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51" r:id="rId2"/>
    <p:sldMasterId id="2147483673" r:id="rId3"/>
  </p:sldMasterIdLst>
  <p:notesMasterIdLst>
    <p:notesMasterId r:id="rId61"/>
  </p:notesMasterIdLst>
  <p:sldIdLst>
    <p:sldId id="351" r:id="rId4"/>
    <p:sldId id="348" r:id="rId5"/>
    <p:sldId id="343" r:id="rId6"/>
    <p:sldId id="259" r:id="rId7"/>
    <p:sldId id="260" r:id="rId8"/>
    <p:sldId id="354" r:id="rId9"/>
    <p:sldId id="309" r:id="rId10"/>
    <p:sldId id="282" r:id="rId11"/>
    <p:sldId id="298" r:id="rId12"/>
    <p:sldId id="310" r:id="rId13"/>
    <p:sldId id="311" r:id="rId14"/>
    <p:sldId id="312" r:id="rId15"/>
    <p:sldId id="321" r:id="rId16"/>
    <p:sldId id="274" r:id="rId17"/>
    <p:sldId id="315" r:id="rId18"/>
    <p:sldId id="316" r:id="rId19"/>
    <p:sldId id="317" r:id="rId20"/>
    <p:sldId id="319" r:id="rId21"/>
    <p:sldId id="322" r:id="rId22"/>
    <p:sldId id="320" r:id="rId23"/>
    <p:sldId id="307" r:id="rId24"/>
    <p:sldId id="318" r:id="rId25"/>
    <p:sldId id="323" r:id="rId26"/>
    <p:sldId id="324" r:id="rId27"/>
    <p:sldId id="325" r:id="rId28"/>
    <p:sldId id="353" r:id="rId29"/>
    <p:sldId id="327" r:id="rId30"/>
    <p:sldId id="313" r:id="rId31"/>
    <p:sldId id="329" r:id="rId32"/>
    <p:sldId id="330" r:id="rId33"/>
    <p:sldId id="331" r:id="rId34"/>
    <p:sldId id="271" r:id="rId35"/>
    <p:sldId id="333" r:id="rId36"/>
    <p:sldId id="328" r:id="rId37"/>
    <p:sldId id="335" r:id="rId38"/>
    <p:sldId id="336" r:id="rId39"/>
    <p:sldId id="337" r:id="rId40"/>
    <p:sldId id="264" r:id="rId41"/>
    <p:sldId id="339" r:id="rId42"/>
    <p:sldId id="340" r:id="rId43"/>
    <p:sldId id="299" r:id="rId44"/>
    <p:sldId id="300" r:id="rId45"/>
    <p:sldId id="346" r:id="rId46"/>
    <p:sldId id="302" r:id="rId47"/>
    <p:sldId id="303" r:id="rId48"/>
    <p:sldId id="368" r:id="rId49"/>
    <p:sldId id="370" r:id="rId50"/>
    <p:sldId id="369" r:id="rId51"/>
    <p:sldId id="292" r:id="rId52"/>
    <p:sldId id="287" r:id="rId53"/>
    <p:sldId id="288" r:id="rId54"/>
    <p:sldId id="294" r:id="rId55"/>
    <p:sldId id="295" r:id="rId56"/>
    <p:sldId id="296" r:id="rId57"/>
    <p:sldId id="297" r:id="rId58"/>
    <p:sldId id="1744" r:id="rId59"/>
    <p:sldId id="1747" r:id="rId6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162" autoAdjust="0"/>
    <p:restoredTop sz="94061" autoAdjust="0"/>
  </p:normalViewPr>
  <p:slideViewPr>
    <p:cSldViewPr snapToGrid="0" showGuides="1">
      <p:cViewPr varScale="1">
        <p:scale>
          <a:sx n="62" d="100"/>
          <a:sy n="62" d="100"/>
        </p:scale>
        <p:origin x="1050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5" Type="http://schemas.openxmlformats.org/officeDocument/2006/relationships/slide" Target="slides/slide2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theme" Target="theme/theme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spPr>
            <a:solidFill>
              <a:schemeClr val="accent2"/>
            </a:solidFill>
          </c:spPr>
          <c:invertIfNegative val="0"/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6</c:v>
                </c:pt>
                <c:pt idx="2">
                  <c:v>3</c:v>
                </c:pt>
                <c:pt idx="3">
                  <c:v>7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A</c:v>
                      </c:pt>
                      <c:pt idx="1">
                        <c:v>B</c:v>
                      </c:pt>
                      <c:pt idx="2">
                        <c:v>C</c:v>
                      </c:pt>
                      <c:pt idx="3">
                        <c:v>D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0B15-42C8-BCE8-C5F0DE1686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77332224"/>
        <c:axId val="477333760"/>
      </c:barChart>
      <c:catAx>
        <c:axId val="4773322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20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477333760"/>
        <c:crosses val="autoZero"/>
        <c:auto val="1"/>
        <c:lblAlgn val="ctr"/>
        <c:lblOffset val="100"/>
        <c:noMultiLvlLbl val="0"/>
      </c:catAx>
      <c:valAx>
        <c:axId val="477333760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20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4773322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spPr>
            <a:solidFill>
              <a:schemeClr val="accent1"/>
            </a:solidFill>
          </c:spPr>
          <c:invertIfNegative val="0"/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6</c:v>
                </c:pt>
                <c:pt idx="2">
                  <c:v>3</c:v>
                </c:pt>
                <c:pt idx="3">
                  <c:v>7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A</c:v>
                      </c:pt>
                      <c:pt idx="1">
                        <c:v>B</c:v>
                      </c:pt>
                      <c:pt idx="2">
                        <c:v>C</c:v>
                      </c:pt>
                      <c:pt idx="3">
                        <c:v>D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450D-4250-8B43-4415AF92DE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77332224"/>
        <c:axId val="477333760"/>
      </c:barChart>
      <c:catAx>
        <c:axId val="4773322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20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477333760"/>
        <c:crosses val="autoZero"/>
        <c:auto val="1"/>
        <c:lblAlgn val="ctr"/>
        <c:lblOffset val="100"/>
        <c:noMultiLvlLbl val="0"/>
      </c:catAx>
      <c:valAx>
        <c:axId val="477333760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20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4773322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spPr>
            <a:solidFill>
              <a:schemeClr val="accent4"/>
            </a:solidFill>
          </c:spPr>
          <c:invertIfNegative val="0"/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6</c:v>
                </c:pt>
                <c:pt idx="2">
                  <c:v>3</c:v>
                </c:pt>
                <c:pt idx="3">
                  <c:v>7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A</c:v>
                      </c:pt>
                      <c:pt idx="1">
                        <c:v>B</c:v>
                      </c:pt>
                      <c:pt idx="2">
                        <c:v>C</c:v>
                      </c:pt>
                      <c:pt idx="3">
                        <c:v>D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CC5D-404D-9619-88B26A9147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77332224"/>
        <c:axId val="477333760"/>
      </c:barChart>
      <c:catAx>
        <c:axId val="4773322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20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477333760"/>
        <c:crosses val="autoZero"/>
        <c:auto val="1"/>
        <c:lblAlgn val="ctr"/>
        <c:lblOffset val="100"/>
        <c:noMultiLvlLbl val="0"/>
      </c:catAx>
      <c:valAx>
        <c:axId val="477333760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20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4773322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spPr>
            <a:solidFill>
              <a:schemeClr val="accent3"/>
            </a:solidFill>
          </c:spPr>
          <c:invertIfNegative val="0"/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6</c:v>
                </c:pt>
                <c:pt idx="2">
                  <c:v>3</c:v>
                </c:pt>
                <c:pt idx="3">
                  <c:v>7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A</c:v>
                      </c:pt>
                      <c:pt idx="1">
                        <c:v>B</c:v>
                      </c:pt>
                      <c:pt idx="2">
                        <c:v>C</c:v>
                      </c:pt>
                      <c:pt idx="3">
                        <c:v>D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9106-4B39-896A-CC096E4B59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77332224"/>
        <c:axId val="477333760"/>
      </c:barChart>
      <c:catAx>
        <c:axId val="4773322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20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477333760"/>
        <c:crosses val="autoZero"/>
        <c:auto val="1"/>
        <c:lblAlgn val="ctr"/>
        <c:lblOffset val="100"/>
        <c:noMultiLvlLbl val="0"/>
      </c:catAx>
      <c:valAx>
        <c:axId val="477333760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20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4773322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0.97594964195897427"/>
          <c:h val="0.94163490479966572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1-0250-40EB-924F-844E71EAFF6A}"/>
              </c:ext>
            </c:extLst>
          </c:dPt>
          <c:dPt>
            <c:idx val="1"/>
            <c:bubble3D val="0"/>
            <c:spPr>
              <a:solidFill>
                <a:schemeClr val="bg1">
                  <a:alpha val="30000"/>
                </a:schemeClr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3-0250-40EB-924F-844E71EAFF6A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%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colored</c:v>
                      </c:pt>
                      <c:pt idx="1">
                        <c:v>blank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0250-40EB-924F-844E71EAFF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0.97594964195897427"/>
          <c:h val="0.94163490479966572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1-AA21-4FF1-A24D-53728DB015A1}"/>
              </c:ext>
            </c:extLst>
          </c:dPt>
          <c:dPt>
            <c:idx val="1"/>
            <c:bubble3D val="0"/>
            <c:spPr>
              <a:solidFill>
                <a:schemeClr val="bg1">
                  <a:alpha val="20000"/>
                </a:schemeClr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3-AA21-4FF1-A24D-53728DB015A1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%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colored</c:v>
                      </c:pt>
                      <c:pt idx="1">
                        <c:v>blank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AA21-4FF1-A24D-53728DB015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0.97594964195897427"/>
          <c:h val="0.94163490479966572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1-2062-4CD3-B7F3-D0A0DD557631}"/>
              </c:ext>
            </c:extLst>
          </c:dPt>
          <c:dPt>
            <c:idx val="1"/>
            <c:bubble3D val="0"/>
            <c:spPr>
              <a:solidFill>
                <a:schemeClr val="bg1">
                  <a:alpha val="20000"/>
                </a:schemeClr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3-2062-4CD3-B7F3-D0A0DD557631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%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colored</c:v>
                      </c:pt>
                      <c:pt idx="1">
                        <c:v>blank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2062-4CD3-B7F3-D0A0DD5576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0.97594964195897427"/>
          <c:h val="0.94163490479966572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1-99F5-41AD-BAE5-7FF9C213E11D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  <a:alpha val="30000"/>
                </a:schemeClr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3-99F5-41AD-BAE5-7FF9C213E11D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%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colored</c:v>
                      </c:pt>
                      <c:pt idx="1">
                        <c:v>blank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99F5-41AD-BAE5-7FF9C213E1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AAF045-FEF6-43EA-9CDC-C84FC3F85E9C}" type="datetimeFigureOut">
              <a:rPr lang="en-US" smtClean="0"/>
              <a:t>10/14/2023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2F1279-6CE4-4169-83D3-4483097B69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589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56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Google Shape;12360;ge25dcd4bc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1" name="Google Shape;12361;ge25dcd4bc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7691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2667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ntents slide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55DA1A32-608F-4870-B9EC-CDE9C3F551E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622521" y="0"/>
            <a:ext cx="6569479" cy="6858000"/>
          </a:xfrm>
          <a:custGeom>
            <a:avLst/>
            <a:gdLst>
              <a:gd name="connsiteX0" fmla="*/ 3702233 w 9854218"/>
              <a:gd name="connsiteY0" fmla="*/ 10176083 h 10287000"/>
              <a:gd name="connsiteX1" fmla="*/ 3789992 w 9854218"/>
              <a:gd name="connsiteY1" fmla="*/ 10255622 h 10287000"/>
              <a:gd name="connsiteX2" fmla="*/ 3816186 w 9854218"/>
              <a:gd name="connsiteY2" fmla="*/ 10287000 h 10287000"/>
              <a:gd name="connsiteX3" fmla="*/ 3772988 w 9854218"/>
              <a:gd name="connsiteY3" fmla="*/ 10287000 h 10287000"/>
              <a:gd name="connsiteX4" fmla="*/ 3756533 w 9854218"/>
              <a:gd name="connsiteY4" fmla="*/ 10269543 h 10287000"/>
              <a:gd name="connsiteX5" fmla="*/ 3678386 w 9854218"/>
              <a:gd name="connsiteY5" fmla="*/ 10176729 h 10287000"/>
              <a:gd name="connsiteX6" fmla="*/ 3702233 w 9854218"/>
              <a:gd name="connsiteY6" fmla="*/ 10176083 h 10287000"/>
              <a:gd name="connsiteX7" fmla="*/ 3705923 w 9854218"/>
              <a:gd name="connsiteY7" fmla="*/ 10030618 h 10287000"/>
              <a:gd name="connsiteX8" fmla="*/ 3847970 w 9854218"/>
              <a:gd name="connsiteY8" fmla="*/ 10176154 h 10287000"/>
              <a:gd name="connsiteX9" fmla="*/ 3959456 w 9854218"/>
              <a:gd name="connsiteY9" fmla="*/ 10287000 h 10287000"/>
              <a:gd name="connsiteX10" fmla="*/ 3904190 w 9854218"/>
              <a:gd name="connsiteY10" fmla="*/ 10287000 h 10287000"/>
              <a:gd name="connsiteX11" fmla="*/ 3902490 w 9854218"/>
              <a:gd name="connsiteY11" fmla="*/ 10285437 h 10287000"/>
              <a:gd name="connsiteX12" fmla="*/ 3829493 w 9854218"/>
              <a:gd name="connsiteY12" fmla="*/ 10224459 h 10287000"/>
              <a:gd name="connsiteX13" fmla="*/ 3705923 w 9854218"/>
              <a:gd name="connsiteY13" fmla="*/ 10030618 h 10287000"/>
              <a:gd name="connsiteX14" fmla="*/ 1244332 w 9854218"/>
              <a:gd name="connsiteY14" fmla="*/ 9732028 h 10287000"/>
              <a:gd name="connsiteX15" fmla="*/ 1244333 w 9854218"/>
              <a:gd name="connsiteY15" fmla="*/ 9742350 h 10287000"/>
              <a:gd name="connsiteX16" fmla="*/ 1244333 w 9854218"/>
              <a:gd name="connsiteY16" fmla="*/ 9752674 h 10287000"/>
              <a:gd name="connsiteX17" fmla="*/ 1234499 w 9854218"/>
              <a:gd name="connsiteY17" fmla="*/ 9744334 h 10287000"/>
              <a:gd name="connsiteX18" fmla="*/ 1234001 w 9854218"/>
              <a:gd name="connsiteY18" fmla="*/ 9742350 h 10287000"/>
              <a:gd name="connsiteX19" fmla="*/ 1244332 w 9854218"/>
              <a:gd name="connsiteY19" fmla="*/ 9732028 h 10287000"/>
              <a:gd name="connsiteX20" fmla="*/ 3569508 w 9854218"/>
              <a:gd name="connsiteY20" fmla="*/ 9650436 h 10287000"/>
              <a:gd name="connsiteX21" fmla="*/ 3581998 w 9854218"/>
              <a:gd name="connsiteY21" fmla="*/ 9662421 h 10287000"/>
              <a:gd name="connsiteX22" fmla="*/ 3570923 w 9854218"/>
              <a:gd name="connsiteY22" fmla="*/ 9656094 h 10287000"/>
              <a:gd name="connsiteX23" fmla="*/ 3568812 w 9854218"/>
              <a:gd name="connsiteY23" fmla="*/ 9649767 h 10287000"/>
              <a:gd name="connsiteX24" fmla="*/ 3569340 w 9854218"/>
              <a:gd name="connsiteY24" fmla="*/ 9649768 h 10287000"/>
              <a:gd name="connsiteX25" fmla="*/ 3569508 w 9854218"/>
              <a:gd name="connsiteY25" fmla="*/ 9650436 h 10287000"/>
              <a:gd name="connsiteX26" fmla="*/ 3733836 w 9854218"/>
              <a:gd name="connsiteY26" fmla="*/ 9636734 h 10287000"/>
              <a:gd name="connsiteX27" fmla="*/ 3746490 w 9854218"/>
              <a:gd name="connsiteY27" fmla="*/ 9649767 h 10287000"/>
              <a:gd name="connsiteX28" fmla="*/ 3733838 w 9854218"/>
              <a:gd name="connsiteY28" fmla="*/ 9637113 h 10287000"/>
              <a:gd name="connsiteX29" fmla="*/ 3494952 w 9854218"/>
              <a:gd name="connsiteY29" fmla="*/ 9551220 h 10287000"/>
              <a:gd name="connsiteX30" fmla="*/ 3496187 w 9854218"/>
              <a:gd name="connsiteY30" fmla="*/ 9552490 h 10287000"/>
              <a:gd name="connsiteX31" fmla="*/ 3504850 w 9854218"/>
              <a:gd name="connsiteY31" fmla="*/ 9560888 h 10287000"/>
              <a:gd name="connsiteX32" fmla="*/ 3499745 w 9854218"/>
              <a:gd name="connsiteY32" fmla="*/ 9559612 h 10287000"/>
              <a:gd name="connsiteX33" fmla="*/ 3455460 w 9854218"/>
              <a:gd name="connsiteY33" fmla="*/ 9510579 h 10287000"/>
              <a:gd name="connsiteX34" fmla="*/ 3480766 w 9854218"/>
              <a:gd name="connsiteY34" fmla="*/ 9535886 h 10287000"/>
              <a:gd name="connsiteX35" fmla="*/ 3493421 w 9854218"/>
              <a:gd name="connsiteY35" fmla="*/ 9548540 h 10287000"/>
              <a:gd name="connsiteX36" fmla="*/ 3494952 w 9854218"/>
              <a:gd name="connsiteY36" fmla="*/ 9551220 h 10287000"/>
              <a:gd name="connsiteX37" fmla="*/ 3392190 w 9854218"/>
              <a:gd name="connsiteY37" fmla="*/ 9409350 h 10287000"/>
              <a:gd name="connsiteX38" fmla="*/ 3404846 w 9854218"/>
              <a:gd name="connsiteY38" fmla="*/ 9409350 h 10287000"/>
              <a:gd name="connsiteX39" fmla="*/ 3417497 w 9854218"/>
              <a:gd name="connsiteY39" fmla="*/ 9409350 h 10287000"/>
              <a:gd name="connsiteX40" fmla="*/ 3797105 w 9854218"/>
              <a:gd name="connsiteY40" fmla="*/ 9738340 h 10287000"/>
              <a:gd name="connsiteX41" fmla="*/ 3809762 w 9854218"/>
              <a:gd name="connsiteY41" fmla="*/ 9738340 h 10287000"/>
              <a:gd name="connsiteX42" fmla="*/ 3835066 w 9854218"/>
              <a:gd name="connsiteY42" fmla="*/ 9776301 h 10287000"/>
              <a:gd name="connsiteX43" fmla="*/ 3873026 w 9854218"/>
              <a:gd name="connsiteY43" fmla="*/ 9801610 h 10287000"/>
              <a:gd name="connsiteX44" fmla="*/ 3910990 w 9854218"/>
              <a:gd name="connsiteY44" fmla="*/ 9839571 h 10287000"/>
              <a:gd name="connsiteX45" fmla="*/ 3936296 w 9854218"/>
              <a:gd name="connsiteY45" fmla="*/ 9852222 h 10287000"/>
              <a:gd name="connsiteX46" fmla="*/ 3961601 w 9854218"/>
              <a:gd name="connsiteY46" fmla="*/ 9877532 h 10287000"/>
              <a:gd name="connsiteX47" fmla="*/ 3999564 w 9854218"/>
              <a:gd name="connsiteY47" fmla="*/ 9902836 h 10287000"/>
              <a:gd name="connsiteX48" fmla="*/ 4113444 w 9854218"/>
              <a:gd name="connsiteY48" fmla="*/ 10004066 h 10287000"/>
              <a:gd name="connsiteX49" fmla="*/ 4176716 w 9854218"/>
              <a:gd name="connsiteY49" fmla="*/ 10054680 h 10287000"/>
              <a:gd name="connsiteX50" fmla="*/ 4239982 w 9854218"/>
              <a:gd name="connsiteY50" fmla="*/ 10105293 h 10287000"/>
              <a:gd name="connsiteX51" fmla="*/ 4341209 w 9854218"/>
              <a:gd name="connsiteY51" fmla="*/ 10181214 h 10287000"/>
              <a:gd name="connsiteX52" fmla="*/ 4328555 w 9854218"/>
              <a:gd name="connsiteY52" fmla="*/ 10143254 h 10287000"/>
              <a:gd name="connsiteX53" fmla="*/ 4328555 w 9854218"/>
              <a:gd name="connsiteY53" fmla="*/ 10155908 h 10287000"/>
              <a:gd name="connsiteX54" fmla="*/ 4391824 w 9854218"/>
              <a:gd name="connsiteY54" fmla="*/ 10181214 h 10287000"/>
              <a:gd name="connsiteX55" fmla="*/ 4391824 w 9854218"/>
              <a:gd name="connsiteY55" fmla="*/ 10168562 h 10287000"/>
              <a:gd name="connsiteX56" fmla="*/ 4404478 w 9854218"/>
              <a:gd name="connsiteY56" fmla="*/ 10168562 h 10287000"/>
              <a:gd name="connsiteX57" fmla="*/ 4404476 w 9854218"/>
              <a:gd name="connsiteY57" fmla="*/ 10181214 h 10287000"/>
              <a:gd name="connsiteX58" fmla="*/ 4417134 w 9854218"/>
              <a:gd name="connsiteY58" fmla="*/ 10193868 h 10287000"/>
              <a:gd name="connsiteX59" fmla="*/ 4504126 w 9854218"/>
              <a:gd name="connsiteY59" fmla="*/ 10246062 h 10287000"/>
              <a:gd name="connsiteX60" fmla="*/ 4555560 w 9854218"/>
              <a:gd name="connsiteY60" fmla="*/ 10287000 h 10287000"/>
              <a:gd name="connsiteX61" fmla="*/ 4347497 w 9854218"/>
              <a:gd name="connsiteY61" fmla="*/ 10287000 h 10287000"/>
              <a:gd name="connsiteX62" fmla="*/ 4341209 w 9854218"/>
              <a:gd name="connsiteY62" fmla="*/ 10282443 h 10287000"/>
              <a:gd name="connsiteX63" fmla="*/ 4088141 w 9854218"/>
              <a:gd name="connsiteY63" fmla="*/ 10105290 h 10287000"/>
              <a:gd name="connsiteX64" fmla="*/ 4088136 w 9854218"/>
              <a:gd name="connsiteY64" fmla="*/ 10092639 h 10287000"/>
              <a:gd name="connsiteX65" fmla="*/ 3974256 w 9854218"/>
              <a:gd name="connsiteY65" fmla="*/ 10004066 h 10287000"/>
              <a:gd name="connsiteX66" fmla="*/ 3974255 w 9854218"/>
              <a:gd name="connsiteY66" fmla="*/ 9991412 h 10287000"/>
              <a:gd name="connsiteX67" fmla="*/ 3974255 w 9854218"/>
              <a:gd name="connsiteY67" fmla="*/ 9978758 h 10287000"/>
              <a:gd name="connsiteX68" fmla="*/ 3961601 w 9854218"/>
              <a:gd name="connsiteY68" fmla="*/ 9966108 h 10287000"/>
              <a:gd name="connsiteX69" fmla="*/ 3948950 w 9854218"/>
              <a:gd name="connsiteY69" fmla="*/ 9953451 h 10287000"/>
              <a:gd name="connsiteX70" fmla="*/ 3936296 w 9854218"/>
              <a:gd name="connsiteY70" fmla="*/ 9953451 h 10287000"/>
              <a:gd name="connsiteX71" fmla="*/ 3948952 w 9854218"/>
              <a:gd name="connsiteY71" fmla="*/ 9966104 h 10287000"/>
              <a:gd name="connsiteX72" fmla="*/ 3961601 w 9854218"/>
              <a:gd name="connsiteY72" fmla="*/ 9978758 h 10287000"/>
              <a:gd name="connsiteX73" fmla="*/ 3948950 w 9854218"/>
              <a:gd name="connsiteY73" fmla="*/ 9991412 h 10287000"/>
              <a:gd name="connsiteX74" fmla="*/ 3835066 w 9854218"/>
              <a:gd name="connsiteY74" fmla="*/ 9890182 h 10287000"/>
              <a:gd name="connsiteX75" fmla="*/ 3822413 w 9854218"/>
              <a:gd name="connsiteY75" fmla="*/ 9877532 h 10287000"/>
              <a:gd name="connsiteX76" fmla="*/ 3822416 w 9854218"/>
              <a:gd name="connsiteY76" fmla="*/ 9864876 h 10287000"/>
              <a:gd name="connsiteX77" fmla="*/ 3784448 w 9854218"/>
              <a:gd name="connsiteY77" fmla="*/ 9826916 h 10287000"/>
              <a:gd name="connsiteX78" fmla="*/ 3771798 w 9854218"/>
              <a:gd name="connsiteY78" fmla="*/ 9814262 h 10287000"/>
              <a:gd name="connsiteX79" fmla="*/ 3759143 w 9854218"/>
              <a:gd name="connsiteY79" fmla="*/ 9788956 h 10287000"/>
              <a:gd name="connsiteX80" fmla="*/ 3733834 w 9854218"/>
              <a:gd name="connsiteY80" fmla="*/ 9763647 h 10287000"/>
              <a:gd name="connsiteX81" fmla="*/ 3721186 w 9854218"/>
              <a:gd name="connsiteY81" fmla="*/ 9763647 h 10287000"/>
              <a:gd name="connsiteX82" fmla="*/ 3721187 w 9854218"/>
              <a:gd name="connsiteY82" fmla="*/ 9750996 h 10287000"/>
              <a:gd name="connsiteX83" fmla="*/ 3708530 w 9854218"/>
              <a:gd name="connsiteY83" fmla="*/ 9750996 h 10287000"/>
              <a:gd name="connsiteX84" fmla="*/ 3670571 w 9854218"/>
              <a:gd name="connsiteY84" fmla="*/ 9713032 h 10287000"/>
              <a:gd name="connsiteX85" fmla="*/ 3683226 w 9854218"/>
              <a:gd name="connsiteY85" fmla="*/ 9713036 h 10287000"/>
              <a:gd name="connsiteX86" fmla="*/ 3556684 w 9854218"/>
              <a:gd name="connsiteY86" fmla="*/ 9573846 h 10287000"/>
              <a:gd name="connsiteX87" fmla="*/ 3534545 w 9854218"/>
              <a:gd name="connsiteY87" fmla="*/ 9589662 h 10287000"/>
              <a:gd name="connsiteX88" fmla="*/ 3531419 w 9854218"/>
              <a:gd name="connsiteY88" fmla="*/ 9586632 h 10287000"/>
              <a:gd name="connsiteX89" fmla="*/ 3531382 w 9854218"/>
              <a:gd name="connsiteY89" fmla="*/ 9586500 h 10287000"/>
              <a:gd name="connsiteX90" fmla="*/ 3531150 w 9854218"/>
              <a:gd name="connsiteY90" fmla="*/ 9586378 h 10287000"/>
              <a:gd name="connsiteX91" fmla="*/ 3504850 w 9854218"/>
              <a:gd name="connsiteY91" fmla="*/ 9560888 h 10287000"/>
              <a:gd name="connsiteX92" fmla="*/ 3506069 w 9854218"/>
              <a:gd name="connsiteY92" fmla="*/ 9561192 h 10287000"/>
              <a:gd name="connsiteX93" fmla="*/ 3518723 w 9854218"/>
              <a:gd name="connsiteY93" fmla="*/ 9573846 h 10287000"/>
              <a:gd name="connsiteX94" fmla="*/ 3531383 w 9854218"/>
              <a:gd name="connsiteY94" fmla="*/ 9573843 h 10287000"/>
              <a:gd name="connsiteX95" fmla="*/ 3531382 w 9854218"/>
              <a:gd name="connsiteY95" fmla="*/ 9561192 h 10287000"/>
              <a:gd name="connsiteX96" fmla="*/ 3468112 w 9854218"/>
              <a:gd name="connsiteY96" fmla="*/ 9497925 h 10287000"/>
              <a:gd name="connsiteX97" fmla="*/ 3468112 w 9854218"/>
              <a:gd name="connsiteY97" fmla="*/ 9485268 h 10287000"/>
              <a:gd name="connsiteX98" fmla="*/ 3442808 w 9854218"/>
              <a:gd name="connsiteY98" fmla="*/ 9459964 h 10287000"/>
              <a:gd name="connsiteX99" fmla="*/ 3417497 w 9854218"/>
              <a:gd name="connsiteY99" fmla="*/ 9434658 h 10287000"/>
              <a:gd name="connsiteX100" fmla="*/ 3012584 w 9854218"/>
              <a:gd name="connsiteY100" fmla="*/ 9257510 h 10287000"/>
              <a:gd name="connsiteX101" fmla="*/ 3022073 w 9854218"/>
              <a:gd name="connsiteY101" fmla="*/ 9268580 h 10287000"/>
              <a:gd name="connsiteX102" fmla="*/ 3019736 w 9854218"/>
              <a:gd name="connsiteY102" fmla="*/ 9268968 h 10287000"/>
              <a:gd name="connsiteX103" fmla="*/ 2847455 w 9854218"/>
              <a:gd name="connsiteY103" fmla="*/ 8968533 h 10287000"/>
              <a:gd name="connsiteX104" fmla="*/ 2865802 w 9854218"/>
              <a:gd name="connsiteY104" fmla="*/ 8997360 h 10287000"/>
              <a:gd name="connsiteX105" fmla="*/ 2872247 w 9854218"/>
              <a:gd name="connsiteY105" fmla="*/ 9005182 h 10287000"/>
              <a:gd name="connsiteX106" fmla="*/ 2871814 w 9854218"/>
              <a:gd name="connsiteY106" fmla="*/ 9000681 h 10287000"/>
              <a:gd name="connsiteX107" fmla="*/ 2879723 w 9854218"/>
              <a:gd name="connsiteY107" fmla="*/ 8999692 h 10287000"/>
              <a:gd name="connsiteX108" fmla="*/ 2882327 w 9854218"/>
              <a:gd name="connsiteY108" fmla="*/ 9000148 h 10287000"/>
              <a:gd name="connsiteX109" fmla="*/ 2884188 w 9854218"/>
              <a:gd name="connsiteY109" fmla="*/ 8997712 h 10287000"/>
              <a:gd name="connsiteX110" fmla="*/ 2885808 w 9854218"/>
              <a:gd name="connsiteY110" fmla="*/ 9000758 h 10287000"/>
              <a:gd name="connsiteX111" fmla="*/ 2887631 w 9854218"/>
              <a:gd name="connsiteY111" fmla="*/ 9001077 h 10287000"/>
              <a:gd name="connsiteX112" fmla="*/ 2886047 w 9854218"/>
              <a:gd name="connsiteY112" fmla="*/ 8991786 h 10287000"/>
              <a:gd name="connsiteX113" fmla="*/ 2850458 w 9854218"/>
              <a:gd name="connsiteY113" fmla="*/ 8972210 h 10287000"/>
              <a:gd name="connsiteX114" fmla="*/ 1261949 w 9854218"/>
              <a:gd name="connsiteY114" fmla="*/ 8958783 h 10287000"/>
              <a:gd name="connsiteX115" fmla="*/ 1262372 w 9854218"/>
              <a:gd name="connsiteY115" fmla="*/ 8959339 h 10287000"/>
              <a:gd name="connsiteX116" fmla="*/ 1268305 w 9854218"/>
              <a:gd name="connsiteY116" fmla="*/ 8971461 h 10287000"/>
              <a:gd name="connsiteX117" fmla="*/ 1119280 w 9854218"/>
              <a:gd name="connsiteY117" fmla="*/ 8584360 h 10287000"/>
              <a:gd name="connsiteX118" fmla="*/ 1121074 w 9854218"/>
              <a:gd name="connsiteY118" fmla="*/ 8598870 h 10287000"/>
              <a:gd name="connsiteX119" fmla="*/ 1126753 w 9854218"/>
              <a:gd name="connsiteY119" fmla="*/ 8617364 h 10287000"/>
              <a:gd name="connsiteX120" fmla="*/ 1143751 w 9854218"/>
              <a:gd name="connsiteY120" fmla="*/ 8637490 h 10287000"/>
              <a:gd name="connsiteX121" fmla="*/ 1153022 w 9854218"/>
              <a:gd name="connsiteY121" fmla="*/ 8652268 h 10287000"/>
              <a:gd name="connsiteX122" fmla="*/ 993608 w 9854218"/>
              <a:gd name="connsiteY122" fmla="*/ 8563178 h 10287000"/>
              <a:gd name="connsiteX123" fmla="*/ 1001044 w 9854218"/>
              <a:gd name="connsiteY123" fmla="*/ 8596624 h 10287000"/>
              <a:gd name="connsiteX124" fmla="*/ 978638 w 9854218"/>
              <a:gd name="connsiteY124" fmla="*/ 8602694 h 10287000"/>
              <a:gd name="connsiteX125" fmla="*/ 1150966 w 9854218"/>
              <a:gd name="connsiteY125" fmla="*/ 8955356 h 10287000"/>
              <a:gd name="connsiteX126" fmla="*/ 1276850 w 9854218"/>
              <a:gd name="connsiteY126" fmla="*/ 9118520 h 10287000"/>
              <a:gd name="connsiteX127" fmla="*/ 1396570 w 9854218"/>
              <a:gd name="connsiteY127" fmla="*/ 9312225 h 10287000"/>
              <a:gd name="connsiteX128" fmla="*/ 1368209 w 9854218"/>
              <a:gd name="connsiteY128" fmla="*/ 9242926 h 10287000"/>
              <a:gd name="connsiteX129" fmla="*/ 1398731 w 9854218"/>
              <a:gd name="connsiteY129" fmla="*/ 9249092 h 10287000"/>
              <a:gd name="connsiteX130" fmla="*/ 1424824 w 9854218"/>
              <a:gd name="connsiteY130" fmla="*/ 9291942 h 10287000"/>
              <a:gd name="connsiteX131" fmla="*/ 1437577 w 9854218"/>
              <a:gd name="connsiteY131" fmla="*/ 9308271 h 10287000"/>
              <a:gd name="connsiteX132" fmla="*/ 1426300 w 9854218"/>
              <a:gd name="connsiteY132" fmla="*/ 9285122 h 10287000"/>
              <a:gd name="connsiteX133" fmla="*/ 1398241 w 9854218"/>
              <a:gd name="connsiteY133" fmla="*/ 9227676 h 10287000"/>
              <a:gd name="connsiteX134" fmla="*/ 1399595 w 9854218"/>
              <a:gd name="connsiteY134" fmla="*/ 9228166 h 10287000"/>
              <a:gd name="connsiteX135" fmla="*/ 1358393 w 9854218"/>
              <a:gd name="connsiteY135" fmla="*/ 9155026 h 10287000"/>
              <a:gd name="connsiteX136" fmla="*/ 1318568 w 9854218"/>
              <a:gd name="connsiteY136" fmla="*/ 9121743 h 10287000"/>
              <a:gd name="connsiteX137" fmla="*/ 1090468 w 9854218"/>
              <a:gd name="connsiteY137" fmla="*/ 8795770 h 10287000"/>
              <a:gd name="connsiteX138" fmla="*/ 1049606 w 9854218"/>
              <a:gd name="connsiteY138" fmla="*/ 8674704 h 10287000"/>
              <a:gd name="connsiteX139" fmla="*/ 978416 w 9854218"/>
              <a:gd name="connsiteY139" fmla="*/ 8451138 h 10287000"/>
              <a:gd name="connsiteX140" fmla="*/ 1037843 w 9854218"/>
              <a:gd name="connsiteY140" fmla="*/ 8567380 h 10287000"/>
              <a:gd name="connsiteX141" fmla="*/ 1119851 w 9854218"/>
              <a:gd name="connsiteY141" fmla="*/ 8712051 h 10287000"/>
              <a:gd name="connsiteX142" fmla="*/ 1205537 w 9854218"/>
              <a:gd name="connsiteY142" fmla="*/ 8846256 h 10287000"/>
              <a:gd name="connsiteX143" fmla="*/ 1261949 w 9854218"/>
              <a:gd name="connsiteY143" fmla="*/ 8958783 h 10287000"/>
              <a:gd name="connsiteX144" fmla="*/ 1258343 w 9854218"/>
              <a:gd name="connsiteY144" fmla="*/ 8954042 h 10287000"/>
              <a:gd name="connsiteX145" fmla="*/ 1262950 w 9854218"/>
              <a:gd name="connsiteY145" fmla="*/ 8994056 h 10287000"/>
              <a:gd name="connsiteX146" fmla="*/ 1312042 w 9854218"/>
              <a:gd name="connsiteY146" fmla="*/ 9048618 h 10287000"/>
              <a:gd name="connsiteX147" fmla="*/ 1391452 w 9854218"/>
              <a:gd name="connsiteY147" fmla="*/ 9183502 h 10287000"/>
              <a:gd name="connsiteX148" fmla="*/ 1424497 w 9854218"/>
              <a:gd name="connsiteY148" fmla="*/ 9237166 h 10287000"/>
              <a:gd name="connsiteX149" fmla="*/ 1429220 w 9854218"/>
              <a:gd name="connsiteY149" fmla="*/ 9238874 h 10287000"/>
              <a:gd name="connsiteX150" fmla="*/ 1434265 w 9854218"/>
              <a:gd name="connsiteY150" fmla="*/ 9245505 h 10287000"/>
              <a:gd name="connsiteX151" fmla="*/ 1456580 w 9854218"/>
              <a:gd name="connsiteY151" fmla="*/ 9264154 h 10287000"/>
              <a:gd name="connsiteX152" fmla="*/ 1488438 w 9854218"/>
              <a:gd name="connsiteY152" fmla="*/ 9290780 h 10287000"/>
              <a:gd name="connsiteX153" fmla="*/ 1565340 w 9854218"/>
              <a:gd name="connsiteY153" fmla="*/ 9409190 h 10287000"/>
              <a:gd name="connsiteX154" fmla="*/ 1632974 w 9854218"/>
              <a:gd name="connsiteY154" fmla="*/ 9506312 h 10287000"/>
              <a:gd name="connsiteX155" fmla="*/ 1626314 w 9854218"/>
              <a:gd name="connsiteY155" fmla="*/ 9514282 h 10287000"/>
              <a:gd name="connsiteX156" fmla="*/ 1611659 w 9854218"/>
              <a:gd name="connsiteY156" fmla="*/ 9502036 h 10287000"/>
              <a:gd name="connsiteX157" fmla="*/ 1622706 w 9854218"/>
              <a:gd name="connsiteY157" fmla="*/ 9517170 h 10287000"/>
              <a:gd name="connsiteX158" fmla="*/ 1722140 w 9854218"/>
              <a:gd name="connsiteY158" fmla="*/ 9649444 h 10287000"/>
              <a:gd name="connsiteX159" fmla="*/ 1730402 w 9854218"/>
              <a:gd name="connsiteY159" fmla="*/ 9674248 h 10287000"/>
              <a:gd name="connsiteX160" fmla="*/ 1740784 w 9854218"/>
              <a:gd name="connsiteY160" fmla="*/ 9674248 h 10287000"/>
              <a:gd name="connsiteX161" fmla="*/ 1722140 w 9854218"/>
              <a:gd name="connsiteY161" fmla="*/ 9649444 h 10287000"/>
              <a:gd name="connsiteX162" fmla="*/ 1720020 w 9854218"/>
              <a:gd name="connsiteY162" fmla="*/ 9643092 h 10287000"/>
              <a:gd name="connsiteX163" fmla="*/ 1740782 w 9854218"/>
              <a:gd name="connsiteY163" fmla="*/ 9653476 h 10287000"/>
              <a:gd name="connsiteX164" fmla="*/ 1751162 w 9854218"/>
              <a:gd name="connsiteY164" fmla="*/ 9653476 h 10287000"/>
              <a:gd name="connsiteX165" fmla="*/ 1657852 w 9854218"/>
              <a:gd name="connsiteY165" fmla="*/ 9494422 h 10287000"/>
              <a:gd name="connsiteX166" fmla="*/ 1559534 w 9854218"/>
              <a:gd name="connsiteY166" fmla="*/ 9346986 h 10287000"/>
              <a:gd name="connsiteX167" fmla="*/ 1533182 w 9854218"/>
              <a:gd name="connsiteY167" fmla="*/ 9310760 h 10287000"/>
              <a:gd name="connsiteX168" fmla="*/ 1529318 w 9854218"/>
              <a:gd name="connsiteY168" fmla="*/ 9301674 h 10287000"/>
              <a:gd name="connsiteX169" fmla="*/ 1470966 w 9854218"/>
              <a:gd name="connsiteY169" fmla="*/ 9214168 h 10287000"/>
              <a:gd name="connsiteX170" fmla="*/ 1207861 w 9854218"/>
              <a:gd name="connsiteY170" fmla="*/ 8762176 h 10287000"/>
              <a:gd name="connsiteX171" fmla="*/ 1204783 w 9854218"/>
              <a:gd name="connsiteY171" fmla="*/ 8758706 h 10287000"/>
              <a:gd name="connsiteX172" fmla="*/ 1182371 w 9854218"/>
              <a:gd name="connsiteY172" fmla="*/ 8745052 h 10287000"/>
              <a:gd name="connsiteX173" fmla="*/ 1016593 w 9854218"/>
              <a:gd name="connsiteY173" fmla="*/ 8501824 h 10287000"/>
              <a:gd name="connsiteX174" fmla="*/ 490171 w 9854218"/>
              <a:gd name="connsiteY174" fmla="*/ 8276537 h 10287000"/>
              <a:gd name="connsiteX175" fmla="*/ 583148 w 9854218"/>
              <a:gd name="connsiteY175" fmla="*/ 8524276 h 10287000"/>
              <a:gd name="connsiteX176" fmla="*/ 676129 w 9854218"/>
              <a:gd name="connsiteY176" fmla="*/ 8689440 h 10287000"/>
              <a:gd name="connsiteX177" fmla="*/ 676130 w 9854218"/>
              <a:gd name="connsiteY177" fmla="*/ 8699764 h 10287000"/>
              <a:gd name="connsiteX178" fmla="*/ 686459 w 9854218"/>
              <a:gd name="connsiteY178" fmla="*/ 8710083 h 10287000"/>
              <a:gd name="connsiteX179" fmla="*/ 676129 w 9854218"/>
              <a:gd name="connsiteY179" fmla="*/ 8720408 h 10287000"/>
              <a:gd name="connsiteX180" fmla="*/ 670654 w 9854218"/>
              <a:gd name="connsiteY180" fmla="*/ 8717283 h 10287000"/>
              <a:gd name="connsiteX181" fmla="*/ 665797 w 9854218"/>
              <a:gd name="connsiteY181" fmla="*/ 8710086 h 10287000"/>
              <a:gd name="connsiteX182" fmla="*/ 667090 w 9854218"/>
              <a:gd name="connsiteY182" fmla="*/ 8715248 h 10287000"/>
              <a:gd name="connsiteX183" fmla="*/ 670654 w 9854218"/>
              <a:gd name="connsiteY183" fmla="*/ 8717283 h 10287000"/>
              <a:gd name="connsiteX184" fmla="*/ 689203 w 9854218"/>
              <a:gd name="connsiteY184" fmla="*/ 8744763 h 10287000"/>
              <a:gd name="connsiteX185" fmla="*/ 769109 w 9854218"/>
              <a:gd name="connsiteY185" fmla="*/ 8885571 h 10287000"/>
              <a:gd name="connsiteX186" fmla="*/ 779438 w 9854218"/>
              <a:gd name="connsiteY186" fmla="*/ 8906216 h 10287000"/>
              <a:gd name="connsiteX187" fmla="*/ 789766 w 9854218"/>
              <a:gd name="connsiteY187" fmla="*/ 8916537 h 10287000"/>
              <a:gd name="connsiteX188" fmla="*/ 779437 w 9854218"/>
              <a:gd name="connsiteY188" fmla="*/ 8937183 h 10287000"/>
              <a:gd name="connsiteX189" fmla="*/ 820763 w 9854218"/>
              <a:gd name="connsiteY189" fmla="*/ 8988798 h 10287000"/>
              <a:gd name="connsiteX190" fmla="*/ 1027381 w 9854218"/>
              <a:gd name="connsiteY190" fmla="*/ 9401702 h 10287000"/>
              <a:gd name="connsiteX191" fmla="*/ 1017050 w 9854218"/>
              <a:gd name="connsiteY191" fmla="*/ 9387624 h 10287000"/>
              <a:gd name="connsiteX192" fmla="*/ 1017052 w 9854218"/>
              <a:gd name="connsiteY192" fmla="*/ 9381058 h 10287000"/>
              <a:gd name="connsiteX193" fmla="*/ 1006720 w 9854218"/>
              <a:gd name="connsiteY193" fmla="*/ 9370732 h 10287000"/>
              <a:gd name="connsiteX194" fmla="*/ 1013176 w 9854218"/>
              <a:gd name="connsiteY194" fmla="*/ 9382348 h 10287000"/>
              <a:gd name="connsiteX195" fmla="*/ 1017050 w 9854218"/>
              <a:gd name="connsiteY195" fmla="*/ 9387624 h 10287000"/>
              <a:gd name="connsiteX196" fmla="*/ 1017052 w 9854218"/>
              <a:gd name="connsiteY196" fmla="*/ 9391383 h 10287000"/>
              <a:gd name="connsiteX197" fmla="*/ 1027381 w 9854218"/>
              <a:gd name="connsiteY197" fmla="*/ 9412026 h 10287000"/>
              <a:gd name="connsiteX198" fmla="*/ 1017050 w 9854218"/>
              <a:gd name="connsiteY198" fmla="*/ 9412023 h 10287000"/>
              <a:gd name="connsiteX199" fmla="*/ 1008526 w 9854218"/>
              <a:gd name="connsiteY199" fmla="*/ 9402288 h 10287000"/>
              <a:gd name="connsiteX200" fmla="*/ 1006721 w 9854218"/>
              <a:gd name="connsiteY200" fmla="*/ 9391380 h 10287000"/>
              <a:gd name="connsiteX201" fmla="*/ 1008011 w 9854218"/>
              <a:gd name="connsiteY201" fmla="*/ 9401702 h 10287000"/>
              <a:gd name="connsiteX202" fmla="*/ 1008526 w 9854218"/>
              <a:gd name="connsiteY202" fmla="*/ 9402288 h 10287000"/>
              <a:gd name="connsiteX203" fmla="*/ 1010108 w 9854218"/>
              <a:gd name="connsiteY203" fmla="*/ 9411862 h 10287000"/>
              <a:gd name="connsiteX204" fmla="*/ 1037713 w 9854218"/>
              <a:gd name="connsiteY204" fmla="*/ 9494604 h 10287000"/>
              <a:gd name="connsiteX205" fmla="*/ 1037713 w 9854218"/>
              <a:gd name="connsiteY205" fmla="*/ 9484281 h 10287000"/>
              <a:gd name="connsiteX206" fmla="*/ 1048045 w 9854218"/>
              <a:gd name="connsiteY206" fmla="*/ 9504932 h 10287000"/>
              <a:gd name="connsiteX207" fmla="*/ 1058374 w 9854218"/>
              <a:gd name="connsiteY207" fmla="*/ 9515253 h 10287000"/>
              <a:gd name="connsiteX208" fmla="*/ 1192031 w 9854218"/>
              <a:gd name="connsiteY208" fmla="*/ 9708318 h 10287000"/>
              <a:gd name="connsiteX209" fmla="*/ 1234499 w 9854218"/>
              <a:gd name="connsiteY209" fmla="*/ 9744334 h 10287000"/>
              <a:gd name="connsiteX210" fmla="*/ 1235294 w 9854218"/>
              <a:gd name="connsiteY210" fmla="*/ 9747512 h 10287000"/>
              <a:gd name="connsiteX211" fmla="*/ 1244333 w 9854218"/>
              <a:gd name="connsiteY211" fmla="*/ 9752674 h 10287000"/>
              <a:gd name="connsiteX212" fmla="*/ 1254664 w 9854218"/>
              <a:gd name="connsiteY212" fmla="*/ 9762996 h 10287000"/>
              <a:gd name="connsiteX213" fmla="*/ 1306319 w 9854218"/>
              <a:gd name="connsiteY213" fmla="*/ 9814608 h 10287000"/>
              <a:gd name="connsiteX214" fmla="*/ 1285657 w 9854218"/>
              <a:gd name="connsiteY214" fmla="*/ 9804284 h 10287000"/>
              <a:gd name="connsiteX215" fmla="*/ 1285658 w 9854218"/>
              <a:gd name="connsiteY215" fmla="*/ 9814605 h 10287000"/>
              <a:gd name="connsiteX216" fmla="*/ 1285658 w 9854218"/>
              <a:gd name="connsiteY216" fmla="*/ 9824930 h 10287000"/>
              <a:gd name="connsiteX217" fmla="*/ 1275326 w 9854218"/>
              <a:gd name="connsiteY217" fmla="*/ 9814608 h 10287000"/>
              <a:gd name="connsiteX218" fmla="*/ 1316651 w 9854218"/>
              <a:gd name="connsiteY218" fmla="*/ 9886866 h 10287000"/>
              <a:gd name="connsiteX219" fmla="*/ 1316650 w 9854218"/>
              <a:gd name="connsiteY219" fmla="*/ 9876544 h 10287000"/>
              <a:gd name="connsiteX220" fmla="*/ 1306318 w 9854218"/>
              <a:gd name="connsiteY220" fmla="*/ 9866220 h 10287000"/>
              <a:gd name="connsiteX221" fmla="*/ 1306319 w 9854218"/>
              <a:gd name="connsiteY221" fmla="*/ 9855898 h 10287000"/>
              <a:gd name="connsiteX222" fmla="*/ 1326982 w 9854218"/>
              <a:gd name="connsiteY222" fmla="*/ 9876542 h 10287000"/>
              <a:gd name="connsiteX223" fmla="*/ 1337312 w 9854218"/>
              <a:gd name="connsiteY223" fmla="*/ 9886866 h 10287000"/>
              <a:gd name="connsiteX224" fmla="*/ 1430291 w 9854218"/>
              <a:gd name="connsiteY224" fmla="*/ 9959126 h 10287000"/>
              <a:gd name="connsiteX225" fmla="*/ 1502608 w 9854218"/>
              <a:gd name="connsiteY225" fmla="*/ 10082998 h 10287000"/>
              <a:gd name="connsiteX226" fmla="*/ 1512938 w 9854218"/>
              <a:gd name="connsiteY226" fmla="*/ 10082996 h 10287000"/>
              <a:gd name="connsiteX227" fmla="*/ 1523272 w 9854218"/>
              <a:gd name="connsiteY227" fmla="*/ 10103638 h 10287000"/>
              <a:gd name="connsiteX228" fmla="*/ 1533602 w 9854218"/>
              <a:gd name="connsiteY228" fmla="*/ 10103642 h 10287000"/>
              <a:gd name="connsiteX229" fmla="*/ 1533600 w 9854218"/>
              <a:gd name="connsiteY229" fmla="*/ 10113968 h 10287000"/>
              <a:gd name="connsiteX230" fmla="*/ 1585256 w 9854218"/>
              <a:gd name="connsiteY230" fmla="*/ 10175902 h 10287000"/>
              <a:gd name="connsiteX231" fmla="*/ 1554262 w 9854218"/>
              <a:gd name="connsiteY231" fmla="*/ 10165578 h 10287000"/>
              <a:gd name="connsiteX232" fmla="*/ 1554263 w 9854218"/>
              <a:gd name="connsiteY232" fmla="*/ 10175902 h 10287000"/>
              <a:gd name="connsiteX233" fmla="*/ 1543931 w 9854218"/>
              <a:gd name="connsiteY233" fmla="*/ 10165578 h 10287000"/>
              <a:gd name="connsiteX234" fmla="*/ 1533600 w 9854218"/>
              <a:gd name="connsiteY234" fmla="*/ 10165576 h 10287000"/>
              <a:gd name="connsiteX235" fmla="*/ 1605917 w 9854218"/>
              <a:gd name="connsiteY235" fmla="*/ 10248159 h 10287000"/>
              <a:gd name="connsiteX236" fmla="*/ 1626580 w 9854218"/>
              <a:gd name="connsiteY236" fmla="*/ 10227514 h 10287000"/>
              <a:gd name="connsiteX237" fmla="*/ 1705960 w 9854218"/>
              <a:gd name="connsiteY237" fmla="*/ 10287000 h 10287000"/>
              <a:gd name="connsiteX238" fmla="*/ 1582592 w 9854218"/>
              <a:gd name="connsiteY238" fmla="*/ 10287000 h 10287000"/>
              <a:gd name="connsiteX239" fmla="*/ 1543931 w 9854218"/>
              <a:gd name="connsiteY239" fmla="*/ 10237834 h 10287000"/>
              <a:gd name="connsiteX240" fmla="*/ 1430290 w 9854218"/>
              <a:gd name="connsiteY240" fmla="*/ 10093320 h 10287000"/>
              <a:gd name="connsiteX241" fmla="*/ 1275326 w 9854218"/>
              <a:gd name="connsiteY241" fmla="*/ 9897192 h 10287000"/>
              <a:gd name="connsiteX242" fmla="*/ 1151353 w 9854218"/>
              <a:gd name="connsiteY242" fmla="*/ 9690735 h 10287000"/>
              <a:gd name="connsiteX243" fmla="*/ 1048043 w 9854218"/>
              <a:gd name="connsiteY243" fmla="*/ 9525574 h 10287000"/>
              <a:gd name="connsiteX244" fmla="*/ 1037713 w 9854218"/>
              <a:gd name="connsiteY244" fmla="*/ 9515253 h 10287000"/>
              <a:gd name="connsiteX245" fmla="*/ 1027381 w 9854218"/>
              <a:gd name="connsiteY245" fmla="*/ 9494606 h 10287000"/>
              <a:gd name="connsiteX246" fmla="*/ 800101 w 9854218"/>
              <a:gd name="connsiteY246" fmla="*/ 9071380 h 10287000"/>
              <a:gd name="connsiteX247" fmla="*/ 769108 w 9854218"/>
              <a:gd name="connsiteY247" fmla="*/ 9102346 h 10287000"/>
              <a:gd name="connsiteX248" fmla="*/ 717451 w 9854218"/>
              <a:gd name="connsiteY248" fmla="*/ 9050732 h 10287000"/>
              <a:gd name="connsiteX249" fmla="*/ 727783 w 9854218"/>
              <a:gd name="connsiteY249" fmla="*/ 9071378 h 10287000"/>
              <a:gd name="connsiteX250" fmla="*/ 738113 w 9854218"/>
              <a:gd name="connsiteY250" fmla="*/ 9092025 h 10287000"/>
              <a:gd name="connsiteX251" fmla="*/ 727783 w 9854218"/>
              <a:gd name="connsiteY251" fmla="*/ 9081700 h 10287000"/>
              <a:gd name="connsiteX252" fmla="*/ 717451 w 9854218"/>
              <a:gd name="connsiteY252" fmla="*/ 9061056 h 10287000"/>
              <a:gd name="connsiteX253" fmla="*/ 707120 w 9854218"/>
              <a:gd name="connsiteY253" fmla="*/ 9050734 h 10287000"/>
              <a:gd name="connsiteX254" fmla="*/ 676127 w 9854218"/>
              <a:gd name="connsiteY254" fmla="*/ 8999120 h 10287000"/>
              <a:gd name="connsiteX255" fmla="*/ 676127 w 9854218"/>
              <a:gd name="connsiteY255" fmla="*/ 8988798 h 10287000"/>
              <a:gd name="connsiteX256" fmla="*/ 676127 w 9854218"/>
              <a:gd name="connsiteY256" fmla="*/ 8978474 h 10287000"/>
              <a:gd name="connsiteX257" fmla="*/ 683875 w 9854218"/>
              <a:gd name="connsiteY257" fmla="*/ 8978474 h 10287000"/>
              <a:gd name="connsiteX258" fmla="*/ 686458 w 9854218"/>
              <a:gd name="connsiteY258" fmla="*/ 8988795 h 10287000"/>
              <a:gd name="connsiteX259" fmla="*/ 686458 w 9854218"/>
              <a:gd name="connsiteY259" fmla="*/ 8978476 h 10287000"/>
              <a:gd name="connsiteX260" fmla="*/ 683875 w 9854218"/>
              <a:gd name="connsiteY260" fmla="*/ 8978474 h 10287000"/>
              <a:gd name="connsiteX261" fmla="*/ 681293 w 9854218"/>
              <a:gd name="connsiteY261" fmla="*/ 8968152 h 10287000"/>
              <a:gd name="connsiteX262" fmla="*/ 676127 w 9854218"/>
              <a:gd name="connsiteY262" fmla="*/ 8947508 h 10287000"/>
              <a:gd name="connsiteX263" fmla="*/ 727783 w 9854218"/>
              <a:gd name="connsiteY263" fmla="*/ 8978476 h 10287000"/>
              <a:gd name="connsiteX264" fmla="*/ 707120 w 9854218"/>
              <a:gd name="connsiteY264" fmla="*/ 8895896 h 10287000"/>
              <a:gd name="connsiteX265" fmla="*/ 717451 w 9854218"/>
              <a:gd name="connsiteY265" fmla="*/ 8885571 h 10287000"/>
              <a:gd name="connsiteX266" fmla="*/ 707120 w 9854218"/>
              <a:gd name="connsiteY266" fmla="*/ 8885571 h 10287000"/>
              <a:gd name="connsiteX267" fmla="*/ 707120 w 9854218"/>
              <a:gd name="connsiteY267" fmla="*/ 8875250 h 10287000"/>
              <a:gd name="connsiteX268" fmla="*/ 707122 w 9854218"/>
              <a:gd name="connsiteY268" fmla="*/ 8864925 h 10287000"/>
              <a:gd name="connsiteX269" fmla="*/ 707123 w 9854218"/>
              <a:gd name="connsiteY269" fmla="*/ 8854604 h 10287000"/>
              <a:gd name="connsiteX270" fmla="*/ 645137 w 9854218"/>
              <a:gd name="connsiteY270" fmla="*/ 8699764 h 10287000"/>
              <a:gd name="connsiteX271" fmla="*/ 655465 w 9854218"/>
              <a:gd name="connsiteY271" fmla="*/ 8699762 h 10287000"/>
              <a:gd name="connsiteX272" fmla="*/ 645136 w 9854218"/>
              <a:gd name="connsiteY272" fmla="*/ 8689440 h 10287000"/>
              <a:gd name="connsiteX273" fmla="*/ 624473 w 9854218"/>
              <a:gd name="connsiteY273" fmla="*/ 8658474 h 10287000"/>
              <a:gd name="connsiteX274" fmla="*/ 634804 w 9854218"/>
              <a:gd name="connsiteY274" fmla="*/ 8648150 h 10287000"/>
              <a:gd name="connsiteX275" fmla="*/ 541826 w 9854218"/>
              <a:gd name="connsiteY275" fmla="*/ 8493312 h 10287000"/>
              <a:gd name="connsiteX276" fmla="*/ 490171 w 9854218"/>
              <a:gd name="connsiteY276" fmla="*/ 8276537 h 10287000"/>
              <a:gd name="connsiteX277" fmla="*/ 806632 w 9854218"/>
              <a:gd name="connsiteY277" fmla="*/ 8255612 h 10287000"/>
              <a:gd name="connsiteX278" fmla="*/ 850907 w 9854218"/>
              <a:gd name="connsiteY278" fmla="*/ 8343801 h 10287000"/>
              <a:gd name="connsiteX279" fmla="*/ 935992 w 9854218"/>
              <a:gd name="connsiteY279" fmla="*/ 8551696 h 10287000"/>
              <a:gd name="connsiteX280" fmla="*/ 969526 w 9854218"/>
              <a:gd name="connsiteY280" fmla="*/ 8533143 h 10287000"/>
              <a:gd name="connsiteX281" fmla="*/ 976687 w 9854218"/>
              <a:gd name="connsiteY281" fmla="*/ 8531121 h 10287000"/>
              <a:gd name="connsiteX282" fmla="*/ 917057 w 9854218"/>
              <a:gd name="connsiteY282" fmla="*/ 8420546 h 10287000"/>
              <a:gd name="connsiteX283" fmla="*/ 844099 w 9854218"/>
              <a:gd name="connsiteY283" fmla="*/ 8265042 h 10287000"/>
              <a:gd name="connsiteX284" fmla="*/ 808037 w 9854218"/>
              <a:gd name="connsiteY284" fmla="*/ 8255841 h 10287000"/>
              <a:gd name="connsiteX285" fmla="*/ 2503470 w 9854218"/>
              <a:gd name="connsiteY285" fmla="*/ 8056143 h 10287000"/>
              <a:gd name="connsiteX286" fmla="*/ 2519093 w 9854218"/>
              <a:gd name="connsiteY286" fmla="*/ 8080730 h 10287000"/>
              <a:gd name="connsiteX287" fmla="*/ 2503277 w 9854218"/>
              <a:gd name="connsiteY287" fmla="*/ 8057009 h 10287000"/>
              <a:gd name="connsiteX288" fmla="*/ 2503470 w 9854218"/>
              <a:gd name="connsiteY288" fmla="*/ 8056143 h 10287000"/>
              <a:gd name="connsiteX289" fmla="*/ 764668 w 9854218"/>
              <a:gd name="connsiteY289" fmla="*/ 8009342 h 10287000"/>
              <a:gd name="connsiteX290" fmla="*/ 763417 w 9854218"/>
              <a:gd name="connsiteY290" fmla="*/ 8021661 h 10287000"/>
              <a:gd name="connsiteX291" fmla="*/ 834965 w 9854218"/>
              <a:gd name="connsiteY291" fmla="*/ 8162667 h 10287000"/>
              <a:gd name="connsiteX292" fmla="*/ 931577 w 9854218"/>
              <a:gd name="connsiteY292" fmla="*/ 8419358 h 10287000"/>
              <a:gd name="connsiteX293" fmla="*/ 948700 w 9854218"/>
              <a:gd name="connsiteY293" fmla="*/ 8415056 h 10287000"/>
              <a:gd name="connsiteX294" fmla="*/ 953120 w 9854218"/>
              <a:gd name="connsiteY294" fmla="*/ 8415668 h 10287000"/>
              <a:gd name="connsiteX295" fmla="*/ 913409 w 9854218"/>
              <a:gd name="connsiteY295" fmla="*/ 8298012 h 10287000"/>
              <a:gd name="connsiteX296" fmla="*/ 780862 w 9854218"/>
              <a:gd name="connsiteY296" fmla="*/ 8043854 h 10287000"/>
              <a:gd name="connsiteX297" fmla="*/ 2215406 w 9854218"/>
              <a:gd name="connsiteY297" fmla="*/ 7954197 h 10287000"/>
              <a:gd name="connsiteX298" fmla="*/ 2228060 w 9854218"/>
              <a:gd name="connsiteY298" fmla="*/ 7966851 h 10287000"/>
              <a:gd name="connsiteX299" fmla="*/ 2215406 w 9854218"/>
              <a:gd name="connsiteY299" fmla="*/ 7954197 h 10287000"/>
              <a:gd name="connsiteX300" fmla="*/ 3442472 w 9854218"/>
              <a:gd name="connsiteY300" fmla="*/ 7922889 h 10287000"/>
              <a:gd name="connsiteX301" fmla="*/ 3452306 w 9854218"/>
              <a:gd name="connsiteY301" fmla="*/ 7931229 h 10287000"/>
              <a:gd name="connsiteX302" fmla="*/ 3443267 w 9854218"/>
              <a:gd name="connsiteY302" fmla="*/ 7926066 h 10287000"/>
              <a:gd name="connsiteX303" fmla="*/ 633680 w 9854218"/>
              <a:gd name="connsiteY303" fmla="*/ 7810980 h 10287000"/>
              <a:gd name="connsiteX304" fmla="*/ 657178 w 9854218"/>
              <a:gd name="connsiteY304" fmla="*/ 7880034 h 10287000"/>
              <a:gd name="connsiteX305" fmla="*/ 662339 w 9854218"/>
              <a:gd name="connsiteY305" fmla="*/ 7894485 h 10287000"/>
              <a:gd name="connsiteX306" fmla="*/ 663355 w 9854218"/>
              <a:gd name="connsiteY306" fmla="*/ 7877766 h 10287000"/>
              <a:gd name="connsiteX307" fmla="*/ 662722 w 9854218"/>
              <a:gd name="connsiteY307" fmla="*/ 7877663 h 10287000"/>
              <a:gd name="connsiteX308" fmla="*/ 2312033 w 9854218"/>
              <a:gd name="connsiteY308" fmla="*/ 7793150 h 10287000"/>
              <a:gd name="connsiteX309" fmla="*/ 2329289 w 9854218"/>
              <a:gd name="connsiteY309" fmla="*/ 7802352 h 10287000"/>
              <a:gd name="connsiteX310" fmla="*/ 2329290 w 9854218"/>
              <a:gd name="connsiteY310" fmla="*/ 7827662 h 10287000"/>
              <a:gd name="connsiteX311" fmla="*/ 2316635 w 9854218"/>
              <a:gd name="connsiteY311" fmla="*/ 7815006 h 10287000"/>
              <a:gd name="connsiteX312" fmla="*/ 2316636 w 9854218"/>
              <a:gd name="connsiteY312" fmla="*/ 7802355 h 10287000"/>
              <a:gd name="connsiteX313" fmla="*/ 2296450 w 9854218"/>
              <a:gd name="connsiteY313" fmla="*/ 7769516 h 10287000"/>
              <a:gd name="connsiteX314" fmla="*/ 2303980 w 9854218"/>
              <a:gd name="connsiteY314" fmla="*/ 7777047 h 10287000"/>
              <a:gd name="connsiteX315" fmla="*/ 2312033 w 9854218"/>
              <a:gd name="connsiteY315" fmla="*/ 7793150 h 10287000"/>
              <a:gd name="connsiteX316" fmla="*/ 2308530 w 9854218"/>
              <a:gd name="connsiteY316" fmla="*/ 7791284 h 10287000"/>
              <a:gd name="connsiteX317" fmla="*/ 2276478 w 9854218"/>
              <a:gd name="connsiteY317" fmla="*/ 7726433 h 10287000"/>
              <a:gd name="connsiteX318" fmla="*/ 2286584 w 9854218"/>
              <a:gd name="connsiteY318" fmla="*/ 7751738 h 10287000"/>
              <a:gd name="connsiteX319" fmla="*/ 2296450 w 9854218"/>
              <a:gd name="connsiteY319" fmla="*/ 7769516 h 10287000"/>
              <a:gd name="connsiteX320" fmla="*/ 2291328 w 9854218"/>
              <a:gd name="connsiteY320" fmla="*/ 7764395 h 10287000"/>
              <a:gd name="connsiteX321" fmla="*/ 2266022 w 9854218"/>
              <a:gd name="connsiteY321" fmla="*/ 7726434 h 10287000"/>
              <a:gd name="connsiteX322" fmla="*/ 2268472 w 9854218"/>
              <a:gd name="connsiteY322" fmla="*/ 7706363 h 10287000"/>
              <a:gd name="connsiteX323" fmla="*/ 2278674 w 9854218"/>
              <a:gd name="connsiteY323" fmla="*/ 7726434 h 10287000"/>
              <a:gd name="connsiteX324" fmla="*/ 2276478 w 9854218"/>
              <a:gd name="connsiteY324" fmla="*/ 7726433 h 10287000"/>
              <a:gd name="connsiteX325" fmla="*/ 3206446 w 9854218"/>
              <a:gd name="connsiteY325" fmla="*/ 7625214 h 10287000"/>
              <a:gd name="connsiteX326" fmla="*/ 3235355 w 9854218"/>
              <a:gd name="connsiteY326" fmla="*/ 7673157 h 10287000"/>
              <a:gd name="connsiteX327" fmla="*/ 3245688 w 9854218"/>
              <a:gd name="connsiteY327" fmla="*/ 7693805 h 10287000"/>
              <a:gd name="connsiteX328" fmla="*/ 3256018 w 9854218"/>
              <a:gd name="connsiteY328" fmla="*/ 7704129 h 10287000"/>
              <a:gd name="connsiteX329" fmla="*/ 3359327 w 9854218"/>
              <a:gd name="connsiteY329" fmla="*/ 7869293 h 10287000"/>
              <a:gd name="connsiteX330" fmla="*/ 3483299 w 9854218"/>
              <a:gd name="connsiteY330" fmla="*/ 8075745 h 10287000"/>
              <a:gd name="connsiteX331" fmla="*/ 3638266 w 9854218"/>
              <a:gd name="connsiteY331" fmla="*/ 8271875 h 10287000"/>
              <a:gd name="connsiteX332" fmla="*/ 3778586 w 9854218"/>
              <a:gd name="connsiteY332" fmla="*/ 8450318 h 10287000"/>
              <a:gd name="connsiteX333" fmla="*/ 3799856 w 9854218"/>
              <a:gd name="connsiteY333" fmla="*/ 8410686 h 10287000"/>
              <a:gd name="connsiteX334" fmla="*/ 3796932 w 9854218"/>
              <a:gd name="connsiteY334" fmla="*/ 8407347 h 10287000"/>
              <a:gd name="connsiteX335" fmla="*/ 3739514 w 9854218"/>
              <a:gd name="connsiteY335" fmla="*/ 8350320 h 10287000"/>
              <a:gd name="connsiteX336" fmla="*/ 3695316 w 9854218"/>
              <a:gd name="connsiteY336" fmla="*/ 8279910 h 10287000"/>
              <a:gd name="connsiteX337" fmla="*/ 3694056 w 9854218"/>
              <a:gd name="connsiteY337" fmla="*/ 8227773 h 10287000"/>
              <a:gd name="connsiteX338" fmla="*/ 3682170 w 9854218"/>
              <a:gd name="connsiteY338" fmla="*/ 8203487 h 10287000"/>
              <a:gd name="connsiteX339" fmla="*/ 3638266 w 9854218"/>
              <a:gd name="connsiteY339" fmla="*/ 8137679 h 10287000"/>
              <a:gd name="connsiteX340" fmla="*/ 3545285 w 9854218"/>
              <a:gd name="connsiteY340" fmla="*/ 8065419 h 10287000"/>
              <a:gd name="connsiteX341" fmla="*/ 3534954 w 9854218"/>
              <a:gd name="connsiteY341" fmla="*/ 8055099 h 10287000"/>
              <a:gd name="connsiteX342" fmla="*/ 3514292 w 9854218"/>
              <a:gd name="connsiteY342" fmla="*/ 8034456 h 10287000"/>
              <a:gd name="connsiteX343" fmla="*/ 3514294 w 9854218"/>
              <a:gd name="connsiteY343" fmla="*/ 8044778 h 10287000"/>
              <a:gd name="connsiteX344" fmla="*/ 3524627 w 9854218"/>
              <a:gd name="connsiteY344" fmla="*/ 8055099 h 10287000"/>
              <a:gd name="connsiteX345" fmla="*/ 3524626 w 9854218"/>
              <a:gd name="connsiteY345" fmla="*/ 8065421 h 10287000"/>
              <a:gd name="connsiteX346" fmla="*/ 3483299 w 9854218"/>
              <a:gd name="connsiteY346" fmla="*/ 7993160 h 10287000"/>
              <a:gd name="connsiteX347" fmla="*/ 3493632 w 9854218"/>
              <a:gd name="connsiteY347" fmla="*/ 8003487 h 10287000"/>
              <a:gd name="connsiteX348" fmla="*/ 3493634 w 9854218"/>
              <a:gd name="connsiteY348" fmla="*/ 7993163 h 10287000"/>
              <a:gd name="connsiteX349" fmla="*/ 3493632 w 9854218"/>
              <a:gd name="connsiteY349" fmla="*/ 7982841 h 10287000"/>
              <a:gd name="connsiteX350" fmla="*/ 3514292 w 9854218"/>
              <a:gd name="connsiteY350" fmla="*/ 7993163 h 10287000"/>
              <a:gd name="connsiteX351" fmla="*/ 3462640 w 9854218"/>
              <a:gd name="connsiteY351" fmla="*/ 7941551 h 10287000"/>
              <a:gd name="connsiteX352" fmla="*/ 3452306 w 9854218"/>
              <a:gd name="connsiteY352" fmla="*/ 7931229 h 10287000"/>
              <a:gd name="connsiteX353" fmla="*/ 3452306 w 9854218"/>
              <a:gd name="connsiteY353" fmla="*/ 7920905 h 10287000"/>
              <a:gd name="connsiteX354" fmla="*/ 3452306 w 9854218"/>
              <a:gd name="connsiteY354" fmla="*/ 7910582 h 10287000"/>
              <a:gd name="connsiteX355" fmla="*/ 3441976 w 9854218"/>
              <a:gd name="connsiteY355" fmla="*/ 7920905 h 10287000"/>
              <a:gd name="connsiteX356" fmla="*/ 3442472 w 9854218"/>
              <a:gd name="connsiteY356" fmla="*/ 7922889 h 10287000"/>
              <a:gd name="connsiteX357" fmla="*/ 3400006 w 9854218"/>
              <a:gd name="connsiteY357" fmla="*/ 7886874 h 10287000"/>
              <a:gd name="connsiteX358" fmla="*/ 3266348 w 9854218"/>
              <a:gd name="connsiteY358" fmla="*/ 7693805 h 10287000"/>
              <a:gd name="connsiteX359" fmla="*/ 3256018 w 9854218"/>
              <a:gd name="connsiteY359" fmla="*/ 7683485 h 10287000"/>
              <a:gd name="connsiteX360" fmla="*/ 3245690 w 9854218"/>
              <a:gd name="connsiteY360" fmla="*/ 7662839 h 10287000"/>
              <a:gd name="connsiteX361" fmla="*/ 3245688 w 9854218"/>
              <a:gd name="connsiteY361" fmla="*/ 7673162 h 10287000"/>
              <a:gd name="connsiteX362" fmla="*/ 3233204 w 9854218"/>
              <a:gd name="connsiteY362" fmla="*/ 7637403 h 10287000"/>
              <a:gd name="connsiteX363" fmla="*/ 3217256 w 9854218"/>
              <a:gd name="connsiteY363" fmla="*/ 7536666 h 10287000"/>
              <a:gd name="connsiteX364" fmla="*/ 3221402 w 9854218"/>
              <a:gd name="connsiteY364" fmla="*/ 7555992 h 10287000"/>
              <a:gd name="connsiteX365" fmla="*/ 3225024 w 9854218"/>
              <a:gd name="connsiteY365" fmla="*/ 7559613 h 10287000"/>
              <a:gd name="connsiteX366" fmla="*/ 3225026 w 9854218"/>
              <a:gd name="connsiteY366" fmla="*/ 7566182 h 10287000"/>
              <a:gd name="connsiteX367" fmla="*/ 3222992 w 9854218"/>
              <a:gd name="connsiteY367" fmla="*/ 7563411 h 10287000"/>
              <a:gd name="connsiteX368" fmla="*/ 3228820 w 9854218"/>
              <a:gd name="connsiteY368" fmla="*/ 7590581 h 10287000"/>
              <a:gd name="connsiteX369" fmla="*/ 3235356 w 9854218"/>
              <a:gd name="connsiteY369" fmla="*/ 7590581 h 10287000"/>
              <a:gd name="connsiteX370" fmla="*/ 3225026 w 9854218"/>
              <a:gd name="connsiteY370" fmla="*/ 7569936 h 10287000"/>
              <a:gd name="connsiteX371" fmla="*/ 3225026 w 9854218"/>
              <a:gd name="connsiteY371" fmla="*/ 7566182 h 10287000"/>
              <a:gd name="connsiteX372" fmla="*/ 3235356 w 9854218"/>
              <a:gd name="connsiteY372" fmla="*/ 7580259 h 10287000"/>
              <a:gd name="connsiteX373" fmla="*/ 576853 w 9854218"/>
              <a:gd name="connsiteY373" fmla="*/ 7500311 h 10287000"/>
              <a:gd name="connsiteX374" fmla="*/ 576661 w 9854218"/>
              <a:gd name="connsiteY374" fmla="*/ 7505700 h 10287000"/>
              <a:gd name="connsiteX375" fmla="*/ 577664 w 9854218"/>
              <a:gd name="connsiteY375" fmla="*/ 7506488 h 10287000"/>
              <a:gd name="connsiteX376" fmla="*/ 580756 w 9854218"/>
              <a:gd name="connsiteY376" fmla="*/ 7503573 h 10287000"/>
              <a:gd name="connsiteX377" fmla="*/ 3058964 w 9854218"/>
              <a:gd name="connsiteY377" fmla="*/ 7357428 h 10287000"/>
              <a:gd name="connsiteX378" fmla="*/ 3110093 w 9854218"/>
              <a:gd name="connsiteY378" fmla="*/ 7465419 h 10287000"/>
              <a:gd name="connsiteX379" fmla="*/ 3147628 w 9854218"/>
              <a:gd name="connsiteY379" fmla="*/ 7527669 h 10287000"/>
              <a:gd name="connsiteX380" fmla="*/ 1935281 w 9854218"/>
              <a:gd name="connsiteY380" fmla="*/ 7216802 h 10287000"/>
              <a:gd name="connsiteX381" fmla="*/ 1937030 w 9854218"/>
              <a:gd name="connsiteY381" fmla="*/ 7220294 h 10287000"/>
              <a:gd name="connsiteX382" fmla="*/ 1937028 w 9854218"/>
              <a:gd name="connsiteY382" fmla="*/ 7232948 h 10287000"/>
              <a:gd name="connsiteX383" fmla="*/ 1937028 w 9854218"/>
              <a:gd name="connsiteY383" fmla="*/ 7245597 h 10287000"/>
              <a:gd name="connsiteX384" fmla="*/ 1935281 w 9854218"/>
              <a:gd name="connsiteY384" fmla="*/ 7216802 h 10287000"/>
              <a:gd name="connsiteX385" fmla="*/ 2891850 w 9854218"/>
              <a:gd name="connsiteY385" fmla="*/ 7157030 h 10287000"/>
              <a:gd name="connsiteX386" fmla="*/ 2894432 w 9854218"/>
              <a:gd name="connsiteY386" fmla="*/ 7157030 h 10287000"/>
              <a:gd name="connsiteX387" fmla="*/ 2894429 w 9854218"/>
              <a:gd name="connsiteY387" fmla="*/ 7167353 h 10287000"/>
              <a:gd name="connsiteX388" fmla="*/ 404158 w 9854218"/>
              <a:gd name="connsiteY388" fmla="*/ 7137999 h 10287000"/>
              <a:gd name="connsiteX389" fmla="*/ 401374 w 9854218"/>
              <a:gd name="connsiteY389" fmla="*/ 7139007 h 10287000"/>
              <a:gd name="connsiteX390" fmla="*/ 408661 w 9854218"/>
              <a:gd name="connsiteY390" fmla="*/ 7178088 h 10287000"/>
              <a:gd name="connsiteX391" fmla="*/ 412363 w 9854218"/>
              <a:gd name="connsiteY391" fmla="*/ 7181183 h 10287000"/>
              <a:gd name="connsiteX392" fmla="*/ 2918046 w 9854218"/>
              <a:gd name="connsiteY392" fmla="*/ 7071500 h 10287000"/>
              <a:gd name="connsiteX393" fmla="*/ 2915096 w 9854218"/>
              <a:gd name="connsiteY393" fmla="*/ 7074452 h 10287000"/>
              <a:gd name="connsiteX394" fmla="*/ 2935756 w 9854218"/>
              <a:gd name="connsiteY394" fmla="*/ 7157030 h 10287000"/>
              <a:gd name="connsiteX395" fmla="*/ 2884102 w 9854218"/>
              <a:gd name="connsiteY395" fmla="*/ 7126059 h 10287000"/>
              <a:gd name="connsiteX396" fmla="*/ 2889268 w 9854218"/>
              <a:gd name="connsiteY396" fmla="*/ 7146705 h 10287000"/>
              <a:gd name="connsiteX397" fmla="*/ 2891850 w 9854218"/>
              <a:gd name="connsiteY397" fmla="*/ 7157030 h 10287000"/>
              <a:gd name="connsiteX398" fmla="*/ 2884104 w 9854218"/>
              <a:gd name="connsiteY398" fmla="*/ 7157030 h 10287000"/>
              <a:gd name="connsiteX399" fmla="*/ 2884104 w 9854218"/>
              <a:gd name="connsiteY399" fmla="*/ 7167354 h 10287000"/>
              <a:gd name="connsiteX400" fmla="*/ 2884104 w 9854218"/>
              <a:gd name="connsiteY400" fmla="*/ 7177674 h 10287000"/>
              <a:gd name="connsiteX401" fmla="*/ 2915096 w 9854218"/>
              <a:gd name="connsiteY401" fmla="*/ 7229289 h 10287000"/>
              <a:gd name="connsiteX402" fmla="*/ 2925425 w 9854218"/>
              <a:gd name="connsiteY402" fmla="*/ 7239612 h 10287000"/>
              <a:gd name="connsiteX403" fmla="*/ 2935756 w 9854218"/>
              <a:gd name="connsiteY403" fmla="*/ 7260254 h 10287000"/>
              <a:gd name="connsiteX404" fmla="*/ 2946089 w 9854218"/>
              <a:gd name="connsiteY404" fmla="*/ 7270578 h 10287000"/>
              <a:gd name="connsiteX405" fmla="*/ 2935752 w 9854218"/>
              <a:gd name="connsiteY405" fmla="*/ 7249928 h 10287000"/>
              <a:gd name="connsiteX406" fmla="*/ 2925425 w 9854218"/>
              <a:gd name="connsiteY406" fmla="*/ 7229289 h 10287000"/>
              <a:gd name="connsiteX407" fmla="*/ 2977079 w 9854218"/>
              <a:gd name="connsiteY407" fmla="*/ 7280901 h 10287000"/>
              <a:gd name="connsiteX408" fmla="*/ 2984831 w 9854218"/>
              <a:gd name="connsiteY408" fmla="*/ 7257674 h 10287000"/>
              <a:gd name="connsiteX409" fmla="*/ 3003734 w 9854218"/>
              <a:gd name="connsiteY409" fmla="*/ 7251377 h 10287000"/>
              <a:gd name="connsiteX410" fmla="*/ 2942093 w 9854218"/>
              <a:gd name="connsiteY410" fmla="*/ 7133019 h 10287000"/>
              <a:gd name="connsiteX411" fmla="*/ 2915093 w 9854218"/>
              <a:gd name="connsiteY411" fmla="*/ 7063944 h 10287000"/>
              <a:gd name="connsiteX412" fmla="*/ 2915093 w 9854218"/>
              <a:gd name="connsiteY412" fmla="*/ 7064126 h 10287000"/>
              <a:gd name="connsiteX413" fmla="*/ 2915164 w 9854218"/>
              <a:gd name="connsiteY413" fmla="*/ 7064126 h 10287000"/>
              <a:gd name="connsiteX414" fmla="*/ 2915093 w 9854218"/>
              <a:gd name="connsiteY414" fmla="*/ 7063944 h 10287000"/>
              <a:gd name="connsiteX415" fmla="*/ 2849382 w 9854218"/>
              <a:gd name="connsiteY415" fmla="*/ 6895821 h 10287000"/>
              <a:gd name="connsiteX416" fmla="*/ 2848265 w 9854218"/>
              <a:gd name="connsiteY416" fmla="*/ 6901058 h 10287000"/>
              <a:gd name="connsiteX417" fmla="*/ 2860859 w 9854218"/>
              <a:gd name="connsiteY417" fmla="*/ 6936381 h 10287000"/>
              <a:gd name="connsiteX418" fmla="*/ 2875322 w 9854218"/>
              <a:gd name="connsiteY418" fmla="*/ 6962196 h 10287000"/>
              <a:gd name="connsiteX419" fmla="*/ 385241 w 9854218"/>
              <a:gd name="connsiteY419" fmla="*/ 6674598 h 10287000"/>
              <a:gd name="connsiteX420" fmla="*/ 385633 w 9854218"/>
              <a:gd name="connsiteY420" fmla="*/ 6679001 h 10287000"/>
              <a:gd name="connsiteX421" fmla="*/ 390691 w 9854218"/>
              <a:gd name="connsiteY421" fmla="*/ 6735674 h 10287000"/>
              <a:gd name="connsiteX422" fmla="*/ 520061 w 9854218"/>
              <a:gd name="connsiteY422" fmla="*/ 7276901 h 10287000"/>
              <a:gd name="connsiteX423" fmla="*/ 526588 w 9854218"/>
              <a:gd name="connsiteY423" fmla="*/ 7350027 h 10287000"/>
              <a:gd name="connsiteX424" fmla="*/ 553093 w 9854218"/>
              <a:gd name="connsiteY424" fmla="*/ 7399248 h 10287000"/>
              <a:gd name="connsiteX425" fmla="*/ 566546 w 9854218"/>
              <a:gd name="connsiteY425" fmla="*/ 7302215 h 10287000"/>
              <a:gd name="connsiteX426" fmla="*/ 616675 w 9854218"/>
              <a:gd name="connsiteY426" fmla="*/ 7533593 h 10287000"/>
              <a:gd name="connsiteX427" fmla="*/ 614161 w 9854218"/>
              <a:gd name="connsiteY427" fmla="*/ 7546719 h 10287000"/>
              <a:gd name="connsiteX428" fmla="*/ 609307 w 9854218"/>
              <a:gd name="connsiteY428" fmla="*/ 7540304 h 10287000"/>
              <a:gd name="connsiteX429" fmla="*/ 620531 w 9854218"/>
              <a:gd name="connsiteY429" fmla="*/ 7570017 h 10287000"/>
              <a:gd name="connsiteX430" fmla="*/ 648503 w 9854218"/>
              <a:gd name="connsiteY430" fmla="*/ 7635690 h 10287000"/>
              <a:gd name="connsiteX431" fmla="*/ 627220 w 9854218"/>
              <a:gd name="connsiteY431" fmla="*/ 7644969 h 10287000"/>
              <a:gd name="connsiteX432" fmla="*/ 698768 w 9854218"/>
              <a:gd name="connsiteY432" fmla="*/ 7785975 h 10287000"/>
              <a:gd name="connsiteX433" fmla="*/ 705985 w 9854218"/>
              <a:gd name="connsiteY433" fmla="*/ 7842338 h 10287000"/>
              <a:gd name="connsiteX434" fmla="*/ 719231 w 9854218"/>
              <a:gd name="connsiteY434" fmla="*/ 7878117 h 10287000"/>
              <a:gd name="connsiteX435" fmla="*/ 727777 w 9854218"/>
              <a:gd name="connsiteY435" fmla="*/ 7870068 h 10287000"/>
              <a:gd name="connsiteX436" fmla="*/ 784700 w 9854218"/>
              <a:gd name="connsiteY436" fmla="*/ 8012382 h 10287000"/>
              <a:gd name="connsiteX437" fmla="*/ 781397 w 9854218"/>
              <a:gd name="connsiteY437" fmla="*/ 8012736 h 10287000"/>
              <a:gd name="connsiteX438" fmla="*/ 795380 w 9854218"/>
              <a:gd name="connsiteY438" fmla="*/ 8042666 h 10287000"/>
              <a:gd name="connsiteX439" fmla="*/ 824632 w 9854218"/>
              <a:gd name="connsiteY439" fmla="*/ 8040041 h 10287000"/>
              <a:gd name="connsiteX440" fmla="*/ 983654 w 9854218"/>
              <a:gd name="connsiteY440" fmla="*/ 8335359 h 10287000"/>
              <a:gd name="connsiteX441" fmla="*/ 1037300 w 9854218"/>
              <a:gd name="connsiteY441" fmla="*/ 8419382 h 10287000"/>
              <a:gd name="connsiteX442" fmla="*/ 972338 w 9854218"/>
              <a:gd name="connsiteY442" fmla="*/ 8288648 h 10287000"/>
              <a:gd name="connsiteX443" fmla="*/ 580660 w 9854218"/>
              <a:gd name="connsiteY443" fmla="*/ 7306610 h 10287000"/>
              <a:gd name="connsiteX444" fmla="*/ 452429 w 9854218"/>
              <a:gd name="connsiteY444" fmla="*/ 6916037 h 10287000"/>
              <a:gd name="connsiteX445" fmla="*/ 2698146 w 9854218"/>
              <a:gd name="connsiteY445" fmla="*/ 6455090 h 10287000"/>
              <a:gd name="connsiteX446" fmla="*/ 2749798 w 9854218"/>
              <a:gd name="connsiteY446" fmla="*/ 6671862 h 10287000"/>
              <a:gd name="connsiteX447" fmla="*/ 2796288 w 9854218"/>
              <a:gd name="connsiteY447" fmla="*/ 6776381 h 10287000"/>
              <a:gd name="connsiteX448" fmla="*/ 2807396 w 9854218"/>
              <a:gd name="connsiteY448" fmla="*/ 6788406 h 10287000"/>
              <a:gd name="connsiteX449" fmla="*/ 2758038 w 9854218"/>
              <a:gd name="connsiteY449" fmla="*/ 6662120 h 10287000"/>
              <a:gd name="connsiteX450" fmla="*/ 2702070 w 9854218"/>
              <a:gd name="connsiteY450" fmla="*/ 6463778 h 10287000"/>
              <a:gd name="connsiteX451" fmla="*/ 1578806 w 9854218"/>
              <a:gd name="connsiteY451" fmla="*/ 6051324 h 10287000"/>
              <a:gd name="connsiteX452" fmla="*/ 1578095 w 9854218"/>
              <a:gd name="connsiteY452" fmla="*/ 6052265 h 10287000"/>
              <a:gd name="connsiteX453" fmla="*/ 1579340 w 9854218"/>
              <a:gd name="connsiteY453" fmla="*/ 6053457 h 10287000"/>
              <a:gd name="connsiteX454" fmla="*/ 3157676 w 9854218"/>
              <a:gd name="connsiteY454" fmla="*/ 5831444 h 10287000"/>
              <a:gd name="connsiteX455" fmla="*/ 3167154 w 9854218"/>
              <a:gd name="connsiteY455" fmla="*/ 5897463 h 10287000"/>
              <a:gd name="connsiteX456" fmla="*/ 3179536 w 9854218"/>
              <a:gd name="connsiteY456" fmla="*/ 5918415 h 10287000"/>
              <a:gd name="connsiteX457" fmla="*/ 3183389 w 9854218"/>
              <a:gd name="connsiteY457" fmla="*/ 5926548 h 10287000"/>
              <a:gd name="connsiteX458" fmla="*/ 1608035 w 9854218"/>
              <a:gd name="connsiteY458" fmla="*/ 5790446 h 10287000"/>
              <a:gd name="connsiteX459" fmla="*/ 1608806 w 9854218"/>
              <a:gd name="connsiteY459" fmla="*/ 5802330 h 10287000"/>
              <a:gd name="connsiteX460" fmla="*/ 1608036 w 9854218"/>
              <a:gd name="connsiteY460" fmla="*/ 5803103 h 10287000"/>
              <a:gd name="connsiteX461" fmla="*/ 1620094 w 9854218"/>
              <a:gd name="connsiteY461" fmla="*/ 5777793 h 10287000"/>
              <a:gd name="connsiteX462" fmla="*/ 1620690 w 9854218"/>
              <a:gd name="connsiteY462" fmla="*/ 5777793 h 10287000"/>
              <a:gd name="connsiteX463" fmla="*/ 1620689 w 9854218"/>
              <a:gd name="connsiteY463" fmla="*/ 5790449 h 10287000"/>
              <a:gd name="connsiteX464" fmla="*/ 1620094 w 9854218"/>
              <a:gd name="connsiteY464" fmla="*/ 5777793 h 10287000"/>
              <a:gd name="connsiteX465" fmla="*/ 987599 w 9854218"/>
              <a:gd name="connsiteY465" fmla="*/ 5658741 h 10287000"/>
              <a:gd name="connsiteX466" fmla="*/ 986690 w 9854218"/>
              <a:gd name="connsiteY466" fmla="*/ 5662070 h 10287000"/>
              <a:gd name="connsiteX467" fmla="*/ 988007 w 9854218"/>
              <a:gd name="connsiteY467" fmla="*/ 5663910 h 10287000"/>
              <a:gd name="connsiteX468" fmla="*/ 179521 w 9854218"/>
              <a:gd name="connsiteY468" fmla="*/ 5654276 h 10287000"/>
              <a:gd name="connsiteX469" fmla="*/ 170569 w 9854218"/>
              <a:gd name="connsiteY469" fmla="*/ 5666250 h 10287000"/>
              <a:gd name="connsiteX470" fmla="*/ 203464 w 9854218"/>
              <a:gd name="connsiteY470" fmla="*/ 5869691 h 10287000"/>
              <a:gd name="connsiteX471" fmla="*/ 224344 w 9854218"/>
              <a:gd name="connsiteY471" fmla="*/ 6103695 h 10287000"/>
              <a:gd name="connsiteX472" fmla="*/ 211024 w 9854218"/>
              <a:gd name="connsiteY472" fmla="*/ 6119633 h 10287000"/>
              <a:gd name="connsiteX473" fmla="*/ 245357 w 9854218"/>
              <a:gd name="connsiteY473" fmla="*/ 6256604 h 10287000"/>
              <a:gd name="connsiteX474" fmla="*/ 254494 w 9854218"/>
              <a:gd name="connsiteY474" fmla="*/ 6358982 h 10287000"/>
              <a:gd name="connsiteX475" fmla="*/ 266614 w 9854218"/>
              <a:gd name="connsiteY475" fmla="*/ 6397541 h 10287000"/>
              <a:gd name="connsiteX476" fmla="*/ 260396 w 9854218"/>
              <a:gd name="connsiteY476" fmla="*/ 6349323 h 10287000"/>
              <a:gd name="connsiteX477" fmla="*/ 238729 w 9854218"/>
              <a:gd name="connsiteY477" fmla="*/ 6189101 h 10287000"/>
              <a:gd name="connsiteX478" fmla="*/ 245522 w 9854218"/>
              <a:gd name="connsiteY478" fmla="*/ 6100037 h 10287000"/>
              <a:gd name="connsiteX479" fmla="*/ 221948 w 9854218"/>
              <a:gd name="connsiteY479" fmla="*/ 5887466 h 10287000"/>
              <a:gd name="connsiteX480" fmla="*/ 214630 w 9854218"/>
              <a:gd name="connsiteY480" fmla="*/ 5676320 h 10287000"/>
              <a:gd name="connsiteX481" fmla="*/ 200849 w 9854218"/>
              <a:gd name="connsiteY481" fmla="*/ 5668716 h 10287000"/>
              <a:gd name="connsiteX482" fmla="*/ 179521 w 9854218"/>
              <a:gd name="connsiteY482" fmla="*/ 5654276 h 10287000"/>
              <a:gd name="connsiteX483" fmla="*/ 207314 w 9854218"/>
              <a:gd name="connsiteY483" fmla="*/ 5516166 h 10287000"/>
              <a:gd name="connsiteX484" fmla="*/ 207958 w 9854218"/>
              <a:gd name="connsiteY484" fmla="*/ 5528946 h 10287000"/>
              <a:gd name="connsiteX485" fmla="*/ 211150 w 9854218"/>
              <a:gd name="connsiteY485" fmla="*/ 5547980 h 10287000"/>
              <a:gd name="connsiteX486" fmla="*/ 210569 w 9854218"/>
              <a:gd name="connsiteY486" fmla="*/ 5526123 h 10287000"/>
              <a:gd name="connsiteX487" fmla="*/ 192424 w 9854218"/>
              <a:gd name="connsiteY487" fmla="*/ 5257115 h 10287000"/>
              <a:gd name="connsiteX488" fmla="*/ 193628 w 9854218"/>
              <a:gd name="connsiteY488" fmla="*/ 5272157 h 10287000"/>
              <a:gd name="connsiteX489" fmla="*/ 191896 w 9854218"/>
              <a:gd name="connsiteY489" fmla="*/ 5279469 h 10287000"/>
              <a:gd name="connsiteX490" fmla="*/ 193616 w 9854218"/>
              <a:gd name="connsiteY490" fmla="*/ 5297948 h 10287000"/>
              <a:gd name="connsiteX491" fmla="*/ 196162 w 9854218"/>
              <a:gd name="connsiteY491" fmla="*/ 5303711 h 10287000"/>
              <a:gd name="connsiteX492" fmla="*/ 193628 w 9854218"/>
              <a:gd name="connsiteY492" fmla="*/ 5272157 h 10287000"/>
              <a:gd name="connsiteX493" fmla="*/ 193729 w 9854218"/>
              <a:gd name="connsiteY493" fmla="*/ 5271741 h 10287000"/>
              <a:gd name="connsiteX494" fmla="*/ 192424 w 9854218"/>
              <a:gd name="connsiteY494" fmla="*/ 5257115 h 10287000"/>
              <a:gd name="connsiteX495" fmla="*/ 167189 w 9854218"/>
              <a:gd name="connsiteY495" fmla="*/ 5242794 h 10287000"/>
              <a:gd name="connsiteX496" fmla="*/ 169834 w 9854218"/>
              <a:gd name="connsiteY496" fmla="*/ 5251772 h 10287000"/>
              <a:gd name="connsiteX497" fmla="*/ 174181 w 9854218"/>
              <a:gd name="connsiteY497" fmla="*/ 5434740 h 10287000"/>
              <a:gd name="connsiteX498" fmla="*/ 175744 w 9854218"/>
              <a:gd name="connsiteY498" fmla="*/ 5481300 h 10287000"/>
              <a:gd name="connsiteX499" fmla="*/ 176030 w 9854218"/>
              <a:gd name="connsiteY499" fmla="*/ 5479637 h 10287000"/>
              <a:gd name="connsiteX500" fmla="*/ 181550 w 9854218"/>
              <a:gd name="connsiteY500" fmla="*/ 5458872 h 10287000"/>
              <a:gd name="connsiteX501" fmla="*/ 193984 w 9854218"/>
              <a:gd name="connsiteY501" fmla="*/ 5474340 h 10287000"/>
              <a:gd name="connsiteX502" fmla="*/ 201959 w 9854218"/>
              <a:gd name="connsiteY502" fmla="*/ 5477472 h 10287000"/>
              <a:gd name="connsiteX503" fmla="*/ 196402 w 9854218"/>
              <a:gd name="connsiteY503" fmla="*/ 5432868 h 10287000"/>
              <a:gd name="connsiteX504" fmla="*/ 176849 w 9854218"/>
              <a:gd name="connsiteY504" fmla="*/ 5308184 h 10287000"/>
              <a:gd name="connsiteX505" fmla="*/ 173353 w 9854218"/>
              <a:gd name="connsiteY505" fmla="*/ 5243462 h 10287000"/>
              <a:gd name="connsiteX506" fmla="*/ 1645996 w 9854218"/>
              <a:gd name="connsiteY506" fmla="*/ 5183081 h 10287000"/>
              <a:gd name="connsiteX507" fmla="*/ 1645996 w 9854218"/>
              <a:gd name="connsiteY507" fmla="*/ 5195732 h 10287000"/>
              <a:gd name="connsiteX508" fmla="*/ 1633342 w 9854218"/>
              <a:gd name="connsiteY508" fmla="*/ 5195732 h 10287000"/>
              <a:gd name="connsiteX509" fmla="*/ 1620689 w 9854218"/>
              <a:gd name="connsiteY509" fmla="*/ 5043891 h 10287000"/>
              <a:gd name="connsiteX510" fmla="*/ 1633343 w 9854218"/>
              <a:gd name="connsiteY510" fmla="*/ 5119812 h 10287000"/>
              <a:gd name="connsiteX511" fmla="*/ 1620690 w 9854218"/>
              <a:gd name="connsiteY511" fmla="*/ 5145120 h 10287000"/>
              <a:gd name="connsiteX512" fmla="*/ 1633342 w 9854218"/>
              <a:gd name="connsiteY512" fmla="*/ 5170424 h 10287000"/>
              <a:gd name="connsiteX513" fmla="*/ 1633343 w 9854218"/>
              <a:gd name="connsiteY513" fmla="*/ 5183081 h 10287000"/>
              <a:gd name="connsiteX514" fmla="*/ 1633342 w 9854218"/>
              <a:gd name="connsiteY514" fmla="*/ 5195732 h 10287000"/>
              <a:gd name="connsiteX515" fmla="*/ 1633342 w 9854218"/>
              <a:gd name="connsiteY515" fmla="*/ 5208387 h 10287000"/>
              <a:gd name="connsiteX516" fmla="*/ 1633343 w 9854218"/>
              <a:gd name="connsiteY516" fmla="*/ 5221041 h 10287000"/>
              <a:gd name="connsiteX517" fmla="*/ 1645996 w 9854218"/>
              <a:gd name="connsiteY517" fmla="*/ 5221038 h 10287000"/>
              <a:gd name="connsiteX518" fmla="*/ 1620689 w 9854218"/>
              <a:gd name="connsiteY518" fmla="*/ 5233692 h 10287000"/>
              <a:gd name="connsiteX519" fmla="*/ 1633343 w 9854218"/>
              <a:gd name="connsiteY519" fmla="*/ 5246346 h 10287000"/>
              <a:gd name="connsiteX520" fmla="*/ 1620689 w 9854218"/>
              <a:gd name="connsiteY520" fmla="*/ 5284307 h 10287000"/>
              <a:gd name="connsiteX521" fmla="*/ 1620694 w 9854218"/>
              <a:gd name="connsiteY521" fmla="*/ 5360228 h 10287000"/>
              <a:gd name="connsiteX522" fmla="*/ 1608036 w 9854218"/>
              <a:gd name="connsiteY522" fmla="*/ 5372882 h 10287000"/>
              <a:gd name="connsiteX523" fmla="*/ 1620689 w 9854218"/>
              <a:gd name="connsiteY523" fmla="*/ 5385533 h 10287000"/>
              <a:gd name="connsiteX524" fmla="*/ 1608035 w 9854218"/>
              <a:gd name="connsiteY524" fmla="*/ 5385537 h 10287000"/>
              <a:gd name="connsiteX525" fmla="*/ 1620689 w 9854218"/>
              <a:gd name="connsiteY525" fmla="*/ 5512071 h 10287000"/>
              <a:gd name="connsiteX526" fmla="*/ 1620690 w 9854218"/>
              <a:gd name="connsiteY526" fmla="*/ 5524721 h 10287000"/>
              <a:gd name="connsiteX527" fmla="*/ 1620689 w 9854218"/>
              <a:gd name="connsiteY527" fmla="*/ 5550032 h 10287000"/>
              <a:gd name="connsiteX528" fmla="*/ 1633342 w 9854218"/>
              <a:gd name="connsiteY528" fmla="*/ 5550032 h 10287000"/>
              <a:gd name="connsiteX529" fmla="*/ 1620689 w 9854218"/>
              <a:gd name="connsiteY529" fmla="*/ 5651259 h 10287000"/>
              <a:gd name="connsiteX530" fmla="*/ 1608035 w 9854218"/>
              <a:gd name="connsiteY530" fmla="*/ 5651259 h 10287000"/>
              <a:gd name="connsiteX531" fmla="*/ 1608035 w 9854218"/>
              <a:gd name="connsiteY531" fmla="*/ 5663913 h 10287000"/>
              <a:gd name="connsiteX532" fmla="*/ 1620689 w 9854218"/>
              <a:gd name="connsiteY532" fmla="*/ 5676567 h 10287000"/>
              <a:gd name="connsiteX533" fmla="*/ 1620689 w 9854218"/>
              <a:gd name="connsiteY533" fmla="*/ 5689218 h 10287000"/>
              <a:gd name="connsiteX534" fmla="*/ 1633342 w 9854218"/>
              <a:gd name="connsiteY534" fmla="*/ 5701869 h 10287000"/>
              <a:gd name="connsiteX535" fmla="*/ 1619108 w 9854218"/>
              <a:gd name="connsiteY535" fmla="*/ 5757035 h 10287000"/>
              <a:gd name="connsiteX536" fmla="*/ 1620094 w 9854218"/>
              <a:gd name="connsiteY536" fmla="*/ 5777793 h 10287000"/>
              <a:gd name="connsiteX537" fmla="*/ 1608035 w 9854218"/>
              <a:gd name="connsiteY537" fmla="*/ 5777793 h 10287000"/>
              <a:gd name="connsiteX538" fmla="*/ 1608036 w 9854218"/>
              <a:gd name="connsiteY538" fmla="*/ 5765139 h 10287000"/>
              <a:gd name="connsiteX539" fmla="*/ 1595382 w 9854218"/>
              <a:gd name="connsiteY539" fmla="*/ 5714528 h 10287000"/>
              <a:gd name="connsiteX540" fmla="*/ 1595386 w 9854218"/>
              <a:gd name="connsiteY540" fmla="*/ 5701874 h 10287000"/>
              <a:gd name="connsiteX541" fmla="*/ 1582726 w 9854218"/>
              <a:gd name="connsiteY541" fmla="*/ 5714528 h 10287000"/>
              <a:gd name="connsiteX542" fmla="*/ 1557422 w 9854218"/>
              <a:gd name="connsiteY542" fmla="*/ 5499417 h 10287000"/>
              <a:gd name="connsiteX543" fmla="*/ 1570076 w 9854218"/>
              <a:gd name="connsiteY543" fmla="*/ 5372882 h 10287000"/>
              <a:gd name="connsiteX544" fmla="*/ 1608035 w 9854218"/>
              <a:gd name="connsiteY544" fmla="*/ 5271653 h 10287000"/>
              <a:gd name="connsiteX545" fmla="*/ 1620689 w 9854218"/>
              <a:gd name="connsiteY545" fmla="*/ 5043891 h 10287000"/>
              <a:gd name="connsiteX546" fmla="*/ 139210 w 9854218"/>
              <a:gd name="connsiteY546" fmla="*/ 4996022 h 10287000"/>
              <a:gd name="connsiteX547" fmla="*/ 139087 w 9854218"/>
              <a:gd name="connsiteY547" fmla="*/ 5001062 h 10287000"/>
              <a:gd name="connsiteX548" fmla="*/ 127640 w 9854218"/>
              <a:gd name="connsiteY548" fmla="*/ 5102522 h 10287000"/>
              <a:gd name="connsiteX549" fmla="*/ 143042 w 9854218"/>
              <a:gd name="connsiteY549" fmla="*/ 5144790 h 10287000"/>
              <a:gd name="connsiteX550" fmla="*/ 144632 w 9854218"/>
              <a:gd name="connsiteY550" fmla="*/ 5154192 h 10287000"/>
              <a:gd name="connsiteX551" fmla="*/ 142862 w 9854218"/>
              <a:gd name="connsiteY551" fmla="*/ 5083734 h 10287000"/>
              <a:gd name="connsiteX552" fmla="*/ 142894 w 9854218"/>
              <a:gd name="connsiteY552" fmla="*/ 5017103 h 10287000"/>
              <a:gd name="connsiteX553" fmla="*/ 2966222 w 9854218"/>
              <a:gd name="connsiteY553" fmla="*/ 4796178 h 10287000"/>
              <a:gd name="connsiteX554" fmla="*/ 2947385 w 9854218"/>
              <a:gd name="connsiteY554" fmla="*/ 4848713 h 10287000"/>
              <a:gd name="connsiteX555" fmla="*/ 3017699 w 9854218"/>
              <a:gd name="connsiteY555" fmla="*/ 5700701 h 10287000"/>
              <a:gd name="connsiteX556" fmla="*/ 3017195 w 9854218"/>
              <a:gd name="connsiteY556" fmla="*/ 5858349 h 10287000"/>
              <a:gd name="connsiteX557" fmla="*/ 3016649 w 9854218"/>
              <a:gd name="connsiteY557" fmla="*/ 6072003 h 10287000"/>
              <a:gd name="connsiteX558" fmla="*/ 3109499 w 9854218"/>
              <a:gd name="connsiteY558" fmla="*/ 6487352 h 10287000"/>
              <a:gd name="connsiteX559" fmla="*/ 3193523 w 9854218"/>
              <a:gd name="connsiteY559" fmla="*/ 6763580 h 10287000"/>
              <a:gd name="connsiteX560" fmla="*/ 3215621 w 9854218"/>
              <a:gd name="connsiteY560" fmla="*/ 6797463 h 10287000"/>
              <a:gd name="connsiteX561" fmla="*/ 3303474 w 9854218"/>
              <a:gd name="connsiteY561" fmla="*/ 6938549 h 10287000"/>
              <a:gd name="connsiteX562" fmla="*/ 3273834 w 9854218"/>
              <a:gd name="connsiteY562" fmla="*/ 6927000 h 10287000"/>
              <a:gd name="connsiteX563" fmla="*/ 3415644 w 9854218"/>
              <a:gd name="connsiteY563" fmla="*/ 7264004 h 10287000"/>
              <a:gd name="connsiteX564" fmla="*/ 3440762 w 9854218"/>
              <a:gd name="connsiteY564" fmla="*/ 7265252 h 10287000"/>
              <a:gd name="connsiteX565" fmla="*/ 3497912 w 9854218"/>
              <a:gd name="connsiteY565" fmla="*/ 7381436 h 10287000"/>
              <a:gd name="connsiteX566" fmla="*/ 3572770 w 9854218"/>
              <a:gd name="connsiteY566" fmla="*/ 7495980 h 10287000"/>
              <a:gd name="connsiteX567" fmla="*/ 3594125 w 9854218"/>
              <a:gd name="connsiteY567" fmla="*/ 7572603 h 10287000"/>
              <a:gd name="connsiteX568" fmla="*/ 3644740 w 9854218"/>
              <a:gd name="connsiteY568" fmla="*/ 7617936 h 10287000"/>
              <a:gd name="connsiteX569" fmla="*/ 3749616 w 9854218"/>
              <a:gd name="connsiteY569" fmla="*/ 7786866 h 10287000"/>
              <a:gd name="connsiteX570" fmla="*/ 3817064 w 9854218"/>
              <a:gd name="connsiteY570" fmla="*/ 7898523 h 10287000"/>
              <a:gd name="connsiteX571" fmla="*/ 3812542 w 9854218"/>
              <a:gd name="connsiteY571" fmla="*/ 7888224 h 10287000"/>
              <a:gd name="connsiteX572" fmla="*/ 3810908 w 9854218"/>
              <a:gd name="connsiteY572" fmla="*/ 7870512 h 10287000"/>
              <a:gd name="connsiteX573" fmla="*/ 3822840 w 9854218"/>
              <a:gd name="connsiteY573" fmla="*/ 7883699 h 10287000"/>
              <a:gd name="connsiteX574" fmla="*/ 3833136 w 9854218"/>
              <a:gd name="connsiteY574" fmla="*/ 7879172 h 10287000"/>
              <a:gd name="connsiteX575" fmla="*/ 3839292 w 9854218"/>
              <a:gd name="connsiteY575" fmla="*/ 7907186 h 10287000"/>
              <a:gd name="connsiteX576" fmla="*/ 3843814 w 9854218"/>
              <a:gd name="connsiteY576" fmla="*/ 7917485 h 10287000"/>
              <a:gd name="connsiteX577" fmla="*/ 3845448 w 9854218"/>
              <a:gd name="connsiteY577" fmla="*/ 7935197 h 10287000"/>
              <a:gd name="connsiteX578" fmla="*/ 3826106 w 9854218"/>
              <a:gd name="connsiteY578" fmla="*/ 7919123 h 10287000"/>
              <a:gd name="connsiteX579" fmla="*/ 3821928 w 9854218"/>
              <a:gd name="connsiteY579" fmla="*/ 7917495 h 10287000"/>
              <a:gd name="connsiteX580" fmla="*/ 4217118 w 9854218"/>
              <a:gd name="connsiteY580" fmla="*/ 8397302 h 10287000"/>
              <a:gd name="connsiteX581" fmla="*/ 4226942 w 9854218"/>
              <a:gd name="connsiteY581" fmla="*/ 8401994 h 10287000"/>
              <a:gd name="connsiteX582" fmla="*/ 4264216 w 9854218"/>
              <a:gd name="connsiteY582" fmla="*/ 8443161 h 10287000"/>
              <a:gd name="connsiteX583" fmla="*/ 4315950 w 9854218"/>
              <a:gd name="connsiteY583" fmla="*/ 8494650 h 10287000"/>
              <a:gd name="connsiteX584" fmla="*/ 4779590 w 9854218"/>
              <a:gd name="connsiteY584" fmla="*/ 8921636 h 10287000"/>
              <a:gd name="connsiteX585" fmla="*/ 5003136 w 9854218"/>
              <a:gd name="connsiteY585" fmla="*/ 9083376 h 10287000"/>
              <a:gd name="connsiteX586" fmla="*/ 5015632 w 9854218"/>
              <a:gd name="connsiteY586" fmla="*/ 9083552 h 10287000"/>
              <a:gd name="connsiteX587" fmla="*/ 5042230 w 9854218"/>
              <a:gd name="connsiteY587" fmla="*/ 9085005 h 10287000"/>
              <a:gd name="connsiteX588" fmla="*/ 5052194 w 9854218"/>
              <a:gd name="connsiteY588" fmla="*/ 9080643 h 10287000"/>
              <a:gd name="connsiteX589" fmla="*/ 4898326 w 9854218"/>
              <a:gd name="connsiteY589" fmla="*/ 8953278 h 10287000"/>
              <a:gd name="connsiteX590" fmla="*/ 4893268 w 9854218"/>
              <a:gd name="connsiteY590" fmla="*/ 8949717 h 10287000"/>
              <a:gd name="connsiteX591" fmla="*/ 4882082 w 9854218"/>
              <a:gd name="connsiteY591" fmla="*/ 8939832 h 10287000"/>
              <a:gd name="connsiteX592" fmla="*/ 4873380 w 9854218"/>
              <a:gd name="connsiteY592" fmla="*/ 8932628 h 10287000"/>
              <a:gd name="connsiteX593" fmla="*/ 4870010 w 9854218"/>
              <a:gd name="connsiteY593" fmla="*/ 8929164 h 10287000"/>
              <a:gd name="connsiteX594" fmla="*/ 4733957 w 9854218"/>
              <a:gd name="connsiteY594" fmla="*/ 8808936 h 10287000"/>
              <a:gd name="connsiteX595" fmla="*/ 4433788 w 9854218"/>
              <a:gd name="connsiteY595" fmla="*/ 8512905 h 10287000"/>
              <a:gd name="connsiteX596" fmla="*/ 4384469 w 9854218"/>
              <a:gd name="connsiteY596" fmla="*/ 8459937 h 10287000"/>
              <a:gd name="connsiteX597" fmla="*/ 4349390 w 9854218"/>
              <a:gd name="connsiteY597" fmla="*/ 8394454 h 10287000"/>
              <a:gd name="connsiteX598" fmla="*/ 4290320 w 9854218"/>
              <a:gd name="connsiteY598" fmla="*/ 8320214 h 10287000"/>
              <a:gd name="connsiteX599" fmla="*/ 4225055 w 9854218"/>
              <a:gd name="connsiteY599" fmla="*/ 8236626 h 10287000"/>
              <a:gd name="connsiteX600" fmla="*/ 4219649 w 9854218"/>
              <a:gd name="connsiteY600" fmla="*/ 8259875 h 10287000"/>
              <a:gd name="connsiteX601" fmla="*/ 4133375 w 9854218"/>
              <a:gd name="connsiteY601" fmla="*/ 8174462 h 10287000"/>
              <a:gd name="connsiteX602" fmla="*/ 4052508 w 9854218"/>
              <a:gd name="connsiteY602" fmla="*/ 8065806 h 10287000"/>
              <a:gd name="connsiteX603" fmla="*/ 4006766 w 9854218"/>
              <a:gd name="connsiteY603" fmla="*/ 7981653 h 10287000"/>
              <a:gd name="connsiteX604" fmla="*/ 3989472 w 9854218"/>
              <a:gd name="connsiteY604" fmla="*/ 7985799 h 10287000"/>
              <a:gd name="connsiteX605" fmla="*/ 3868270 w 9854218"/>
              <a:gd name="connsiteY605" fmla="*/ 7769745 h 10287000"/>
              <a:gd name="connsiteX606" fmla="*/ 3743464 w 9854218"/>
              <a:gd name="connsiteY606" fmla="*/ 7569188 h 10287000"/>
              <a:gd name="connsiteX607" fmla="*/ 3735718 w 9854218"/>
              <a:gd name="connsiteY607" fmla="*/ 7567386 h 10287000"/>
              <a:gd name="connsiteX608" fmla="*/ 3737522 w 9854218"/>
              <a:gd name="connsiteY608" fmla="*/ 7559636 h 10287000"/>
              <a:gd name="connsiteX609" fmla="*/ 3725634 w 9854218"/>
              <a:gd name="connsiteY609" fmla="*/ 7540536 h 10287000"/>
              <a:gd name="connsiteX610" fmla="*/ 3733379 w 9854218"/>
              <a:gd name="connsiteY610" fmla="*/ 7542338 h 10287000"/>
              <a:gd name="connsiteX611" fmla="*/ 3736644 w 9854218"/>
              <a:gd name="connsiteY611" fmla="*/ 7543607 h 10287000"/>
              <a:gd name="connsiteX612" fmla="*/ 3739324 w 9854218"/>
              <a:gd name="connsiteY612" fmla="*/ 7551888 h 10287000"/>
              <a:gd name="connsiteX613" fmla="*/ 3739932 w 9854218"/>
              <a:gd name="connsiteY613" fmla="*/ 7544883 h 10287000"/>
              <a:gd name="connsiteX614" fmla="*/ 3736644 w 9854218"/>
              <a:gd name="connsiteY614" fmla="*/ 7543607 h 10287000"/>
              <a:gd name="connsiteX615" fmla="*/ 3732942 w 9854218"/>
              <a:gd name="connsiteY615" fmla="*/ 7532154 h 10287000"/>
              <a:gd name="connsiteX616" fmla="*/ 3715014 w 9854218"/>
              <a:gd name="connsiteY616" fmla="*/ 7480890 h 10287000"/>
              <a:gd name="connsiteX617" fmla="*/ 3862522 w 9854218"/>
              <a:gd name="connsiteY617" fmla="*/ 7654056 h 10287000"/>
              <a:gd name="connsiteX618" fmla="*/ 3831539 w 9854218"/>
              <a:gd name="connsiteY618" fmla="*/ 7646849 h 10287000"/>
              <a:gd name="connsiteX619" fmla="*/ 4019918 w 9854218"/>
              <a:gd name="connsiteY619" fmla="*/ 7960209 h 10287000"/>
              <a:gd name="connsiteX620" fmla="*/ 4044958 w 9854218"/>
              <a:gd name="connsiteY620" fmla="*/ 7957865 h 10287000"/>
              <a:gd name="connsiteX621" fmla="*/ 4118078 w 9854218"/>
              <a:gd name="connsiteY621" fmla="*/ 8064722 h 10287000"/>
              <a:gd name="connsiteX622" fmla="*/ 4208492 w 9854218"/>
              <a:gd name="connsiteY622" fmla="*/ 8167431 h 10287000"/>
              <a:gd name="connsiteX623" fmla="*/ 4240546 w 9854218"/>
              <a:gd name="connsiteY623" fmla="*/ 8240231 h 10287000"/>
              <a:gd name="connsiteX624" fmla="*/ 4297103 w 9854218"/>
              <a:gd name="connsiteY624" fmla="*/ 8277890 h 10287000"/>
              <a:gd name="connsiteX625" fmla="*/ 4347194 w 9854218"/>
              <a:gd name="connsiteY625" fmla="*/ 8347739 h 10287000"/>
              <a:gd name="connsiteX626" fmla="*/ 4351784 w 9854218"/>
              <a:gd name="connsiteY626" fmla="*/ 8352600 h 10287000"/>
              <a:gd name="connsiteX627" fmla="*/ 4361840 w 9854218"/>
              <a:gd name="connsiteY627" fmla="*/ 8340473 h 10287000"/>
              <a:gd name="connsiteX628" fmla="*/ 4268230 w 9854218"/>
              <a:gd name="connsiteY628" fmla="*/ 8210715 h 10287000"/>
              <a:gd name="connsiteX629" fmla="*/ 4380947 w 9854218"/>
              <a:gd name="connsiteY629" fmla="*/ 8337401 h 10287000"/>
              <a:gd name="connsiteX630" fmla="*/ 4391542 w 9854218"/>
              <a:gd name="connsiteY630" fmla="*/ 8337747 h 10287000"/>
              <a:gd name="connsiteX631" fmla="*/ 4408034 w 9854218"/>
              <a:gd name="connsiteY631" fmla="*/ 8361078 h 10287000"/>
              <a:gd name="connsiteX632" fmla="*/ 4635240 w 9854218"/>
              <a:gd name="connsiteY632" fmla="*/ 8586590 h 10287000"/>
              <a:gd name="connsiteX633" fmla="*/ 5039628 w 9854218"/>
              <a:gd name="connsiteY633" fmla="*/ 8963541 h 10287000"/>
              <a:gd name="connsiteX634" fmla="*/ 5454780 w 9854218"/>
              <a:gd name="connsiteY634" fmla="*/ 9255388 h 10287000"/>
              <a:gd name="connsiteX635" fmla="*/ 5905180 w 9854218"/>
              <a:gd name="connsiteY635" fmla="*/ 9536937 h 10287000"/>
              <a:gd name="connsiteX636" fmla="*/ 4854150 w 9854218"/>
              <a:gd name="connsiteY636" fmla="*/ 8681319 h 10287000"/>
              <a:gd name="connsiteX637" fmla="*/ 4576214 w 9854218"/>
              <a:gd name="connsiteY637" fmla="*/ 8371013 h 10287000"/>
              <a:gd name="connsiteX638" fmla="*/ 4394212 w 9854218"/>
              <a:gd name="connsiteY638" fmla="*/ 8183049 h 10287000"/>
              <a:gd name="connsiteX639" fmla="*/ 4349627 w 9854218"/>
              <a:gd name="connsiteY639" fmla="*/ 8105747 h 10287000"/>
              <a:gd name="connsiteX640" fmla="*/ 4344314 w 9854218"/>
              <a:gd name="connsiteY640" fmla="*/ 8098556 h 10287000"/>
              <a:gd name="connsiteX641" fmla="*/ 4243772 w 9854218"/>
              <a:gd name="connsiteY641" fmla="*/ 7987931 h 10287000"/>
              <a:gd name="connsiteX642" fmla="*/ 3267006 w 9854218"/>
              <a:gd name="connsiteY642" fmla="*/ 6235823 h 10287000"/>
              <a:gd name="connsiteX643" fmla="*/ 3211728 w 9854218"/>
              <a:gd name="connsiteY643" fmla="*/ 6031370 h 10287000"/>
              <a:gd name="connsiteX644" fmla="*/ 3206867 w 9854218"/>
              <a:gd name="connsiteY644" fmla="*/ 6033956 h 10287000"/>
              <a:gd name="connsiteX645" fmla="*/ 3199584 w 9854218"/>
              <a:gd name="connsiteY645" fmla="*/ 6028499 h 10287000"/>
              <a:gd name="connsiteX646" fmla="*/ 3192322 w 9854218"/>
              <a:gd name="connsiteY646" fmla="*/ 6019941 h 10287000"/>
              <a:gd name="connsiteX647" fmla="*/ 3227930 w 9854218"/>
              <a:gd name="connsiteY647" fmla="*/ 6178428 h 10287000"/>
              <a:gd name="connsiteX648" fmla="*/ 3224717 w 9854218"/>
              <a:gd name="connsiteY648" fmla="*/ 6218504 h 10287000"/>
              <a:gd name="connsiteX649" fmla="*/ 3221740 w 9854218"/>
              <a:gd name="connsiteY649" fmla="*/ 6219554 h 10287000"/>
              <a:gd name="connsiteX650" fmla="*/ 3233850 w 9854218"/>
              <a:gd name="connsiteY650" fmla="*/ 6276857 h 10287000"/>
              <a:gd name="connsiteX651" fmla="*/ 3262542 w 9854218"/>
              <a:gd name="connsiteY651" fmla="*/ 6371084 h 10287000"/>
              <a:gd name="connsiteX652" fmla="*/ 3286976 w 9854218"/>
              <a:gd name="connsiteY652" fmla="*/ 6377040 h 10287000"/>
              <a:gd name="connsiteX653" fmla="*/ 3321210 w 9854218"/>
              <a:gd name="connsiteY653" fmla="*/ 6501911 h 10287000"/>
              <a:gd name="connsiteX654" fmla="*/ 3373146 w 9854218"/>
              <a:gd name="connsiteY654" fmla="*/ 6628508 h 10287000"/>
              <a:gd name="connsiteX655" fmla="*/ 3379682 w 9854218"/>
              <a:gd name="connsiteY655" fmla="*/ 6707784 h 10287000"/>
              <a:gd name="connsiteX656" fmla="*/ 3420848 w 9854218"/>
              <a:gd name="connsiteY656" fmla="*/ 6761841 h 10287000"/>
              <a:gd name="connsiteX657" fmla="*/ 3492018 w 9854218"/>
              <a:gd name="connsiteY657" fmla="*/ 6947505 h 10287000"/>
              <a:gd name="connsiteX658" fmla="*/ 3537221 w 9854218"/>
              <a:gd name="connsiteY658" fmla="*/ 7069871 h 10287000"/>
              <a:gd name="connsiteX659" fmla="*/ 3534720 w 9854218"/>
              <a:gd name="connsiteY659" fmla="*/ 7058904 h 10287000"/>
              <a:gd name="connsiteX660" fmla="*/ 3536454 w 9854218"/>
              <a:gd name="connsiteY660" fmla="*/ 7041201 h 10287000"/>
              <a:gd name="connsiteX661" fmla="*/ 3545687 w 9854218"/>
              <a:gd name="connsiteY661" fmla="*/ 7056398 h 10287000"/>
              <a:gd name="connsiteX662" fmla="*/ 3556652 w 9854218"/>
              <a:gd name="connsiteY662" fmla="*/ 7053894 h 10287000"/>
              <a:gd name="connsiteX663" fmla="*/ 3557422 w 9854218"/>
              <a:gd name="connsiteY663" fmla="*/ 7082565 h 10287000"/>
              <a:gd name="connsiteX664" fmla="*/ 3559922 w 9854218"/>
              <a:gd name="connsiteY664" fmla="*/ 7093532 h 10287000"/>
              <a:gd name="connsiteX665" fmla="*/ 3558190 w 9854218"/>
              <a:gd name="connsiteY665" fmla="*/ 7111235 h 10287000"/>
              <a:gd name="connsiteX666" fmla="*/ 3542222 w 9854218"/>
              <a:gd name="connsiteY666" fmla="*/ 7091805 h 10287000"/>
              <a:gd name="connsiteX667" fmla="*/ 3516058 w 9854218"/>
              <a:gd name="connsiteY667" fmla="*/ 7103550 h 10287000"/>
              <a:gd name="connsiteX668" fmla="*/ 3433152 w 9854218"/>
              <a:gd name="connsiteY668" fmla="*/ 6891720 h 10287000"/>
              <a:gd name="connsiteX669" fmla="*/ 3366216 w 9854218"/>
              <a:gd name="connsiteY669" fmla="*/ 6699320 h 10287000"/>
              <a:gd name="connsiteX670" fmla="*/ 3353518 w 9854218"/>
              <a:gd name="connsiteY670" fmla="*/ 6719529 h 10287000"/>
              <a:gd name="connsiteX671" fmla="*/ 3299850 w 9854218"/>
              <a:gd name="connsiteY671" fmla="*/ 6610635 h 10287000"/>
              <a:gd name="connsiteX672" fmla="*/ 3258880 w 9854218"/>
              <a:gd name="connsiteY672" fmla="*/ 6481532 h 10287000"/>
              <a:gd name="connsiteX673" fmla="*/ 3243110 w 9854218"/>
              <a:gd name="connsiteY673" fmla="*/ 6387060 h 10287000"/>
              <a:gd name="connsiteX674" fmla="*/ 3225413 w 9854218"/>
              <a:gd name="connsiteY674" fmla="*/ 6385334 h 10287000"/>
              <a:gd name="connsiteX675" fmla="*/ 3193292 w 9854218"/>
              <a:gd name="connsiteY675" fmla="*/ 6257094 h 10287000"/>
              <a:gd name="connsiteX676" fmla="*/ 3186686 w 9854218"/>
              <a:gd name="connsiteY676" fmla="*/ 6225378 h 10287000"/>
              <a:gd name="connsiteX677" fmla="*/ 3176492 w 9854218"/>
              <a:gd name="connsiteY677" fmla="*/ 6225662 h 10287000"/>
              <a:gd name="connsiteX678" fmla="*/ 3162320 w 9854218"/>
              <a:gd name="connsiteY678" fmla="*/ 6199470 h 10287000"/>
              <a:gd name="connsiteX679" fmla="*/ 3154300 w 9854218"/>
              <a:gd name="connsiteY679" fmla="*/ 6149984 h 10287000"/>
              <a:gd name="connsiteX680" fmla="*/ 2993406 w 9854218"/>
              <a:gd name="connsiteY680" fmla="*/ 4859490 h 10287000"/>
              <a:gd name="connsiteX681" fmla="*/ 2966222 w 9854218"/>
              <a:gd name="connsiteY681" fmla="*/ 4796178 h 10287000"/>
              <a:gd name="connsiteX682" fmla="*/ 175099 w 9854218"/>
              <a:gd name="connsiteY682" fmla="*/ 4684419 h 10287000"/>
              <a:gd name="connsiteX683" fmla="*/ 171418 w 9854218"/>
              <a:gd name="connsiteY683" fmla="*/ 4693523 h 10287000"/>
              <a:gd name="connsiteX684" fmla="*/ 166832 w 9854218"/>
              <a:gd name="connsiteY684" fmla="*/ 4715702 h 10287000"/>
              <a:gd name="connsiteX685" fmla="*/ 154717 w 9854218"/>
              <a:gd name="connsiteY685" fmla="*/ 4696059 h 10287000"/>
              <a:gd name="connsiteX686" fmla="*/ 153653 w 9854218"/>
              <a:gd name="connsiteY686" fmla="*/ 4696379 h 10287000"/>
              <a:gd name="connsiteX687" fmla="*/ 162041 w 9854218"/>
              <a:gd name="connsiteY687" fmla="*/ 4772906 h 10287000"/>
              <a:gd name="connsiteX688" fmla="*/ 169337 w 9854218"/>
              <a:gd name="connsiteY688" fmla="*/ 4750575 h 10287000"/>
              <a:gd name="connsiteX689" fmla="*/ 174475 w 9854218"/>
              <a:gd name="connsiteY689" fmla="*/ 4695869 h 10287000"/>
              <a:gd name="connsiteX690" fmla="*/ 1004585 w 9854218"/>
              <a:gd name="connsiteY690" fmla="*/ 4636356 h 10287000"/>
              <a:gd name="connsiteX691" fmla="*/ 970019 w 9854218"/>
              <a:gd name="connsiteY691" fmla="*/ 4725380 h 10287000"/>
              <a:gd name="connsiteX692" fmla="*/ 965716 w 9854218"/>
              <a:gd name="connsiteY692" fmla="*/ 4750385 h 10287000"/>
              <a:gd name="connsiteX693" fmla="*/ 970034 w 9854218"/>
              <a:gd name="connsiteY693" fmla="*/ 4774376 h 10287000"/>
              <a:gd name="connsiteX694" fmla="*/ 965494 w 9854218"/>
              <a:gd name="connsiteY694" fmla="*/ 4831253 h 10287000"/>
              <a:gd name="connsiteX695" fmla="*/ 954268 w 9854218"/>
              <a:gd name="connsiteY695" fmla="*/ 4826603 h 10287000"/>
              <a:gd name="connsiteX696" fmla="*/ 953048 w 9854218"/>
              <a:gd name="connsiteY696" fmla="*/ 4824008 h 10287000"/>
              <a:gd name="connsiteX697" fmla="*/ 950050 w 9854218"/>
              <a:gd name="connsiteY697" fmla="*/ 4841435 h 10287000"/>
              <a:gd name="connsiteX698" fmla="*/ 943958 w 9854218"/>
              <a:gd name="connsiteY698" fmla="*/ 4841435 h 10287000"/>
              <a:gd name="connsiteX699" fmla="*/ 931352 w 9854218"/>
              <a:gd name="connsiteY699" fmla="*/ 4963230 h 10287000"/>
              <a:gd name="connsiteX700" fmla="*/ 929729 w 9854218"/>
              <a:gd name="connsiteY700" fmla="*/ 5122931 h 10287000"/>
              <a:gd name="connsiteX701" fmla="*/ 948533 w 9854218"/>
              <a:gd name="connsiteY701" fmla="*/ 5133290 h 10287000"/>
              <a:gd name="connsiteX702" fmla="*/ 948890 w 9854218"/>
              <a:gd name="connsiteY702" fmla="*/ 5243817 h 10287000"/>
              <a:gd name="connsiteX703" fmla="*/ 963448 w 9854218"/>
              <a:gd name="connsiteY703" fmla="*/ 5359716 h 10287000"/>
              <a:gd name="connsiteX704" fmla="*/ 951149 w 9854218"/>
              <a:gd name="connsiteY704" fmla="*/ 5426495 h 10287000"/>
              <a:gd name="connsiteX705" fmla="*/ 973013 w 9854218"/>
              <a:gd name="connsiteY705" fmla="*/ 5480220 h 10287000"/>
              <a:gd name="connsiteX706" fmla="*/ 974866 w 9854218"/>
              <a:gd name="connsiteY706" fmla="*/ 5553570 h 10287000"/>
              <a:gd name="connsiteX707" fmla="*/ 983561 w 9854218"/>
              <a:gd name="connsiteY707" fmla="*/ 5607579 h 10287000"/>
              <a:gd name="connsiteX708" fmla="*/ 983264 w 9854218"/>
              <a:gd name="connsiteY708" fmla="*/ 5603807 h 10287000"/>
              <a:gd name="connsiteX709" fmla="*/ 988007 w 9854218"/>
              <a:gd name="connsiteY709" fmla="*/ 5562681 h 10287000"/>
              <a:gd name="connsiteX710" fmla="*/ 1013318 w 9854218"/>
              <a:gd name="connsiteY710" fmla="*/ 5638604 h 10287000"/>
              <a:gd name="connsiteX711" fmla="*/ 1000663 w 9854218"/>
              <a:gd name="connsiteY711" fmla="*/ 5474109 h 10287000"/>
              <a:gd name="connsiteX712" fmla="*/ 1051279 w 9854218"/>
              <a:gd name="connsiteY712" fmla="*/ 5423496 h 10287000"/>
              <a:gd name="connsiteX713" fmla="*/ 1051136 w 9854218"/>
              <a:gd name="connsiteY713" fmla="*/ 5420049 h 10287000"/>
              <a:gd name="connsiteX714" fmla="*/ 1044272 w 9854218"/>
              <a:gd name="connsiteY714" fmla="*/ 5328966 h 10287000"/>
              <a:gd name="connsiteX715" fmla="*/ 1037272 w 9854218"/>
              <a:gd name="connsiteY715" fmla="*/ 5223147 h 10287000"/>
              <a:gd name="connsiteX716" fmla="*/ 1019735 w 9854218"/>
              <a:gd name="connsiteY716" fmla="*/ 5239334 h 10287000"/>
              <a:gd name="connsiteX717" fmla="*/ 996383 w 9854218"/>
              <a:gd name="connsiteY717" fmla="*/ 5120201 h 10287000"/>
              <a:gd name="connsiteX718" fmla="*/ 990572 w 9854218"/>
              <a:gd name="connsiteY718" fmla="*/ 4984880 h 10287000"/>
              <a:gd name="connsiteX719" fmla="*/ 1000037 w 9854218"/>
              <a:gd name="connsiteY719" fmla="*/ 4889568 h 10287000"/>
              <a:gd name="connsiteX720" fmla="*/ 983404 w 9854218"/>
              <a:gd name="connsiteY720" fmla="*/ 4883276 h 10287000"/>
              <a:gd name="connsiteX721" fmla="*/ 1004594 w 9854218"/>
              <a:gd name="connsiteY721" fmla="*/ 4636457 h 10287000"/>
              <a:gd name="connsiteX722" fmla="*/ 149099 w 9854218"/>
              <a:gd name="connsiteY722" fmla="*/ 4457675 h 10287000"/>
              <a:gd name="connsiteX723" fmla="*/ 143266 w 9854218"/>
              <a:gd name="connsiteY723" fmla="*/ 4491044 h 10287000"/>
              <a:gd name="connsiteX724" fmla="*/ 143735 w 9854218"/>
              <a:gd name="connsiteY724" fmla="*/ 4525754 h 10287000"/>
              <a:gd name="connsiteX725" fmla="*/ 149555 w 9854218"/>
              <a:gd name="connsiteY725" fmla="*/ 4628400 h 10287000"/>
              <a:gd name="connsiteX726" fmla="*/ 152983 w 9854218"/>
              <a:gd name="connsiteY726" fmla="*/ 4628075 h 10287000"/>
              <a:gd name="connsiteX727" fmla="*/ 169382 w 9854218"/>
              <a:gd name="connsiteY727" fmla="*/ 4644875 h 10287000"/>
              <a:gd name="connsiteX728" fmla="*/ 177158 w 9854218"/>
              <a:gd name="connsiteY728" fmla="*/ 4646628 h 10287000"/>
              <a:gd name="connsiteX729" fmla="*/ 178010 w 9854218"/>
              <a:gd name="connsiteY729" fmla="*/ 4630940 h 10287000"/>
              <a:gd name="connsiteX730" fmla="*/ 193639 w 9854218"/>
              <a:gd name="connsiteY730" fmla="*/ 4527261 h 10287000"/>
              <a:gd name="connsiteX731" fmla="*/ 183061 w 9854218"/>
              <a:gd name="connsiteY731" fmla="*/ 4491354 h 10287000"/>
              <a:gd name="connsiteX732" fmla="*/ 184220 w 9854218"/>
              <a:gd name="connsiteY732" fmla="*/ 4484595 h 10287000"/>
              <a:gd name="connsiteX733" fmla="*/ 164446 w 9854218"/>
              <a:gd name="connsiteY733" fmla="*/ 4477784 h 10287000"/>
              <a:gd name="connsiteX734" fmla="*/ 1160026 w 9854218"/>
              <a:gd name="connsiteY734" fmla="*/ 4212987 h 10287000"/>
              <a:gd name="connsiteX735" fmla="*/ 1147762 w 9854218"/>
              <a:gd name="connsiteY735" fmla="*/ 4244943 h 10287000"/>
              <a:gd name="connsiteX736" fmla="*/ 1127200 w 9854218"/>
              <a:gd name="connsiteY736" fmla="*/ 4297337 h 10287000"/>
              <a:gd name="connsiteX737" fmla="*/ 1101892 w 9854218"/>
              <a:gd name="connsiteY737" fmla="*/ 4525101 h 10287000"/>
              <a:gd name="connsiteX738" fmla="*/ 1089239 w 9854218"/>
              <a:gd name="connsiteY738" fmla="*/ 4474485 h 10287000"/>
              <a:gd name="connsiteX739" fmla="*/ 1066336 w 9854218"/>
              <a:gd name="connsiteY739" fmla="*/ 4519083 h 10287000"/>
              <a:gd name="connsiteX740" fmla="*/ 1064863 w 9854218"/>
              <a:gd name="connsiteY740" fmla="*/ 4537541 h 10287000"/>
              <a:gd name="connsiteX741" fmla="*/ 1057318 w 9854218"/>
              <a:gd name="connsiteY741" fmla="*/ 4539261 h 10287000"/>
              <a:gd name="connsiteX742" fmla="*/ 1056508 w 9854218"/>
              <a:gd name="connsiteY742" fmla="*/ 4538223 h 10287000"/>
              <a:gd name="connsiteX743" fmla="*/ 1047917 w 9854218"/>
              <a:gd name="connsiteY743" fmla="*/ 4554953 h 10287000"/>
              <a:gd name="connsiteX744" fmla="*/ 1037087 w 9854218"/>
              <a:gd name="connsiteY744" fmla="*/ 4575152 h 10287000"/>
              <a:gd name="connsiteX745" fmla="*/ 1033973 w 9854218"/>
              <a:gd name="connsiteY745" fmla="*/ 4605788 h 10287000"/>
              <a:gd name="connsiteX746" fmla="*/ 1022969 w 9854218"/>
              <a:gd name="connsiteY746" fmla="*/ 4879224 h 10287000"/>
              <a:gd name="connsiteX747" fmla="*/ 1044995 w 9854218"/>
              <a:gd name="connsiteY747" fmla="*/ 4891359 h 10287000"/>
              <a:gd name="connsiteX748" fmla="*/ 1045415 w 9854218"/>
              <a:gd name="connsiteY748" fmla="*/ 5020836 h 10287000"/>
              <a:gd name="connsiteX749" fmla="*/ 1045849 w 9854218"/>
              <a:gd name="connsiteY749" fmla="*/ 5079956 h 10287000"/>
              <a:gd name="connsiteX750" fmla="*/ 1053521 w 9854218"/>
              <a:gd name="connsiteY750" fmla="*/ 5115344 h 10287000"/>
              <a:gd name="connsiteX751" fmla="*/ 1054442 w 9854218"/>
              <a:gd name="connsiteY751" fmla="*/ 5115068 h 10287000"/>
              <a:gd name="connsiteX752" fmla="*/ 1051282 w 9854218"/>
              <a:gd name="connsiteY752" fmla="*/ 5081852 h 10287000"/>
              <a:gd name="connsiteX753" fmla="*/ 1101892 w 9854218"/>
              <a:gd name="connsiteY753" fmla="*/ 5119812 h 10287000"/>
              <a:gd name="connsiteX754" fmla="*/ 1228429 w 9854218"/>
              <a:gd name="connsiteY754" fmla="*/ 5448803 h 10287000"/>
              <a:gd name="connsiteX755" fmla="*/ 1223684 w 9854218"/>
              <a:gd name="connsiteY755" fmla="*/ 5338083 h 10287000"/>
              <a:gd name="connsiteX756" fmla="*/ 1227343 w 9854218"/>
              <a:gd name="connsiteY756" fmla="*/ 5267367 h 10287000"/>
              <a:gd name="connsiteX757" fmla="*/ 1220456 w 9854218"/>
              <a:gd name="connsiteY757" fmla="*/ 5226296 h 10287000"/>
              <a:gd name="connsiteX758" fmla="*/ 1216210 w 9854218"/>
              <a:gd name="connsiteY758" fmla="*/ 5121995 h 10287000"/>
              <a:gd name="connsiteX759" fmla="*/ 1201873 w 9854218"/>
              <a:gd name="connsiteY759" fmla="*/ 4918788 h 10287000"/>
              <a:gd name="connsiteX760" fmla="*/ 1184335 w 9854218"/>
              <a:gd name="connsiteY760" fmla="*/ 4934976 h 10287000"/>
              <a:gd name="connsiteX761" fmla="*/ 1160984 w 9854218"/>
              <a:gd name="connsiteY761" fmla="*/ 4815842 h 10287000"/>
              <a:gd name="connsiteX762" fmla="*/ 1155173 w 9854218"/>
              <a:gd name="connsiteY762" fmla="*/ 4680522 h 10287000"/>
              <a:gd name="connsiteX763" fmla="*/ 1164637 w 9854218"/>
              <a:gd name="connsiteY763" fmla="*/ 4585209 h 10287000"/>
              <a:gd name="connsiteX764" fmla="*/ 1148003 w 9854218"/>
              <a:gd name="connsiteY764" fmla="*/ 4578918 h 10287000"/>
              <a:gd name="connsiteX765" fmla="*/ 1169194 w 9854218"/>
              <a:gd name="connsiteY765" fmla="*/ 4332098 h 10287000"/>
              <a:gd name="connsiteX766" fmla="*/ 1158937 w 9854218"/>
              <a:gd name="connsiteY766" fmla="*/ 4219817 h 10287000"/>
              <a:gd name="connsiteX767" fmla="*/ 91588 w 9854218"/>
              <a:gd name="connsiteY767" fmla="*/ 4168734 h 10287000"/>
              <a:gd name="connsiteX768" fmla="*/ 83972 w 9854218"/>
              <a:gd name="connsiteY768" fmla="*/ 4316366 h 10287000"/>
              <a:gd name="connsiteX769" fmla="*/ 74405 w 9854218"/>
              <a:gd name="connsiteY769" fmla="*/ 4340697 h 10287000"/>
              <a:gd name="connsiteX770" fmla="*/ 82370 w 9854218"/>
              <a:gd name="connsiteY770" fmla="*/ 4347356 h 10287000"/>
              <a:gd name="connsiteX771" fmla="*/ 83972 w 9854218"/>
              <a:gd name="connsiteY771" fmla="*/ 4316366 h 10287000"/>
              <a:gd name="connsiteX772" fmla="*/ 86419 w 9854218"/>
              <a:gd name="connsiteY772" fmla="*/ 4310133 h 10287000"/>
              <a:gd name="connsiteX773" fmla="*/ 95689 w 9854218"/>
              <a:gd name="connsiteY773" fmla="*/ 4331417 h 10287000"/>
              <a:gd name="connsiteX774" fmla="*/ 100619 w 9854218"/>
              <a:gd name="connsiteY774" fmla="*/ 4335539 h 10287000"/>
              <a:gd name="connsiteX775" fmla="*/ 104017 w 9854218"/>
              <a:gd name="connsiteY775" fmla="*/ 4168869 h 10287000"/>
              <a:gd name="connsiteX776" fmla="*/ 93514 w 9854218"/>
              <a:gd name="connsiteY776" fmla="*/ 4171199 h 10287000"/>
              <a:gd name="connsiteX777" fmla="*/ 1747226 w 9854218"/>
              <a:gd name="connsiteY777" fmla="*/ 4145492 h 10287000"/>
              <a:gd name="connsiteX778" fmla="*/ 1747224 w 9854218"/>
              <a:gd name="connsiteY778" fmla="*/ 4196109 h 10287000"/>
              <a:gd name="connsiteX779" fmla="*/ 1734570 w 9854218"/>
              <a:gd name="connsiteY779" fmla="*/ 4221414 h 10287000"/>
              <a:gd name="connsiteX780" fmla="*/ 1734570 w 9854218"/>
              <a:gd name="connsiteY780" fmla="*/ 4208762 h 10287000"/>
              <a:gd name="connsiteX781" fmla="*/ 1734570 w 9854218"/>
              <a:gd name="connsiteY781" fmla="*/ 4196109 h 10287000"/>
              <a:gd name="connsiteX782" fmla="*/ 1734570 w 9854218"/>
              <a:gd name="connsiteY782" fmla="*/ 4183452 h 10287000"/>
              <a:gd name="connsiteX783" fmla="*/ 1747226 w 9854218"/>
              <a:gd name="connsiteY783" fmla="*/ 4145492 h 10287000"/>
              <a:gd name="connsiteX784" fmla="*/ 302197 w 9854218"/>
              <a:gd name="connsiteY784" fmla="*/ 4128171 h 10287000"/>
              <a:gd name="connsiteX785" fmla="*/ 270673 w 9854218"/>
              <a:gd name="connsiteY785" fmla="*/ 4206978 h 10287000"/>
              <a:gd name="connsiteX786" fmla="*/ 244402 w 9854218"/>
              <a:gd name="connsiteY786" fmla="*/ 4427628 h 10287000"/>
              <a:gd name="connsiteX787" fmla="*/ 233195 w 9854218"/>
              <a:gd name="connsiteY787" fmla="*/ 4459299 h 10287000"/>
              <a:gd name="connsiteX788" fmla="*/ 228695 w 9854218"/>
              <a:gd name="connsiteY788" fmla="*/ 4527801 h 10287000"/>
              <a:gd name="connsiteX789" fmla="*/ 220168 w 9854218"/>
              <a:gd name="connsiteY789" fmla="*/ 4693059 h 10287000"/>
              <a:gd name="connsiteX790" fmla="*/ 210602 w 9854218"/>
              <a:gd name="connsiteY790" fmla="*/ 4717389 h 10287000"/>
              <a:gd name="connsiteX791" fmla="*/ 218566 w 9854218"/>
              <a:gd name="connsiteY791" fmla="*/ 4724043 h 10287000"/>
              <a:gd name="connsiteX792" fmla="*/ 220168 w 9854218"/>
              <a:gd name="connsiteY792" fmla="*/ 4693059 h 10287000"/>
              <a:gd name="connsiteX793" fmla="*/ 222616 w 9854218"/>
              <a:gd name="connsiteY793" fmla="*/ 4686827 h 10287000"/>
              <a:gd name="connsiteX794" fmla="*/ 231886 w 9854218"/>
              <a:gd name="connsiteY794" fmla="*/ 4708109 h 10287000"/>
              <a:gd name="connsiteX795" fmla="*/ 239851 w 9854218"/>
              <a:gd name="connsiteY795" fmla="*/ 4714763 h 10287000"/>
              <a:gd name="connsiteX796" fmla="*/ 292363 w 9854218"/>
              <a:gd name="connsiteY796" fmla="*/ 4312007 h 10287000"/>
              <a:gd name="connsiteX797" fmla="*/ 323828 w 9854218"/>
              <a:gd name="connsiteY797" fmla="*/ 4208169 h 10287000"/>
              <a:gd name="connsiteX798" fmla="*/ 322393 w 9854218"/>
              <a:gd name="connsiteY798" fmla="*/ 4195155 h 10287000"/>
              <a:gd name="connsiteX799" fmla="*/ 302197 w 9854218"/>
              <a:gd name="connsiteY799" fmla="*/ 4128171 h 10287000"/>
              <a:gd name="connsiteX800" fmla="*/ 136856 w 9854218"/>
              <a:gd name="connsiteY800" fmla="*/ 4085625 h 10287000"/>
              <a:gd name="connsiteX801" fmla="*/ 122686 w 9854218"/>
              <a:gd name="connsiteY801" fmla="*/ 4126770 h 10287000"/>
              <a:gd name="connsiteX802" fmla="*/ 116063 w 9854218"/>
              <a:gd name="connsiteY802" fmla="*/ 4254851 h 10287000"/>
              <a:gd name="connsiteX803" fmla="*/ 115835 w 9854218"/>
              <a:gd name="connsiteY803" fmla="*/ 4265180 h 10287000"/>
              <a:gd name="connsiteX804" fmla="*/ 132179 w 9854218"/>
              <a:gd name="connsiteY804" fmla="*/ 4167393 h 10287000"/>
              <a:gd name="connsiteX805" fmla="*/ 132100 w 9854218"/>
              <a:gd name="connsiteY805" fmla="*/ 4159281 h 10287000"/>
              <a:gd name="connsiteX806" fmla="*/ 146296 w 9854218"/>
              <a:gd name="connsiteY806" fmla="*/ 3904146 h 10287000"/>
              <a:gd name="connsiteX807" fmla="*/ 139528 w 9854218"/>
              <a:gd name="connsiteY807" fmla="*/ 3914934 h 10287000"/>
              <a:gd name="connsiteX808" fmla="*/ 142351 w 9854218"/>
              <a:gd name="connsiteY808" fmla="*/ 3988856 h 10287000"/>
              <a:gd name="connsiteX809" fmla="*/ 142147 w 9854218"/>
              <a:gd name="connsiteY809" fmla="*/ 4003731 h 10287000"/>
              <a:gd name="connsiteX810" fmla="*/ 148504 w 9854218"/>
              <a:gd name="connsiteY810" fmla="*/ 3905261 h 10287000"/>
              <a:gd name="connsiteX811" fmla="*/ 166543 w 9854218"/>
              <a:gd name="connsiteY811" fmla="*/ 3359468 h 10287000"/>
              <a:gd name="connsiteX812" fmla="*/ 161255 w 9854218"/>
              <a:gd name="connsiteY812" fmla="*/ 3361278 h 10287000"/>
              <a:gd name="connsiteX813" fmla="*/ 150472 w 9854218"/>
              <a:gd name="connsiteY813" fmla="*/ 3399543 h 10287000"/>
              <a:gd name="connsiteX814" fmla="*/ 154664 w 9854218"/>
              <a:gd name="connsiteY814" fmla="*/ 3409040 h 10287000"/>
              <a:gd name="connsiteX815" fmla="*/ 159973 w 9854218"/>
              <a:gd name="connsiteY815" fmla="*/ 3395351 h 10287000"/>
              <a:gd name="connsiteX816" fmla="*/ 164165 w 9854218"/>
              <a:gd name="connsiteY816" fmla="*/ 3404847 h 10287000"/>
              <a:gd name="connsiteX817" fmla="*/ 168355 w 9854218"/>
              <a:gd name="connsiteY817" fmla="*/ 3414344 h 10287000"/>
              <a:gd name="connsiteX818" fmla="*/ 163045 w 9854218"/>
              <a:gd name="connsiteY818" fmla="*/ 3428033 h 10287000"/>
              <a:gd name="connsiteX819" fmla="*/ 153542 w 9854218"/>
              <a:gd name="connsiteY819" fmla="*/ 3432227 h 10287000"/>
              <a:gd name="connsiteX820" fmla="*/ 150184 w 9854218"/>
              <a:gd name="connsiteY820" fmla="*/ 3501785 h 10287000"/>
              <a:gd name="connsiteX821" fmla="*/ 145991 w 9854218"/>
              <a:gd name="connsiteY821" fmla="*/ 3492288 h 10287000"/>
              <a:gd name="connsiteX822" fmla="*/ 144872 w 9854218"/>
              <a:gd name="connsiteY822" fmla="*/ 3515475 h 10287000"/>
              <a:gd name="connsiteX823" fmla="*/ 139562 w 9854218"/>
              <a:gd name="connsiteY823" fmla="*/ 3529161 h 10287000"/>
              <a:gd name="connsiteX824" fmla="*/ 135371 w 9854218"/>
              <a:gd name="connsiteY824" fmla="*/ 3519663 h 10287000"/>
              <a:gd name="connsiteX825" fmla="*/ 131180 w 9854218"/>
              <a:gd name="connsiteY825" fmla="*/ 3510168 h 10287000"/>
              <a:gd name="connsiteX826" fmla="*/ 85049 w 9854218"/>
              <a:gd name="connsiteY826" fmla="*/ 3791483 h 10287000"/>
              <a:gd name="connsiteX827" fmla="*/ 153794 w 9854218"/>
              <a:gd name="connsiteY827" fmla="*/ 3715758 h 10287000"/>
              <a:gd name="connsiteX828" fmla="*/ 156463 w 9854218"/>
              <a:gd name="connsiteY828" fmla="*/ 3768831 h 10287000"/>
              <a:gd name="connsiteX829" fmla="*/ 166171 w 9854218"/>
              <a:gd name="connsiteY829" fmla="*/ 3765864 h 10287000"/>
              <a:gd name="connsiteX830" fmla="*/ 197119 w 9854218"/>
              <a:gd name="connsiteY830" fmla="*/ 3566031 h 10287000"/>
              <a:gd name="connsiteX831" fmla="*/ 236113 w 9854218"/>
              <a:gd name="connsiteY831" fmla="*/ 3380820 h 10287000"/>
              <a:gd name="connsiteX832" fmla="*/ 224242 w 9854218"/>
              <a:gd name="connsiteY832" fmla="*/ 3412373 h 10287000"/>
              <a:gd name="connsiteX833" fmla="*/ 203290 w 9854218"/>
              <a:gd name="connsiteY833" fmla="*/ 3364890 h 10287000"/>
              <a:gd name="connsiteX834" fmla="*/ 178976 w 9854218"/>
              <a:gd name="connsiteY834" fmla="*/ 3386964 h 10287000"/>
              <a:gd name="connsiteX835" fmla="*/ 166543 w 9854218"/>
              <a:gd name="connsiteY835" fmla="*/ 3359468 h 10287000"/>
              <a:gd name="connsiteX836" fmla="*/ 675232 w 9854218"/>
              <a:gd name="connsiteY836" fmla="*/ 2205345 h 10287000"/>
              <a:gd name="connsiteX837" fmla="*/ 598391 w 9854218"/>
              <a:gd name="connsiteY837" fmla="*/ 2271671 h 10287000"/>
              <a:gd name="connsiteX838" fmla="*/ 595514 w 9854218"/>
              <a:gd name="connsiteY838" fmla="*/ 2273613 h 10287000"/>
              <a:gd name="connsiteX839" fmla="*/ 593956 w 9854218"/>
              <a:gd name="connsiteY839" fmla="*/ 2282829 h 10287000"/>
              <a:gd name="connsiteX840" fmla="*/ 575621 w 9854218"/>
              <a:gd name="connsiteY840" fmla="*/ 2365005 h 10287000"/>
              <a:gd name="connsiteX841" fmla="*/ 513883 w 9854218"/>
              <a:gd name="connsiteY841" fmla="*/ 2537843 h 10287000"/>
              <a:gd name="connsiteX842" fmla="*/ 507934 w 9854218"/>
              <a:gd name="connsiteY842" fmla="*/ 2563505 h 10287000"/>
              <a:gd name="connsiteX843" fmla="*/ 533374 w 9854218"/>
              <a:gd name="connsiteY843" fmla="*/ 2578352 h 10287000"/>
              <a:gd name="connsiteX844" fmla="*/ 580660 w 9854218"/>
              <a:gd name="connsiteY844" fmla="*/ 2562593 h 10287000"/>
              <a:gd name="connsiteX845" fmla="*/ 675232 w 9854218"/>
              <a:gd name="connsiteY845" fmla="*/ 2205345 h 10287000"/>
              <a:gd name="connsiteX846" fmla="*/ 523040 w 9854218"/>
              <a:gd name="connsiteY846" fmla="*/ 2200926 h 10287000"/>
              <a:gd name="connsiteX847" fmla="*/ 513322 w 9854218"/>
              <a:gd name="connsiteY847" fmla="*/ 2228223 h 10287000"/>
              <a:gd name="connsiteX848" fmla="*/ 461300 w 9854218"/>
              <a:gd name="connsiteY848" fmla="*/ 2354711 h 10287000"/>
              <a:gd name="connsiteX849" fmla="*/ 442297 w 9854218"/>
              <a:gd name="connsiteY849" fmla="*/ 2363097 h 10287000"/>
              <a:gd name="connsiteX850" fmla="*/ 412385 w 9854218"/>
              <a:gd name="connsiteY850" fmla="*/ 2501100 h 10287000"/>
              <a:gd name="connsiteX851" fmla="*/ 375211 w 9854218"/>
              <a:gd name="connsiteY851" fmla="*/ 2596926 h 10287000"/>
              <a:gd name="connsiteX852" fmla="*/ 251371 w 9854218"/>
              <a:gd name="connsiteY852" fmla="*/ 3139446 h 10287000"/>
              <a:gd name="connsiteX853" fmla="*/ 224819 w 9854218"/>
              <a:gd name="connsiteY853" fmla="*/ 3207893 h 10287000"/>
              <a:gd name="connsiteX854" fmla="*/ 226771 w 9854218"/>
              <a:gd name="connsiteY854" fmla="*/ 3263763 h 10287000"/>
              <a:gd name="connsiteX855" fmla="*/ 264502 w 9854218"/>
              <a:gd name="connsiteY855" fmla="*/ 3186482 h 10287000"/>
              <a:gd name="connsiteX856" fmla="*/ 277628 w 9854218"/>
              <a:gd name="connsiteY856" fmla="*/ 3183644 h 10287000"/>
              <a:gd name="connsiteX857" fmla="*/ 294317 w 9854218"/>
              <a:gd name="connsiteY857" fmla="*/ 3104372 h 10287000"/>
              <a:gd name="connsiteX858" fmla="*/ 407276 w 9854218"/>
              <a:gd name="connsiteY858" fmla="*/ 2646653 h 10287000"/>
              <a:gd name="connsiteX859" fmla="*/ 478208 w 9854218"/>
              <a:gd name="connsiteY859" fmla="*/ 2553563 h 10287000"/>
              <a:gd name="connsiteX860" fmla="*/ 495008 w 9854218"/>
              <a:gd name="connsiteY860" fmla="*/ 2558340 h 10287000"/>
              <a:gd name="connsiteX861" fmla="*/ 519655 w 9854218"/>
              <a:gd name="connsiteY861" fmla="*/ 2451215 h 10287000"/>
              <a:gd name="connsiteX862" fmla="*/ 490688 w 9854218"/>
              <a:gd name="connsiteY862" fmla="*/ 2414930 h 10287000"/>
              <a:gd name="connsiteX863" fmla="*/ 521407 w 9854218"/>
              <a:gd name="connsiteY863" fmla="*/ 2296610 h 10287000"/>
              <a:gd name="connsiteX864" fmla="*/ 522992 w 9854218"/>
              <a:gd name="connsiteY864" fmla="*/ 2284277 h 10287000"/>
              <a:gd name="connsiteX865" fmla="*/ 518692 w 9854218"/>
              <a:gd name="connsiteY865" fmla="*/ 2290899 h 10287000"/>
              <a:gd name="connsiteX866" fmla="*/ 517693 w 9854218"/>
              <a:gd name="connsiteY866" fmla="*/ 2292438 h 10287000"/>
              <a:gd name="connsiteX867" fmla="*/ 509698 w 9854218"/>
              <a:gd name="connsiteY867" fmla="*/ 2304755 h 10287000"/>
              <a:gd name="connsiteX868" fmla="*/ 503212 w 9854218"/>
              <a:gd name="connsiteY868" fmla="*/ 2274299 h 10287000"/>
              <a:gd name="connsiteX869" fmla="*/ 511207 w 9854218"/>
              <a:gd name="connsiteY869" fmla="*/ 2261982 h 10287000"/>
              <a:gd name="connsiteX870" fmla="*/ 521365 w 9854218"/>
              <a:gd name="connsiteY870" fmla="*/ 2259818 h 10287000"/>
              <a:gd name="connsiteX871" fmla="*/ 517589 w 9854218"/>
              <a:gd name="connsiteY871" fmla="*/ 2227290 h 10287000"/>
              <a:gd name="connsiteX872" fmla="*/ 609370 w 9854218"/>
              <a:gd name="connsiteY872" fmla="*/ 1937486 h 10287000"/>
              <a:gd name="connsiteX873" fmla="*/ 606925 w 9854218"/>
              <a:gd name="connsiteY873" fmla="*/ 1938728 h 10287000"/>
              <a:gd name="connsiteX874" fmla="*/ 600083 w 9854218"/>
              <a:gd name="connsiteY874" fmla="*/ 1963008 h 10287000"/>
              <a:gd name="connsiteX875" fmla="*/ 2354597 w 9854218"/>
              <a:gd name="connsiteY875" fmla="*/ 1627446 h 10287000"/>
              <a:gd name="connsiteX876" fmla="*/ 2353016 w 9854218"/>
              <a:gd name="connsiteY876" fmla="*/ 1638516 h 10287000"/>
              <a:gd name="connsiteX877" fmla="*/ 2347962 w 9854218"/>
              <a:gd name="connsiteY877" fmla="*/ 1639239 h 10287000"/>
              <a:gd name="connsiteX878" fmla="*/ 2453333 w 9854218"/>
              <a:gd name="connsiteY878" fmla="*/ 1504730 h 10287000"/>
              <a:gd name="connsiteX879" fmla="*/ 2443172 w 9854218"/>
              <a:gd name="connsiteY879" fmla="*/ 1513565 h 10287000"/>
              <a:gd name="connsiteX880" fmla="*/ 2433042 w 9854218"/>
              <a:gd name="connsiteY880" fmla="*/ 1543170 h 10287000"/>
              <a:gd name="connsiteX881" fmla="*/ 2455824 w 9854218"/>
              <a:gd name="connsiteY881" fmla="*/ 966746 h 10287000"/>
              <a:gd name="connsiteX882" fmla="*/ 2455824 w 9854218"/>
              <a:gd name="connsiteY882" fmla="*/ 969464 h 10287000"/>
              <a:gd name="connsiteX883" fmla="*/ 2443172 w 9854218"/>
              <a:gd name="connsiteY883" fmla="*/ 982118 h 10287000"/>
              <a:gd name="connsiteX884" fmla="*/ 1481994 w 9854218"/>
              <a:gd name="connsiteY884" fmla="*/ 366944 h 10287000"/>
              <a:gd name="connsiteX885" fmla="*/ 1467562 w 9854218"/>
              <a:gd name="connsiteY885" fmla="*/ 370847 h 10287000"/>
              <a:gd name="connsiteX886" fmla="*/ 1367948 w 9854218"/>
              <a:gd name="connsiteY886" fmla="*/ 551256 h 10287000"/>
              <a:gd name="connsiteX887" fmla="*/ 1240025 w 9854218"/>
              <a:gd name="connsiteY887" fmla="*/ 748308 h 10287000"/>
              <a:gd name="connsiteX888" fmla="*/ 1219709 w 9854218"/>
              <a:gd name="connsiteY888" fmla="*/ 752634 h 10287000"/>
              <a:gd name="connsiteX889" fmla="*/ 1162235 w 9854218"/>
              <a:gd name="connsiteY889" fmla="*/ 881616 h 10287000"/>
              <a:gd name="connsiteX890" fmla="*/ 1106269 w 9854218"/>
              <a:gd name="connsiteY890" fmla="*/ 967827 h 10287000"/>
              <a:gd name="connsiteX891" fmla="*/ 1000045 w 9854218"/>
              <a:gd name="connsiteY891" fmla="*/ 1210668 h 10287000"/>
              <a:gd name="connsiteX892" fmla="*/ 959045 w 9854218"/>
              <a:gd name="connsiteY892" fmla="*/ 1289678 h 10287000"/>
              <a:gd name="connsiteX893" fmla="*/ 939901 w 9854218"/>
              <a:gd name="connsiteY893" fmla="*/ 1370676 h 10287000"/>
              <a:gd name="connsiteX894" fmla="*/ 927422 w 9854218"/>
              <a:gd name="connsiteY894" fmla="*/ 1538138 h 10287000"/>
              <a:gd name="connsiteX895" fmla="*/ 1289950 w 9854218"/>
              <a:gd name="connsiteY895" fmla="*/ 765854 h 10287000"/>
              <a:gd name="connsiteX896" fmla="*/ 1382551 w 9854218"/>
              <a:gd name="connsiteY896" fmla="*/ 560306 h 10287000"/>
              <a:gd name="connsiteX897" fmla="*/ 1487975 w 9854218"/>
              <a:gd name="connsiteY897" fmla="*/ 378446 h 10287000"/>
              <a:gd name="connsiteX898" fmla="*/ 1487231 w 9854218"/>
              <a:gd name="connsiteY898" fmla="*/ 375944 h 10287000"/>
              <a:gd name="connsiteX899" fmla="*/ 1481994 w 9854218"/>
              <a:gd name="connsiteY899" fmla="*/ 366944 h 10287000"/>
              <a:gd name="connsiteX900" fmla="*/ 2896330 w 9854218"/>
              <a:gd name="connsiteY900" fmla="*/ 0 h 10287000"/>
              <a:gd name="connsiteX901" fmla="*/ 3314054 w 9854218"/>
              <a:gd name="connsiteY901" fmla="*/ 0 h 10287000"/>
              <a:gd name="connsiteX902" fmla="*/ 3271984 w 9854218"/>
              <a:gd name="connsiteY902" fmla="*/ 44175 h 10287000"/>
              <a:gd name="connsiteX903" fmla="*/ 3215042 w 9854218"/>
              <a:gd name="connsiteY903" fmla="*/ 134331 h 10287000"/>
              <a:gd name="connsiteX904" fmla="*/ 3164426 w 9854218"/>
              <a:gd name="connsiteY904" fmla="*/ 159642 h 10287000"/>
              <a:gd name="connsiteX905" fmla="*/ 3164426 w 9854218"/>
              <a:gd name="connsiteY905" fmla="*/ 146985 h 10287000"/>
              <a:gd name="connsiteX906" fmla="*/ 3151772 w 9854218"/>
              <a:gd name="connsiteY906" fmla="*/ 146985 h 10287000"/>
              <a:gd name="connsiteX907" fmla="*/ 3139120 w 9854218"/>
              <a:gd name="connsiteY907" fmla="*/ 159641 h 10287000"/>
              <a:gd name="connsiteX908" fmla="*/ 3088506 w 9854218"/>
              <a:gd name="connsiteY908" fmla="*/ 222906 h 10287000"/>
              <a:gd name="connsiteX909" fmla="*/ 3088506 w 9854218"/>
              <a:gd name="connsiteY909" fmla="*/ 210252 h 10287000"/>
              <a:gd name="connsiteX910" fmla="*/ 3075852 w 9854218"/>
              <a:gd name="connsiteY910" fmla="*/ 210252 h 10287000"/>
              <a:gd name="connsiteX911" fmla="*/ 3063198 w 9854218"/>
              <a:gd name="connsiteY911" fmla="*/ 222906 h 10287000"/>
              <a:gd name="connsiteX912" fmla="*/ 3063197 w 9854218"/>
              <a:gd name="connsiteY912" fmla="*/ 235560 h 10287000"/>
              <a:gd name="connsiteX913" fmla="*/ 3037892 w 9854218"/>
              <a:gd name="connsiteY913" fmla="*/ 286175 h 10287000"/>
              <a:gd name="connsiteX914" fmla="*/ 3025236 w 9854218"/>
              <a:gd name="connsiteY914" fmla="*/ 298829 h 10287000"/>
              <a:gd name="connsiteX915" fmla="*/ 3012582 w 9854218"/>
              <a:gd name="connsiteY915" fmla="*/ 298827 h 10287000"/>
              <a:gd name="connsiteX916" fmla="*/ 2999930 w 9854218"/>
              <a:gd name="connsiteY916" fmla="*/ 311481 h 10287000"/>
              <a:gd name="connsiteX917" fmla="*/ 3012582 w 9854218"/>
              <a:gd name="connsiteY917" fmla="*/ 311481 h 10287000"/>
              <a:gd name="connsiteX918" fmla="*/ 3025236 w 9854218"/>
              <a:gd name="connsiteY918" fmla="*/ 311481 h 10287000"/>
              <a:gd name="connsiteX919" fmla="*/ 2936663 w 9854218"/>
              <a:gd name="connsiteY919" fmla="*/ 400056 h 10287000"/>
              <a:gd name="connsiteX920" fmla="*/ 2936662 w 9854218"/>
              <a:gd name="connsiteY920" fmla="*/ 387402 h 10287000"/>
              <a:gd name="connsiteX921" fmla="*/ 2949317 w 9854218"/>
              <a:gd name="connsiteY921" fmla="*/ 374747 h 10287000"/>
              <a:gd name="connsiteX922" fmla="*/ 2936662 w 9854218"/>
              <a:gd name="connsiteY922" fmla="*/ 374750 h 10287000"/>
              <a:gd name="connsiteX923" fmla="*/ 2949318 w 9854218"/>
              <a:gd name="connsiteY923" fmla="*/ 362094 h 10287000"/>
              <a:gd name="connsiteX924" fmla="*/ 2961968 w 9854218"/>
              <a:gd name="connsiteY924" fmla="*/ 362093 h 10287000"/>
              <a:gd name="connsiteX925" fmla="*/ 2961965 w 9854218"/>
              <a:gd name="connsiteY925" fmla="*/ 349442 h 10287000"/>
              <a:gd name="connsiteX926" fmla="*/ 2961968 w 9854218"/>
              <a:gd name="connsiteY926" fmla="*/ 336788 h 10287000"/>
              <a:gd name="connsiteX927" fmla="*/ 2949317 w 9854218"/>
              <a:gd name="connsiteY927" fmla="*/ 349442 h 10287000"/>
              <a:gd name="connsiteX928" fmla="*/ 2961965 w 9854218"/>
              <a:gd name="connsiteY928" fmla="*/ 298827 h 10287000"/>
              <a:gd name="connsiteX929" fmla="*/ 2974624 w 9854218"/>
              <a:gd name="connsiteY929" fmla="*/ 286175 h 10287000"/>
              <a:gd name="connsiteX930" fmla="*/ 2987278 w 9854218"/>
              <a:gd name="connsiteY930" fmla="*/ 286176 h 10287000"/>
              <a:gd name="connsiteX931" fmla="*/ 2999928 w 9854218"/>
              <a:gd name="connsiteY931" fmla="*/ 260870 h 10287000"/>
              <a:gd name="connsiteX932" fmla="*/ 2974622 w 9854218"/>
              <a:gd name="connsiteY932" fmla="*/ 260867 h 10287000"/>
              <a:gd name="connsiteX933" fmla="*/ 2961970 w 9854218"/>
              <a:gd name="connsiteY933" fmla="*/ 273521 h 10287000"/>
              <a:gd name="connsiteX934" fmla="*/ 2949317 w 9854218"/>
              <a:gd name="connsiteY934" fmla="*/ 286175 h 10287000"/>
              <a:gd name="connsiteX935" fmla="*/ 2924008 w 9854218"/>
              <a:gd name="connsiteY935" fmla="*/ 324135 h 10287000"/>
              <a:gd name="connsiteX936" fmla="*/ 2949317 w 9854218"/>
              <a:gd name="connsiteY936" fmla="*/ 311481 h 10287000"/>
              <a:gd name="connsiteX937" fmla="*/ 2961965 w 9854218"/>
              <a:gd name="connsiteY937" fmla="*/ 298827 h 10287000"/>
              <a:gd name="connsiteX938" fmla="*/ 2936662 w 9854218"/>
              <a:gd name="connsiteY938" fmla="*/ 349442 h 10287000"/>
              <a:gd name="connsiteX939" fmla="*/ 2924008 w 9854218"/>
              <a:gd name="connsiteY939" fmla="*/ 362096 h 10287000"/>
              <a:gd name="connsiteX940" fmla="*/ 2898702 w 9854218"/>
              <a:gd name="connsiteY940" fmla="*/ 374747 h 10287000"/>
              <a:gd name="connsiteX941" fmla="*/ 2911350 w 9854218"/>
              <a:gd name="connsiteY941" fmla="*/ 374747 h 10287000"/>
              <a:gd name="connsiteX942" fmla="*/ 2911354 w 9854218"/>
              <a:gd name="connsiteY942" fmla="*/ 387402 h 10287000"/>
              <a:gd name="connsiteX943" fmla="*/ 2911354 w 9854218"/>
              <a:gd name="connsiteY943" fmla="*/ 400059 h 10287000"/>
              <a:gd name="connsiteX944" fmla="*/ 2886048 w 9854218"/>
              <a:gd name="connsiteY944" fmla="*/ 425363 h 10287000"/>
              <a:gd name="connsiteX945" fmla="*/ 2911350 w 9854218"/>
              <a:gd name="connsiteY945" fmla="*/ 425363 h 10287000"/>
              <a:gd name="connsiteX946" fmla="*/ 2924008 w 9854218"/>
              <a:gd name="connsiteY946" fmla="*/ 412712 h 10287000"/>
              <a:gd name="connsiteX947" fmla="*/ 2873394 w 9854218"/>
              <a:gd name="connsiteY947" fmla="*/ 501282 h 10287000"/>
              <a:gd name="connsiteX948" fmla="*/ 2886047 w 9854218"/>
              <a:gd name="connsiteY948" fmla="*/ 450672 h 10287000"/>
              <a:gd name="connsiteX949" fmla="*/ 2848088 w 9854218"/>
              <a:gd name="connsiteY949" fmla="*/ 488633 h 10287000"/>
              <a:gd name="connsiteX950" fmla="*/ 2848086 w 9854218"/>
              <a:gd name="connsiteY950" fmla="*/ 475980 h 10287000"/>
              <a:gd name="connsiteX951" fmla="*/ 2860742 w 9854218"/>
              <a:gd name="connsiteY951" fmla="*/ 450671 h 10287000"/>
              <a:gd name="connsiteX952" fmla="*/ 2822778 w 9854218"/>
              <a:gd name="connsiteY952" fmla="*/ 475977 h 10287000"/>
              <a:gd name="connsiteX953" fmla="*/ 2810128 w 9854218"/>
              <a:gd name="connsiteY953" fmla="*/ 488631 h 10287000"/>
              <a:gd name="connsiteX954" fmla="*/ 2759512 w 9854218"/>
              <a:gd name="connsiteY954" fmla="*/ 539243 h 10287000"/>
              <a:gd name="connsiteX955" fmla="*/ 2797472 w 9854218"/>
              <a:gd name="connsiteY955" fmla="*/ 513938 h 10287000"/>
              <a:gd name="connsiteX956" fmla="*/ 2784818 w 9854218"/>
              <a:gd name="connsiteY956" fmla="*/ 526592 h 10287000"/>
              <a:gd name="connsiteX957" fmla="*/ 2772164 w 9854218"/>
              <a:gd name="connsiteY957" fmla="*/ 551898 h 10287000"/>
              <a:gd name="connsiteX958" fmla="*/ 2797474 w 9854218"/>
              <a:gd name="connsiteY958" fmla="*/ 539243 h 10287000"/>
              <a:gd name="connsiteX959" fmla="*/ 2810128 w 9854218"/>
              <a:gd name="connsiteY959" fmla="*/ 539243 h 10287000"/>
              <a:gd name="connsiteX960" fmla="*/ 2772166 w 9854218"/>
              <a:gd name="connsiteY960" fmla="*/ 602513 h 10287000"/>
              <a:gd name="connsiteX961" fmla="*/ 2721554 w 9854218"/>
              <a:gd name="connsiteY961" fmla="*/ 627818 h 10287000"/>
              <a:gd name="connsiteX962" fmla="*/ 2658284 w 9854218"/>
              <a:gd name="connsiteY962" fmla="*/ 703743 h 10287000"/>
              <a:gd name="connsiteX963" fmla="*/ 2658284 w 9854218"/>
              <a:gd name="connsiteY963" fmla="*/ 741699 h 10287000"/>
              <a:gd name="connsiteX964" fmla="*/ 2595016 w 9854218"/>
              <a:gd name="connsiteY964" fmla="*/ 779661 h 10287000"/>
              <a:gd name="connsiteX965" fmla="*/ 2488250 w 9854218"/>
              <a:gd name="connsiteY965" fmla="*/ 927351 h 10287000"/>
              <a:gd name="connsiteX966" fmla="*/ 2455824 w 9854218"/>
              <a:gd name="connsiteY966" fmla="*/ 966746 h 10287000"/>
              <a:gd name="connsiteX967" fmla="*/ 2455822 w 9854218"/>
              <a:gd name="connsiteY967" fmla="*/ 956810 h 10287000"/>
              <a:gd name="connsiteX968" fmla="*/ 2430518 w 9854218"/>
              <a:gd name="connsiteY968" fmla="*/ 969464 h 10287000"/>
              <a:gd name="connsiteX969" fmla="*/ 2417862 w 9854218"/>
              <a:gd name="connsiteY969" fmla="*/ 994773 h 10287000"/>
              <a:gd name="connsiteX970" fmla="*/ 2316635 w 9854218"/>
              <a:gd name="connsiteY970" fmla="*/ 1133960 h 10287000"/>
              <a:gd name="connsiteX971" fmla="*/ 2316635 w 9854218"/>
              <a:gd name="connsiteY971" fmla="*/ 1121304 h 10287000"/>
              <a:gd name="connsiteX972" fmla="*/ 2303984 w 9854218"/>
              <a:gd name="connsiteY972" fmla="*/ 1121304 h 10287000"/>
              <a:gd name="connsiteX973" fmla="*/ 2303984 w 9854218"/>
              <a:gd name="connsiteY973" fmla="*/ 1133960 h 10287000"/>
              <a:gd name="connsiteX974" fmla="*/ 2291328 w 9854218"/>
              <a:gd name="connsiteY974" fmla="*/ 1146614 h 10287000"/>
              <a:gd name="connsiteX975" fmla="*/ 2291330 w 9854218"/>
              <a:gd name="connsiteY975" fmla="*/ 1171919 h 10287000"/>
              <a:gd name="connsiteX976" fmla="*/ 2266020 w 9854218"/>
              <a:gd name="connsiteY976" fmla="*/ 1171919 h 10287000"/>
              <a:gd name="connsiteX977" fmla="*/ 2253370 w 9854218"/>
              <a:gd name="connsiteY977" fmla="*/ 1209881 h 10287000"/>
              <a:gd name="connsiteX978" fmla="*/ 2253368 w 9854218"/>
              <a:gd name="connsiteY978" fmla="*/ 1197225 h 10287000"/>
              <a:gd name="connsiteX979" fmla="*/ 2240712 w 9854218"/>
              <a:gd name="connsiteY979" fmla="*/ 1197225 h 10287000"/>
              <a:gd name="connsiteX980" fmla="*/ 2228060 w 9854218"/>
              <a:gd name="connsiteY980" fmla="*/ 1222535 h 10287000"/>
              <a:gd name="connsiteX981" fmla="*/ 2228062 w 9854218"/>
              <a:gd name="connsiteY981" fmla="*/ 1235190 h 10287000"/>
              <a:gd name="connsiteX982" fmla="*/ 2190100 w 9854218"/>
              <a:gd name="connsiteY982" fmla="*/ 1285800 h 10287000"/>
              <a:gd name="connsiteX983" fmla="*/ 2177446 w 9854218"/>
              <a:gd name="connsiteY983" fmla="*/ 1298454 h 10287000"/>
              <a:gd name="connsiteX984" fmla="*/ 2164790 w 9854218"/>
              <a:gd name="connsiteY984" fmla="*/ 1323761 h 10287000"/>
              <a:gd name="connsiteX985" fmla="*/ 2177447 w 9854218"/>
              <a:gd name="connsiteY985" fmla="*/ 1311110 h 10287000"/>
              <a:gd name="connsiteX986" fmla="*/ 2190096 w 9854218"/>
              <a:gd name="connsiteY986" fmla="*/ 1311111 h 10287000"/>
              <a:gd name="connsiteX987" fmla="*/ 2164793 w 9854218"/>
              <a:gd name="connsiteY987" fmla="*/ 1374375 h 10287000"/>
              <a:gd name="connsiteX988" fmla="*/ 2152140 w 9854218"/>
              <a:gd name="connsiteY988" fmla="*/ 1399685 h 10287000"/>
              <a:gd name="connsiteX989" fmla="*/ 2139485 w 9854218"/>
              <a:gd name="connsiteY989" fmla="*/ 1399683 h 10287000"/>
              <a:gd name="connsiteX990" fmla="*/ 2139485 w 9854218"/>
              <a:gd name="connsiteY990" fmla="*/ 1412336 h 10287000"/>
              <a:gd name="connsiteX991" fmla="*/ 2126834 w 9854218"/>
              <a:gd name="connsiteY991" fmla="*/ 1424993 h 10287000"/>
              <a:gd name="connsiteX992" fmla="*/ 2126832 w 9854218"/>
              <a:gd name="connsiteY992" fmla="*/ 1437641 h 10287000"/>
              <a:gd name="connsiteX993" fmla="*/ 2076220 w 9854218"/>
              <a:gd name="connsiteY993" fmla="*/ 1475606 h 10287000"/>
              <a:gd name="connsiteX994" fmla="*/ 2076220 w 9854218"/>
              <a:gd name="connsiteY994" fmla="*/ 1513566 h 10287000"/>
              <a:gd name="connsiteX995" fmla="*/ 2063564 w 9854218"/>
              <a:gd name="connsiteY995" fmla="*/ 1538871 h 10287000"/>
              <a:gd name="connsiteX996" fmla="*/ 2076215 w 9854218"/>
              <a:gd name="connsiteY996" fmla="*/ 1538868 h 10287000"/>
              <a:gd name="connsiteX997" fmla="*/ 2076218 w 9854218"/>
              <a:gd name="connsiteY997" fmla="*/ 1526216 h 10287000"/>
              <a:gd name="connsiteX998" fmla="*/ 2088868 w 9854218"/>
              <a:gd name="connsiteY998" fmla="*/ 1551525 h 10287000"/>
              <a:gd name="connsiteX999" fmla="*/ 1734570 w 9854218"/>
              <a:gd name="connsiteY999" fmla="*/ 2285429 h 10287000"/>
              <a:gd name="connsiteX1000" fmla="*/ 1683956 w 9854218"/>
              <a:gd name="connsiteY1000" fmla="*/ 2386655 h 10287000"/>
              <a:gd name="connsiteX1001" fmla="*/ 1645996 w 9854218"/>
              <a:gd name="connsiteY1001" fmla="*/ 2449923 h 10287000"/>
              <a:gd name="connsiteX1002" fmla="*/ 1620689 w 9854218"/>
              <a:gd name="connsiteY1002" fmla="*/ 2551154 h 10287000"/>
              <a:gd name="connsiteX1003" fmla="*/ 1506806 w 9854218"/>
              <a:gd name="connsiteY1003" fmla="*/ 2905451 h 10287000"/>
              <a:gd name="connsiteX1004" fmla="*/ 1494152 w 9854218"/>
              <a:gd name="connsiteY1004" fmla="*/ 2918102 h 10287000"/>
              <a:gd name="connsiteX1005" fmla="*/ 1494154 w 9854218"/>
              <a:gd name="connsiteY1005" fmla="*/ 2930757 h 10287000"/>
              <a:gd name="connsiteX1006" fmla="*/ 1506806 w 9854218"/>
              <a:gd name="connsiteY1006" fmla="*/ 2930756 h 10287000"/>
              <a:gd name="connsiteX1007" fmla="*/ 1506806 w 9854218"/>
              <a:gd name="connsiteY1007" fmla="*/ 2943410 h 10287000"/>
              <a:gd name="connsiteX1008" fmla="*/ 1494152 w 9854218"/>
              <a:gd name="connsiteY1008" fmla="*/ 2943410 h 10287000"/>
              <a:gd name="connsiteX1009" fmla="*/ 1456192 w 9854218"/>
              <a:gd name="connsiteY1009" fmla="*/ 3057288 h 10287000"/>
              <a:gd name="connsiteX1010" fmla="*/ 1443541 w 9854218"/>
              <a:gd name="connsiteY1010" fmla="*/ 3057291 h 10287000"/>
              <a:gd name="connsiteX1011" fmla="*/ 1443536 w 9854218"/>
              <a:gd name="connsiteY1011" fmla="*/ 3082601 h 10287000"/>
              <a:gd name="connsiteX1012" fmla="*/ 1405579 w 9854218"/>
              <a:gd name="connsiteY1012" fmla="*/ 3209135 h 10287000"/>
              <a:gd name="connsiteX1013" fmla="*/ 1392929 w 9854218"/>
              <a:gd name="connsiteY1013" fmla="*/ 3221789 h 10287000"/>
              <a:gd name="connsiteX1014" fmla="*/ 1380271 w 9854218"/>
              <a:gd name="connsiteY1014" fmla="*/ 3272402 h 10287000"/>
              <a:gd name="connsiteX1015" fmla="*/ 1380272 w 9854218"/>
              <a:gd name="connsiteY1015" fmla="*/ 3285053 h 10287000"/>
              <a:gd name="connsiteX1016" fmla="*/ 1380271 w 9854218"/>
              <a:gd name="connsiteY1016" fmla="*/ 3297705 h 10287000"/>
              <a:gd name="connsiteX1017" fmla="*/ 1380271 w 9854218"/>
              <a:gd name="connsiteY1017" fmla="*/ 3310362 h 10287000"/>
              <a:gd name="connsiteX1018" fmla="*/ 1367617 w 9854218"/>
              <a:gd name="connsiteY1018" fmla="*/ 3348326 h 10287000"/>
              <a:gd name="connsiteX1019" fmla="*/ 1392925 w 9854218"/>
              <a:gd name="connsiteY1019" fmla="*/ 3335669 h 10287000"/>
              <a:gd name="connsiteX1020" fmla="*/ 1392928 w 9854218"/>
              <a:gd name="connsiteY1020" fmla="*/ 3360977 h 10287000"/>
              <a:gd name="connsiteX1021" fmla="*/ 1380272 w 9854218"/>
              <a:gd name="connsiteY1021" fmla="*/ 3360974 h 10287000"/>
              <a:gd name="connsiteX1022" fmla="*/ 1380271 w 9854218"/>
              <a:gd name="connsiteY1022" fmla="*/ 3373631 h 10287000"/>
              <a:gd name="connsiteX1023" fmla="*/ 1380271 w 9854218"/>
              <a:gd name="connsiteY1023" fmla="*/ 3386286 h 10287000"/>
              <a:gd name="connsiteX1024" fmla="*/ 1380271 w 9854218"/>
              <a:gd name="connsiteY1024" fmla="*/ 3411591 h 10287000"/>
              <a:gd name="connsiteX1025" fmla="*/ 1329658 w 9854218"/>
              <a:gd name="connsiteY1025" fmla="*/ 3512819 h 10287000"/>
              <a:gd name="connsiteX1026" fmla="*/ 1342310 w 9854218"/>
              <a:gd name="connsiteY1026" fmla="*/ 3512817 h 10287000"/>
              <a:gd name="connsiteX1027" fmla="*/ 1329658 w 9854218"/>
              <a:gd name="connsiteY1027" fmla="*/ 3550775 h 10287000"/>
              <a:gd name="connsiteX1028" fmla="*/ 1354964 w 9854218"/>
              <a:gd name="connsiteY1028" fmla="*/ 3550778 h 10287000"/>
              <a:gd name="connsiteX1029" fmla="*/ 1367618 w 9854218"/>
              <a:gd name="connsiteY1029" fmla="*/ 3500165 h 10287000"/>
              <a:gd name="connsiteX1030" fmla="*/ 1367618 w 9854218"/>
              <a:gd name="connsiteY1030" fmla="*/ 3512819 h 10287000"/>
              <a:gd name="connsiteX1031" fmla="*/ 1380271 w 9854218"/>
              <a:gd name="connsiteY1031" fmla="*/ 3512817 h 10287000"/>
              <a:gd name="connsiteX1032" fmla="*/ 1380271 w 9854218"/>
              <a:gd name="connsiteY1032" fmla="*/ 3500166 h 10287000"/>
              <a:gd name="connsiteX1033" fmla="*/ 1380271 w 9854218"/>
              <a:gd name="connsiteY1033" fmla="*/ 3487512 h 10287000"/>
              <a:gd name="connsiteX1034" fmla="*/ 1418236 w 9854218"/>
              <a:gd name="connsiteY1034" fmla="*/ 3348324 h 10287000"/>
              <a:gd name="connsiteX1035" fmla="*/ 1430885 w 9854218"/>
              <a:gd name="connsiteY1035" fmla="*/ 3335669 h 10287000"/>
              <a:gd name="connsiteX1036" fmla="*/ 1430887 w 9854218"/>
              <a:gd name="connsiteY1036" fmla="*/ 3323013 h 10287000"/>
              <a:gd name="connsiteX1037" fmla="*/ 1418234 w 9854218"/>
              <a:gd name="connsiteY1037" fmla="*/ 3323015 h 10287000"/>
              <a:gd name="connsiteX1038" fmla="*/ 1544766 w 9854218"/>
              <a:gd name="connsiteY1038" fmla="*/ 2918102 h 10287000"/>
              <a:gd name="connsiteX1039" fmla="*/ 1544766 w 9854218"/>
              <a:gd name="connsiteY1039" fmla="*/ 2880141 h 10287000"/>
              <a:gd name="connsiteX1040" fmla="*/ 1595382 w 9854218"/>
              <a:gd name="connsiteY1040" fmla="*/ 2740952 h 10287000"/>
              <a:gd name="connsiteX1041" fmla="*/ 1582726 w 9854218"/>
              <a:gd name="connsiteY1041" fmla="*/ 2753607 h 10287000"/>
              <a:gd name="connsiteX1042" fmla="*/ 1633342 w 9854218"/>
              <a:gd name="connsiteY1042" fmla="*/ 2652380 h 10287000"/>
              <a:gd name="connsiteX1043" fmla="*/ 1785186 w 9854218"/>
              <a:gd name="connsiteY1043" fmla="*/ 2285430 h 10287000"/>
              <a:gd name="connsiteX1044" fmla="*/ 1886414 w 9854218"/>
              <a:gd name="connsiteY1044" fmla="*/ 2007050 h 10287000"/>
              <a:gd name="connsiteX1045" fmla="*/ 1937028 w 9854218"/>
              <a:gd name="connsiteY1045" fmla="*/ 1943783 h 10287000"/>
              <a:gd name="connsiteX1046" fmla="*/ 1987643 w 9854218"/>
              <a:gd name="connsiteY1046" fmla="*/ 1829903 h 10287000"/>
              <a:gd name="connsiteX1047" fmla="*/ 2012950 w 9854218"/>
              <a:gd name="connsiteY1047" fmla="*/ 1804596 h 10287000"/>
              <a:gd name="connsiteX1048" fmla="*/ 2139486 w 9854218"/>
              <a:gd name="connsiteY1048" fmla="*/ 1576833 h 10287000"/>
              <a:gd name="connsiteX1049" fmla="*/ 2139485 w 9854218"/>
              <a:gd name="connsiteY1049" fmla="*/ 1551525 h 10287000"/>
              <a:gd name="connsiteX1050" fmla="*/ 2266022 w 9854218"/>
              <a:gd name="connsiteY1050" fmla="*/ 1349070 h 10287000"/>
              <a:gd name="connsiteX1051" fmla="*/ 2367250 w 9854218"/>
              <a:gd name="connsiteY1051" fmla="*/ 1197225 h 10287000"/>
              <a:gd name="connsiteX1052" fmla="*/ 2430518 w 9854218"/>
              <a:gd name="connsiteY1052" fmla="*/ 1108653 h 10287000"/>
              <a:gd name="connsiteX1053" fmla="*/ 2519094 w 9854218"/>
              <a:gd name="connsiteY1053" fmla="*/ 969464 h 10287000"/>
              <a:gd name="connsiteX1054" fmla="*/ 2531748 w 9854218"/>
              <a:gd name="connsiteY1054" fmla="*/ 982118 h 10287000"/>
              <a:gd name="connsiteX1055" fmla="*/ 2544401 w 9854218"/>
              <a:gd name="connsiteY1055" fmla="*/ 944157 h 10287000"/>
              <a:gd name="connsiteX1056" fmla="*/ 2721552 w 9854218"/>
              <a:gd name="connsiteY1056" fmla="*/ 716393 h 10287000"/>
              <a:gd name="connsiteX1057" fmla="*/ 2898701 w 9854218"/>
              <a:gd name="connsiteY1057" fmla="*/ 501282 h 10287000"/>
              <a:gd name="connsiteX1058" fmla="*/ 2924008 w 9854218"/>
              <a:gd name="connsiteY1058" fmla="*/ 488633 h 10287000"/>
              <a:gd name="connsiteX1059" fmla="*/ 2936662 w 9854218"/>
              <a:gd name="connsiteY1059" fmla="*/ 450671 h 10287000"/>
              <a:gd name="connsiteX1060" fmla="*/ 3177078 w 9854218"/>
              <a:gd name="connsiteY1060" fmla="*/ 210252 h 10287000"/>
              <a:gd name="connsiteX1061" fmla="*/ 3189732 w 9854218"/>
              <a:gd name="connsiteY1061" fmla="*/ 210252 h 10287000"/>
              <a:gd name="connsiteX1062" fmla="*/ 3202388 w 9854218"/>
              <a:gd name="connsiteY1062" fmla="*/ 197600 h 10287000"/>
              <a:gd name="connsiteX1063" fmla="*/ 3278308 w 9854218"/>
              <a:gd name="connsiteY1063" fmla="*/ 121680 h 10287000"/>
              <a:gd name="connsiteX1064" fmla="*/ 3290962 w 9854218"/>
              <a:gd name="connsiteY1064" fmla="*/ 134334 h 10287000"/>
              <a:gd name="connsiteX1065" fmla="*/ 3303617 w 9854218"/>
              <a:gd name="connsiteY1065" fmla="*/ 121682 h 10287000"/>
              <a:gd name="connsiteX1066" fmla="*/ 3316272 w 9854218"/>
              <a:gd name="connsiteY1066" fmla="*/ 96371 h 10287000"/>
              <a:gd name="connsiteX1067" fmla="*/ 3379536 w 9854218"/>
              <a:gd name="connsiteY1067" fmla="*/ 58410 h 10287000"/>
              <a:gd name="connsiteX1068" fmla="*/ 3341576 w 9854218"/>
              <a:gd name="connsiteY1068" fmla="*/ 71066 h 10287000"/>
              <a:gd name="connsiteX1069" fmla="*/ 3354233 w 9854218"/>
              <a:gd name="connsiteY1069" fmla="*/ 58410 h 10287000"/>
              <a:gd name="connsiteX1070" fmla="*/ 3341576 w 9854218"/>
              <a:gd name="connsiteY1070" fmla="*/ 58410 h 10287000"/>
              <a:gd name="connsiteX1071" fmla="*/ 3374990 w 9854218"/>
              <a:gd name="connsiteY1071" fmla="*/ 21242 h 10287000"/>
              <a:gd name="connsiteX1072" fmla="*/ 3398246 w 9854218"/>
              <a:gd name="connsiteY1072" fmla="*/ 0 h 10287000"/>
              <a:gd name="connsiteX1073" fmla="*/ 3467874 w 9854218"/>
              <a:gd name="connsiteY1073" fmla="*/ 0 h 10287000"/>
              <a:gd name="connsiteX1074" fmla="*/ 3444386 w 9854218"/>
              <a:gd name="connsiteY1074" fmla="*/ 25196 h 10287000"/>
              <a:gd name="connsiteX1075" fmla="*/ 3366882 w 9854218"/>
              <a:gd name="connsiteY1075" fmla="*/ 109025 h 10287000"/>
              <a:gd name="connsiteX1076" fmla="*/ 2987278 w 9854218"/>
              <a:gd name="connsiteY1076" fmla="*/ 513935 h 10287000"/>
              <a:gd name="connsiteX1077" fmla="*/ 2961968 w 9854218"/>
              <a:gd name="connsiteY1077" fmla="*/ 564552 h 10287000"/>
              <a:gd name="connsiteX1078" fmla="*/ 2911354 w 9854218"/>
              <a:gd name="connsiteY1078" fmla="*/ 589857 h 10287000"/>
              <a:gd name="connsiteX1079" fmla="*/ 2784818 w 9854218"/>
              <a:gd name="connsiteY1079" fmla="*/ 767007 h 10287000"/>
              <a:gd name="connsiteX1080" fmla="*/ 2759512 w 9854218"/>
              <a:gd name="connsiteY1080" fmla="*/ 779661 h 10287000"/>
              <a:gd name="connsiteX1081" fmla="*/ 2696243 w 9854218"/>
              <a:gd name="connsiteY1081" fmla="*/ 893543 h 10287000"/>
              <a:gd name="connsiteX1082" fmla="*/ 2632974 w 9854218"/>
              <a:gd name="connsiteY1082" fmla="*/ 956810 h 10287000"/>
              <a:gd name="connsiteX1083" fmla="*/ 2392558 w 9854218"/>
              <a:gd name="connsiteY1083" fmla="*/ 1323761 h 10287000"/>
              <a:gd name="connsiteX1084" fmla="*/ 2253366 w 9854218"/>
              <a:gd name="connsiteY1084" fmla="*/ 1538871 h 10287000"/>
              <a:gd name="connsiteX1085" fmla="*/ 2190100 w 9854218"/>
              <a:gd name="connsiteY1085" fmla="*/ 1640100 h 10287000"/>
              <a:gd name="connsiteX1086" fmla="*/ 2038253 w 9854218"/>
              <a:gd name="connsiteY1086" fmla="*/ 1956437 h 10287000"/>
              <a:gd name="connsiteX1087" fmla="*/ 2000296 w 9854218"/>
              <a:gd name="connsiteY1087" fmla="*/ 2019705 h 10287000"/>
              <a:gd name="connsiteX1088" fmla="*/ 1810492 w 9854218"/>
              <a:gd name="connsiteY1088" fmla="*/ 2462576 h 10287000"/>
              <a:gd name="connsiteX1089" fmla="*/ 1633343 w 9854218"/>
              <a:gd name="connsiteY1089" fmla="*/ 2930756 h 10287000"/>
              <a:gd name="connsiteX1090" fmla="*/ 1570074 w 9854218"/>
              <a:gd name="connsiteY1090" fmla="*/ 3133212 h 10287000"/>
              <a:gd name="connsiteX1091" fmla="*/ 1557420 w 9854218"/>
              <a:gd name="connsiteY1091" fmla="*/ 3145868 h 10287000"/>
              <a:gd name="connsiteX1092" fmla="*/ 1557422 w 9854218"/>
              <a:gd name="connsiteY1092" fmla="*/ 3171176 h 10287000"/>
              <a:gd name="connsiteX1093" fmla="*/ 1494154 w 9854218"/>
              <a:gd name="connsiteY1093" fmla="*/ 3323016 h 10287000"/>
              <a:gd name="connsiteX1094" fmla="*/ 1519463 w 9854218"/>
              <a:gd name="connsiteY1094" fmla="*/ 3297708 h 10287000"/>
              <a:gd name="connsiteX1095" fmla="*/ 1544768 w 9854218"/>
              <a:gd name="connsiteY1095" fmla="*/ 3209136 h 10287000"/>
              <a:gd name="connsiteX1096" fmla="*/ 1570074 w 9854218"/>
              <a:gd name="connsiteY1096" fmla="*/ 3196481 h 10287000"/>
              <a:gd name="connsiteX1097" fmla="*/ 1582726 w 9854218"/>
              <a:gd name="connsiteY1097" fmla="*/ 3196481 h 10287000"/>
              <a:gd name="connsiteX1098" fmla="*/ 1582727 w 9854218"/>
              <a:gd name="connsiteY1098" fmla="*/ 3183827 h 10287000"/>
              <a:gd name="connsiteX1099" fmla="*/ 1582726 w 9854218"/>
              <a:gd name="connsiteY1099" fmla="*/ 3171176 h 10287000"/>
              <a:gd name="connsiteX1100" fmla="*/ 1582726 w 9854218"/>
              <a:gd name="connsiteY1100" fmla="*/ 3158520 h 10287000"/>
              <a:gd name="connsiteX1101" fmla="*/ 1633342 w 9854218"/>
              <a:gd name="connsiteY1101" fmla="*/ 3019331 h 10287000"/>
              <a:gd name="connsiteX1102" fmla="*/ 1734570 w 9854218"/>
              <a:gd name="connsiteY1102" fmla="*/ 2766260 h 10287000"/>
              <a:gd name="connsiteX1103" fmla="*/ 1823146 w 9854218"/>
              <a:gd name="connsiteY1103" fmla="*/ 2576459 h 10287000"/>
              <a:gd name="connsiteX1104" fmla="*/ 1835800 w 9854218"/>
              <a:gd name="connsiteY1104" fmla="*/ 2576456 h 10287000"/>
              <a:gd name="connsiteX1105" fmla="*/ 1835800 w 9854218"/>
              <a:gd name="connsiteY1105" fmla="*/ 2551151 h 10287000"/>
              <a:gd name="connsiteX1106" fmla="*/ 1835796 w 9854218"/>
              <a:gd name="connsiteY1106" fmla="*/ 2538498 h 10287000"/>
              <a:gd name="connsiteX1107" fmla="*/ 1899068 w 9854218"/>
              <a:gd name="connsiteY1107" fmla="*/ 2361350 h 10287000"/>
              <a:gd name="connsiteX1108" fmla="*/ 1911720 w 9854218"/>
              <a:gd name="connsiteY1108" fmla="*/ 2336043 h 10287000"/>
              <a:gd name="connsiteX1109" fmla="*/ 1937026 w 9854218"/>
              <a:gd name="connsiteY1109" fmla="*/ 2336043 h 10287000"/>
              <a:gd name="connsiteX1110" fmla="*/ 1937028 w 9854218"/>
              <a:gd name="connsiteY1110" fmla="*/ 2298083 h 10287000"/>
              <a:gd name="connsiteX1111" fmla="*/ 1962336 w 9854218"/>
              <a:gd name="connsiteY1111" fmla="*/ 2260122 h 10287000"/>
              <a:gd name="connsiteX1112" fmla="*/ 2126832 w 9854218"/>
              <a:gd name="connsiteY1112" fmla="*/ 1905822 h 10287000"/>
              <a:gd name="connsiteX1113" fmla="*/ 2126832 w 9854218"/>
              <a:gd name="connsiteY1113" fmla="*/ 1893168 h 10287000"/>
              <a:gd name="connsiteX1114" fmla="*/ 2139485 w 9854218"/>
              <a:gd name="connsiteY1114" fmla="*/ 1880514 h 10287000"/>
              <a:gd name="connsiteX1115" fmla="*/ 2202754 w 9854218"/>
              <a:gd name="connsiteY1115" fmla="*/ 1791941 h 10287000"/>
              <a:gd name="connsiteX1116" fmla="*/ 2202755 w 9854218"/>
              <a:gd name="connsiteY1116" fmla="*/ 1753982 h 10287000"/>
              <a:gd name="connsiteX1117" fmla="*/ 2215408 w 9854218"/>
              <a:gd name="connsiteY1117" fmla="*/ 1741328 h 10287000"/>
              <a:gd name="connsiteX1118" fmla="*/ 2278674 w 9854218"/>
              <a:gd name="connsiteY1118" fmla="*/ 1652753 h 10287000"/>
              <a:gd name="connsiteX1119" fmla="*/ 2291330 w 9854218"/>
              <a:gd name="connsiteY1119" fmla="*/ 1640102 h 10287000"/>
              <a:gd name="connsiteX1120" fmla="*/ 2303982 w 9854218"/>
              <a:gd name="connsiteY1120" fmla="*/ 1602140 h 10287000"/>
              <a:gd name="connsiteX1121" fmla="*/ 2354598 w 9854218"/>
              <a:gd name="connsiteY1121" fmla="*/ 1526214 h 10287000"/>
              <a:gd name="connsiteX1122" fmla="*/ 2367250 w 9854218"/>
              <a:gd name="connsiteY1122" fmla="*/ 1513565 h 10287000"/>
              <a:gd name="connsiteX1123" fmla="*/ 2367251 w 9854218"/>
              <a:gd name="connsiteY1123" fmla="*/ 1500911 h 10287000"/>
              <a:gd name="connsiteX1124" fmla="*/ 2620324 w 9854218"/>
              <a:gd name="connsiteY1124" fmla="*/ 1095999 h 10287000"/>
              <a:gd name="connsiteX1125" fmla="*/ 2632978 w 9854218"/>
              <a:gd name="connsiteY1125" fmla="*/ 1083344 h 10287000"/>
              <a:gd name="connsiteX1126" fmla="*/ 2645628 w 9854218"/>
              <a:gd name="connsiteY1126" fmla="*/ 1070693 h 10287000"/>
              <a:gd name="connsiteX1127" fmla="*/ 2645626 w 9854218"/>
              <a:gd name="connsiteY1127" fmla="*/ 1058039 h 10287000"/>
              <a:gd name="connsiteX1128" fmla="*/ 2658282 w 9854218"/>
              <a:gd name="connsiteY1128" fmla="*/ 1045385 h 10287000"/>
              <a:gd name="connsiteX1129" fmla="*/ 2670936 w 9854218"/>
              <a:gd name="connsiteY1129" fmla="*/ 1045385 h 10287000"/>
              <a:gd name="connsiteX1130" fmla="*/ 2658280 w 9854218"/>
              <a:gd name="connsiteY1130" fmla="*/ 1070693 h 10287000"/>
              <a:gd name="connsiteX1131" fmla="*/ 2670938 w 9854218"/>
              <a:gd name="connsiteY1131" fmla="*/ 1070693 h 10287000"/>
              <a:gd name="connsiteX1132" fmla="*/ 2683589 w 9854218"/>
              <a:gd name="connsiteY1132" fmla="*/ 1070693 h 10287000"/>
              <a:gd name="connsiteX1133" fmla="*/ 2696244 w 9854218"/>
              <a:gd name="connsiteY1133" fmla="*/ 1058040 h 10287000"/>
              <a:gd name="connsiteX1134" fmla="*/ 2632978 w 9854218"/>
              <a:gd name="connsiteY1134" fmla="*/ 1159265 h 10287000"/>
              <a:gd name="connsiteX1135" fmla="*/ 2557054 w 9854218"/>
              <a:gd name="connsiteY1135" fmla="*/ 1235189 h 10287000"/>
              <a:gd name="connsiteX1136" fmla="*/ 2595012 w 9854218"/>
              <a:gd name="connsiteY1136" fmla="*/ 1222535 h 10287000"/>
              <a:gd name="connsiteX1137" fmla="*/ 2531747 w 9854218"/>
              <a:gd name="connsiteY1137" fmla="*/ 1323761 h 10287000"/>
              <a:gd name="connsiteX1138" fmla="*/ 2531747 w 9854218"/>
              <a:gd name="connsiteY1138" fmla="*/ 1311110 h 10287000"/>
              <a:gd name="connsiteX1139" fmla="*/ 2531748 w 9854218"/>
              <a:gd name="connsiteY1139" fmla="*/ 1298457 h 10287000"/>
              <a:gd name="connsiteX1140" fmla="*/ 2519093 w 9854218"/>
              <a:gd name="connsiteY1140" fmla="*/ 1311110 h 10287000"/>
              <a:gd name="connsiteX1141" fmla="*/ 2506440 w 9854218"/>
              <a:gd name="connsiteY1141" fmla="*/ 1336415 h 10287000"/>
              <a:gd name="connsiteX1142" fmla="*/ 2468480 w 9854218"/>
              <a:gd name="connsiteY1142" fmla="*/ 1374375 h 10287000"/>
              <a:gd name="connsiteX1143" fmla="*/ 2455824 w 9854218"/>
              <a:gd name="connsiteY1143" fmla="*/ 1387029 h 10287000"/>
              <a:gd name="connsiteX1144" fmla="*/ 2455826 w 9854218"/>
              <a:gd name="connsiteY1144" fmla="*/ 1399683 h 10287000"/>
              <a:gd name="connsiteX1145" fmla="*/ 2468480 w 9854218"/>
              <a:gd name="connsiteY1145" fmla="*/ 1399685 h 10287000"/>
              <a:gd name="connsiteX1146" fmla="*/ 2417864 w 9854218"/>
              <a:gd name="connsiteY1146" fmla="*/ 1450296 h 10287000"/>
              <a:gd name="connsiteX1147" fmla="*/ 2455824 w 9854218"/>
              <a:gd name="connsiteY1147" fmla="*/ 1450296 h 10287000"/>
              <a:gd name="connsiteX1148" fmla="*/ 2417861 w 9854218"/>
              <a:gd name="connsiteY1148" fmla="*/ 1513565 h 10287000"/>
              <a:gd name="connsiteX1149" fmla="*/ 2379904 w 9854218"/>
              <a:gd name="connsiteY1149" fmla="*/ 1551524 h 10287000"/>
              <a:gd name="connsiteX1150" fmla="*/ 2405212 w 9854218"/>
              <a:gd name="connsiteY1150" fmla="*/ 1538868 h 10287000"/>
              <a:gd name="connsiteX1151" fmla="*/ 2379904 w 9854218"/>
              <a:gd name="connsiteY1151" fmla="*/ 1564179 h 10287000"/>
              <a:gd name="connsiteX1152" fmla="*/ 2367250 w 9854218"/>
              <a:gd name="connsiteY1152" fmla="*/ 1602137 h 10287000"/>
              <a:gd name="connsiteX1153" fmla="*/ 2354598 w 9854218"/>
              <a:gd name="connsiteY1153" fmla="*/ 1614791 h 10287000"/>
              <a:gd name="connsiteX1154" fmla="*/ 2341944 w 9854218"/>
              <a:gd name="connsiteY1154" fmla="*/ 1627446 h 10287000"/>
              <a:gd name="connsiteX1155" fmla="*/ 2341943 w 9854218"/>
              <a:gd name="connsiteY1155" fmla="*/ 1640100 h 10287000"/>
              <a:gd name="connsiteX1156" fmla="*/ 2347962 w 9854218"/>
              <a:gd name="connsiteY1156" fmla="*/ 1639239 h 10287000"/>
              <a:gd name="connsiteX1157" fmla="*/ 2340360 w 9854218"/>
              <a:gd name="connsiteY1157" fmla="*/ 1652750 h 10287000"/>
              <a:gd name="connsiteX1158" fmla="*/ 2316635 w 9854218"/>
              <a:gd name="connsiteY1158" fmla="*/ 1678061 h 10287000"/>
              <a:gd name="connsiteX1159" fmla="*/ 2316636 w 9854218"/>
              <a:gd name="connsiteY1159" fmla="*/ 1690712 h 10287000"/>
              <a:gd name="connsiteX1160" fmla="*/ 2316635 w 9854218"/>
              <a:gd name="connsiteY1160" fmla="*/ 1703367 h 10287000"/>
              <a:gd name="connsiteX1161" fmla="*/ 2278674 w 9854218"/>
              <a:gd name="connsiteY1161" fmla="*/ 1779284 h 10287000"/>
              <a:gd name="connsiteX1162" fmla="*/ 2240716 w 9854218"/>
              <a:gd name="connsiteY1162" fmla="*/ 1829903 h 10287000"/>
              <a:gd name="connsiteX1163" fmla="*/ 2228057 w 9854218"/>
              <a:gd name="connsiteY1163" fmla="*/ 1829903 h 10287000"/>
              <a:gd name="connsiteX1164" fmla="*/ 2215409 w 9854218"/>
              <a:gd name="connsiteY1164" fmla="*/ 1829900 h 10287000"/>
              <a:gd name="connsiteX1165" fmla="*/ 2215409 w 9854218"/>
              <a:gd name="connsiteY1165" fmla="*/ 1855205 h 10287000"/>
              <a:gd name="connsiteX1166" fmla="*/ 2215408 w 9854218"/>
              <a:gd name="connsiteY1166" fmla="*/ 1867862 h 10287000"/>
              <a:gd name="connsiteX1167" fmla="*/ 2215409 w 9854218"/>
              <a:gd name="connsiteY1167" fmla="*/ 1893168 h 10287000"/>
              <a:gd name="connsiteX1168" fmla="*/ 2152139 w 9854218"/>
              <a:gd name="connsiteY1168" fmla="*/ 1994397 h 10287000"/>
              <a:gd name="connsiteX1169" fmla="*/ 2139485 w 9854218"/>
              <a:gd name="connsiteY1169" fmla="*/ 2019704 h 10287000"/>
              <a:gd name="connsiteX1170" fmla="*/ 2139486 w 9854218"/>
              <a:gd name="connsiteY1170" fmla="*/ 2032355 h 10287000"/>
              <a:gd name="connsiteX1171" fmla="*/ 2139485 w 9854218"/>
              <a:gd name="connsiteY1171" fmla="*/ 2045012 h 10287000"/>
              <a:gd name="connsiteX1172" fmla="*/ 2101526 w 9854218"/>
              <a:gd name="connsiteY1172" fmla="*/ 2095623 h 10287000"/>
              <a:gd name="connsiteX1173" fmla="*/ 2083730 w 9854218"/>
              <a:gd name="connsiteY1173" fmla="*/ 2134771 h 10287000"/>
              <a:gd name="connsiteX1174" fmla="*/ 2088130 w 9854218"/>
              <a:gd name="connsiteY1174" fmla="*/ 2144585 h 10287000"/>
              <a:gd name="connsiteX1175" fmla="*/ 2087437 w 9854218"/>
              <a:gd name="connsiteY1175" fmla="*/ 2146015 h 10287000"/>
              <a:gd name="connsiteX1176" fmla="*/ 2088870 w 9854218"/>
              <a:gd name="connsiteY1176" fmla="*/ 2146236 h 10287000"/>
              <a:gd name="connsiteX1177" fmla="*/ 2088130 w 9854218"/>
              <a:gd name="connsiteY1177" fmla="*/ 2144585 h 10287000"/>
              <a:gd name="connsiteX1178" fmla="*/ 2091639 w 9854218"/>
              <a:gd name="connsiteY1178" fmla="*/ 2137342 h 10287000"/>
              <a:gd name="connsiteX1179" fmla="*/ 2152139 w 9854218"/>
              <a:gd name="connsiteY1179" fmla="*/ 2032358 h 10287000"/>
              <a:gd name="connsiteX1180" fmla="*/ 2164793 w 9854218"/>
              <a:gd name="connsiteY1180" fmla="*/ 2019704 h 10287000"/>
              <a:gd name="connsiteX1181" fmla="*/ 2177447 w 9854218"/>
              <a:gd name="connsiteY1181" fmla="*/ 2007050 h 10287000"/>
              <a:gd name="connsiteX1182" fmla="*/ 2164794 w 9854218"/>
              <a:gd name="connsiteY1182" fmla="*/ 1994397 h 10287000"/>
              <a:gd name="connsiteX1183" fmla="*/ 2177447 w 9854218"/>
              <a:gd name="connsiteY1183" fmla="*/ 1969089 h 10287000"/>
              <a:gd name="connsiteX1184" fmla="*/ 2202754 w 9854218"/>
              <a:gd name="connsiteY1184" fmla="*/ 1956437 h 10287000"/>
              <a:gd name="connsiteX1185" fmla="*/ 2228057 w 9854218"/>
              <a:gd name="connsiteY1185" fmla="*/ 1880516 h 10287000"/>
              <a:gd name="connsiteX1186" fmla="*/ 2228060 w 9854218"/>
              <a:gd name="connsiteY1186" fmla="*/ 1867862 h 10287000"/>
              <a:gd name="connsiteX1187" fmla="*/ 2240714 w 9854218"/>
              <a:gd name="connsiteY1187" fmla="*/ 1867862 h 10287000"/>
              <a:gd name="connsiteX1188" fmla="*/ 2253370 w 9854218"/>
              <a:gd name="connsiteY1188" fmla="*/ 1855208 h 10287000"/>
              <a:gd name="connsiteX1189" fmla="*/ 2253370 w 9854218"/>
              <a:gd name="connsiteY1189" fmla="*/ 1842557 h 10287000"/>
              <a:gd name="connsiteX1190" fmla="*/ 2240712 w 9854218"/>
              <a:gd name="connsiteY1190" fmla="*/ 1842554 h 10287000"/>
              <a:gd name="connsiteX1191" fmla="*/ 2329289 w 9854218"/>
              <a:gd name="connsiteY1191" fmla="*/ 1703364 h 10287000"/>
              <a:gd name="connsiteX1192" fmla="*/ 2329290 w 9854218"/>
              <a:gd name="connsiteY1192" fmla="*/ 1716023 h 10287000"/>
              <a:gd name="connsiteX1193" fmla="*/ 2341943 w 9854218"/>
              <a:gd name="connsiteY1193" fmla="*/ 1703366 h 10287000"/>
              <a:gd name="connsiteX1194" fmla="*/ 2341943 w 9854218"/>
              <a:gd name="connsiteY1194" fmla="*/ 1690709 h 10287000"/>
              <a:gd name="connsiteX1195" fmla="*/ 2367250 w 9854218"/>
              <a:gd name="connsiteY1195" fmla="*/ 1627446 h 10287000"/>
              <a:gd name="connsiteX1196" fmla="*/ 2379904 w 9854218"/>
              <a:gd name="connsiteY1196" fmla="*/ 1627443 h 10287000"/>
              <a:gd name="connsiteX1197" fmla="*/ 2379904 w 9854218"/>
              <a:gd name="connsiteY1197" fmla="*/ 1614791 h 10287000"/>
              <a:gd name="connsiteX1198" fmla="*/ 2379900 w 9854218"/>
              <a:gd name="connsiteY1198" fmla="*/ 1602140 h 10287000"/>
              <a:gd name="connsiteX1199" fmla="*/ 2465318 w 9854218"/>
              <a:gd name="connsiteY1199" fmla="*/ 1468683 h 10287000"/>
              <a:gd name="connsiteX1200" fmla="*/ 2481902 w 9854218"/>
              <a:gd name="connsiteY1200" fmla="*/ 1450599 h 10287000"/>
              <a:gd name="connsiteX1201" fmla="*/ 2579830 w 9854218"/>
              <a:gd name="connsiteY1201" fmla="*/ 1265063 h 10287000"/>
              <a:gd name="connsiteX1202" fmla="*/ 3038504 w 9854218"/>
              <a:gd name="connsiteY1202" fmla="*/ 556154 h 10287000"/>
              <a:gd name="connsiteX1203" fmla="*/ 3295808 w 9854218"/>
              <a:gd name="connsiteY1203" fmla="*/ 235523 h 10287000"/>
              <a:gd name="connsiteX1204" fmla="*/ 3509334 w 9854218"/>
              <a:gd name="connsiteY1204" fmla="*/ 0 h 10287000"/>
              <a:gd name="connsiteX1205" fmla="*/ 9854218 w 9854218"/>
              <a:gd name="connsiteY1205" fmla="*/ 0 h 10287000"/>
              <a:gd name="connsiteX1206" fmla="*/ 9854218 w 9854218"/>
              <a:gd name="connsiteY1206" fmla="*/ 10287000 h 10287000"/>
              <a:gd name="connsiteX1207" fmla="*/ 4569194 w 9854218"/>
              <a:gd name="connsiteY1207" fmla="*/ 10287000 h 10287000"/>
              <a:gd name="connsiteX1208" fmla="*/ 4512034 w 9854218"/>
              <a:gd name="connsiteY1208" fmla="*/ 10239735 h 10287000"/>
              <a:gd name="connsiteX1209" fmla="*/ 4429784 w 9854218"/>
              <a:gd name="connsiteY1209" fmla="*/ 10181214 h 10287000"/>
              <a:gd name="connsiteX1210" fmla="*/ 4404479 w 9854218"/>
              <a:gd name="connsiteY1210" fmla="*/ 10143254 h 10287000"/>
              <a:gd name="connsiteX1211" fmla="*/ 4404479 w 9854218"/>
              <a:gd name="connsiteY1211" fmla="*/ 10130601 h 10287000"/>
              <a:gd name="connsiteX1212" fmla="*/ 4366518 w 9854218"/>
              <a:gd name="connsiteY1212" fmla="*/ 10092639 h 10287000"/>
              <a:gd name="connsiteX1213" fmla="*/ 4353864 w 9854218"/>
              <a:gd name="connsiteY1213" fmla="*/ 10079984 h 10287000"/>
              <a:gd name="connsiteX1214" fmla="*/ 4341210 w 9854218"/>
              <a:gd name="connsiteY1214" fmla="*/ 10079986 h 10287000"/>
              <a:gd name="connsiteX1215" fmla="*/ 4366518 w 9854218"/>
              <a:gd name="connsiteY1215" fmla="*/ 10105293 h 10287000"/>
              <a:gd name="connsiteX1216" fmla="*/ 4379172 w 9854218"/>
              <a:gd name="connsiteY1216" fmla="*/ 10130601 h 10287000"/>
              <a:gd name="connsiteX1217" fmla="*/ 4379170 w 9854218"/>
              <a:gd name="connsiteY1217" fmla="*/ 10143254 h 10287000"/>
              <a:gd name="connsiteX1218" fmla="*/ 4366518 w 9854218"/>
              <a:gd name="connsiteY1218" fmla="*/ 10143254 h 10287000"/>
              <a:gd name="connsiteX1219" fmla="*/ 4366518 w 9854218"/>
              <a:gd name="connsiteY1219" fmla="*/ 10130601 h 10287000"/>
              <a:gd name="connsiteX1220" fmla="*/ 4353864 w 9854218"/>
              <a:gd name="connsiteY1220" fmla="*/ 10130602 h 10287000"/>
              <a:gd name="connsiteX1221" fmla="*/ 4341210 w 9854218"/>
              <a:gd name="connsiteY1221" fmla="*/ 10117947 h 10287000"/>
              <a:gd name="connsiteX1222" fmla="*/ 4328555 w 9854218"/>
              <a:gd name="connsiteY1222" fmla="*/ 10105293 h 10287000"/>
              <a:gd name="connsiteX1223" fmla="*/ 4328555 w 9854218"/>
              <a:gd name="connsiteY1223" fmla="*/ 10092639 h 10287000"/>
              <a:gd name="connsiteX1224" fmla="*/ 4315904 w 9854218"/>
              <a:gd name="connsiteY1224" fmla="*/ 10079986 h 10287000"/>
              <a:gd name="connsiteX1225" fmla="*/ 4303250 w 9854218"/>
              <a:gd name="connsiteY1225" fmla="*/ 10079985 h 10287000"/>
              <a:gd name="connsiteX1226" fmla="*/ 4303250 w 9854218"/>
              <a:gd name="connsiteY1226" fmla="*/ 10092639 h 10287000"/>
              <a:gd name="connsiteX1227" fmla="*/ 4315901 w 9854218"/>
              <a:gd name="connsiteY1227" fmla="*/ 10105293 h 10287000"/>
              <a:gd name="connsiteX1228" fmla="*/ 4303250 w 9854218"/>
              <a:gd name="connsiteY1228" fmla="*/ 10117946 h 10287000"/>
              <a:gd name="connsiteX1229" fmla="*/ 4252632 w 9854218"/>
              <a:gd name="connsiteY1229" fmla="*/ 10067332 h 10287000"/>
              <a:gd name="connsiteX1230" fmla="*/ 4252636 w 9854218"/>
              <a:gd name="connsiteY1230" fmla="*/ 10092639 h 10287000"/>
              <a:gd name="connsiteX1231" fmla="*/ 4227329 w 9854218"/>
              <a:gd name="connsiteY1231" fmla="*/ 10079986 h 10287000"/>
              <a:gd name="connsiteX1232" fmla="*/ 4189368 w 9854218"/>
              <a:gd name="connsiteY1232" fmla="*/ 10042026 h 10287000"/>
              <a:gd name="connsiteX1233" fmla="*/ 4138756 w 9854218"/>
              <a:gd name="connsiteY1233" fmla="*/ 10004066 h 10287000"/>
              <a:gd name="connsiteX1234" fmla="*/ 4189368 w 9854218"/>
              <a:gd name="connsiteY1234" fmla="*/ 10016718 h 10287000"/>
              <a:gd name="connsiteX1235" fmla="*/ 4126100 w 9854218"/>
              <a:gd name="connsiteY1235" fmla="*/ 9940797 h 10287000"/>
              <a:gd name="connsiteX1236" fmla="*/ 4113446 w 9854218"/>
              <a:gd name="connsiteY1236" fmla="*/ 9928143 h 10287000"/>
              <a:gd name="connsiteX1237" fmla="*/ 4138754 w 9854218"/>
              <a:gd name="connsiteY1237" fmla="*/ 9928143 h 10287000"/>
              <a:gd name="connsiteX1238" fmla="*/ 4126100 w 9854218"/>
              <a:gd name="connsiteY1238" fmla="*/ 9902836 h 10287000"/>
              <a:gd name="connsiteX1239" fmla="*/ 4113446 w 9854218"/>
              <a:gd name="connsiteY1239" fmla="*/ 9890182 h 10287000"/>
              <a:gd name="connsiteX1240" fmla="*/ 4100792 w 9854218"/>
              <a:gd name="connsiteY1240" fmla="*/ 9877532 h 10287000"/>
              <a:gd name="connsiteX1241" fmla="*/ 4100790 w 9854218"/>
              <a:gd name="connsiteY1241" fmla="*/ 9890182 h 10287000"/>
              <a:gd name="connsiteX1242" fmla="*/ 4113444 w 9854218"/>
              <a:gd name="connsiteY1242" fmla="*/ 9902836 h 10287000"/>
              <a:gd name="connsiteX1243" fmla="*/ 4113446 w 9854218"/>
              <a:gd name="connsiteY1243" fmla="*/ 9915490 h 10287000"/>
              <a:gd name="connsiteX1244" fmla="*/ 4062832 w 9854218"/>
              <a:gd name="connsiteY1244" fmla="*/ 9877532 h 10287000"/>
              <a:gd name="connsiteX1245" fmla="*/ 4062832 w 9854218"/>
              <a:gd name="connsiteY1245" fmla="*/ 9902836 h 10287000"/>
              <a:gd name="connsiteX1246" fmla="*/ 4012217 w 9854218"/>
              <a:gd name="connsiteY1246" fmla="*/ 9877532 h 10287000"/>
              <a:gd name="connsiteX1247" fmla="*/ 4012217 w 9854218"/>
              <a:gd name="connsiteY1247" fmla="*/ 9890182 h 10287000"/>
              <a:gd name="connsiteX1248" fmla="*/ 3999564 w 9854218"/>
              <a:gd name="connsiteY1248" fmla="*/ 9864876 h 10287000"/>
              <a:gd name="connsiteX1249" fmla="*/ 3986910 w 9854218"/>
              <a:gd name="connsiteY1249" fmla="*/ 9852222 h 10287000"/>
              <a:gd name="connsiteX1250" fmla="*/ 3974254 w 9854218"/>
              <a:gd name="connsiteY1250" fmla="*/ 9839571 h 10287000"/>
              <a:gd name="connsiteX1251" fmla="*/ 3974256 w 9854218"/>
              <a:gd name="connsiteY1251" fmla="*/ 9852222 h 10287000"/>
              <a:gd name="connsiteX1252" fmla="*/ 3936298 w 9854218"/>
              <a:gd name="connsiteY1252" fmla="*/ 9826916 h 10287000"/>
              <a:gd name="connsiteX1253" fmla="*/ 3936296 w 9854218"/>
              <a:gd name="connsiteY1253" fmla="*/ 9814262 h 10287000"/>
              <a:gd name="connsiteX1254" fmla="*/ 3936298 w 9854218"/>
              <a:gd name="connsiteY1254" fmla="*/ 9801610 h 10287000"/>
              <a:gd name="connsiteX1255" fmla="*/ 3923640 w 9854218"/>
              <a:gd name="connsiteY1255" fmla="*/ 9801610 h 10287000"/>
              <a:gd name="connsiteX1256" fmla="*/ 3910988 w 9854218"/>
              <a:gd name="connsiteY1256" fmla="*/ 9801610 h 10287000"/>
              <a:gd name="connsiteX1257" fmla="*/ 3898332 w 9854218"/>
              <a:gd name="connsiteY1257" fmla="*/ 9788956 h 10287000"/>
              <a:gd name="connsiteX1258" fmla="*/ 3898336 w 9854218"/>
              <a:gd name="connsiteY1258" fmla="*/ 9776301 h 10287000"/>
              <a:gd name="connsiteX1259" fmla="*/ 3898336 w 9854218"/>
              <a:gd name="connsiteY1259" fmla="*/ 9750996 h 10287000"/>
              <a:gd name="connsiteX1260" fmla="*/ 3885682 w 9854218"/>
              <a:gd name="connsiteY1260" fmla="*/ 9750996 h 10287000"/>
              <a:gd name="connsiteX1261" fmla="*/ 3885680 w 9854218"/>
              <a:gd name="connsiteY1261" fmla="*/ 9763644 h 10287000"/>
              <a:gd name="connsiteX1262" fmla="*/ 3885682 w 9854218"/>
              <a:gd name="connsiteY1262" fmla="*/ 9776301 h 10287000"/>
              <a:gd name="connsiteX1263" fmla="*/ 3847722 w 9854218"/>
              <a:gd name="connsiteY1263" fmla="*/ 9738340 h 10287000"/>
              <a:gd name="connsiteX1264" fmla="*/ 3847722 w 9854218"/>
              <a:gd name="connsiteY1264" fmla="*/ 9763647 h 10287000"/>
              <a:gd name="connsiteX1265" fmla="*/ 3835066 w 9854218"/>
              <a:gd name="connsiteY1265" fmla="*/ 9738340 h 10287000"/>
              <a:gd name="connsiteX1266" fmla="*/ 3835067 w 9854218"/>
              <a:gd name="connsiteY1266" fmla="*/ 9725686 h 10287000"/>
              <a:gd name="connsiteX1267" fmla="*/ 3759146 w 9854218"/>
              <a:gd name="connsiteY1267" fmla="*/ 9649764 h 10287000"/>
              <a:gd name="connsiteX1268" fmla="*/ 3759146 w 9854218"/>
              <a:gd name="connsiteY1268" fmla="*/ 9662421 h 10287000"/>
              <a:gd name="connsiteX1269" fmla="*/ 3746490 w 9854218"/>
              <a:gd name="connsiteY1269" fmla="*/ 9637114 h 10287000"/>
              <a:gd name="connsiteX1270" fmla="*/ 3733836 w 9854218"/>
              <a:gd name="connsiteY1270" fmla="*/ 9624460 h 10287000"/>
              <a:gd name="connsiteX1271" fmla="*/ 3733836 w 9854218"/>
              <a:gd name="connsiteY1271" fmla="*/ 9636734 h 10287000"/>
              <a:gd name="connsiteX1272" fmla="*/ 3640518 w 9854218"/>
              <a:gd name="connsiteY1272" fmla="*/ 9540630 h 10287000"/>
              <a:gd name="connsiteX1273" fmla="*/ 3544034 w 9854218"/>
              <a:gd name="connsiteY1273" fmla="*/ 9459962 h 10287000"/>
              <a:gd name="connsiteX1274" fmla="*/ 3379536 w 9854218"/>
              <a:gd name="connsiteY1274" fmla="*/ 9270158 h 10287000"/>
              <a:gd name="connsiteX1275" fmla="*/ 3240347 w 9854218"/>
              <a:gd name="connsiteY1275" fmla="*/ 9118320 h 10287000"/>
              <a:gd name="connsiteX1276" fmla="*/ 3227696 w 9854218"/>
              <a:gd name="connsiteY1276" fmla="*/ 9118320 h 10287000"/>
              <a:gd name="connsiteX1277" fmla="*/ 3075851 w 9854218"/>
              <a:gd name="connsiteY1277" fmla="*/ 8903210 h 10287000"/>
              <a:gd name="connsiteX1278" fmla="*/ 3063197 w 9854218"/>
              <a:gd name="connsiteY1278" fmla="*/ 8915864 h 10287000"/>
              <a:gd name="connsiteX1279" fmla="*/ 3025236 w 9854218"/>
              <a:gd name="connsiteY1279" fmla="*/ 8827288 h 10287000"/>
              <a:gd name="connsiteX1280" fmla="*/ 3025238 w 9854218"/>
              <a:gd name="connsiteY1280" fmla="*/ 8865246 h 10287000"/>
              <a:gd name="connsiteX1281" fmla="*/ 2924008 w 9854218"/>
              <a:gd name="connsiteY1281" fmla="*/ 8688099 h 10287000"/>
              <a:gd name="connsiteX1282" fmla="*/ 2873393 w 9854218"/>
              <a:gd name="connsiteY1282" fmla="*/ 8650138 h 10287000"/>
              <a:gd name="connsiteX1283" fmla="*/ 2873393 w 9854218"/>
              <a:gd name="connsiteY1283" fmla="*/ 8637488 h 10287000"/>
              <a:gd name="connsiteX1284" fmla="*/ 2873392 w 9854218"/>
              <a:gd name="connsiteY1284" fmla="*/ 8624834 h 10287000"/>
              <a:gd name="connsiteX1285" fmla="*/ 2860744 w 9854218"/>
              <a:gd name="connsiteY1285" fmla="*/ 8624834 h 10287000"/>
              <a:gd name="connsiteX1286" fmla="*/ 2506439 w 9854218"/>
              <a:gd name="connsiteY1286" fmla="*/ 8042772 h 10287000"/>
              <a:gd name="connsiteX1287" fmla="*/ 2503470 w 9854218"/>
              <a:gd name="connsiteY1287" fmla="*/ 8056143 h 10287000"/>
              <a:gd name="connsiteX1288" fmla="*/ 2422608 w 9854218"/>
              <a:gd name="connsiteY1288" fmla="*/ 7928891 h 10287000"/>
              <a:gd name="connsiteX1289" fmla="*/ 2354598 w 9854218"/>
              <a:gd name="connsiteY1289" fmla="*/ 7777047 h 10287000"/>
              <a:gd name="connsiteX1290" fmla="*/ 2316635 w 9854218"/>
              <a:gd name="connsiteY1290" fmla="*/ 7701123 h 10287000"/>
              <a:gd name="connsiteX1291" fmla="*/ 2266022 w 9854218"/>
              <a:gd name="connsiteY1291" fmla="*/ 7637859 h 10287000"/>
              <a:gd name="connsiteX1292" fmla="*/ 2266022 w 9854218"/>
              <a:gd name="connsiteY1292" fmla="*/ 7625202 h 10287000"/>
              <a:gd name="connsiteX1293" fmla="*/ 2164794 w 9854218"/>
              <a:gd name="connsiteY1293" fmla="*/ 7397444 h 10287000"/>
              <a:gd name="connsiteX1294" fmla="*/ 2164793 w 9854218"/>
              <a:gd name="connsiteY1294" fmla="*/ 7384790 h 10287000"/>
              <a:gd name="connsiteX1295" fmla="*/ 2126832 w 9854218"/>
              <a:gd name="connsiteY1295" fmla="*/ 7334175 h 10287000"/>
              <a:gd name="connsiteX1296" fmla="*/ 2114180 w 9854218"/>
              <a:gd name="connsiteY1296" fmla="*/ 7346829 h 10287000"/>
              <a:gd name="connsiteX1297" fmla="*/ 2126832 w 9854218"/>
              <a:gd name="connsiteY1297" fmla="*/ 7372134 h 10287000"/>
              <a:gd name="connsiteX1298" fmla="*/ 2139485 w 9854218"/>
              <a:gd name="connsiteY1298" fmla="*/ 7397444 h 10287000"/>
              <a:gd name="connsiteX1299" fmla="*/ 2202752 w 9854218"/>
              <a:gd name="connsiteY1299" fmla="*/ 7549284 h 10287000"/>
              <a:gd name="connsiteX1300" fmla="*/ 2240714 w 9854218"/>
              <a:gd name="connsiteY1300" fmla="*/ 7637859 h 10287000"/>
              <a:gd name="connsiteX1301" fmla="*/ 2253368 w 9854218"/>
              <a:gd name="connsiteY1301" fmla="*/ 7663166 h 10287000"/>
              <a:gd name="connsiteX1302" fmla="*/ 2267009 w 9854218"/>
              <a:gd name="connsiteY1302" fmla="*/ 7702709 h 10287000"/>
              <a:gd name="connsiteX1303" fmla="*/ 2268472 w 9854218"/>
              <a:gd name="connsiteY1303" fmla="*/ 7706363 h 10287000"/>
              <a:gd name="connsiteX1304" fmla="*/ 2183772 w 9854218"/>
              <a:gd name="connsiteY1304" fmla="*/ 7539792 h 10287000"/>
              <a:gd name="connsiteX1305" fmla="*/ 2088870 w 9854218"/>
              <a:gd name="connsiteY1305" fmla="*/ 7372134 h 10287000"/>
              <a:gd name="connsiteX1306" fmla="*/ 2076218 w 9854218"/>
              <a:gd name="connsiteY1306" fmla="*/ 7359483 h 10287000"/>
              <a:gd name="connsiteX1307" fmla="*/ 2076220 w 9854218"/>
              <a:gd name="connsiteY1307" fmla="*/ 7346829 h 10287000"/>
              <a:gd name="connsiteX1308" fmla="*/ 1911722 w 9854218"/>
              <a:gd name="connsiteY1308" fmla="*/ 6815382 h 10287000"/>
              <a:gd name="connsiteX1309" fmla="*/ 1861103 w 9854218"/>
              <a:gd name="connsiteY1309" fmla="*/ 6676193 h 10287000"/>
              <a:gd name="connsiteX1310" fmla="*/ 1861103 w 9854218"/>
              <a:gd name="connsiteY1310" fmla="*/ 6625580 h 10287000"/>
              <a:gd name="connsiteX1311" fmla="*/ 1861106 w 9854218"/>
              <a:gd name="connsiteY1311" fmla="*/ 6612926 h 10287000"/>
              <a:gd name="connsiteX1312" fmla="*/ 1861106 w 9854218"/>
              <a:gd name="connsiteY1312" fmla="*/ 6574965 h 10287000"/>
              <a:gd name="connsiteX1313" fmla="*/ 1810492 w 9854218"/>
              <a:gd name="connsiteY1313" fmla="*/ 6359856 h 10287000"/>
              <a:gd name="connsiteX1314" fmla="*/ 1810492 w 9854218"/>
              <a:gd name="connsiteY1314" fmla="*/ 6347198 h 10287000"/>
              <a:gd name="connsiteX1315" fmla="*/ 1810493 w 9854218"/>
              <a:gd name="connsiteY1315" fmla="*/ 6334550 h 10287000"/>
              <a:gd name="connsiteX1316" fmla="*/ 1797844 w 9854218"/>
              <a:gd name="connsiteY1316" fmla="*/ 6296589 h 10287000"/>
              <a:gd name="connsiteX1317" fmla="*/ 1797840 w 9854218"/>
              <a:gd name="connsiteY1317" fmla="*/ 6283932 h 10287000"/>
              <a:gd name="connsiteX1318" fmla="*/ 1785185 w 9854218"/>
              <a:gd name="connsiteY1318" fmla="*/ 6208014 h 10287000"/>
              <a:gd name="connsiteX1319" fmla="*/ 1797839 w 9854218"/>
              <a:gd name="connsiteY1319" fmla="*/ 6182706 h 10287000"/>
              <a:gd name="connsiteX1320" fmla="*/ 1785185 w 9854218"/>
              <a:gd name="connsiteY1320" fmla="*/ 6170054 h 10287000"/>
              <a:gd name="connsiteX1321" fmla="*/ 1772531 w 9854218"/>
              <a:gd name="connsiteY1321" fmla="*/ 6106785 h 10287000"/>
              <a:gd name="connsiteX1322" fmla="*/ 1785185 w 9854218"/>
              <a:gd name="connsiteY1322" fmla="*/ 6094131 h 10287000"/>
              <a:gd name="connsiteX1323" fmla="*/ 1759878 w 9854218"/>
              <a:gd name="connsiteY1323" fmla="*/ 5841063 h 10287000"/>
              <a:gd name="connsiteX1324" fmla="*/ 1772531 w 9854218"/>
              <a:gd name="connsiteY1324" fmla="*/ 5853713 h 10287000"/>
              <a:gd name="connsiteX1325" fmla="*/ 1747224 w 9854218"/>
              <a:gd name="connsiteY1325" fmla="*/ 5714525 h 10287000"/>
              <a:gd name="connsiteX1326" fmla="*/ 1747224 w 9854218"/>
              <a:gd name="connsiteY1326" fmla="*/ 5410842 h 10287000"/>
              <a:gd name="connsiteX1327" fmla="*/ 1759878 w 9854218"/>
              <a:gd name="connsiteY1327" fmla="*/ 5398188 h 10287000"/>
              <a:gd name="connsiteX1328" fmla="*/ 1759878 w 9854218"/>
              <a:gd name="connsiteY1328" fmla="*/ 5372882 h 10287000"/>
              <a:gd name="connsiteX1329" fmla="*/ 1747224 w 9854218"/>
              <a:gd name="connsiteY1329" fmla="*/ 5360225 h 10287000"/>
              <a:gd name="connsiteX1330" fmla="*/ 1747224 w 9854218"/>
              <a:gd name="connsiteY1330" fmla="*/ 5347577 h 10287000"/>
              <a:gd name="connsiteX1331" fmla="*/ 1747224 w 9854218"/>
              <a:gd name="connsiteY1331" fmla="*/ 5309616 h 10287000"/>
              <a:gd name="connsiteX1332" fmla="*/ 1747224 w 9854218"/>
              <a:gd name="connsiteY1332" fmla="*/ 5284304 h 10287000"/>
              <a:gd name="connsiteX1333" fmla="*/ 1734570 w 9854218"/>
              <a:gd name="connsiteY1333" fmla="*/ 5221037 h 10287000"/>
              <a:gd name="connsiteX1334" fmla="*/ 1747226 w 9854218"/>
              <a:gd name="connsiteY1334" fmla="*/ 5221038 h 10287000"/>
              <a:gd name="connsiteX1335" fmla="*/ 1747224 w 9854218"/>
              <a:gd name="connsiteY1335" fmla="*/ 5208387 h 10287000"/>
              <a:gd name="connsiteX1336" fmla="*/ 1747224 w 9854218"/>
              <a:gd name="connsiteY1336" fmla="*/ 5195732 h 10287000"/>
              <a:gd name="connsiteX1337" fmla="*/ 1734570 w 9854218"/>
              <a:gd name="connsiteY1337" fmla="*/ 5195730 h 10287000"/>
              <a:gd name="connsiteX1338" fmla="*/ 1734570 w 9854218"/>
              <a:gd name="connsiteY1338" fmla="*/ 5157770 h 10287000"/>
              <a:gd name="connsiteX1339" fmla="*/ 1759878 w 9854218"/>
              <a:gd name="connsiteY1339" fmla="*/ 5183081 h 10287000"/>
              <a:gd name="connsiteX1340" fmla="*/ 1759878 w 9854218"/>
              <a:gd name="connsiteY1340" fmla="*/ 5170424 h 10287000"/>
              <a:gd name="connsiteX1341" fmla="*/ 1861106 w 9854218"/>
              <a:gd name="connsiteY1341" fmla="*/ 5663910 h 10287000"/>
              <a:gd name="connsiteX1342" fmla="*/ 1873760 w 9854218"/>
              <a:gd name="connsiteY1342" fmla="*/ 5676567 h 10287000"/>
              <a:gd name="connsiteX1343" fmla="*/ 1873760 w 9854218"/>
              <a:gd name="connsiteY1343" fmla="*/ 5663913 h 10287000"/>
              <a:gd name="connsiteX1344" fmla="*/ 1873762 w 9854218"/>
              <a:gd name="connsiteY1344" fmla="*/ 5651256 h 10287000"/>
              <a:gd name="connsiteX1345" fmla="*/ 1772531 w 9854218"/>
              <a:gd name="connsiteY1345" fmla="*/ 5145120 h 10287000"/>
              <a:gd name="connsiteX1346" fmla="*/ 1747226 w 9854218"/>
              <a:gd name="connsiteY1346" fmla="*/ 5005928 h 10287000"/>
              <a:gd name="connsiteX1347" fmla="*/ 1709264 w 9854218"/>
              <a:gd name="connsiteY1347" fmla="*/ 4980624 h 10287000"/>
              <a:gd name="connsiteX1348" fmla="*/ 1721916 w 9854218"/>
              <a:gd name="connsiteY1348" fmla="*/ 4828781 h 10287000"/>
              <a:gd name="connsiteX1349" fmla="*/ 1709264 w 9854218"/>
              <a:gd name="connsiteY1349" fmla="*/ 4816124 h 10287000"/>
              <a:gd name="connsiteX1350" fmla="*/ 1709266 w 9854218"/>
              <a:gd name="connsiteY1350" fmla="*/ 4828781 h 10287000"/>
              <a:gd name="connsiteX1351" fmla="*/ 1696613 w 9854218"/>
              <a:gd name="connsiteY1351" fmla="*/ 4980624 h 10287000"/>
              <a:gd name="connsiteX1352" fmla="*/ 1683956 w 9854218"/>
              <a:gd name="connsiteY1352" fmla="*/ 4993277 h 10287000"/>
              <a:gd name="connsiteX1353" fmla="*/ 1671304 w 9854218"/>
              <a:gd name="connsiteY1353" fmla="*/ 4980624 h 10287000"/>
              <a:gd name="connsiteX1354" fmla="*/ 1671304 w 9854218"/>
              <a:gd name="connsiteY1354" fmla="*/ 4917353 h 10287000"/>
              <a:gd name="connsiteX1355" fmla="*/ 1683956 w 9854218"/>
              <a:gd name="connsiteY1355" fmla="*/ 4866741 h 10287000"/>
              <a:gd name="connsiteX1356" fmla="*/ 1683958 w 9854218"/>
              <a:gd name="connsiteY1356" fmla="*/ 4854090 h 10287000"/>
              <a:gd name="connsiteX1357" fmla="*/ 1683956 w 9854218"/>
              <a:gd name="connsiteY1357" fmla="*/ 4841432 h 10287000"/>
              <a:gd name="connsiteX1358" fmla="*/ 1696610 w 9854218"/>
              <a:gd name="connsiteY1358" fmla="*/ 4828776 h 10287000"/>
              <a:gd name="connsiteX1359" fmla="*/ 1696610 w 9854218"/>
              <a:gd name="connsiteY1359" fmla="*/ 4816127 h 10287000"/>
              <a:gd name="connsiteX1360" fmla="*/ 1696610 w 9854218"/>
              <a:gd name="connsiteY1360" fmla="*/ 4803474 h 10287000"/>
              <a:gd name="connsiteX1361" fmla="*/ 1683956 w 9854218"/>
              <a:gd name="connsiteY1361" fmla="*/ 4803471 h 10287000"/>
              <a:gd name="connsiteX1362" fmla="*/ 1671308 w 9854218"/>
              <a:gd name="connsiteY1362" fmla="*/ 4816127 h 10287000"/>
              <a:gd name="connsiteX1363" fmla="*/ 1671304 w 9854218"/>
              <a:gd name="connsiteY1363" fmla="*/ 4752860 h 10287000"/>
              <a:gd name="connsiteX1364" fmla="*/ 1671304 w 9854218"/>
              <a:gd name="connsiteY1364" fmla="*/ 4727555 h 10287000"/>
              <a:gd name="connsiteX1365" fmla="*/ 1658650 w 9854218"/>
              <a:gd name="connsiteY1365" fmla="*/ 4702250 h 10287000"/>
              <a:gd name="connsiteX1366" fmla="*/ 1671304 w 9854218"/>
              <a:gd name="connsiteY1366" fmla="*/ 4626324 h 10287000"/>
              <a:gd name="connsiteX1367" fmla="*/ 1683956 w 9854218"/>
              <a:gd name="connsiteY1367" fmla="*/ 4563062 h 10287000"/>
              <a:gd name="connsiteX1368" fmla="*/ 1683958 w 9854218"/>
              <a:gd name="connsiteY1368" fmla="*/ 4588368 h 10287000"/>
              <a:gd name="connsiteX1369" fmla="*/ 1683960 w 9854218"/>
              <a:gd name="connsiteY1369" fmla="*/ 4638981 h 10287000"/>
              <a:gd name="connsiteX1370" fmla="*/ 1683958 w 9854218"/>
              <a:gd name="connsiteY1370" fmla="*/ 4651632 h 10287000"/>
              <a:gd name="connsiteX1371" fmla="*/ 1696612 w 9854218"/>
              <a:gd name="connsiteY1371" fmla="*/ 4714899 h 10287000"/>
              <a:gd name="connsiteX1372" fmla="*/ 1709264 w 9854218"/>
              <a:gd name="connsiteY1372" fmla="*/ 4714898 h 10287000"/>
              <a:gd name="connsiteX1373" fmla="*/ 1721918 w 9854218"/>
              <a:gd name="connsiteY1373" fmla="*/ 4702250 h 10287000"/>
              <a:gd name="connsiteX1374" fmla="*/ 1734570 w 9854218"/>
              <a:gd name="connsiteY1374" fmla="*/ 4689593 h 10287000"/>
              <a:gd name="connsiteX1375" fmla="*/ 1734570 w 9854218"/>
              <a:gd name="connsiteY1375" fmla="*/ 4676942 h 10287000"/>
              <a:gd name="connsiteX1376" fmla="*/ 1734574 w 9854218"/>
              <a:gd name="connsiteY1376" fmla="*/ 4664288 h 10287000"/>
              <a:gd name="connsiteX1377" fmla="*/ 1721916 w 9854218"/>
              <a:gd name="connsiteY1377" fmla="*/ 4676942 h 10287000"/>
              <a:gd name="connsiteX1378" fmla="*/ 1709264 w 9854218"/>
              <a:gd name="connsiteY1378" fmla="*/ 4689597 h 10287000"/>
              <a:gd name="connsiteX1379" fmla="*/ 1696610 w 9854218"/>
              <a:gd name="connsiteY1379" fmla="*/ 4651632 h 10287000"/>
              <a:gd name="connsiteX1380" fmla="*/ 1696610 w 9854218"/>
              <a:gd name="connsiteY1380" fmla="*/ 4575714 h 10287000"/>
              <a:gd name="connsiteX1381" fmla="*/ 1696610 w 9854218"/>
              <a:gd name="connsiteY1381" fmla="*/ 4537751 h 10287000"/>
              <a:gd name="connsiteX1382" fmla="*/ 1696610 w 9854218"/>
              <a:gd name="connsiteY1382" fmla="*/ 4487138 h 10287000"/>
              <a:gd name="connsiteX1383" fmla="*/ 1709267 w 9854218"/>
              <a:gd name="connsiteY1383" fmla="*/ 4436526 h 10287000"/>
              <a:gd name="connsiteX1384" fmla="*/ 1709264 w 9854218"/>
              <a:gd name="connsiteY1384" fmla="*/ 4423871 h 10287000"/>
              <a:gd name="connsiteX1385" fmla="*/ 1709264 w 9854218"/>
              <a:gd name="connsiteY1385" fmla="*/ 4385910 h 10287000"/>
              <a:gd name="connsiteX1386" fmla="*/ 1721916 w 9854218"/>
              <a:gd name="connsiteY1386" fmla="*/ 4398566 h 10287000"/>
              <a:gd name="connsiteX1387" fmla="*/ 1734570 w 9854218"/>
              <a:gd name="connsiteY1387" fmla="*/ 4373259 h 10287000"/>
              <a:gd name="connsiteX1388" fmla="*/ 1721916 w 9854218"/>
              <a:gd name="connsiteY1388" fmla="*/ 4347947 h 10287000"/>
              <a:gd name="connsiteX1389" fmla="*/ 1734570 w 9854218"/>
              <a:gd name="connsiteY1389" fmla="*/ 4335296 h 10287000"/>
              <a:gd name="connsiteX1390" fmla="*/ 1721916 w 9854218"/>
              <a:gd name="connsiteY1390" fmla="*/ 4322646 h 10287000"/>
              <a:gd name="connsiteX1391" fmla="*/ 1721918 w 9854218"/>
              <a:gd name="connsiteY1391" fmla="*/ 4297335 h 10287000"/>
              <a:gd name="connsiteX1392" fmla="*/ 1734570 w 9854218"/>
              <a:gd name="connsiteY1392" fmla="*/ 4259375 h 10287000"/>
              <a:gd name="connsiteX1393" fmla="*/ 1747226 w 9854218"/>
              <a:gd name="connsiteY1393" fmla="*/ 4246719 h 10287000"/>
              <a:gd name="connsiteX1394" fmla="*/ 1747224 w 9854218"/>
              <a:gd name="connsiteY1394" fmla="*/ 4221419 h 10287000"/>
              <a:gd name="connsiteX1395" fmla="*/ 1759880 w 9854218"/>
              <a:gd name="connsiteY1395" fmla="*/ 4183454 h 10287000"/>
              <a:gd name="connsiteX1396" fmla="*/ 1759880 w 9854218"/>
              <a:gd name="connsiteY1396" fmla="*/ 4158146 h 10287000"/>
              <a:gd name="connsiteX1397" fmla="*/ 1759882 w 9854218"/>
              <a:gd name="connsiteY1397" fmla="*/ 4132838 h 10287000"/>
              <a:gd name="connsiteX1398" fmla="*/ 1747226 w 9854218"/>
              <a:gd name="connsiteY1398" fmla="*/ 4145492 h 10287000"/>
              <a:gd name="connsiteX1399" fmla="*/ 1747224 w 9854218"/>
              <a:gd name="connsiteY1399" fmla="*/ 4094879 h 10287000"/>
              <a:gd name="connsiteX1400" fmla="*/ 1759878 w 9854218"/>
              <a:gd name="connsiteY1400" fmla="*/ 4056920 h 10287000"/>
              <a:gd name="connsiteX1401" fmla="*/ 1759880 w 9854218"/>
              <a:gd name="connsiteY1401" fmla="*/ 4044264 h 10287000"/>
              <a:gd name="connsiteX1402" fmla="*/ 1759878 w 9854218"/>
              <a:gd name="connsiteY1402" fmla="*/ 4018959 h 10287000"/>
              <a:gd name="connsiteX1403" fmla="*/ 1772531 w 9854218"/>
              <a:gd name="connsiteY1403" fmla="*/ 4018959 h 10287000"/>
              <a:gd name="connsiteX1404" fmla="*/ 1759878 w 9854218"/>
              <a:gd name="connsiteY1404" fmla="*/ 4082226 h 10287000"/>
              <a:gd name="connsiteX1405" fmla="*/ 1759878 w 9854218"/>
              <a:gd name="connsiteY1405" fmla="*/ 4094879 h 10287000"/>
              <a:gd name="connsiteX1406" fmla="*/ 1772532 w 9854218"/>
              <a:gd name="connsiteY1406" fmla="*/ 4082226 h 10287000"/>
              <a:gd name="connsiteX1407" fmla="*/ 1772531 w 9854218"/>
              <a:gd name="connsiteY1407" fmla="*/ 4018959 h 10287000"/>
              <a:gd name="connsiteX1408" fmla="*/ 1785185 w 9854218"/>
              <a:gd name="connsiteY1408" fmla="*/ 4018956 h 10287000"/>
              <a:gd name="connsiteX1409" fmla="*/ 1797839 w 9854218"/>
              <a:gd name="connsiteY1409" fmla="*/ 3993647 h 10287000"/>
              <a:gd name="connsiteX1410" fmla="*/ 1797839 w 9854218"/>
              <a:gd name="connsiteY1410" fmla="*/ 3980997 h 10287000"/>
              <a:gd name="connsiteX1411" fmla="*/ 1785185 w 9854218"/>
              <a:gd name="connsiteY1411" fmla="*/ 3943038 h 10287000"/>
              <a:gd name="connsiteX1412" fmla="*/ 1785188 w 9854218"/>
              <a:gd name="connsiteY1412" fmla="*/ 3930384 h 10287000"/>
              <a:gd name="connsiteX1413" fmla="*/ 1797839 w 9854218"/>
              <a:gd name="connsiteY1413" fmla="*/ 3892421 h 10287000"/>
              <a:gd name="connsiteX1414" fmla="*/ 1823146 w 9854218"/>
              <a:gd name="connsiteY1414" fmla="*/ 3803846 h 10287000"/>
              <a:gd name="connsiteX1415" fmla="*/ 1848454 w 9854218"/>
              <a:gd name="connsiteY1415" fmla="*/ 3702623 h 10287000"/>
              <a:gd name="connsiteX1416" fmla="*/ 1848454 w 9854218"/>
              <a:gd name="connsiteY1416" fmla="*/ 3689967 h 10287000"/>
              <a:gd name="connsiteX1417" fmla="*/ 1873760 w 9854218"/>
              <a:gd name="connsiteY1417" fmla="*/ 3614048 h 10287000"/>
              <a:gd name="connsiteX1418" fmla="*/ 1899068 w 9854218"/>
              <a:gd name="connsiteY1418" fmla="*/ 3487509 h 10287000"/>
              <a:gd name="connsiteX1419" fmla="*/ 1924374 w 9854218"/>
              <a:gd name="connsiteY1419" fmla="*/ 3398939 h 10287000"/>
              <a:gd name="connsiteX1420" fmla="*/ 1937030 w 9854218"/>
              <a:gd name="connsiteY1420" fmla="*/ 3323013 h 10287000"/>
              <a:gd name="connsiteX1421" fmla="*/ 1962335 w 9854218"/>
              <a:gd name="connsiteY1421" fmla="*/ 3259749 h 10287000"/>
              <a:gd name="connsiteX1422" fmla="*/ 1991070 w 9854218"/>
              <a:gd name="connsiteY1422" fmla="*/ 3218426 h 10287000"/>
              <a:gd name="connsiteX1423" fmla="*/ 2009375 w 9854218"/>
              <a:gd name="connsiteY1423" fmla="*/ 3131484 h 10287000"/>
              <a:gd name="connsiteX1424" fmla="*/ 2101524 w 9854218"/>
              <a:gd name="connsiteY1424" fmla="*/ 2813634 h 10287000"/>
              <a:gd name="connsiteX1425" fmla="*/ 2101523 w 9854218"/>
              <a:gd name="connsiteY1425" fmla="*/ 2804220 h 10287000"/>
              <a:gd name="connsiteX1426" fmla="*/ 2101522 w 9854218"/>
              <a:gd name="connsiteY1426" fmla="*/ 2791569 h 10287000"/>
              <a:gd name="connsiteX1427" fmla="*/ 2088870 w 9854218"/>
              <a:gd name="connsiteY1427" fmla="*/ 2791569 h 10287000"/>
              <a:gd name="connsiteX1428" fmla="*/ 2088870 w 9854218"/>
              <a:gd name="connsiteY1428" fmla="*/ 2766260 h 10287000"/>
              <a:gd name="connsiteX1429" fmla="*/ 2103107 w 9854218"/>
              <a:gd name="connsiteY1429" fmla="*/ 2764679 h 10287000"/>
              <a:gd name="connsiteX1430" fmla="*/ 2117687 w 9854218"/>
              <a:gd name="connsiteY1430" fmla="*/ 2757873 h 10287000"/>
              <a:gd name="connsiteX1431" fmla="*/ 2150044 w 9854218"/>
              <a:gd name="connsiteY1431" fmla="*/ 2646270 h 10287000"/>
              <a:gd name="connsiteX1432" fmla="*/ 2170826 w 9854218"/>
              <a:gd name="connsiteY1432" fmla="*/ 2589693 h 10287000"/>
              <a:gd name="connsiteX1433" fmla="*/ 2152136 w 9854218"/>
              <a:gd name="connsiteY1433" fmla="*/ 2627073 h 10287000"/>
              <a:gd name="connsiteX1434" fmla="*/ 2139486 w 9854218"/>
              <a:gd name="connsiteY1434" fmla="*/ 2677683 h 10287000"/>
              <a:gd name="connsiteX1435" fmla="*/ 2126832 w 9854218"/>
              <a:gd name="connsiteY1435" fmla="*/ 2677683 h 10287000"/>
              <a:gd name="connsiteX1436" fmla="*/ 2190101 w 9854218"/>
              <a:gd name="connsiteY1436" fmla="*/ 2525843 h 10287000"/>
              <a:gd name="connsiteX1437" fmla="*/ 2193160 w 9854218"/>
              <a:gd name="connsiteY1437" fmla="*/ 2528904 h 10287000"/>
              <a:gd name="connsiteX1438" fmla="*/ 2326253 w 9854218"/>
              <a:gd name="connsiteY1438" fmla="*/ 2166623 h 10287000"/>
              <a:gd name="connsiteX1439" fmla="*/ 2536276 w 9854218"/>
              <a:gd name="connsiteY1439" fmla="*/ 1692287 h 10287000"/>
              <a:gd name="connsiteX1440" fmla="*/ 2779430 w 9854218"/>
              <a:gd name="connsiteY1440" fmla="*/ 1247916 h 10287000"/>
              <a:gd name="connsiteX1441" fmla="*/ 2770664 w 9854218"/>
              <a:gd name="connsiteY1441" fmla="*/ 1177716 h 10287000"/>
              <a:gd name="connsiteX1442" fmla="*/ 2749036 w 9854218"/>
              <a:gd name="connsiteY1442" fmla="*/ 1173831 h 10287000"/>
              <a:gd name="connsiteX1443" fmla="*/ 2722301 w 9854218"/>
              <a:gd name="connsiteY1443" fmla="*/ 1216800 h 10287000"/>
              <a:gd name="connsiteX1444" fmla="*/ 2664288 w 9854218"/>
              <a:gd name="connsiteY1444" fmla="*/ 1332978 h 10287000"/>
              <a:gd name="connsiteX1445" fmla="*/ 2203618 w 9854218"/>
              <a:gd name="connsiteY1445" fmla="*/ 2299605 h 10287000"/>
              <a:gd name="connsiteX1446" fmla="*/ 1707262 w 9854218"/>
              <a:gd name="connsiteY1446" fmla="*/ 4283838 h 10287000"/>
              <a:gd name="connsiteX1447" fmla="*/ 1681160 w 9854218"/>
              <a:gd name="connsiteY1447" fmla="*/ 4307601 h 10287000"/>
              <a:gd name="connsiteX1448" fmla="*/ 1666626 w 9854218"/>
              <a:gd name="connsiteY1448" fmla="*/ 4250051 h 10287000"/>
              <a:gd name="connsiteX1449" fmla="*/ 1755719 w 9854218"/>
              <a:gd name="connsiteY1449" fmla="*/ 3618369 h 10287000"/>
              <a:gd name="connsiteX1450" fmla="*/ 2213906 w 9854218"/>
              <a:gd name="connsiteY1450" fmla="*/ 2011451 h 10287000"/>
              <a:gd name="connsiteX1451" fmla="*/ 2291730 w 9854218"/>
              <a:gd name="connsiteY1451" fmla="*/ 1839899 h 10287000"/>
              <a:gd name="connsiteX1452" fmla="*/ 2270768 w 9854218"/>
              <a:gd name="connsiteY1452" fmla="*/ 1875771 h 10287000"/>
              <a:gd name="connsiteX1453" fmla="*/ 2228062 w 9854218"/>
              <a:gd name="connsiteY1453" fmla="*/ 1969091 h 10287000"/>
              <a:gd name="connsiteX1454" fmla="*/ 2088868 w 9854218"/>
              <a:gd name="connsiteY1454" fmla="*/ 2209505 h 10287000"/>
              <a:gd name="connsiteX1455" fmla="*/ 1987640 w 9854218"/>
              <a:gd name="connsiteY1455" fmla="*/ 2449925 h 10287000"/>
              <a:gd name="connsiteX1456" fmla="*/ 1974989 w 9854218"/>
              <a:gd name="connsiteY1456" fmla="*/ 2462577 h 10287000"/>
              <a:gd name="connsiteX1457" fmla="*/ 1974990 w 9854218"/>
              <a:gd name="connsiteY1457" fmla="*/ 2475228 h 10287000"/>
              <a:gd name="connsiteX1458" fmla="*/ 1987643 w 9854218"/>
              <a:gd name="connsiteY1458" fmla="*/ 2475230 h 10287000"/>
              <a:gd name="connsiteX1459" fmla="*/ 1974989 w 9854218"/>
              <a:gd name="connsiteY1459" fmla="*/ 2538498 h 10287000"/>
              <a:gd name="connsiteX1460" fmla="*/ 1974989 w 9854218"/>
              <a:gd name="connsiteY1460" fmla="*/ 2551151 h 10287000"/>
              <a:gd name="connsiteX1461" fmla="*/ 1987643 w 9854218"/>
              <a:gd name="connsiteY1461" fmla="*/ 2551154 h 10287000"/>
              <a:gd name="connsiteX1462" fmla="*/ 2000297 w 9854218"/>
              <a:gd name="connsiteY1462" fmla="*/ 2551154 h 10287000"/>
              <a:gd name="connsiteX1463" fmla="*/ 2000296 w 9854218"/>
              <a:gd name="connsiteY1463" fmla="*/ 2563802 h 10287000"/>
              <a:gd name="connsiteX1464" fmla="*/ 1962335 w 9854218"/>
              <a:gd name="connsiteY1464" fmla="*/ 2652381 h 10287000"/>
              <a:gd name="connsiteX1465" fmla="*/ 1924374 w 9854218"/>
              <a:gd name="connsiteY1465" fmla="*/ 2690342 h 10287000"/>
              <a:gd name="connsiteX1466" fmla="*/ 1949678 w 9854218"/>
              <a:gd name="connsiteY1466" fmla="*/ 2690340 h 10287000"/>
              <a:gd name="connsiteX1467" fmla="*/ 1873757 w 9854218"/>
              <a:gd name="connsiteY1467" fmla="*/ 2867490 h 10287000"/>
              <a:gd name="connsiteX1468" fmla="*/ 1886414 w 9854218"/>
              <a:gd name="connsiteY1468" fmla="*/ 2880144 h 10287000"/>
              <a:gd name="connsiteX1469" fmla="*/ 1861106 w 9854218"/>
              <a:gd name="connsiteY1469" fmla="*/ 2905451 h 10287000"/>
              <a:gd name="connsiteX1470" fmla="*/ 1861108 w 9854218"/>
              <a:gd name="connsiteY1470" fmla="*/ 2943410 h 10287000"/>
              <a:gd name="connsiteX1471" fmla="*/ 1772531 w 9854218"/>
              <a:gd name="connsiteY1471" fmla="*/ 3196478 h 10287000"/>
              <a:gd name="connsiteX1472" fmla="*/ 1747226 w 9854218"/>
              <a:gd name="connsiteY1472" fmla="*/ 3272402 h 10287000"/>
              <a:gd name="connsiteX1473" fmla="*/ 1645997 w 9854218"/>
              <a:gd name="connsiteY1473" fmla="*/ 3576087 h 10287000"/>
              <a:gd name="connsiteX1474" fmla="*/ 1633342 w 9854218"/>
              <a:gd name="connsiteY1474" fmla="*/ 3689967 h 10287000"/>
              <a:gd name="connsiteX1475" fmla="*/ 1608035 w 9854218"/>
              <a:gd name="connsiteY1475" fmla="*/ 3715275 h 10287000"/>
              <a:gd name="connsiteX1476" fmla="*/ 1595384 w 9854218"/>
              <a:gd name="connsiteY1476" fmla="*/ 3677315 h 10287000"/>
              <a:gd name="connsiteX1477" fmla="*/ 1570074 w 9854218"/>
              <a:gd name="connsiteY1477" fmla="*/ 3727928 h 10287000"/>
              <a:gd name="connsiteX1478" fmla="*/ 1570076 w 9854218"/>
              <a:gd name="connsiteY1478" fmla="*/ 3740582 h 10287000"/>
              <a:gd name="connsiteX1479" fmla="*/ 1557420 w 9854218"/>
              <a:gd name="connsiteY1479" fmla="*/ 3740582 h 10287000"/>
              <a:gd name="connsiteX1480" fmla="*/ 1557422 w 9854218"/>
              <a:gd name="connsiteY1480" fmla="*/ 3753236 h 10287000"/>
              <a:gd name="connsiteX1481" fmla="*/ 1544766 w 9854218"/>
              <a:gd name="connsiteY1481" fmla="*/ 3765888 h 10287000"/>
              <a:gd name="connsiteX1482" fmla="*/ 1532116 w 9854218"/>
              <a:gd name="connsiteY1482" fmla="*/ 3816503 h 10287000"/>
              <a:gd name="connsiteX1483" fmla="*/ 1494154 w 9854218"/>
              <a:gd name="connsiteY1483" fmla="*/ 3955688 h 10287000"/>
              <a:gd name="connsiteX1484" fmla="*/ 1481500 w 9854218"/>
              <a:gd name="connsiteY1484" fmla="*/ 3968345 h 10287000"/>
              <a:gd name="connsiteX1485" fmla="*/ 1481500 w 9854218"/>
              <a:gd name="connsiteY1485" fmla="*/ 3993647 h 10287000"/>
              <a:gd name="connsiteX1486" fmla="*/ 1481501 w 9854218"/>
              <a:gd name="connsiteY1486" fmla="*/ 4006304 h 10287000"/>
              <a:gd name="connsiteX1487" fmla="*/ 1381853 w 9854218"/>
              <a:gd name="connsiteY1487" fmla="*/ 4214495 h 10287000"/>
              <a:gd name="connsiteX1488" fmla="*/ 1368499 w 9854218"/>
              <a:gd name="connsiteY1488" fmla="*/ 4261914 h 10287000"/>
              <a:gd name="connsiteX1489" fmla="*/ 1368140 w 9854218"/>
              <a:gd name="connsiteY1489" fmla="*/ 4265309 h 10287000"/>
              <a:gd name="connsiteX1490" fmla="*/ 1388314 w 9854218"/>
              <a:gd name="connsiteY1490" fmla="*/ 4280324 h 10287000"/>
              <a:gd name="connsiteX1491" fmla="*/ 1371136 w 9854218"/>
              <a:gd name="connsiteY1491" fmla="*/ 4408659 h 10287000"/>
              <a:gd name="connsiteX1492" fmla="*/ 1369580 w 9854218"/>
              <a:gd name="connsiteY1492" fmla="*/ 4545485 h 10287000"/>
              <a:gd name="connsiteX1493" fmla="*/ 1344680 w 9854218"/>
              <a:gd name="connsiteY1493" fmla="*/ 4621031 h 10287000"/>
              <a:gd name="connsiteX1494" fmla="*/ 1361503 w 9854218"/>
              <a:gd name="connsiteY1494" fmla="*/ 4686864 h 10287000"/>
              <a:gd name="connsiteX1495" fmla="*/ 1354621 w 9854218"/>
              <a:gd name="connsiteY1495" fmla="*/ 4885583 h 10287000"/>
              <a:gd name="connsiteX1496" fmla="*/ 1348517 w 9854218"/>
              <a:gd name="connsiteY1496" fmla="*/ 5015886 h 10287000"/>
              <a:gd name="connsiteX1497" fmla="*/ 1350493 w 9854218"/>
              <a:gd name="connsiteY1497" fmla="*/ 5004813 h 10287000"/>
              <a:gd name="connsiteX1498" fmla="*/ 1358993 w 9854218"/>
              <a:gd name="connsiteY1498" fmla="*/ 4989188 h 10287000"/>
              <a:gd name="connsiteX1499" fmla="*/ 1361566 w 9854218"/>
              <a:gd name="connsiteY1499" fmla="*/ 5006784 h 10287000"/>
              <a:gd name="connsiteX1500" fmla="*/ 1372642 w 9854218"/>
              <a:gd name="connsiteY1500" fmla="*/ 5008755 h 10287000"/>
              <a:gd name="connsiteX1501" fmla="*/ 1362166 w 9854218"/>
              <a:gd name="connsiteY1501" fmla="*/ 5035454 h 10287000"/>
              <a:gd name="connsiteX1502" fmla="*/ 1360192 w 9854218"/>
              <a:gd name="connsiteY1502" fmla="*/ 5046527 h 10287000"/>
              <a:gd name="connsiteX1503" fmla="*/ 1351691 w 9854218"/>
              <a:gd name="connsiteY1503" fmla="*/ 5062152 h 10287000"/>
              <a:gd name="connsiteX1504" fmla="*/ 1344566 w 9854218"/>
              <a:gd name="connsiteY1504" fmla="*/ 5038034 h 10287000"/>
              <a:gd name="connsiteX1505" fmla="*/ 1315892 w 9854218"/>
              <a:gd name="connsiteY1505" fmla="*/ 5038644 h 10287000"/>
              <a:gd name="connsiteX1506" fmla="*/ 1322174 w 9854218"/>
              <a:gd name="connsiteY1506" fmla="*/ 4811256 h 10287000"/>
              <a:gd name="connsiteX1507" fmla="*/ 1335581 w 9854218"/>
              <a:gd name="connsiteY1507" fmla="*/ 4607987 h 10287000"/>
              <a:gd name="connsiteX1508" fmla="*/ 1316006 w 9854218"/>
              <a:gd name="connsiteY1508" fmla="*/ 4621641 h 10287000"/>
              <a:gd name="connsiteX1509" fmla="*/ 1309060 w 9854218"/>
              <a:gd name="connsiteY1509" fmla="*/ 4500440 h 10287000"/>
              <a:gd name="connsiteX1510" fmla="*/ 1321690 w 9854218"/>
              <a:gd name="connsiteY1510" fmla="*/ 4365584 h 10287000"/>
              <a:gd name="connsiteX1511" fmla="*/ 1333078 w 9854218"/>
              <a:gd name="connsiteY1511" fmla="*/ 4329764 h 10287000"/>
              <a:gd name="connsiteX1512" fmla="*/ 1339778 w 9854218"/>
              <a:gd name="connsiteY1512" fmla="*/ 4294655 h 10287000"/>
              <a:gd name="connsiteX1513" fmla="*/ 1334128 w 9854218"/>
              <a:gd name="connsiteY1513" fmla="*/ 4283789 h 10287000"/>
              <a:gd name="connsiteX1514" fmla="*/ 1333241 w 9854218"/>
              <a:gd name="connsiteY1514" fmla="*/ 4284804 h 10287000"/>
              <a:gd name="connsiteX1515" fmla="*/ 1329890 w 9854218"/>
              <a:gd name="connsiteY1515" fmla="*/ 4279569 h 10287000"/>
              <a:gd name="connsiteX1516" fmla="*/ 1329440 w 9854218"/>
              <a:gd name="connsiteY1516" fmla="*/ 4274876 h 10287000"/>
              <a:gd name="connsiteX1517" fmla="*/ 1319377 w 9854218"/>
              <a:gd name="connsiteY1517" fmla="*/ 4260165 h 10287000"/>
              <a:gd name="connsiteX1518" fmla="*/ 1304350 w 9854218"/>
              <a:gd name="connsiteY1518" fmla="*/ 4259375 h 10287000"/>
              <a:gd name="connsiteX1519" fmla="*/ 1291700 w 9854218"/>
              <a:gd name="connsiteY1519" fmla="*/ 4411218 h 10287000"/>
              <a:gd name="connsiteX1520" fmla="*/ 1228430 w 9854218"/>
              <a:gd name="connsiteY1520" fmla="*/ 4309989 h 10287000"/>
              <a:gd name="connsiteX1521" fmla="*/ 1228429 w 9854218"/>
              <a:gd name="connsiteY1521" fmla="*/ 4297332 h 10287000"/>
              <a:gd name="connsiteX1522" fmla="*/ 1228429 w 9854218"/>
              <a:gd name="connsiteY1522" fmla="*/ 4259375 h 10287000"/>
              <a:gd name="connsiteX1523" fmla="*/ 1241081 w 9854218"/>
              <a:gd name="connsiteY1523" fmla="*/ 4272029 h 10287000"/>
              <a:gd name="connsiteX1524" fmla="*/ 1241083 w 9854218"/>
              <a:gd name="connsiteY1524" fmla="*/ 4284678 h 10287000"/>
              <a:gd name="connsiteX1525" fmla="*/ 1253735 w 9854218"/>
              <a:gd name="connsiteY1525" fmla="*/ 4272029 h 10287000"/>
              <a:gd name="connsiteX1526" fmla="*/ 1241083 w 9854218"/>
              <a:gd name="connsiteY1526" fmla="*/ 4234070 h 10287000"/>
              <a:gd name="connsiteX1527" fmla="*/ 1241081 w 9854218"/>
              <a:gd name="connsiteY1527" fmla="*/ 4221419 h 10287000"/>
              <a:gd name="connsiteX1528" fmla="*/ 1241081 w 9854218"/>
              <a:gd name="connsiteY1528" fmla="*/ 4208763 h 10287000"/>
              <a:gd name="connsiteX1529" fmla="*/ 1239502 w 9854218"/>
              <a:gd name="connsiteY1529" fmla="*/ 4197690 h 10287000"/>
              <a:gd name="connsiteX1530" fmla="*/ 1232377 w 9854218"/>
              <a:gd name="connsiteY1530" fmla="*/ 4196673 h 10287000"/>
              <a:gd name="connsiteX1531" fmla="*/ 1229462 w 9854218"/>
              <a:gd name="connsiteY1531" fmla="*/ 4233180 h 10287000"/>
              <a:gd name="connsiteX1532" fmla="*/ 1228429 w 9854218"/>
              <a:gd name="connsiteY1532" fmla="*/ 4233416 h 10287000"/>
              <a:gd name="connsiteX1533" fmla="*/ 1228429 w 9854218"/>
              <a:gd name="connsiteY1533" fmla="*/ 4234070 h 10287000"/>
              <a:gd name="connsiteX1534" fmla="*/ 1228429 w 9854218"/>
              <a:gd name="connsiteY1534" fmla="*/ 4246722 h 10287000"/>
              <a:gd name="connsiteX1535" fmla="*/ 1215775 w 9854218"/>
              <a:gd name="connsiteY1535" fmla="*/ 4259375 h 10287000"/>
              <a:gd name="connsiteX1536" fmla="*/ 1214402 w 9854218"/>
              <a:gd name="connsiteY1536" fmla="*/ 4223664 h 10287000"/>
              <a:gd name="connsiteX1537" fmla="*/ 1207888 w 9854218"/>
              <a:gd name="connsiteY1537" fmla="*/ 4209806 h 10287000"/>
              <a:gd name="connsiteX1538" fmla="*/ 1187569 w 9854218"/>
              <a:gd name="connsiteY1538" fmla="*/ 4574865 h 10287000"/>
              <a:gd name="connsiteX1539" fmla="*/ 1209595 w 9854218"/>
              <a:gd name="connsiteY1539" fmla="*/ 4587000 h 10287000"/>
              <a:gd name="connsiteX1540" fmla="*/ 1210015 w 9854218"/>
              <a:gd name="connsiteY1540" fmla="*/ 4716479 h 10287000"/>
              <a:gd name="connsiteX1541" fmla="*/ 1227065 w 9854218"/>
              <a:gd name="connsiteY1541" fmla="*/ 4852247 h 10287000"/>
              <a:gd name="connsiteX1542" fmla="*/ 1212661 w 9854218"/>
              <a:gd name="connsiteY1542" fmla="*/ 4930475 h 10287000"/>
              <a:gd name="connsiteX1543" fmla="*/ 1238272 w 9854218"/>
              <a:gd name="connsiteY1543" fmla="*/ 4993412 h 10287000"/>
              <a:gd name="connsiteX1544" fmla="*/ 1258454 w 9854218"/>
              <a:gd name="connsiteY1544" fmla="*/ 5191223 h 10287000"/>
              <a:gd name="connsiteX1545" fmla="*/ 1253197 w 9854218"/>
              <a:gd name="connsiteY1545" fmla="*/ 5210450 h 10287000"/>
              <a:gd name="connsiteX1546" fmla="*/ 1254044 w 9854218"/>
              <a:gd name="connsiteY1546" fmla="*/ 5240709 h 10287000"/>
              <a:gd name="connsiteX1547" fmla="*/ 1254724 w 9854218"/>
              <a:gd name="connsiteY1547" fmla="*/ 5240415 h 10287000"/>
              <a:gd name="connsiteX1548" fmla="*/ 1317005 w 9854218"/>
              <a:gd name="connsiteY1548" fmla="*/ 5398188 h 10287000"/>
              <a:gd name="connsiteX1549" fmla="*/ 1329656 w 9854218"/>
              <a:gd name="connsiteY1549" fmla="*/ 5372882 h 10287000"/>
              <a:gd name="connsiteX1550" fmla="*/ 1380271 w 9854218"/>
              <a:gd name="connsiteY1550" fmla="*/ 5613296 h 10287000"/>
              <a:gd name="connsiteX1551" fmla="*/ 1380271 w 9854218"/>
              <a:gd name="connsiteY1551" fmla="*/ 5651258 h 10287000"/>
              <a:gd name="connsiteX1552" fmla="*/ 1392926 w 9854218"/>
              <a:gd name="connsiteY1552" fmla="*/ 5638607 h 10287000"/>
              <a:gd name="connsiteX1553" fmla="*/ 1405579 w 9854218"/>
              <a:gd name="connsiteY1553" fmla="*/ 5651259 h 10287000"/>
              <a:gd name="connsiteX1554" fmla="*/ 1418234 w 9854218"/>
              <a:gd name="connsiteY1554" fmla="*/ 5663912 h 10287000"/>
              <a:gd name="connsiteX1555" fmla="*/ 1496526 w 9854218"/>
              <a:gd name="connsiteY1555" fmla="*/ 5884557 h 10287000"/>
              <a:gd name="connsiteX1556" fmla="*/ 1509760 w 9854218"/>
              <a:gd name="connsiteY1556" fmla="*/ 5906024 h 10287000"/>
              <a:gd name="connsiteX1557" fmla="*/ 1508820 w 9854218"/>
              <a:gd name="connsiteY1557" fmla="*/ 5901420 h 10287000"/>
              <a:gd name="connsiteX1558" fmla="*/ 1490338 w 9854218"/>
              <a:gd name="connsiteY1558" fmla="*/ 5825213 h 10287000"/>
              <a:gd name="connsiteX1559" fmla="*/ 1482641 w 9854218"/>
              <a:gd name="connsiteY1559" fmla="*/ 5729742 h 10287000"/>
              <a:gd name="connsiteX1560" fmla="*/ 1465153 w 9854218"/>
              <a:gd name="connsiteY1560" fmla="*/ 5726520 h 10287000"/>
              <a:gd name="connsiteX1561" fmla="*/ 1441958 w 9854218"/>
              <a:gd name="connsiteY1561" fmla="*/ 5479880 h 10287000"/>
              <a:gd name="connsiteX1562" fmla="*/ 1409186 w 9854218"/>
              <a:gd name="connsiteY1562" fmla="*/ 5245944 h 10287000"/>
              <a:gd name="connsiteX1563" fmla="*/ 1402835 w 9854218"/>
              <a:gd name="connsiteY1563" fmla="*/ 5241156 h 10287000"/>
              <a:gd name="connsiteX1564" fmla="*/ 1407625 w 9854218"/>
              <a:gd name="connsiteY1564" fmla="*/ 5234805 h 10287000"/>
              <a:gd name="connsiteX1565" fmla="*/ 1404505 w 9854218"/>
              <a:gd name="connsiteY1565" fmla="*/ 5212524 h 10287000"/>
              <a:gd name="connsiteX1566" fmla="*/ 1410854 w 9854218"/>
              <a:gd name="connsiteY1566" fmla="*/ 5217312 h 10287000"/>
              <a:gd name="connsiteX1567" fmla="*/ 1412483 w 9854218"/>
              <a:gd name="connsiteY1567" fmla="*/ 5218949 h 10287000"/>
              <a:gd name="connsiteX1568" fmla="*/ 1412413 w 9854218"/>
              <a:gd name="connsiteY1568" fmla="*/ 5228451 h 10287000"/>
              <a:gd name="connsiteX1569" fmla="*/ 1415812 w 9854218"/>
              <a:gd name="connsiteY1569" fmla="*/ 5222296 h 10287000"/>
              <a:gd name="connsiteX1570" fmla="*/ 1412483 w 9854218"/>
              <a:gd name="connsiteY1570" fmla="*/ 5218949 h 10287000"/>
              <a:gd name="connsiteX1571" fmla="*/ 1412731 w 9854218"/>
              <a:gd name="connsiteY1571" fmla="*/ 5185101 h 10287000"/>
              <a:gd name="connsiteX1572" fmla="*/ 1418980 w 9854218"/>
              <a:gd name="connsiteY1572" fmla="*/ 5153696 h 10287000"/>
              <a:gd name="connsiteX1573" fmla="*/ 1483608 w 9854218"/>
              <a:gd name="connsiteY1573" fmla="*/ 5371797 h 10287000"/>
              <a:gd name="connsiteX1574" fmla="*/ 1458209 w 9854218"/>
              <a:gd name="connsiteY1574" fmla="*/ 5352647 h 10287000"/>
              <a:gd name="connsiteX1575" fmla="*/ 1503359 w 9854218"/>
              <a:gd name="connsiteY1575" fmla="*/ 5715473 h 10287000"/>
              <a:gd name="connsiteX1576" fmla="*/ 1527197 w 9854218"/>
              <a:gd name="connsiteY1576" fmla="*/ 5723481 h 10287000"/>
              <a:gd name="connsiteX1577" fmla="*/ 1550714 w 9854218"/>
              <a:gd name="connsiteY1577" fmla="*/ 5850807 h 10287000"/>
              <a:gd name="connsiteX1578" fmla="*/ 1591721 w 9854218"/>
              <a:gd name="connsiteY1578" fmla="*/ 5981355 h 10287000"/>
              <a:gd name="connsiteX1579" fmla="*/ 1591505 w 9854218"/>
              <a:gd name="connsiteY1579" fmla="*/ 6060899 h 10287000"/>
              <a:gd name="connsiteX1580" fmla="*/ 1619156 w 9854218"/>
              <a:gd name="connsiteY1580" fmla="*/ 6092955 h 10287000"/>
              <a:gd name="connsiteX1581" fmla="*/ 1620138 w 9854218"/>
              <a:gd name="connsiteY1581" fmla="*/ 6095787 h 10287000"/>
              <a:gd name="connsiteX1582" fmla="*/ 1620689 w 9854218"/>
              <a:gd name="connsiteY1582" fmla="*/ 6081479 h 10287000"/>
              <a:gd name="connsiteX1583" fmla="*/ 1620694 w 9854218"/>
              <a:gd name="connsiteY1583" fmla="*/ 6068825 h 10287000"/>
              <a:gd name="connsiteX1584" fmla="*/ 1608040 w 9854218"/>
              <a:gd name="connsiteY1584" fmla="*/ 6056171 h 10287000"/>
              <a:gd name="connsiteX1585" fmla="*/ 1613374 w 9854218"/>
              <a:gd name="connsiteY1585" fmla="*/ 5872893 h 10287000"/>
              <a:gd name="connsiteX1586" fmla="*/ 1608806 w 9854218"/>
              <a:gd name="connsiteY1586" fmla="*/ 5802330 h 10287000"/>
              <a:gd name="connsiteX1587" fmla="*/ 1620689 w 9854218"/>
              <a:gd name="connsiteY1587" fmla="*/ 5790449 h 10287000"/>
              <a:gd name="connsiteX1588" fmla="*/ 1645996 w 9854218"/>
              <a:gd name="connsiteY1588" fmla="*/ 5790447 h 10287000"/>
              <a:gd name="connsiteX1589" fmla="*/ 1633342 w 9854218"/>
              <a:gd name="connsiteY1589" fmla="*/ 5841060 h 10287000"/>
              <a:gd name="connsiteX1590" fmla="*/ 1633343 w 9854218"/>
              <a:gd name="connsiteY1590" fmla="*/ 5828409 h 10287000"/>
              <a:gd name="connsiteX1591" fmla="*/ 1620689 w 9854218"/>
              <a:gd name="connsiteY1591" fmla="*/ 5828409 h 10287000"/>
              <a:gd name="connsiteX1592" fmla="*/ 1620689 w 9854218"/>
              <a:gd name="connsiteY1592" fmla="*/ 5841063 h 10287000"/>
              <a:gd name="connsiteX1593" fmla="*/ 1633344 w 9854218"/>
              <a:gd name="connsiteY1593" fmla="*/ 5853714 h 10287000"/>
              <a:gd name="connsiteX1594" fmla="*/ 1658651 w 9854218"/>
              <a:gd name="connsiteY1594" fmla="*/ 5904329 h 10287000"/>
              <a:gd name="connsiteX1595" fmla="*/ 1658650 w 9854218"/>
              <a:gd name="connsiteY1595" fmla="*/ 5992904 h 10287000"/>
              <a:gd name="connsiteX1596" fmla="*/ 1658650 w 9854218"/>
              <a:gd name="connsiteY1596" fmla="*/ 6005558 h 10287000"/>
              <a:gd name="connsiteX1597" fmla="*/ 1658650 w 9854218"/>
              <a:gd name="connsiteY1597" fmla="*/ 6030861 h 10287000"/>
              <a:gd name="connsiteX1598" fmla="*/ 1658651 w 9854218"/>
              <a:gd name="connsiteY1598" fmla="*/ 6043518 h 10287000"/>
              <a:gd name="connsiteX1599" fmla="*/ 1658652 w 9854218"/>
              <a:gd name="connsiteY1599" fmla="*/ 6119439 h 10287000"/>
              <a:gd name="connsiteX1600" fmla="*/ 1658650 w 9854218"/>
              <a:gd name="connsiteY1600" fmla="*/ 6132093 h 10287000"/>
              <a:gd name="connsiteX1601" fmla="*/ 1671304 w 9854218"/>
              <a:gd name="connsiteY1601" fmla="*/ 6144746 h 10287000"/>
              <a:gd name="connsiteX1602" fmla="*/ 1671304 w 9854218"/>
              <a:gd name="connsiteY1602" fmla="*/ 6157400 h 10287000"/>
              <a:gd name="connsiteX1603" fmla="*/ 1671304 w 9854218"/>
              <a:gd name="connsiteY1603" fmla="*/ 6182706 h 10287000"/>
              <a:gd name="connsiteX1604" fmla="*/ 1671304 w 9854218"/>
              <a:gd name="connsiteY1604" fmla="*/ 6195360 h 10287000"/>
              <a:gd name="connsiteX1605" fmla="*/ 1696612 w 9854218"/>
              <a:gd name="connsiteY1605" fmla="*/ 6271281 h 10287000"/>
              <a:gd name="connsiteX1606" fmla="*/ 1683956 w 9854218"/>
              <a:gd name="connsiteY1606" fmla="*/ 6271278 h 10287000"/>
              <a:gd name="connsiteX1607" fmla="*/ 1683956 w 9854218"/>
              <a:gd name="connsiteY1607" fmla="*/ 6283935 h 10287000"/>
              <a:gd name="connsiteX1608" fmla="*/ 1696610 w 9854218"/>
              <a:gd name="connsiteY1608" fmla="*/ 6309240 h 10287000"/>
              <a:gd name="connsiteX1609" fmla="*/ 1695425 w 9854218"/>
              <a:gd name="connsiteY1609" fmla="*/ 6372311 h 10287000"/>
              <a:gd name="connsiteX1610" fmla="*/ 1699331 w 9854218"/>
              <a:gd name="connsiteY1610" fmla="*/ 6394962 h 10287000"/>
              <a:gd name="connsiteX1611" fmla="*/ 1701635 w 9854218"/>
              <a:gd name="connsiteY1611" fmla="*/ 6401727 h 10287000"/>
              <a:gd name="connsiteX1612" fmla="*/ 1717750 w 9854218"/>
              <a:gd name="connsiteY1612" fmla="*/ 6435048 h 10287000"/>
              <a:gd name="connsiteX1613" fmla="*/ 1716190 w 9854218"/>
              <a:gd name="connsiteY1613" fmla="*/ 6423909 h 10287000"/>
              <a:gd name="connsiteX1614" fmla="*/ 1719419 w 9854218"/>
              <a:gd name="connsiteY1614" fmla="*/ 6406416 h 10287000"/>
              <a:gd name="connsiteX1615" fmla="*/ 1727328 w 9854218"/>
              <a:gd name="connsiteY1615" fmla="*/ 6422343 h 10287000"/>
              <a:gd name="connsiteX1616" fmla="*/ 1738468 w 9854218"/>
              <a:gd name="connsiteY1616" fmla="*/ 6420779 h 10287000"/>
              <a:gd name="connsiteX1617" fmla="*/ 1736798 w 9854218"/>
              <a:gd name="connsiteY1617" fmla="*/ 6449411 h 10287000"/>
              <a:gd name="connsiteX1618" fmla="*/ 1738361 w 9854218"/>
              <a:gd name="connsiteY1618" fmla="*/ 6460550 h 10287000"/>
              <a:gd name="connsiteX1619" fmla="*/ 1735132 w 9854218"/>
              <a:gd name="connsiteY1619" fmla="*/ 6478043 h 10287000"/>
              <a:gd name="connsiteX1620" fmla="*/ 1720871 w 9854218"/>
              <a:gd name="connsiteY1620" fmla="*/ 6457328 h 10287000"/>
              <a:gd name="connsiteX1621" fmla="*/ 1709114 w 9854218"/>
              <a:gd name="connsiteY1621" fmla="*/ 6447681 h 10287000"/>
              <a:gd name="connsiteX1622" fmla="*/ 1721522 w 9854218"/>
              <a:gd name="connsiteY1622" fmla="*/ 6503195 h 10287000"/>
              <a:gd name="connsiteX1623" fmla="*/ 1734572 w 9854218"/>
              <a:gd name="connsiteY1623" fmla="*/ 6587615 h 10287000"/>
              <a:gd name="connsiteX1624" fmla="*/ 1721918 w 9854218"/>
              <a:gd name="connsiteY1624" fmla="*/ 6600269 h 10287000"/>
              <a:gd name="connsiteX1625" fmla="*/ 1734570 w 9854218"/>
              <a:gd name="connsiteY1625" fmla="*/ 6625580 h 10287000"/>
              <a:gd name="connsiteX1626" fmla="*/ 1747224 w 9854218"/>
              <a:gd name="connsiteY1626" fmla="*/ 6638229 h 10287000"/>
              <a:gd name="connsiteX1627" fmla="*/ 1734570 w 9854218"/>
              <a:gd name="connsiteY1627" fmla="*/ 6638232 h 10287000"/>
              <a:gd name="connsiteX1628" fmla="*/ 1759880 w 9854218"/>
              <a:gd name="connsiteY1628" fmla="*/ 6714153 h 10287000"/>
              <a:gd name="connsiteX1629" fmla="*/ 1759882 w 9854218"/>
              <a:gd name="connsiteY1629" fmla="*/ 6726807 h 10287000"/>
              <a:gd name="connsiteX1630" fmla="*/ 1759880 w 9854218"/>
              <a:gd name="connsiteY1630" fmla="*/ 6739458 h 10287000"/>
              <a:gd name="connsiteX1631" fmla="*/ 1772531 w 9854218"/>
              <a:gd name="connsiteY1631" fmla="*/ 6752112 h 10287000"/>
              <a:gd name="connsiteX1632" fmla="*/ 1810493 w 9854218"/>
              <a:gd name="connsiteY1632" fmla="*/ 6929262 h 10287000"/>
              <a:gd name="connsiteX1633" fmla="*/ 1797839 w 9854218"/>
              <a:gd name="connsiteY1633" fmla="*/ 6929262 h 10287000"/>
              <a:gd name="connsiteX1634" fmla="*/ 1797839 w 9854218"/>
              <a:gd name="connsiteY1634" fmla="*/ 6941918 h 10287000"/>
              <a:gd name="connsiteX1635" fmla="*/ 1810493 w 9854218"/>
              <a:gd name="connsiteY1635" fmla="*/ 6967223 h 10287000"/>
              <a:gd name="connsiteX1636" fmla="*/ 1823147 w 9854218"/>
              <a:gd name="connsiteY1636" fmla="*/ 6979875 h 10287000"/>
              <a:gd name="connsiteX1637" fmla="*/ 1835800 w 9854218"/>
              <a:gd name="connsiteY1637" fmla="*/ 6967220 h 10287000"/>
              <a:gd name="connsiteX1638" fmla="*/ 1835801 w 9854218"/>
              <a:gd name="connsiteY1638" fmla="*/ 6954573 h 10287000"/>
              <a:gd name="connsiteX1639" fmla="*/ 1823147 w 9854218"/>
              <a:gd name="connsiteY1639" fmla="*/ 6941916 h 10287000"/>
              <a:gd name="connsiteX1640" fmla="*/ 1810493 w 9854218"/>
              <a:gd name="connsiteY1640" fmla="*/ 6878645 h 10287000"/>
              <a:gd name="connsiteX1641" fmla="*/ 1835800 w 9854218"/>
              <a:gd name="connsiteY1641" fmla="*/ 6916608 h 10287000"/>
              <a:gd name="connsiteX1642" fmla="*/ 1823146 w 9854218"/>
              <a:gd name="connsiteY1642" fmla="*/ 6865997 h 10287000"/>
              <a:gd name="connsiteX1643" fmla="*/ 1810492 w 9854218"/>
              <a:gd name="connsiteY1643" fmla="*/ 6865997 h 10287000"/>
              <a:gd name="connsiteX1644" fmla="*/ 1785185 w 9854218"/>
              <a:gd name="connsiteY1644" fmla="*/ 6752111 h 10287000"/>
              <a:gd name="connsiteX1645" fmla="*/ 1797840 w 9854218"/>
              <a:gd name="connsiteY1645" fmla="*/ 6739461 h 10287000"/>
              <a:gd name="connsiteX1646" fmla="*/ 1810492 w 9854218"/>
              <a:gd name="connsiteY1646" fmla="*/ 6739458 h 10287000"/>
              <a:gd name="connsiteX1647" fmla="*/ 1810492 w 9854218"/>
              <a:gd name="connsiteY1647" fmla="*/ 6752112 h 10287000"/>
              <a:gd name="connsiteX1648" fmla="*/ 1823146 w 9854218"/>
              <a:gd name="connsiteY1648" fmla="*/ 6739461 h 10287000"/>
              <a:gd name="connsiteX1649" fmla="*/ 1848454 w 9854218"/>
              <a:gd name="connsiteY1649" fmla="*/ 6815379 h 10287000"/>
              <a:gd name="connsiteX1650" fmla="*/ 1848455 w 9854218"/>
              <a:gd name="connsiteY1650" fmla="*/ 6790076 h 10287000"/>
              <a:gd name="connsiteX1651" fmla="*/ 1848455 w 9854218"/>
              <a:gd name="connsiteY1651" fmla="*/ 6865997 h 10287000"/>
              <a:gd name="connsiteX1652" fmla="*/ 1873762 w 9854218"/>
              <a:gd name="connsiteY1652" fmla="*/ 6891303 h 10287000"/>
              <a:gd name="connsiteX1653" fmla="*/ 1861106 w 9854218"/>
              <a:gd name="connsiteY1653" fmla="*/ 6891303 h 10287000"/>
              <a:gd name="connsiteX1654" fmla="*/ 1861106 w 9854218"/>
              <a:gd name="connsiteY1654" fmla="*/ 6903956 h 10287000"/>
              <a:gd name="connsiteX1655" fmla="*/ 1861103 w 9854218"/>
              <a:gd name="connsiteY1655" fmla="*/ 6916605 h 10287000"/>
              <a:gd name="connsiteX1656" fmla="*/ 1873760 w 9854218"/>
              <a:gd name="connsiteY1656" fmla="*/ 6916608 h 10287000"/>
              <a:gd name="connsiteX1657" fmla="*/ 1899070 w 9854218"/>
              <a:gd name="connsiteY1657" fmla="*/ 6967224 h 10287000"/>
              <a:gd name="connsiteX1658" fmla="*/ 1899070 w 9854218"/>
              <a:gd name="connsiteY1658" fmla="*/ 6929262 h 10287000"/>
              <a:gd name="connsiteX1659" fmla="*/ 1911720 w 9854218"/>
              <a:gd name="connsiteY1659" fmla="*/ 6992532 h 10287000"/>
              <a:gd name="connsiteX1660" fmla="*/ 1899068 w 9854218"/>
              <a:gd name="connsiteY1660" fmla="*/ 6979878 h 10287000"/>
              <a:gd name="connsiteX1661" fmla="*/ 1886411 w 9854218"/>
              <a:gd name="connsiteY1661" fmla="*/ 6992532 h 10287000"/>
              <a:gd name="connsiteX1662" fmla="*/ 1861108 w 9854218"/>
              <a:gd name="connsiteY1662" fmla="*/ 7017836 h 10287000"/>
              <a:gd name="connsiteX1663" fmla="*/ 1861108 w 9854218"/>
              <a:gd name="connsiteY1663" fmla="*/ 7043144 h 10287000"/>
              <a:gd name="connsiteX1664" fmla="*/ 1873757 w 9854218"/>
              <a:gd name="connsiteY1664" fmla="*/ 7068452 h 10287000"/>
              <a:gd name="connsiteX1665" fmla="*/ 1886414 w 9854218"/>
              <a:gd name="connsiteY1665" fmla="*/ 7068449 h 10287000"/>
              <a:gd name="connsiteX1666" fmla="*/ 1886414 w 9854218"/>
              <a:gd name="connsiteY1666" fmla="*/ 7043144 h 10287000"/>
              <a:gd name="connsiteX1667" fmla="*/ 1911718 w 9854218"/>
              <a:gd name="connsiteY1667" fmla="*/ 7068452 h 10287000"/>
              <a:gd name="connsiteX1668" fmla="*/ 1911719 w 9854218"/>
              <a:gd name="connsiteY1668" fmla="*/ 7081104 h 10287000"/>
              <a:gd name="connsiteX1669" fmla="*/ 1911720 w 9854218"/>
              <a:gd name="connsiteY1669" fmla="*/ 7106412 h 10287000"/>
              <a:gd name="connsiteX1670" fmla="*/ 1924376 w 9854218"/>
              <a:gd name="connsiteY1670" fmla="*/ 7106412 h 10287000"/>
              <a:gd name="connsiteX1671" fmla="*/ 1937026 w 9854218"/>
              <a:gd name="connsiteY1671" fmla="*/ 7106411 h 10287000"/>
              <a:gd name="connsiteX1672" fmla="*/ 1949682 w 9854218"/>
              <a:gd name="connsiteY1672" fmla="*/ 7093755 h 10287000"/>
              <a:gd name="connsiteX1673" fmla="*/ 1911722 w 9854218"/>
              <a:gd name="connsiteY1673" fmla="*/ 7131719 h 10287000"/>
              <a:gd name="connsiteX1674" fmla="*/ 1933865 w 9854218"/>
              <a:gd name="connsiteY1674" fmla="*/ 7193405 h 10287000"/>
              <a:gd name="connsiteX1675" fmla="*/ 1935281 w 9854218"/>
              <a:gd name="connsiteY1675" fmla="*/ 7216802 h 10287000"/>
              <a:gd name="connsiteX1676" fmla="*/ 1924374 w 9854218"/>
              <a:gd name="connsiteY1676" fmla="*/ 7194987 h 10287000"/>
              <a:gd name="connsiteX1677" fmla="*/ 1911720 w 9854218"/>
              <a:gd name="connsiteY1677" fmla="*/ 7220294 h 10287000"/>
              <a:gd name="connsiteX1678" fmla="*/ 1911720 w 9854218"/>
              <a:gd name="connsiteY1678" fmla="*/ 7232945 h 10287000"/>
              <a:gd name="connsiteX1679" fmla="*/ 1886416 w 9854218"/>
              <a:gd name="connsiteY1679" fmla="*/ 7169676 h 10287000"/>
              <a:gd name="connsiteX1680" fmla="*/ 1873760 w 9854218"/>
              <a:gd name="connsiteY1680" fmla="*/ 7182333 h 10287000"/>
              <a:gd name="connsiteX1681" fmla="*/ 1873760 w 9854218"/>
              <a:gd name="connsiteY1681" fmla="*/ 7220291 h 10287000"/>
              <a:gd name="connsiteX1682" fmla="*/ 1861106 w 9854218"/>
              <a:gd name="connsiteY1682" fmla="*/ 7207640 h 10287000"/>
              <a:gd name="connsiteX1683" fmla="*/ 1861106 w 9854218"/>
              <a:gd name="connsiteY1683" fmla="*/ 7220295 h 10287000"/>
              <a:gd name="connsiteX1684" fmla="*/ 1861106 w 9854218"/>
              <a:gd name="connsiteY1684" fmla="*/ 7232945 h 10287000"/>
              <a:gd name="connsiteX1685" fmla="*/ 1873762 w 9854218"/>
              <a:gd name="connsiteY1685" fmla="*/ 7245600 h 10287000"/>
              <a:gd name="connsiteX1686" fmla="*/ 1911720 w 9854218"/>
              <a:gd name="connsiteY1686" fmla="*/ 7334175 h 10287000"/>
              <a:gd name="connsiteX1687" fmla="*/ 1937030 w 9854218"/>
              <a:gd name="connsiteY1687" fmla="*/ 7321523 h 10287000"/>
              <a:gd name="connsiteX1688" fmla="*/ 1924374 w 9854218"/>
              <a:gd name="connsiteY1688" fmla="*/ 7270908 h 10287000"/>
              <a:gd name="connsiteX1689" fmla="*/ 1937028 w 9854218"/>
              <a:gd name="connsiteY1689" fmla="*/ 7283561 h 10287000"/>
              <a:gd name="connsiteX1690" fmla="*/ 1949678 w 9854218"/>
              <a:gd name="connsiteY1690" fmla="*/ 7308869 h 10287000"/>
              <a:gd name="connsiteX1691" fmla="*/ 1949681 w 9854218"/>
              <a:gd name="connsiteY1691" fmla="*/ 7270908 h 10287000"/>
              <a:gd name="connsiteX1692" fmla="*/ 1949681 w 9854218"/>
              <a:gd name="connsiteY1692" fmla="*/ 7258254 h 10287000"/>
              <a:gd name="connsiteX1693" fmla="*/ 1974986 w 9854218"/>
              <a:gd name="connsiteY1693" fmla="*/ 7346829 h 10287000"/>
              <a:gd name="connsiteX1694" fmla="*/ 1974989 w 9854218"/>
              <a:gd name="connsiteY1694" fmla="*/ 7359480 h 10287000"/>
              <a:gd name="connsiteX1695" fmla="*/ 1987643 w 9854218"/>
              <a:gd name="connsiteY1695" fmla="*/ 7372134 h 10287000"/>
              <a:gd name="connsiteX1696" fmla="*/ 2025602 w 9854218"/>
              <a:gd name="connsiteY1696" fmla="*/ 7460709 h 10287000"/>
              <a:gd name="connsiteX1697" fmla="*/ 2012950 w 9854218"/>
              <a:gd name="connsiteY1697" fmla="*/ 7448058 h 10287000"/>
              <a:gd name="connsiteX1698" fmla="*/ 2012951 w 9854218"/>
              <a:gd name="connsiteY1698" fmla="*/ 7460709 h 10287000"/>
              <a:gd name="connsiteX1699" fmla="*/ 2012946 w 9854218"/>
              <a:gd name="connsiteY1699" fmla="*/ 7486019 h 10287000"/>
              <a:gd name="connsiteX1700" fmla="*/ 2025604 w 9854218"/>
              <a:gd name="connsiteY1700" fmla="*/ 7486019 h 10287000"/>
              <a:gd name="connsiteX1701" fmla="*/ 2076218 w 9854218"/>
              <a:gd name="connsiteY1701" fmla="*/ 7574594 h 10287000"/>
              <a:gd name="connsiteX1702" fmla="*/ 2088870 w 9854218"/>
              <a:gd name="connsiteY1702" fmla="*/ 7625205 h 10287000"/>
              <a:gd name="connsiteX1703" fmla="*/ 2114180 w 9854218"/>
              <a:gd name="connsiteY1703" fmla="*/ 7688474 h 10287000"/>
              <a:gd name="connsiteX1704" fmla="*/ 2114180 w 9854218"/>
              <a:gd name="connsiteY1704" fmla="*/ 7701126 h 10287000"/>
              <a:gd name="connsiteX1705" fmla="*/ 2126834 w 9854218"/>
              <a:gd name="connsiteY1705" fmla="*/ 7713780 h 10287000"/>
              <a:gd name="connsiteX1706" fmla="*/ 2190100 w 9854218"/>
              <a:gd name="connsiteY1706" fmla="*/ 7852970 h 10287000"/>
              <a:gd name="connsiteX1707" fmla="*/ 2228060 w 9854218"/>
              <a:gd name="connsiteY1707" fmla="*/ 7928891 h 10287000"/>
              <a:gd name="connsiteX1708" fmla="*/ 2228060 w 9854218"/>
              <a:gd name="connsiteY1708" fmla="*/ 7954194 h 10287000"/>
              <a:gd name="connsiteX1709" fmla="*/ 2215406 w 9854218"/>
              <a:gd name="connsiteY1709" fmla="*/ 7941545 h 10287000"/>
              <a:gd name="connsiteX1710" fmla="*/ 2202750 w 9854218"/>
              <a:gd name="connsiteY1710" fmla="*/ 7928891 h 10287000"/>
              <a:gd name="connsiteX1711" fmla="*/ 2215406 w 9854218"/>
              <a:gd name="connsiteY1711" fmla="*/ 7954197 h 10287000"/>
              <a:gd name="connsiteX1712" fmla="*/ 2215406 w 9854218"/>
              <a:gd name="connsiteY1712" fmla="*/ 7992155 h 10287000"/>
              <a:gd name="connsiteX1713" fmla="*/ 2228060 w 9854218"/>
              <a:gd name="connsiteY1713" fmla="*/ 8004812 h 10287000"/>
              <a:gd name="connsiteX1714" fmla="*/ 2228060 w 9854218"/>
              <a:gd name="connsiteY1714" fmla="*/ 8030117 h 10287000"/>
              <a:gd name="connsiteX1715" fmla="*/ 2240711 w 9854218"/>
              <a:gd name="connsiteY1715" fmla="*/ 8030117 h 10287000"/>
              <a:gd name="connsiteX1716" fmla="*/ 2240714 w 9854218"/>
              <a:gd name="connsiteY1716" fmla="*/ 8017464 h 10287000"/>
              <a:gd name="connsiteX1717" fmla="*/ 2253366 w 9854218"/>
              <a:gd name="connsiteY1717" fmla="*/ 8042772 h 10287000"/>
              <a:gd name="connsiteX1718" fmla="*/ 2240714 w 9854218"/>
              <a:gd name="connsiteY1718" fmla="*/ 8042772 h 10287000"/>
              <a:gd name="connsiteX1719" fmla="*/ 2240714 w 9854218"/>
              <a:gd name="connsiteY1719" fmla="*/ 8055425 h 10287000"/>
              <a:gd name="connsiteX1720" fmla="*/ 2253370 w 9854218"/>
              <a:gd name="connsiteY1720" fmla="*/ 8068077 h 10287000"/>
              <a:gd name="connsiteX1721" fmla="*/ 2354597 w 9854218"/>
              <a:gd name="connsiteY1721" fmla="*/ 8232576 h 10287000"/>
              <a:gd name="connsiteX1722" fmla="*/ 2341944 w 9854218"/>
              <a:gd name="connsiteY1722" fmla="*/ 8283185 h 10287000"/>
              <a:gd name="connsiteX1723" fmla="*/ 2341943 w 9854218"/>
              <a:gd name="connsiteY1723" fmla="*/ 8245227 h 10287000"/>
              <a:gd name="connsiteX1724" fmla="*/ 2417861 w 9854218"/>
              <a:gd name="connsiteY1724" fmla="*/ 8397070 h 10287000"/>
              <a:gd name="connsiteX1725" fmla="*/ 2430518 w 9854218"/>
              <a:gd name="connsiteY1725" fmla="*/ 8397069 h 10287000"/>
              <a:gd name="connsiteX1726" fmla="*/ 2544400 w 9854218"/>
              <a:gd name="connsiteY1726" fmla="*/ 8624834 h 10287000"/>
              <a:gd name="connsiteX1727" fmla="*/ 2696243 w 9854218"/>
              <a:gd name="connsiteY1727" fmla="*/ 8903206 h 10287000"/>
              <a:gd name="connsiteX1728" fmla="*/ 2679262 w 9854218"/>
              <a:gd name="connsiteY1728" fmla="*/ 8912472 h 10287000"/>
              <a:gd name="connsiteX1729" fmla="*/ 2670938 w 9854218"/>
              <a:gd name="connsiteY1729" fmla="*/ 8903210 h 10287000"/>
              <a:gd name="connsiteX1730" fmla="*/ 2678846 w 9854218"/>
              <a:gd name="connsiteY1730" fmla="*/ 8912698 h 10287000"/>
              <a:gd name="connsiteX1731" fmla="*/ 2679262 w 9854218"/>
              <a:gd name="connsiteY1731" fmla="*/ 8912472 h 10287000"/>
              <a:gd name="connsiteX1732" fmla="*/ 2699010 w 9854218"/>
              <a:gd name="connsiteY1732" fmla="*/ 8934448 h 10287000"/>
              <a:gd name="connsiteX1733" fmla="*/ 2759512 w 9854218"/>
              <a:gd name="connsiteY1733" fmla="*/ 9080360 h 10287000"/>
              <a:gd name="connsiteX1734" fmla="*/ 2784818 w 9854218"/>
              <a:gd name="connsiteY1734" fmla="*/ 9105666 h 10287000"/>
              <a:gd name="connsiteX1735" fmla="*/ 2797472 w 9854218"/>
              <a:gd name="connsiteY1735" fmla="*/ 9105666 h 10287000"/>
              <a:gd name="connsiteX1736" fmla="*/ 2797474 w 9854218"/>
              <a:gd name="connsiteY1736" fmla="*/ 9130974 h 10287000"/>
              <a:gd name="connsiteX1737" fmla="*/ 2822778 w 9854218"/>
              <a:gd name="connsiteY1737" fmla="*/ 9156278 h 10287000"/>
              <a:gd name="connsiteX1738" fmla="*/ 2810126 w 9854218"/>
              <a:gd name="connsiteY1738" fmla="*/ 9156279 h 10287000"/>
              <a:gd name="connsiteX1739" fmla="*/ 2911354 w 9854218"/>
              <a:gd name="connsiteY1739" fmla="*/ 9308124 h 10287000"/>
              <a:gd name="connsiteX1740" fmla="*/ 2949317 w 9854218"/>
              <a:gd name="connsiteY1740" fmla="*/ 9396696 h 10287000"/>
              <a:gd name="connsiteX1741" fmla="*/ 2974622 w 9854218"/>
              <a:gd name="connsiteY1741" fmla="*/ 9396696 h 10287000"/>
              <a:gd name="connsiteX1742" fmla="*/ 2974622 w 9854218"/>
              <a:gd name="connsiteY1742" fmla="*/ 9422004 h 10287000"/>
              <a:gd name="connsiteX1743" fmla="*/ 2999928 w 9854218"/>
              <a:gd name="connsiteY1743" fmla="*/ 9459962 h 10287000"/>
              <a:gd name="connsiteX1744" fmla="*/ 3012582 w 9854218"/>
              <a:gd name="connsiteY1744" fmla="*/ 9472618 h 10287000"/>
              <a:gd name="connsiteX1745" fmla="*/ 3012584 w 9854218"/>
              <a:gd name="connsiteY1745" fmla="*/ 9485268 h 10287000"/>
              <a:gd name="connsiteX1746" fmla="*/ 3025238 w 9854218"/>
              <a:gd name="connsiteY1746" fmla="*/ 9497925 h 10287000"/>
              <a:gd name="connsiteX1747" fmla="*/ 3025235 w 9854218"/>
              <a:gd name="connsiteY1747" fmla="*/ 9485271 h 10287000"/>
              <a:gd name="connsiteX1748" fmla="*/ 3037894 w 9854218"/>
              <a:gd name="connsiteY1748" fmla="*/ 9485271 h 10287000"/>
              <a:gd name="connsiteX1749" fmla="*/ 3063194 w 9854218"/>
              <a:gd name="connsiteY1749" fmla="*/ 9535886 h 10287000"/>
              <a:gd name="connsiteX1750" fmla="*/ 3063197 w 9854218"/>
              <a:gd name="connsiteY1750" fmla="*/ 9510576 h 10287000"/>
              <a:gd name="connsiteX1751" fmla="*/ 3037892 w 9854218"/>
              <a:gd name="connsiteY1751" fmla="*/ 9472620 h 10287000"/>
              <a:gd name="connsiteX1752" fmla="*/ 3025238 w 9854218"/>
              <a:gd name="connsiteY1752" fmla="*/ 9459964 h 10287000"/>
              <a:gd name="connsiteX1753" fmla="*/ 3025236 w 9854218"/>
              <a:gd name="connsiteY1753" fmla="*/ 9447310 h 10287000"/>
              <a:gd name="connsiteX1754" fmla="*/ 3012584 w 9854218"/>
              <a:gd name="connsiteY1754" fmla="*/ 9447308 h 10287000"/>
              <a:gd name="connsiteX1755" fmla="*/ 3012582 w 9854218"/>
              <a:gd name="connsiteY1755" fmla="*/ 9434656 h 10287000"/>
              <a:gd name="connsiteX1756" fmla="*/ 2873393 w 9854218"/>
              <a:gd name="connsiteY1756" fmla="*/ 9219549 h 10287000"/>
              <a:gd name="connsiteX1757" fmla="*/ 2746858 w 9854218"/>
              <a:gd name="connsiteY1757" fmla="*/ 8991784 h 10287000"/>
              <a:gd name="connsiteX1758" fmla="*/ 2759512 w 9854218"/>
              <a:gd name="connsiteY1758" fmla="*/ 8991784 h 10287000"/>
              <a:gd name="connsiteX1759" fmla="*/ 2772164 w 9854218"/>
              <a:gd name="connsiteY1759" fmla="*/ 9004438 h 10287000"/>
              <a:gd name="connsiteX1760" fmla="*/ 2772166 w 9854218"/>
              <a:gd name="connsiteY1760" fmla="*/ 8991782 h 10287000"/>
              <a:gd name="connsiteX1761" fmla="*/ 2734200 w 9854218"/>
              <a:gd name="connsiteY1761" fmla="*/ 8915860 h 10287000"/>
              <a:gd name="connsiteX1762" fmla="*/ 2734204 w 9854218"/>
              <a:gd name="connsiteY1762" fmla="*/ 8903210 h 10287000"/>
              <a:gd name="connsiteX1763" fmla="*/ 2721550 w 9854218"/>
              <a:gd name="connsiteY1763" fmla="*/ 8890558 h 10287000"/>
              <a:gd name="connsiteX1764" fmla="*/ 2721552 w 9854218"/>
              <a:gd name="connsiteY1764" fmla="*/ 8877904 h 10287000"/>
              <a:gd name="connsiteX1765" fmla="*/ 2746858 w 9854218"/>
              <a:gd name="connsiteY1765" fmla="*/ 8890558 h 10287000"/>
              <a:gd name="connsiteX1766" fmla="*/ 2746858 w 9854218"/>
              <a:gd name="connsiteY1766" fmla="*/ 8865246 h 10287000"/>
              <a:gd name="connsiteX1767" fmla="*/ 2759512 w 9854218"/>
              <a:gd name="connsiteY1767" fmla="*/ 8890556 h 10287000"/>
              <a:gd name="connsiteX1768" fmla="*/ 2708897 w 9854218"/>
              <a:gd name="connsiteY1768" fmla="*/ 8776674 h 10287000"/>
              <a:gd name="connsiteX1769" fmla="*/ 2708898 w 9854218"/>
              <a:gd name="connsiteY1769" fmla="*/ 8772040 h 10287000"/>
              <a:gd name="connsiteX1770" fmla="*/ 2698295 w 9854218"/>
              <a:gd name="connsiteY1770" fmla="*/ 8751880 h 10287000"/>
              <a:gd name="connsiteX1771" fmla="*/ 2696243 w 9854218"/>
              <a:gd name="connsiteY1771" fmla="*/ 8751368 h 10287000"/>
              <a:gd name="connsiteX1772" fmla="*/ 2695566 w 9854218"/>
              <a:gd name="connsiteY1772" fmla="*/ 8746690 h 10287000"/>
              <a:gd name="connsiteX1773" fmla="*/ 2671432 w 9854218"/>
              <a:gd name="connsiteY1773" fmla="*/ 8700795 h 10287000"/>
              <a:gd name="connsiteX1774" fmla="*/ 2670936 w 9854218"/>
              <a:gd name="connsiteY1774" fmla="*/ 8700753 h 10287000"/>
              <a:gd name="connsiteX1775" fmla="*/ 2663276 w 9854218"/>
              <a:gd name="connsiteY1775" fmla="*/ 8686708 h 10287000"/>
              <a:gd name="connsiteX1776" fmla="*/ 2658886 w 9854218"/>
              <a:gd name="connsiteY1776" fmla="*/ 8696884 h 10287000"/>
              <a:gd name="connsiteX1777" fmla="*/ 2654159 w 9854218"/>
              <a:gd name="connsiteY1777" fmla="*/ 8707842 h 10287000"/>
              <a:gd name="connsiteX1778" fmla="*/ 2584451 w 9854218"/>
              <a:gd name="connsiteY1778" fmla="*/ 8608449 h 10287000"/>
              <a:gd name="connsiteX1779" fmla="*/ 2524196 w 9854218"/>
              <a:gd name="connsiteY1779" fmla="*/ 8487142 h 10287000"/>
              <a:gd name="connsiteX1780" fmla="*/ 2494148 w 9854218"/>
              <a:gd name="connsiteY1780" fmla="*/ 8396198 h 10287000"/>
              <a:gd name="connsiteX1781" fmla="*/ 2476394 w 9854218"/>
              <a:gd name="connsiteY1781" fmla="*/ 8397201 h 10287000"/>
              <a:gd name="connsiteX1782" fmla="*/ 2395548 w 9854218"/>
              <a:gd name="connsiteY1782" fmla="*/ 8163036 h 10287000"/>
              <a:gd name="connsiteX1783" fmla="*/ 2308400 w 9854218"/>
              <a:gd name="connsiteY1783" fmla="*/ 7943480 h 10287000"/>
              <a:gd name="connsiteX1784" fmla="*/ 2301098 w 9854218"/>
              <a:gd name="connsiteY1784" fmla="*/ 7940328 h 10287000"/>
              <a:gd name="connsiteX1785" fmla="*/ 2304250 w 9854218"/>
              <a:gd name="connsiteY1785" fmla="*/ 7933025 h 10287000"/>
              <a:gd name="connsiteX1786" fmla="*/ 2295948 w 9854218"/>
              <a:gd name="connsiteY1786" fmla="*/ 7912115 h 10287000"/>
              <a:gd name="connsiteX1787" fmla="*/ 2303249 w 9854218"/>
              <a:gd name="connsiteY1787" fmla="*/ 7915265 h 10287000"/>
              <a:gd name="connsiteX1788" fmla="*/ 2305222 w 9854218"/>
              <a:gd name="connsiteY1788" fmla="*/ 7916473 h 10287000"/>
              <a:gd name="connsiteX1789" fmla="*/ 2307401 w 9854218"/>
              <a:gd name="connsiteY1789" fmla="*/ 7925720 h 10287000"/>
              <a:gd name="connsiteX1790" fmla="*/ 2309245 w 9854218"/>
              <a:gd name="connsiteY1790" fmla="*/ 7918935 h 10287000"/>
              <a:gd name="connsiteX1791" fmla="*/ 2305222 w 9854218"/>
              <a:gd name="connsiteY1791" fmla="*/ 7916473 h 10287000"/>
              <a:gd name="connsiteX1792" fmla="*/ 2297459 w 9854218"/>
              <a:gd name="connsiteY1792" fmla="*/ 7883523 h 10287000"/>
              <a:gd name="connsiteX1793" fmla="*/ 2296104 w 9854218"/>
              <a:gd name="connsiteY1793" fmla="*/ 7851531 h 10287000"/>
              <a:gd name="connsiteX1794" fmla="*/ 2410464 w 9854218"/>
              <a:gd name="connsiteY1794" fmla="*/ 8048171 h 10287000"/>
              <a:gd name="connsiteX1795" fmla="*/ 2381258 w 9854218"/>
              <a:gd name="connsiteY1795" fmla="*/ 8035568 h 10287000"/>
              <a:gd name="connsiteX1796" fmla="*/ 2510906 w 9854218"/>
              <a:gd name="connsiteY1796" fmla="*/ 8377434 h 10287000"/>
              <a:gd name="connsiteX1797" fmla="*/ 2535962 w 9854218"/>
              <a:gd name="connsiteY1797" fmla="*/ 8379581 h 10287000"/>
              <a:gd name="connsiteX1798" fmla="*/ 2588914 w 9854218"/>
              <a:gd name="connsiteY1798" fmla="*/ 8497738 h 10287000"/>
              <a:gd name="connsiteX1799" fmla="*/ 2659620 w 9854218"/>
              <a:gd name="connsiteY1799" fmla="*/ 8614888 h 10287000"/>
              <a:gd name="connsiteX1800" fmla="*/ 2664623 w 9854218"/>
              <a:gd name="connsiteY1800" fmla="*/ 8648457 h 10287000"/>
              <a:gd name="connsiteX1801" fmla="*/ 2666112 w 9854218"/>
              <a:gd name="connsiteY1801" fmla="*/ 8659284 h 10287000"/>
              <a:gd name="connsiteX1802" fmla="*/ 2670938 w 9854218"/>
              <a:gd name="connsiteY1802" fmla="*/ 8662794 h 10287000"/>
              <a:gd name="connsiteX1803" fmla="*/ 2702213 w 9854218"/>
              <a:gd name="connsiteY1803" fmla="*/ 8709080 h 10287000"/>
              <a:gd name="connsiteX1804" fmla="*/ 2702321 w 9854218"/>
              <a:gd name="connsiteY1804" fmla="*/ 8709128 h 10287000"/>
              <a:gd name="connsiteX1805" fmla="*/ 2727173 w 9854218"/>
              <a:gd name="connsiteY1805" fmla="*/ 8739346 h 10287000"/>
              <a:gd name="connsiteX1806" fmla="*/ 2731750 w 9854218"/>
              <a:gd name="connsiteY1806" fmla="*/ 8752797 h 10287000"/>
              <a:gd name="connsiteX1807" fmla="*/ 2829106 w 9854218"/>
              <a:gd name="connsiteY1807" fmla="*/ 8896884 h 10287000"/>
              <a:gd name="connsiteX1808" fmla="*/ 2987276 w 9854218"/>
              <a:gd name="connsiteY1808" fmla="*/ 9093014 h 10287000"/>
              <a:gd name="connsiteX1809" fmla="*/ 2999928 w 9854218"/>
              <a:gd name="connsiteY1809" fmla="*/ 9105663 h 10287000"/>
              <a:gd name="connsiteX1810" fmla="*/ 3037892 w 9854218"/>
              <a:gd name="connsiteY1810" fmla="*/ 9156280 h 10287000"/>
              <a:gd name="connsiteX1811" fmla="*/ 3430151 w 9854218"/>
              <a:gd name="connsiteY1811" fmla="*/ 9561192 h 10287000"/>
              <a:gd name="connsiteX1812" fmla="*/ 3379538 w 9854218"/>
              <a:gd name="connsiteY1812" fmla="*/ 9497925 h 10287000"/>
              <a:gd name="connsiteX1813" fmla="*/ 3392189 w 9854218"/>
              <a:gd name="connsiteY1813" fmla="*/ 9497925 h 10287000"/>
              <a:gd name="connsiteX1814" fmla="*/ 3417497 w 9854218"/>
              <a:gd name="connsiteY1814" fmla="*/ 9510579 h 10287000"/>
              <a:gd name="connsiteX1815" fmla="*/ 3404846 w 9854218"/>
              <a:gd name="connsiteY1815" fmla="*/ 9485271 h 10287000"/>
              <a:gd name="connsiteX1816" fmla="*/ 3392190 w 9854218"/>
              <a:gd name="connsiteY1816" fmla="*/ 9472617 h 10287000"/>
              <a:gd name="connsiteX1817" fmla="*/ 3430151 w 9854218"/>
              <a:gd name="connsiteY1817" fmla="*/ 9485271 h 10287000"/>
              <a:gd name="connsiteX1818" fmla="*/ 3430150 w 9854218"/>
              <a:gd name="connsiteY1818" fmla="*/ 9497925 h 10287000"/>
              <a:gd name="connsiteX1819" fmla="*/ 3430152 w 9854218"/>
              <a:gd name="connsiteY1819" fmla="*/ 9510579 h 10287000"/>
              <a:gd name="connsiteX1820" fmla="*/ 3442805 w 9854218"/>
              <a:gd name="connsiteY1820" fmla="*/ 9510579 h 10287000"/>
              <a:gd name="connsiteX1821" fmla="*/ 3487091 w 9854218"/>
              <a:gd name="connsiteY1821" fmla="*/ 9562774 h 10287000"/>
              <a:gd name="connsiteX1822" fmla="*/ 3531150 w 9854218"/>
              <a:gd name="connsiteY1822" fmla="*/ 9586378 h 10287000"/>
              <a:gd name="connsiteX1823" fmla="*/ 3531419 w 9854218"/>
              <a:gd name="connsiteY1823" fmla="*/ 9586632 h 10287000"/>
              <a:gd name="connsiteX1824" fmla="*/ 3542453 w 9854218"/>
              <a:gd name="connsiteY1824" fmla="*/ 9624460 h 10287000"/>
              <a:gd name="connsiteX1825" fmla="*/ 3568812 w 9854218"/>
              <a:gd name="connsiteY1825" fmla="*/ 9649767 h 10287000"/>
              <a:gd name="connsiteX1826" fmla="*/ 3544032 w 9854218"/>
              <a:gd name="connsiteY1826" fmla="*/ 9649767 h 10287000"/>
              <a:gd name="connsiteX1827" fmla="*/ 3556686 w 9854218"/>
              <a:gd name="connsiteY1827" fmla="*/ 9675075 h 10287000"/>
              <a:gd name="connsiteX1828" fmla="*/ 3569339 w 9854218"/>
              <a:gd name="connsiteY1828" fmla="*/ 9687726 h 10287000"/>
              <a:gd name="connsiteX1829" fmla="*/ 3657916 w 9854218"/>
              <a:gd name="connsiteY1829" fmla="*/ 9788956 h 10287000"/>
              <a:gd name="connsiteX1830" fmla="*/ 3657914 w 9854218"/>
              <a:gd name="connsiteY1830" fmla="*/ 9801610 h 10287000"/>
              <a:gd name="connsiteX1831" fmla="*/ 3670571 w 9854218"/>
              <a:gd name="connsiteY1831" fmla="*/ 9814262 h 10287000"/>
              <a:gd name="connsiteX1832" fmla="*/ 3683225 w 9854218"/>
              <a:gd name="connsiteY1832" fmla="*/ 9814262 h 10287000"/>
              <a:gd name="connsiteX1833" fmla="*/ 3708532 w 9854218"/>
              <a:gd name="connsiteY1833" fmla="*/ 9826916 h 10287000"/>
              <a:gd name="connsiteX1834" fmla="*/ 3948950 w 9854218"/>
              <a:gd name="connsiteY1834" fmla="*/ 10042026 h 10287000"/>
              <a:gd name="connsiteX1835" fmla="*/ 3961601 w 9854218"/>
              <a:gd name="connsiteY1835" fmla="*/ 10042026 h 10287000"/>
              <a:gd name="connsiteX1836" fmla="*/ 3961601 w 9854218"/>
              <a:gd name="connsiteY1836" fmla="*/ 10054677 h 10287000"/>
              <a:gd name="connsiteX1837" fmla="*/ 3974255 w 9854218"/>
              <a:gd name="connsiteY1837" fmla="*/ 10067332 h 10287000"/>
              <a:gd name="connsiteX1838" fmla="*/ 3986910 w 9854218"/>
              <a:gd name="connsiteY1838" fmla="*/ 10067332 h 10287000"/>
              <a:gd name="connsiteX1839" fmla="*/ 4050180 w 9854218"/>
              <a:gd name="connsiteY1839" fmla="*/ 10117947 h 10287000"/>
              <a:gd name="connsiteX1840" fmla="*/ 4202020 w 9854218"/>
              <a:gd name="connsiteY1840" fmla="*/ 10231826 h 10287000"/>
              <a:gd name="connsiteX1841" fmla="*/ 4252636 w 9854218"/>
              <a:gd name="connsiteY1841" fmla="*/ 10269788 h 10287000"/>
              <a:gd name="connsiteX1842" fmla="*/ 4273434 w 9854218"/>
              <a:gd name="connsiteY1842" fmla="*/ 10287000 h 10287000"/>
              <a:gd name="connsiteX1843" fmla="*/ 4192550 w 9854218"/>
              <a:gd name="connsiteY1843" fmla="*/ 10287000 h 10287000"/>
              <a:gd name="connsiteX1844" fmla="*/ 4138751 w 9854218"/>
              <a:gd name="connsiteY1844" fmla="*/ 10244482 h 10287000"/>
              <a:gd name="connsiteX1845" fmla="*/ 3822414 w 9854218"/>
              <a:gd name="connsiteY1845" fmla="*/ 9991412 h 10287000"/>
              <a:gd name="connsiteX1846" fmla="*/ 3784452 w 9854218"/>
              <a:gd name="connsiteY1846" fmla="*/ 9978758 h 10287000"/>
              <a:gd name="connsiteX1847" fmla="*/ 3645262 w 9854218"/>
              <a:gd name="connsiteY1847" fmla="*/ 9864876 h 10287000"/>
              <a:gd name="connsiteX1848" fmla="*/ 4100792 w 9854218"/>
              <a:gd name="connsiteY1848" fmla="*/ 10257134 h 10287000"/>
              <a:gd name="connsiteX1849" fmla="*/ 4139230 w 9854218"/>
              <a:gd name="connsiteY1849" fmla="*/ 10287000 h 10287000"/>
              <a:gd name="connsiteX1850" fmla="*/ 4042092 w 9854218"/>
              <a:gd name="connsiteY1850" fmla="*/ 10287000 h 10287000"/>
              <a:gd name="connsiteX1851" fmla="*/ 3979991 w 9854218"/>
              <a:gd name="connsiteY1851" fmla="*/ 10235188 h 10287000"/>
              <a:gd name="connsiteX1852" fmla="*/ 3885682 w 9854218"/>
              <a:gd name="connsiteY1852" fmla="*/ 10143254 h 10287000"/>
              <a:gd name="connsiteX1853" fmla="*/ 3771802 w 9854218"/>
              <a:gd name="connsiteY1853" fmla="*/ 10029369 h 10287000"/>
              <a:gd name="connsiteX1854" fmla="*/ 3657916 w 9854218"/>
              <a:gd name="connsiteY1854" fmla="*/ 9902836 h 10287000"/>
              <a:gd name="connsiteX1855" fmla="*/ 3594650 w 9854218"/>
              <a:gd name="connsiteY1855" fmla="*/ 9852222 h 10287000"/>
              <a:gd name="connsiteX1856" fmla="*/ 3569340 w 9854218"/>
              <a:gd name="connsiteY1856" fmla="*/ 9814263 h 10287000"/>
              <a:gd name="connsiteX1857" fmla="*/ 3493422 w 9854218"/>
              <a:gd name="connsiteY1857" fmla="*/ 9738340 h 10287000"/>
              <a:gd name="connsiteX1858" fmla="*/ 3303617 w 9854218"/>
              <a:gd name="connsiteY1858" fmla="*/ 9535884 h 10287000"/>
              <a:gd name="connsiteX1859" fmla="*/ 3278308 w 9854218"/>
              <a:gd name="connsiteY1859" fmla="*/ 9535886 h 10287000"/>
              <a:gd name="connsiteX1860" fmla="*/ 3101159 w 9854218"/>
              <a:gd name="connsiteY1860" fmla="*/ 9282814 h 10287000"/>
              <a:gd name="connsiteX1861" fmla="*/ 2924009 w 9854218"/>
              <a:gd name="connsiteY1861" fmla="*/ 9055050 h 10287000"/>
              <a:gd name="connsiteX1862" fmla="*/ 2949317 w 9854218"/>
              <a:gd name="connsiteY1862" fmla="*/ 9093010 h 10287000"/>
              <a:gd name="connsiteX1863" fmla="*/ 2916180 w 9854218"/>
              <a:gd name="connsiteY1863" fmla="*/ 9059880 h 10287000"/>
              <a:gd name="connsiteX1864" fmla="*/ 2916390 w 9854218"/>
              <a:gd name="connsiteY1864" fmla="*/ 9063592 h 10287000"/>
              <a:gd name="connsiteX1865" fmla="*/ 2897638 w 9854218"/>
              <a:gd name="connsiteY1865" fmla="*/ 9046838 h 10287000"/>
              <a:gd name="connsiteX1866" fmla="*/ 2868431 w 9854218"/>
              <a:gd name="connsiteY1866" fmla="*/ 9034234 h 10287000"/>
              <a:gd name="connsiteX1867" fmla="*/ 2866349 w 9854218"/>
              <a:gd name="connsiteY1867" fmla="*/ 9036910 h 10287000"/>
              <a:gd name="connsiteX1868" fmla="*/ 2886048 w 9854218"/>
              <a:gd name="connsiteY1868" fmla="*/ 9074034 h 10287000"/>
              <a:gd name="connsiteX1869" fmla="*/ 2936662 w 9854218"/>
              <a:gd name="connsiteY1869" fmla="*/ 9156279 h 10287000"/>
              <a:gd name="connsiteX1870" fmla="*/ 2924008 w 9854218"/>
              <a:gd name="connsiteY1870" fmla="*/ 9156278 h 10287000"/>
              <a:gd name="connsiteX1871" fmla="*/ 2924009 w 9854218"/>
              <a:gd name="connsiteY1871" fmla="*/ 9168934 h 10287000"/>
              <a:gd name="connsiteX1872" fmla="*/ 2949317 w 9854218"/>
              <a:gd name="connsiteY1872" fmla="*/ 9194240 h 10287000"/>
              <a:gd name="connsiteX1873" fmla="*/ 2974624 w 9854218"/>
              <a:gd name="connsiteY1873" fmla="*/ 9257506 h 10287000"/>
              <a:gd name="connsiteX1874" fmla="*/ 2987276 w 9854218"/>
              <a:gd name="connsiteY1874" fmla="*/ 9257510 h 10287000"/>
              <a:gd name="connsiteX1875" fmla="*/ 3012584 w 9854218"/>
              <a:gd name="connsiteY1875" fmla="*/ 9270158 h 10287000"/>
              <a:gd name="connsiteX1876" fmla="*/ 3019736 w 9854218"/>
              <a:gd name="connsiteY1876" fmla="*/ 9268968 h 10287000"/>
              <a:gd name="connsiteX1877" fmla="*/ 3063198 w 9854218"/>
              <a:gd name="connsiteY1877" fmla="*/ 9338571 h 10287000"/>
              <a:gd name="connsiteX1878" fmla="*/ 3177082 w 9854218"/>
              <a:gd name="connsiteY1878" fmla="*/ 9548540 h 10287000"/>
              <a:gd name="connsiteX1879" fmla="*/ 3328922 w 9854218"/>
              <a:gd name="connsiteY1879" fmla="*/ 9826916 h 10287000"/>
              <a:gd name="connsiteX1880" fmla="*/ 3354232 w 9854218"/>
              <a:gd name="connsiteY1880" fmla="*/ 9788956 h 10287000"/>
              <a:gd name="connsiteX1881" fmla="*/ 3619955 w 9854218"/>
              <a:gd name="connsiteY1881" fmla="*/ 10181214 h 10287000"/>
              <a:gd name="connsiteX1882" fmla="*/ 3700596 w 9854218"/>
              <a:gd name="connsiteY1882" fmla="*/ 10287000 h 10287000"/>
              <a:gd name="connsiteX1883" fmla="*/ 3149945 w 9854218"/>
              <a:gd name="connsiteY1883" fmla="*/ 10287000 h 10287000"/>
              <a:gd name="connsiteX1884" fmla="*/ 2970956 w 9854218"/>
              <a:gd name="connsiteY1884" fmla="*/ 10113828 h 10287000"/>
              <a:gd name="connsiteX1885" fmla="*/ 1838543 w 9854218"/>
              <a:gd name="connsiteY1885" fmla="*/ 8560522 h 10287000"/>
              <a:gd name="connsiteX1886" fmla="*/ 1724466 w 9854218"/>
              <a:gd name="connsiteY1886" fmla="*/ 8334921 h 10287000"/>
              <a:gd name="connsiteX1887" fmla="*/ 1746474 w 9854218"/>
              <a:gd name="connsiteY1887" fmla="*/ 8411187 h 10287000"/>
              <a:gd name="connsiteX1888" fmla="*/ 1814813 w 9854218"/>
              <a:gd name="connsiteY1888" fmla="*/ 8585349 h 10287000"/>
              <a:gd name="connsiteX1889" fmla="*/ 1839782 w 9854218"/>
              <a:gd name="connsiteY1889" fmla="*/ 8588348 h 10287000"/>
              <a:gd name="connsiteX1890" fmla="*/ 1888685 w 9854218"/>
              <a:gd name="connsiteY1890" fmla="*/ 8708235 h 10287000"/>
              <a:gd name="connsiteX1891" fmla="*/ 1955369 w 9854218"/>
              <a:gd name="connsiteY1891" fmla="*/ 8827724 h 10287000"/>
              <a:gd name="connsiteX1892" fmla="*/ 1971324 w 9854218"/>
              <a:gd name="connsiteY1892" fmla="*/ 8905650 h 10287000"/>
              <a:gd name="connsiteX1893" fmla="*/ 2018652 w 9854218"/>
              <a:gd name="connsiteY1893" fmla="*/ 8954406 h 10287000"/>
              <a:gd name="connsiteX1894" fmla="*/ 2111486 w 9854218"/>
              <a:gd name="connsiteY1894" fmla="*/ 9130240 h 10287000"/>
              <a:gd name="connsiteX1895" fmla="*/ 2170978 w 9854218"/>
              <a:gd name="connsiteY1895" fmla="*/ 9246333 h 10287000"/>
              <a:gd name="connsiteX1896" fmla="*/ 2167184 w 9854218"/>
              <a:gd name="connsiteY1896" fmla="*/ 9235743 h 10287000"/>
              <a:gd name="connsiteX1897" fmla="*/ 2166791 w 9854218"/>
              <a:gd name="connsiteY1897" fmla="*/ 9217959 h 10287000"/>
              <a:gd name="connsiteX1898" fmla="*/ 2177772 w 9854218"/>
              <a:gd name="connsiteY1898" fmla="*/ 9231946 h 10287000"/>
              <a:gd name="connsiteX1899" fmla="*/ 2188362 w 9854218"/>
              <a:gd name="connsiteY1899" fmla="*/ 9228152 h 10287000"/>
              <a:gd name="connsiteX1900" fmla="*/ 2192548 w 9854218"/>
              <a:gd name="connsiteY1900" fmla="*/ 9256526 h 10287000"/>
              <a:gd name="connsiteX1901" fmla="*/ 2196340 w 9854218"/>
              <a:gd name="connsiteY1901" fmla="*/ 9267114 h 10287000"/>
              <a:gd name="connsiteX1902" fmla="*/ 2196734 w 9854218"/>
              <a:gd name="connsiteY1902" fmla="*/ 9284898 h 10287000"/>
              <a:gd name="connsiteX1903" fmla="*/ 2178560 w 9854218"/>
              <a:gd name="connsiteY1903" fmla="*/ 9267513 h 10287000"/>
              <a:gd name="connsiteX1904" fmla="*/ 2153986 w 9854218"/>
              <a:gd name="connsiteY1904" fmla="*/ 9282300 h 10287000"/>
              <a:gd name="connsiteX1905" fmla="*/ 2046378 w 9854218"/>
              <a:gd name="connsiteY1905" fmla="*/ 9081886 h 10287000"/>
              <a:gd name="connsiteX1906" fmla="*/ 1956944 w 9854218"/>
              <a:gd name="connsiteY1906" fmla="*/ 8898856 h 10287000"/>
              <a:gd name="connsiteX1907" fmla="*/ 1946748 w 9854218"/>
              <a:gd name="connsiteY1907" fmla="*/ 8920437 h 10287000"/>
              <a:gd name="connsiteX1908" fmla="*/ 1880460 w 9854218"/>
              <a:gd name="connsiteY1908" fmla="*/ 8818731 h 10287000"/>
              <a:gd name="connsiteX1909" fmla="*/ 1824366 w 9854218"/>
              <a:gd name="connsiteY1909" fmla="*/ 8695446 h 10287000"/>
              <a:gd name="connsiteX1910" fmla="*/ 1797428 w 9854218"/>
              <a:gd name="connsiteY1910" fmla="*/ 8603534 h 10287000"/>
              <a:gd name="connsiteX1911" fmla="*/ 1779650 w 9854218"/>
              <a:gd name="connsiteY1911" fmla="*/ 8603931 h 10287000"/>
              <a:gd name="connsiteX1912" fmla="*/ 1706812 w 9854218"/>
              <a:gd name="connsiteY1912" fmla="*/ 8367155 h 10287000"/>
              <a:gd name="connsiteX1913" fmla="*/ 1627178 w 9854218"/>
              <a:gd name="connsiteY1913" fmla="*/ 8144760 h 10287000"/>
              <a:gd name="connsiteX1914" fmla="*/ 1619988 w 9854218"/>
              <a:gd name="connsiteY1914" fmla="*/ 8141364 h 10287000"/>
              <a:gd name="connsiteX1915" fmla="*/ 1623386 w 9854218"/>
              <a:gd name="connsiteY1915" fmla="*/ 8134170 h 10287000"/>
              <a:gd name="connsiteX1916" fmla="*/ 1616897 w 9854218"/>
              <a:gd name="connsiteY1916" fmla="*/ 8122308 h 10287000"/>
              <a:gd name="connsiteX1917" fmla="*/ 1616332 w 9854218"/>
              <a:gd name="connsiteY1917" fmla="*/ 8117499 h 10287000"/>
              <a:gd name="connsiteX1918" fmla="*/ 1440302 w 9854218"/>
              <a:gd name="connsiteY1918" fmla="*/ 7705850 h 10287000"/>
              <a:gd name="connsiteX1919" fmla="*/ 1051280 w 9854218"/>
              <a:gd name="connsiteY1919" fmla="*/ 6321893 h 10287000"/>
              <a:gd name="connsiteX1920" fmla="*/ 1038625 w 9854218"/>
              <a:gd name="connsiteY1920" fmla="*/ 6258624 h 10287000"/>
              <a:gd name="connsiteX1921" fmla="*/ 989593 w 9854218"/>
              <a:gd name="connsiteY1921" fmla="*/ 5935962 h 10287000"/>
              <a:gd name="connsiteX1922" fmla="*/ 958919 w 9854218"/>
              <a:gd name="connsiteY1922" fmla="*/ 5685665 h 10287000"/>
              <a:gd name="connsiteX1923" fmla="*/ 957805 w 9854218"/>
              <a:gd name="connsiteY1923" fmla="*/ 5679020 h 10287000"/>
              <a:gd name="connsiteX1924" fmla="*/ 957656 w 9854218"/>
              <a:gd name="connsiteY1924" fmla="*/ 5675358 h 10287000"/>
              <a:gd name="connsiteX1925" fmla="*/ 950050 w 9854218"/>
              <a:gd name="connsiteY1925" fmla="*/ 5613296 h 10287000"/>
              <a:gd name="connsiteX1926" fmla="*/ 955616 w 9854218"/>
              <a:gd name="connsiteY1926" fmla="*/ 5625239 h 10287000"/>
              <a:gd name="connsiteX1927" fmla="*/ 954181 w 9854218"/>
              <a:gd name="connsiteY1927" fmla="*/ 5589986 h 10287000"/>
              <a:gd name="connsiteX1928" fmla="*/ 941941 w 9854218"/>
              <a:gd name="connsiteY1928" fmla="*/ 5416520 h 10287000"/>
              <a:gd name="connsiteX1929" fmla="*/ 926971 w 9854218"/>
              <a:gd name="connsiteY1929" fmla="*/ 5430338 h 10287000"/>
              <a:gd name="connsiteX1930" fmla="*/ 907037 w 9854218"/>
              <a:gd name="connsiteY1930" fmla="*/ 5328639 h 10287000"/>
              <a:gd name="connsiteX1931" fmla="*/ 902077 w 9854218"/>
              <a:gd name="connsiteY1931" fmla="*/ 5213123 h 10287000"/>
              <a:gd name="connsiteX1932" fmla="*/ 910154 w 9854218"/>
              <a:gd name="connsiteY1932" fmla="*/ 5131760 h 10287000"/>
              <a:gd name="connsiteX1933" fmla="*/ 895957 w 9854218"/>
              <a:gd name="connsiteY1933" fmla="*/ 5126390 h 10287000"/>
              <a:gd name="connsiteX1934" fmla="*/ 914044 w 9854218"/>
              <a:gd name="connsiteY1934" fmla="*/ 4915692 h 10287000"/>
              <a:gd name="connsiteX1935" fmla="*/ 922153 w 9854218"/>
              <a:gd name="connsiteY1935" fmla="*/ 4714206 h 10287000"/>
              <a:gd name="connsiteX1936" fmla="*/ 917549 w 9854218"/>
              <a:gd name="connsiteY1936" fmla="*/ 4709220 h 10287000"/>
              <a:gd name="connsiteX1937" fmla="*/ 922538 w 9854218"/>
              <a:gd name="connsiteY1937" fmla="*/ 4704612 h 10287000"/>
              <a:gd name="connsiteX1938" fmla="*/ 923311 w 9854218"/>
              <a:gd name="connsiteY1938" fmla="*/ 4685424 h 10287000"/>
              <a:gd name="connsiteX1939" fmla="*/ 927916 w 9854218"/>
              <a:gd name="connsiteY1939" fmla="*/ 4690412 h 10287000"/>
              <a:gd name="connsiteX1940" fmla="*/ 927530 w 9854218"/>
              <a:gd name="connsiteY1940" fmla="*/ 4700007 h 10287000"/>
              <a:gd name="connsiteX1941" fmla="*/ 933338 w 9854218"/>
              <a:gd name="connsiteY1941" fmla="*/ 4669263 h 10287000"/>
              <a:gd name="connsiteX1942" fmla="*/ 946591 w 9854218"/>
              <a:gd name="connsiteY1942" fmla="*/ 4403777 h 10287000"/>
              <a:gd name="connsiteX1943" fmla="*/ 1747224 w 9854218"/>
              <a:gd name="connsiteY1943" fmla="*/ 1576832 h 10287000"/>
              <a:gd name="connsiteX1944" fmla="*/ 2805480 w 9854218"/>
              <a:gd name="connsiteY1944" fmla="*/ 94493 h 10287000"/>
              <a:gd name="connsiteX1945" fmla="*/ 1640016 w 9854218"/>
              <a:gd name="connsiteY1945" fmla="*/ 0 h 10287000"/>
              <a:gd name="connsiteX1946" fmla="*/ 1735528 w 9854218"/>
              <a:gd name="connsiteY1946" fmla="*/ 0 h 10287000"/>
              <a:gd name="connsiteX1947" fmla="*/ 1681926 w 9854218"/>
              <a:gd name="connsiteY1947" fmla="*/ 81093 h 10287000"/>
              <a:gd name="connsiteX1948" fmla="*/ 1551839 w 9854218"/>
              <a:gd name="connsiteY1948" fmla="*/ 267993 h 10287000"/>
              <a:gd name="connsiteX1949" fmla="*/ 1604135 w 9854218"/>
              <a:gd name="connsiteY1949" fmla="*/ 214406 h 10287000"/>
              <a:gd name="connsiteX1950" fmla="*/ 1604198 w 9854218"/>
              <a:gd name="connsiteY1950" fmla="*/ 219425 h 10287000"/>
              <a:gd name="connsiteX1951" fmla="*/ 1636301 w 9854218"/>
              <a:gd name="connsiteY1951" fmla="*/ 176219 h 10287000"/>
              <a:gd name="connsiteX1952" fmla="*/ 1783350 w 9854218"/>
              <a:gd name="connsiteY1952" fmla="*/ 0 h 10287000"/>
              <a:gd name="connsiteX1953" fmla="*/ 2826772 w 9854218"/>
              <a:gd name="connsiteY1953" fmla="*/ 0 h 10287000"/>
              <a:gd name="connsiteX1954" fmla="*/ 2746859 w 9854218"/>
              <a:gd name="connsiteY1954" fmla="*/ 83717 h 10287000"/>
              <a:gd name="connsiteX1955" fmla="*/ 2658284 w 9854218"/>
              <a:gd name="connsiteY1955" fmla="*/ 172292 h 10287000"/>
              <a:gd name="connsiteX1956" fmla="*/ 2519093 w 9854218"/>
              <a:gd name="connsiteY1956" fmla="*/ 349442 h 10287000"/>
              <a:gd name="connsiteX1957" fmla="*/ 2544401 w 9854218"/>
              <a:gd name="connsiteY1957" fmla="*/ 336788 h 10287000"/>
              <a:gd name="connsiteX1958" fmla="*/ 1747224 w 9854218"/>
              <a:gd name="connsiteY1958" fmla="*/ 1576832 h 10287000"/>
              <a:gd name="connsiteX1959" fmla="*/ 924742 w 9854218"/>
              <a:gd name="connsiteY1959" fmla="*/ 4082226 h 10287000"/>
              <a:gd name="connsiteX1960" fmla="*/ 848822 w 9854218"/>
              <a:gd name="connsiteY1960" fmla="*/ 4904699 h 10287000"/>
              <a:gd name="connsiteX1961" fmla="*/ 848822 w 9854218"/>
              <a:gd name="connsiteY1961" fmla="*/ 5259002 h 10287000"/>
              <a:gd name="connsiteX1962" fmla="*/ 836168 w 9854218"/>
              <a:gd name="connsiteY1962" fmla="*/ 5271650 h 10287000"/>
              <a:gd name="connsiteX1963" fmla="*/ 836167 w 9854218"/>
              <a:gd name="connsiteY1963" fmla="*/ 5309613 h 10287000"/>
              <a:gd name="connsiteX1964" fmla="*/ 848822 w 9854218"/>
              <a:gd name="connsiteY1964" fmla="*/ 5322267 h 10287000"/>
              <a:gd name="connsiteX1965" fmla="*/ 874127 w 9854218"/>
              <a:gd name="connsiteY1965" fmla="*/ 5803103 h 10287000"/>
              <a:gd name="connsiteX1966" fmla="*/ 2714376 w 9854218"/>
              <a:gd name="connsiteY1966" fmla="*/ 10074994 h 10287000"/>
              <a:gd name="connsiteX1967" fmla="*/ 2912543 w 9854218"/>
              <a:gd name="connsiteY1967" fmla="*/ 10287000 h 10287000"/>
              <a:gd name="connsiteX1968" fmla="*/ 2242091 w 9854218"/>
              <a:gd name="connsiteY1968" fmla="*/ 10287000 h 10287000"/>
              <a:gd name="connsiteX1969" fmla="*/ 2206586 w 9854218"/>
              <a:gd name="connsiteY1969" fmla="*/ 10246742 h 10287000"/>
              <a:gd name="connsiteX1970" fmla="*/ 2073134 w 9854218"/>
              <a:gd name="connsiteY1970" fmla="*/ 10110816 h 10287000"/>
              <a:gd name="connsiteX1971" fmla="*/ 2072944 w 9854218"/>
              <a:gd name="connsiteY1971" fmla="*/ 10110432 h 10287000"/>
              <a:gd name="connsiteX1972" fmla="*/ 2062562 w 9854218"/>
              <a:gd name="connsiteY1972" fmla="*/ 10100046 h 10287000"/>
              <a:gd name="connsiteX1973" fmla="*/ 2073134 w 9854218"/>
              <a:gd name="connsiteY1973" fmla="*/ 10110816 h 10287000"/>
              <a:gd name="connsiteX1974" fmla="*/ 2083324 w 9854218"/>
              <a:gd name="connsiteY1974" fmla="*/ 10131204 h 10287000"/>
              <a:gd name="connsiteX1975" fmla="*/ 2052182 w 9854218"/>
              <a:gd name="connsiteY1975" fmla="*/ 10110432 h 10287000"/>
              <a:gd name="connsiteX1976" fmla="*/ 2041802 w 9854218"/>
              <a:gd name="connsiteY1976" fmla="*/ 10100046 h 10287000"/>
              <a:gd name="connsiteX1977" fmla="*/ 2041802 w 9854218"/>
              <a:gd name="connsiteY1977" fmla="*/ 10110432 h 10287000"/>
              <a:gd name="connsiteX1978" fmla="*/ 2162470 w 9854218"/>
              <a:gd name="connsiteY1978" fmla="*/ 10248039 h 10287000"/>
              <a:gd name="connsiteX1979" fmla="*/ 2195141 w 9854218"/>
              <a:gd name="connsiteY1979" fmla="*/ 10287000 h 10287000"/>
              <a:gd name="connsiteX1980" fmla="*/ 2149260 w 9854218"/>
              <a:gd name="connsiteY1980" fmla="*/ 10287000 h 10287000"/>
              <a:gd name="connsiteX1981" fmla="*/ 2124520 w 9854218"/>
              <a:gd name="connsiteY1981" fmla="*/ 10248201 h 10287000"/>
              <a:gd name="connsiteX1982" fmla="*/ 2093704 w 9854218"/>
              <a:gd name="connsiteY1982" fmla="*/ 10203902 h 10287000"/>
              <a:gd name="connsiteX1983" fmla="*/ 1740782 w 9854218"/>
              <a:gd name="connsiteY1983" fmla="*/ 9778100 h 10287000"/>
              <a:gd name="connsiteX1984" fmla="*/ 1720022 w 9854218"/>
              <a:gd name="connsiteY1984" fmla="*/ 9726174 h 10287000"/>
              <a:gd name="connsiteX1985" fmla="*/ 1595462 w 9854218"/>
              <a:gd name="connsiteY1985" fmla="*/ 9539236 h 10287000"/>
              <a:gd name="connsiteX1986" fmla="*/ 1564320 w 9854218"/>
              <a:gd name="connsiteY1986" fmla="*/ 9518468 h 10287000"/>
              <a:gd name="connsiteX1987" fmla="*/ 1512419 w 9854218"/>
              <a:gd name="connsiteY1987" fmla="*/ 9425000 h 10287000"/>
              <a:gd name="connsiteX1988" fmla="*/ 1512419 w 9854218"/>
              <a:gd name="connsiteY1988" fmla="*/ 9445772 h 10287000"/>
              <a:gd name="connsiteX1989" fmla="*/ 1496198 w 9854218"/>
              <a:gd name="connsiteY1989" fmla="*/ 9418281 h 10287000"/>
              <a:gd name="connsiteX1990" fmla="*/ 1485197 w 9854218"/>
              <a:gd name="connsiteY1990" fmla="*/ 9418202 h 10287000"/>
              <a:gd name="connsiteX1991" fmla="*/ 1469904 w 9854218"/>
              <a:gd name="connsiteY1991" fmla="*/ 9414448 h 10287000"/>
              <a:gd name="connsiteX1992" fmla="*/ 1457402 w 9854218"/>
              <a:gd name="connsiteY1992" fmla="*/ 9430466 h 10287000"/>
              <a:gd name="connsiteX1993" fmla="*/ 1583290 w 9854218"/>
              <a:gd name="connsiteY1993" fmla="*/ 9593630 h 10287000"/>
              <a:gd name="connsiteX1994" fmla="*/ 1713180 w 9854218"/>
              <a:gd name="connsiteY1994" fmla="*/ 9789388 h 10287000"/>
              <a:gd name="connsiteX1995" fmla="*/ 1709069 w 9854218"/>
              <a:gd name="connsiteY1995" fmla="*/ 9809750 h 10287000"/>
              <a:gd name="connsiteX1996" fmla="*/ 1804538 w 9854218"/>
              <a:gd name="connsiteY1996" fmla="*/ 9913796 h 10287000"/>
              <a:gd name="connsiteX1997" fmla="*/ 1861366 w 9854218"/>
              <a:gd name="connsiteY1997" fmla="*/ 9999440 h 10287000"/>
              <a:gd name="connsiteX1998" fmla="*/ 2041901 w 9854218"/>
              <a:gd name="connsiteY1998" fmla="*/ 10193510 h 10287000"/>
              <a:gd name="connsiteX1999" fmla="*/ 2117966 w 9854218"/>
              <a:gd name="connsiteY1999" fmla="*/ 10287000 h 10287000"/>
              <a:gd name="connsiteX2000" fmla="*/ 2016236 w 9854218"/>
              <a:gd name="connsiteY2000" fmla="*/ 10287000 h 10287000"/>
              <a:gd name="connsiteX2001" fmla="*/ 1972859 w 9854218"/>
              <a:gd name="connsiteY2001" fmla="*/ 10233862 h 10287000"/>
              <a:gd name="connsiteX2002" fmla="*/ 1940588 w 9854218"/>
              <a:gd name="connsiteY2002" fmla="*/ 10210128 h 10287000"/>
              <a:gd name="connsiteX2003" fmla="*/ 1917792 w 9854218"/>
              <a:gd name="connsiteY2003" fmla="*/ 10186852 h 10287000"/>
              <a:gd name="connsiteX2004" fmla="*/ 1917737 w 9854218"/>
              <a:gd name="connsiteY2004" fmla="*/ 10185646 h 10287000"/>
              <a:gd name="connsiteX2005" fmla="*/ 1909860 w 9854218"/>
              <a:gd name="connsiteY2005" fmla="*/ 10178757 h 10287000"/>
              <a:gd name="connsiteX2006" fmla="*/ 1917792 w 9854218"/>
              <a:gd name="connsiteY2006" fmla="*/ 10186852 h 10287000"/>
              <a:gd name="connsiteX2007" fmla="*/ 1917978 w 9854218"/>
              <a:gd name="connsiteY2007" fmla="*/ 10190992 h 10287000"/>
              <a:gd name="connsiteX2008" fmla="*/ 1924584 w 9854218"/>
              <a:gd name="connsiteY2008" fmla="*/ 10197622 h 10287000"/>
              <a:gd name="connsiteX2009" fmla="*/ 1920834 w 9854218"/>
              <a:gd name="connsiteY2009" fmla="*/ 10199162 h 10287000"/>
              <a:gd name="connsiteX2010" fmla="*/ 1651610 w 9854218"/>
              <a:gd name="connsiteY2010" fmla="*/ 9866038 h 10287000"/>
              <a:gd name="connsiteX2011" fmla="*/ 1658088 w 9854218"/>
              <a:gd name="connsiteY2011" fmla="*/ 9852428 h 10287000"/>
              <a:gd name="connsiteX2012" fmla="*/ 1467258 w 9854218"/>
              <a:gd name="connsiteY2012" fmla="*/ 9591382 h 10287000"/>
              <a:gd name="connsiteX2013" fmla="*/ 1430779 w 9854218"/>
              <a:gd name="connsiteY2013" fmla="*/ 9509848 h 10287000"/>
              <a:gd name="connsiteX2014" fmla="*/ 1197406 w 9854218"/>
              <a:gd name="connsiteY2014" fmla="*/ 9144856 h 10287000"/>
              <a:gd name="connsiteX2015" fmla="*/ 1094453 w 9854218"/>
              <a:gd name="connsiteY2015" fmla="*/ 8966456 h 10287000"/>
              <a:gd name="connsiteX2016" fmla="*/ 990553 w 9854218"/>
              <a:gd name="connsiteY2016" fmla="*/ 8806798 h 10287000"/>
              <a:gd name="connsiteX2017" fmla="*/ 990442 w 9854218"/>
              <a:gd name="connsiteY2017" fmla="*/ 8806383 h 10287000"/>
              <a:gd name="connsiteX2018" fmla="*/ 982324 w 9854218"/>
              <a:gd name="connsiteY2018" fmla="*/ 8794148 h 10287000"/>
              <a:gd name="connsiteX2019" fmla="*/ 990553 w 9854218"/>
              <a:gd name="connsiteY2019" fmla="*/ 8806798 h 10287000"/>
              <a:gd name="connsiteX2020" fmla="*/ 996503 w 9854218"/>
              <a:gd name="connsiteY2020" fmla="*/ 8828799 h 10287000"/>
              <a:gd name="connsiteX2021" fmla="*/ 970094 w 9854218"/>
              <a:gd name="connsiteY2021" fmla="*/ 8802273 h 10287000"/>
              <a:gd name="connsiteX2022" fmla="*/ 961973 w 9854218"/>
              <a:gd name="connsiteY2022" fmla="*/ 8790038 h 10287000"/>
              <a:gd name="connsiteX2023" fmla="*/ 959918 w 9854218"/>
              <a:gd name="connsiteY2023" fmla="*/ 8800218 h 10287000"/>
              <a:gd name="connsiteX2024" fmla="*/ 1146532 w 9854218"/>
              <a:gd name="connsiteY2024" fmla="*/ 9134578 h 10287000"/>
              <a:gd name="connsiteX2025" fmla="*/ 1113953 w 9854218"/>
              <a:gd name="connsiteY2025" fmla="*/ 9138590 h 10287000"/>
              <a:gd name="connsiteX2026" fmla="*/ 1069355 w 9854218"/>
              <a:gd name="connsiteY2026" fmla="*/ 9044823 h 10287000"/>
              <a:gd name="connsiteX2027" fmla="*/ 992285 w 9854218"/>
              <a:gd name="connsiteY2027" fmla="*/ 8902113 h 10287000"/>
              <a:gd name="connsiteX2028" fmla="*/ 730658 w 9854218"/>
              <a:gd name="connsiteY2028" fmla="*/ 8414864 h 10287000"/>
              <a:gd name="connsiteX2029" fmla="*/ 720590 w 9854218"/>
              <a:gd name="connsiteY2029" fmla="*/ 8359856 h 10287000"/>
              <a:gd name="connsiteX2030" fmla="*/ 635510 w 9854218"/>
              <a:gd name="connsiteY2030" fmla="*/ 8151957 h 10287000"/>
              <a:gd name="connsiteX2031" fmla="*/ 609097 w 9854218"/>
              <a:gd name="connsiteY2031" fmla="*/ 8125434 h 10287000"/>
              <a:gd name="connsiteX2032" fmla="*/ 576730 w 9854218"/>
              <a:gd name="connsiteY2032" fmla="*/ 8023539 h 10287000"/>
              <a:gd name="connsiteX2033" fmla="*/ 572618 w 9854218"/>
              <a:gd name="connsiteY2033" fmla="*/ 8043899 h 10287000"/>
              <a:gd name="connsiteX2034" fmla="*/ 503882 w 9854218"/>
              <a:gd name="connsiteY2034" fmla="*/ 7807515 h 10287000"/>
              <a:gd name="connsiteX2035" fmla="*/ 584957 w 9854218"/>
              <a:gd name="connsiteY2035" fmla="*/ 7982819 h 10287000"/>
              <a:gd name="connsiteX2036" fmla="*/ 666584 w 9854218"/>
              <a:gd name="connsiteY2036" fmla="*/ 8135721 h 10287000"/>
              <a:gd name="connsiteX2037" fmla="*/ 737858 w 9854218"/>
              <a:gd name="connsiteY2037" fmla="*/ 8285064 h 10287000"/>
              <a:gd name="connsiteX2038" fmla="*/ 741046 w 9854218"/>
              <a:gd name="connsiteY2038" fmla="*/ 8311013 h 10287000"/>
              <a:gd name="connsiteX2039" fmla="*/ 751222 w 9854218"/>
              <a:gd name="connsiteY2039" fmla="*/ 8313069 h 10287000"/>
              <a:gd name="connsiteX2040" fmla="*/ 737858 w 9854218"/>
              <a:gd name="connsiteY2040" fmla="*/ 8285064 h 10287000"/>
              <a:gd name="connsiteX2041" fmla="*/ 737039 w 9854218"/>
              <a:gd name="connsiteY2041" fmla="*/ 8278418 h 10287000"/>
              <a:gd name="connsiteX2042" fmla="*/ 755335 w 9854218"/>
              <a:gd name="connsiteY2042" fmla="*/ 8292708 h 10287000"/>
              <a:gd name="connsiteX2043" fmla="*/ 765508 w 9854218"/>
              <a:gd name="connsiteY2043" fmla="*/ 8294763 h 10287000"/>
              <a:gd name="connsiteX2044" fmla="*/ 619700 w 9854218"/>
              <a:gd name="connsiteY2044" fmla="*/ 7915673 h 10287000"/>
              <a:gd name="connsiteX2045" fmla="*/ 595768 w 9854218"/>
              <a:gd name="connsiteY2045" fmla="*/ 7799183 h 10287000"/>
              <a:gd name="connsiteX2046" fmla="*/ 566957 w 9854218"/>
              <a:gd name="connsiteY2046" fmla="*/ 7711010 h 10287000"/>
              <a:gd name="connsiteX2047" fmla="*/ 544270 w 9854218"/>
              <a:gd name="connsiteY2047" fmla="*/ 7665315 h 10287000"/>
              <a:gd name="connsiteX2048" fmla="*/ 490513 w 9854218"/>
              <a:gd name="connsiteY2048" fmla="*/ 7517186 h 10287000"/>
              <a:gd name="connsiteX2049" fmla="*/ 368836 w 9854218"/>
              <a:gd name="connsiteY2049" fmla="*/ 7144805 h 10287000"/>
              <a:gd name="connsiteX2050" fmla="*/ 329147 w 9854218"/>
              <a:gd name="connsiteY2050" fmla="*/ 7030430 h 10287000"/>
              <a:gd name="connsiteX2051" fmla="*/ 240769 w 9854218"/>
              <a:gd name="connsiteY2051" fmla="*/ 6618203 h 10287000"/>
              <a:gd name="connsiteX2052" fmla="*/ 223714 w 9854218"/>
              <a:gd name="connsiteY2052" fmla="*/ 6581958 h 10287000"/>
              <a:gd name="connsiteX2053" fmla="*/ 214768 w 9854218"/>
              <a:gd name="connsiteY2053" fmla="*/ 6550631 h 10287000"/>
              <a:gd name="connsiteX2054" fmla="*/ 215294 w 9854218"/>
              <a:gd name="connsiteY2054" fmla="*/ 6549543 h 10287000"/>
              <a:gd name="connsiteX2055" fmla="*/ 211654 w 9854218"/>
              <a:gd name="connsiteY2055" fmla="*/ 6539733 h 10287000"/>
              <a:gd name="connsiteX2056" fmla="*/ 214768 w 9854218"/>
              <a:gd name="connsiteY2056" fmla="*/ 6550631 h 10287000"/>
              <a:gd name="connsiteX2057" fmla="*/ 212959 w 9854218"/>
              <a:gd name="connsiteY2057" fmla="*/ 6554360 h 10287000"/>
              <a:gd name="connsiteX2058" fmla="*/ 215606 w 9854218"/>
              <a:gd name="connsiteY2058" fmla="*/ 6563334 h 10287000"/>
              <a:gd name="connsiteX2059" fmla="*/ 211577 w 9854218"/>
              <a:gd name="connsiteY2059" fmla="*/ 6562901 h 10287000"/>
              <a:gd name="connsiteX2060" fmla="*/ 133682 w 9854218"/>
              <a:gd name="connsiteY2060" fmla="*/ 6141731 h 10287000"/>
              <a:gd name="connsiteX2061" fmla="*/ 145867 w 9854218"/>
              <a:gd name="connsiteY2061" fmla="*/ 6132851 h 10287000"/>
              <a:gd name="connsiteX2062" fmla="*/ 102532 w 9854218"/>
              <a:gd name="connsiteY2062" fmla="*/ 5812410 h 10287000"/>
              <a:gd name="connsiteX2063" fmla="*/ 109325 w 9854218"/>
              <a:gd name="connsiteY2063" fmla="*/ 5723345 h 10287000"/>
              <a:gd name="connsiteX2064" fmla="*/ 78142 w 9854218"/>
              <a:gd name="connsiteY2064" fmla="*/ 5291246 h 10287000"/>
              <a:gd name="connsiteX2065" fmla="*/ 72668 w 9854218"/>
              <a:gd name="connsiteY2065" fmla="*/ 5085344 h 10287000"/>
              <a:gd name="connsiteX2066" fmla="*/ 57433 w 9854218"/>
              <a:gd name="connsiteY2066" fmla="*/ 4895465 h 10287000"/>
              <a:gd name="connsiteX2067" fmla="*/ 57532 w 9854218"/>
              <a:gd name="connsiteY2067" fmla="*/ 4895049 h 10287000"/>
              <a:gd name="connsiteX2068" fmla="*/ 56227 w 9854218"/>
              <a:gd name="connsiteY2068" fmla="*/ 4880423 h 10287000"/>
              <a:gd name="connsiteX2069" fmla="*/ 57433 w 9854218"/>
              <a:gd name="connsiteY2069" fmla="*/ 4895465 h 10287000"/>
              <a:gd name="connsiteX2070" fmla="*/ 52177 w 9854218"/>
              <a:gd name="connsiteY2070" fmla="*/ 4917644 h 10287000"/>
              <a:gd name="connsiteX2071" fmla="*/ 41602 w 9854218"/>
              <a:gd name="connsiteY2071" fmla="*/ 4881735 h 10287000"/>
              <a:gd name="connsiteX2072" fmla="*/ 40297 w 9854218"/>
              <a:gd name="connsiteY2072" fmla="*/ 4867110 h 10287000"/>
              <a:gd name="connsiteX2073" fmla="*/ 33638 w 9854218"/>
              <a:gd name="connsiteY2073" fmla="*/ 4875080 h 10287000"/>
              <a:gd name="connsiteX2074" fmla="*/ 38317 w 9854218"/>
              <a:gd name="connsiteY2074" fmla="*/ 5257962 h 10287000"/>
              <a:gd name="connsiteX2075" fmla="*/ 7763 w 9854218"/>
              <a:gd name="connsiteY2075" fmla="*/ 5245961 h 10287000"/>
              <a:gd name="connsiteX2076" fmla="*/ 13253 w 9854218"/>
              <a:gd name="connsiteY2076" fmla="*/ 5142273 h 10287000"/>
              <a:gd name="connsiteX2077" fmla="*/ 13523 w 9854218"/>
              <a:gd name="connsiteY2077" fmla="*/ 4980081 h 10287000"/>
              <a:gd name="connsiteX2078" fmla="*/ 15772 w 9854218"/>
              <a:gd name="connsiteY2078" fmla="*/ 4427040 h 10287000"/>
              <a:gd name="connsiteX2079" fmla="*/ 33140 w 9854218"/>
              <a:gd name="connsiteY2079" fmla="*/ 4373885 h 10287000"/>
              <a:gd name="connsiteX2080" fmla="*/ 57440 w 9854218"/>
              <a:gd name="connsiteY2080" fmla="*/ 4150566 h 10287000"/>
              <a:gd name="connsiteX2081" fmla="*/ 46864 w 9854218"/>
              <a:gd name="connsiteY2081" fmla="*/ 4114664 h 10287000"/>
              <a:gd name="connsiteX2082" fmla="*/ 67012 w 9854218"/>
              <a:gd name="connsiteY2082" fmla="*/ 4026818 h 10287000"/>
              <a:gd name="connsiteX2083" fmla="*/ 67000 w 9854218"/>
              <a:gd name="connsiteY2083" fmla="*/ 4020699 h 10287000"/>
              <a:gd name="connsiteX2084" fmla="*/ 65014 w 9854218"/>
              <a:gd name="connsiteY2084" fmla="*/ 4025822 h 10287000"/>
              <a:gd name="connsiteX2085" fmla="*/ 64348 w 9854218"/>
              <a:gd name="connsiteY2085" fmla="*/ 4027533 h 10287000"/>
              <a:gd name="connsiteX2086" fmla="*/ 61525 w 9854218"/>
              <a:gd name="connsiteY2086" fmla="*/ 4021134 h 10287000"/>
              <a:gd name="connsiteX2087" fmla="*/ 53659 w 9854218"/>
              <a:gd name="connsiteY2087" fmla="*/ 4025597 h 10287000"/>
              <a:gd name="connsiteX2088" fmla="*/ 56329 w 9854218"/>
              <a:gd name="connsiteY2088" fmla="*/ 4009362 h 10287000"/>
              <a:gd name="connsiteX2089" fmla="*/ 51775 w 9854218"/>
              <a:gd name="connsiteY2089" fmla="*/ 3999042 h 10287000"/>
              <a:gd name="connsiteX2090" fmla="*/ 57086 w 9854218"/>
              <a:gd name="connsiteY2090" fmla="*/ 3985355 h 10287000"/>
              <a:gd name="connsiteX2091" fmla="*/ 58274 w 9854218"/>
              <a:gd name="connsiteY2091" fmla="*/ 3984828 h 10287000"/>
              <a:gd name="connsiteX2092" fmla="*/ 60529 w 9854218"/>
              <a:gd name="connsiteY2092" fmla="*/ 3983834 h 10287000"/>
              <a:gd name="connsiteX2093" fmla="*/ 62828 w 9854218"/>
              <a:gd name="connsiteY2093" fmla="*/ 3969863 h 10287000"/>
              <a:gd name="connsiteX2094" fmla="*/ 56248 w 9854218"/>
              <a:gd name="connsiteY2094" fmla="*/ 3950091 h 10287000"/>
              <a:gd name="connsiteX2095" fmla="*/ 73595 w 9854218"/>
              <a:gd name="connsiteY2095" fmla="*/ 3739805 h 10287000"/>
              <a:gd name="connsiteX2096" fmla="*/ 129517 w 9854218"/>
              <a:gd name="connsiteY2096" fmla="*/ 3352061 h 10287000"/>
              <a:gd name="connsiteX2097" fmla="*/ 144617 w 9854218"/>
              <a:gd name="connsiteY2097" fmla="*/ 3231939 h 10287000"/>
              <a:gd name="connsiteX2098" fmla="*/ 248047 w 9854218"/>
              <a:gd name="connsiteY2098" fmla="*/ 2823230 h 10287000"/>
              <a:gd name="connsiteX2099" fmla="*/ 248816 w 9854218"/>
              <a:gd name="connsiteY2099" fmla="*/ 2783181 h 10287000"/>
              <a:gd name="connsiteX2100" fmla="*/ 254678 w 9854218"/>
              <a:gd name="connsiteY2100" fmla="*/ 2751132 h 10287000"/>
              <a:gd name="connsiteX2101" fmla="*/ 255632 w 9854218"/>
              <a:gd name="connsiteY2101" fmla="*/ 2750391 h 10287000"/>
              <a:gd name="connsiteX2102" fmla="*/ 256715 w 9854218"/>
              <a:gd name="connsiteY2102" fmla="*/ 2739984 h 10287000"/>
              <a:gd name="connsiteX2103" fmla="*/ 254678 w 9854218"/>
              <a:gd name="connsiteY2103" fmla="*/ 2751132 h 10287000"/>
              <a:gd name="connsiteX2104" fmla="*/ 251404 w 9854218"/>
              <a:gd name="connsiteY2104" fmla="*/ 2753673 h 10287000"/>
              <a:gd name="connsiteX2105" fmla="*/ 249802 w 9854218"/>
              <a:gd name="connsiteY2105" fmla="*/ 2762892 h 10287000"/>
              <a:gd name="connsiteX2106" fmla="*/ 246382 w 9854218"/>
              <a:gd name="connsiteY2106" fmla="*/ 2760717 h 10287000"/>
              <a:gd name="connsiteX2107" fmla="*/ 363172 w 9854218"/>
              <a:gd name="connsiteY2107" fmla="*/ 2348637 h 10287000"/>
              <a:gd name="connsiteX2108" fmla="*/ 378028 w 9854218"/>
              <a:gd name="connsiteY2108" fmla="*/ 2346074 h 10287000"/>
              <a:gd name="connsiteX2109" fmla="*/ 481169 w 9854218"/>
              <a:gd name="connsiteY2109" fmla="*/ 2039606 h 10287000"/>
              <a:gd name="connsiteX2110" fmla="*/ 526723 w 9854218"/>
              <a:gd name="connsiteY2110" fmla="*/ 1962774 h 10287000"/>
              <a:gd name="connsiteX2111" fmla="*/ 690233 w 9854218"/>
              <a:gd name="connsiteY2111" fmla="*/ 1561589 h 10287000"/>
              <a:gd name="connsiteX2112" fmla="*/ 776561 w 9854218"/>
              <a:gd name="connsiteY2112" fmla="*/ 1374578 h 10287000"/>
              <a:gd name="connsiteX2113" fmla="*/ 847036 w 9854218"/>
              <a:gd name="connsiteY2113" fmla="*/ 1197606 h 10287000"/>
              <a:gd name="connsiteX2114" fmla="*/ 847310 w 9854218"/>
              <a:gd name="connsiteY2114" fmla="*/ 1197278 h 10287000"/>
              <a:gd name="connsiteX2115" fmla="*/ 852622 w 9854218"/>
              <a:gd name="connsiteY2115" fmla="*/ 1183587 h 10287000"/>
              <a:gd name="connsiteX2116" fmla="*/ 847036 w 9854218"/>
              <a:gd name="connsiteY2116" fmla="*/ 1197606 h 10287000"/>
              <a:gd name="connsiteX2117" fmla="*/ 832498 w 9854218"/>
              <a:gd name="connsiteY2117" fmla="*/ 1215161 h 10287000"/>
              <a:gd name="connsiteX2118" fmla="*/ 838928 w 9854218"/>
              <a:gd name="connsiteY2118" fmla="*/ 1178285 h 10287000"/>
              <a:gd name="connsiteX2119" fmla="*/ 844240 w 9854218"/>
              <a:gd name="connsiteY2119" fmla="*/ 1164594 h 10287000"/>
              <a:gd name="connsiteX2120" fmla="*/ 834739 w 9854218"/>
              <a:gd name="connsiteY2120" fmla="*/ 1168788 h 10287000"/>
              <a:gd name="connsiteX2121" fmla="*/ 669278 w 9854218"/>
              <a:gd name="connsiteY2121" fmla="*/ 1514108 h 10287000"/>
              <a:gd name="connsiteX2122" fmla="*/ 647206 w 9854218"/>
              <a:gd name="connsiteY2122" fmla="*/ 1489808 h 10287000"/>
              <a:gd name="connsiteX2123" fmla="*/ 698071 w 9854218"/>
              <a:gd name="connsiteY2123" fmla="*/ 1399286 h 10287000"/>
              <a:gd name="connsiteX2124" fmla="*/ 770180 w 9854218"/>
              <a:gd name="connsiteY2124" fmla="*/ 1254008 h 10287000"/>
              <a:gd name="connsiteX2125" fmla="*/ 1017248 w 9854218"/>
              <a:gd name="connsiteY2125" fmla="*/ 759218 h 10287000"/>
              <a:gd name="connsiteX2126" fmla="*/ 1056373 w 9854218"/>
              <a:gd name="connsiteY2126" fmla="*/ 719261 h 10287000"/>
              <a:gd name="connsiteX2127" fmla="*/ 1177109 w 9854218"/>
              <a:gd name="connsiteY2127" fmla="*/ 529832 h 10287000"/>
              <a:gd name="connsiteX2128" fmla="*/ 1183537 w 9854218"/>
              <a:gd name="connsiteY2128" fmla="*/ 492956 h 10287000"/>
              <a:gd name="connsiteX2129" fmla="*/ 1248095 w 9854218"/>
              <a:gd name="connsiteY2129" fmla="*/ 407736 h 10287000"/>
              <a:gd name="connsiteX2130" fmla="*/ 1229092 w 9854218"/>
              <a:gd name="connsiteY2130" fmla="*/ 416123 h 10287000"/>
              <a:gd name="connsiteX2131" fmla="*/ 1382525 w 9854218"/>
              <a:gd name="connsiteY2131" fmla="*/ 223613 h 10287000"/>
              <a:gd name="connsiteX2132" fmla="*/ 1286102 w 9854218"/>
              <a:gd name="connsiteY2132" fmla="*/ 390965 h 10287000"/>
              <a:gd name="connsiteX2133" fmla="*/ 1208299 w 9854218"/>
              <a:gd name="connsiteY2133" fmla="*/ 545849 h 10287000"/>
              <a:gd name="connsiteX2134" fmla="*/ 1127428 w 9854218"/>
              <a:gd name="connsiteY2134" fmla="*/ 690221 h 10287000"/>
              <a:gd name="connsiteX2135" fmla="*/ 1108069 w 9854218"/>
              <a:gd name="connsiteY2135" fmla="*/ 707793 h 10287000"/>
              <a:gd name="connsiteX2136" fmla="*/ 1112260 w 9854218"/>
              <a:gd name="connsiteY2136" fmla="*/ 717290 h 10287000"/>
              <a:gd name="connsiteX2137" fmla="*/ 1127428 w 9854218"/>
              <a:gd name="connsiteY2137" fmla="*/ 690221 h 10287000"/>
              <a:gd name="connsiteX2138" fmla="*/ 1132385 w 9854218"/>
              <a:gd name="connsiteY2138" fmla="*/ 685718 h 10287000"/>
              <a:gd name="connsiteX2139" fmla="*/ 1131265 w 9854218"/>
              <a:gd name="connsiteY2139" fmla="*/ 708903 h 10287000"/>
              <a:gd name="connsiteX2140" fmla="*/ 1135454 w 9854218"/>
              <a:gd name="connsiteY2140" fmla="*/ 718400 h 10287000"/>
              <a:gd name="connsiteX2141" fmla="*/ 1256921 w 9854218"/>
              <a:gd name="connsiteY2141" fmla="*/ 549921 h 10287000"/>
              <a:gd name="connsiteX2142" fmla="*/ 1309982 w 9854218"/>
              <a:gd name="connsiteY2142" fmla="*/ 467855 h 10287000"/>
              <a:gd name="connsiteX2143" fmla="*/ 1323848 w 9854218"/>
              <a:gd name="connsiteY2143" fmla="*/ 443909 h 10287000"/>
              <a:gd name="connsiteX2144" fmla="*/ 1324727 w 9854218"/>
              <a:gd name="connsiteY2144" fmla="*/ 443033 h 10287000"/>
              <a:gd name="connsiteX2145" fmla="*/ 1360994 w 9854218"/>
              <a:gd name="connsiteY2145" fmla="*/ 380607 h 10287000"/>
              <a:gd name="connsiteX2146" fmla="*/ 1424365 w 9854218"/>
              <a:gd name="connsiteY2146" fmla="*/ 313029 h 10287000"/>
              <a:gd name="connsiteX2147" fmla="*/ 1496720 w 9854218"/>
              <a:gd name="connsiteY2147" fmla="*/ 196157 h 10287000"/>
              <a:gd name="connsiteX2148" fmla="*/ 1626158 w 9854218"/>
              <a:gd name="connsiteY2148" fmla="*/ 18683 h 1028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</a:cxnLst>
            <a:rect l="l" t="t" r="r" b="b"/>
            <a:pathLst>
              <a:path w="9854218" h="10287000">
                <a:moveTo>
                  <a:pt x="3702233" y="10176083"/>
                </a:moveTo>
                <a:cubicBezTo>
                  <a:pt x="3728380" y="10185165"/>
                  <a:pt x="3760481" y="10220492"/>
                  <a:pt x="3789992" y="10255622"/>
                </a:cubicBezTo>
                <a:lnTo>
                  <a:pt x="3816186" y="10287000"/>
                </a:lnTo>
                <a:lnTo>
                  <a:pt x="3772988" y="10287000"/>
                </a:lnTo>
                <a:lnTo>
                  <a:pt x="3756533" y="10269543"/>
                </a:lnTo>
                <a:cubicBezTo>
                  <a:pt x="3731954" y="10240912"/>
                  <a:pt x="3708635" y="10211966"/>
                  <a:pt x="3678386" y="10176729"/>
                </a:cubicBezTo>
                <a:cubicBezTo>
                  <a:pt x="3685463" y="10172945"/>
                  <a:pt x="3693517" y="10173056"/>
                  <a:pt x="3702233" y="10176083"/>
                </a:cubicBezTo>
                <a:close/>
                <a:moveTo>
                  <a:pt x="3705923" y="10030618"/>
                </a:moveTo>
                <a:cubicBezTo>
                  <a:pt x="3756330" y="10082211"/>
                  <a:pt x="3803273" y="10130656"/>
                  <a:pt x="3847970" y="10176154"/>
                </a:cubicBezTo>
                <a:lnTo>
                  <a:pt x="3959456" y="10287000"/>
                </a:lnTo>
                <a:lnTo>
                  <a:pt x="3904190" y="10287000"/>
                </a:lnTo>
                <a:lnTo>
                  <a:pt x="3902490" y="10285437"/>
                </a:lnTo>
                <a:cubicBezTo>
                  <a:pt x="3877370" y="10263302"/>
                  <a:pt x="3852800" y="10242700"/>
                  <a:pt x="3829493" y="10224459"/>
                </a:cubicBezTo>
                <a:cubicBezTo>
                  <a:pt x="3781590" y="10161530"/>
                  <a:pt x="3721092" y="10091055"/>
                  <a:pt x="3705923" y="10030618"/>
                </a:cubicBezTo>
                <a:close/>
                <a:moveTo>
                  <a:pt x="1244332" y="9732028"/>
                </a:moveTo>
                <a:lnTo>
                  <a:pt x="1244333" y="9742350"/>
                </a:lnTo>
                <a:lnTo>
                  <a:pt x="1244333" y="9752674"/>
                </a:lnTo>
                <a:lnTo>
                  <a:pt x="1234499" y="9744334"/>
                </a:lnTo>
                <a:cubicBezTo>
                  <a:pt x="1234333" y="9743673"/>
                  <a:pt x="1234166" y="9743012"/>
                  <a:pt x="1234001" y="9742350"/>
                </a:cubicBezTo>
                <a:cubicBezTo>
                  <a:pt x="1234001" y="9732026"/>
                  <a:pt x="1234001" y="9732026"/>
                  <a:pt x="1244332" y="9732028"/>
                </a:cubicBezTo>
                <a:close/>
                <a:moveTo>
                  <a:pt x="3569508" y="9650436"/>
                </a:moveTo>
                <a:lnTo>
                  <a:pt x="3581998" y="9662421"/>
                </a:lnTo>
                <a:cubicBezTo>
                  <a:pt x="3575669" y="9662421"/>
                  <a:pt x="3572504" y="9659258"/>
                  <a:pt x="3570923" y="9656094"/>
                </a:cubicBezTo>
                <a:close/>
                <a:moveTo>
                  <a:pt x="3568812" y="9649767"/>
                </a:moveTo>
                <a:lnTo>
                  <a:pt x="3569340" y="9649768"/>
                </a:lnTo>
                <a:lnTo>
                  <a:pt x="3569508" y="9650436"/>
                </a:lnTo>
                <a:close/>
                <a:moveTo>
                  <a:pt x="3733836" y="9636734"/>
                </a:moveTo>
                <a:lnTo>
                  <a:pt x="3746490" y="9649767"/>
                </a:lnTo>
                <a:lnTo>
                  <a:pt x="3733838" y="9637113"/>
                </a:lnTo>
                <a:close/>
                <a:moveTo>
                  <a:pt x="3494952" y="9551220"/>
                </a:moveTo>
                <a:lnTo>
                  <a:pt x="3496187" y="9552490"/>
                </a:lnTo>
                <a:lnTo>
                  <a:pt x="3504850" y="9560888"/>
                </a:lnTo>
                <a:lnTo>
                  <a:pt x="3499745" y="9559612"/>
                </a:lnTo>
                <a:close/>
                <a:moveTo>
                  <a:pt x="3455460" y="9510579"/>
                </a:moveTo>
                <a:cubicBezTo>
                  <a:pt x="3468112" y="9523228"/>
                  <a:pt x="3480766" y="9523232"/>
                  <a:pt x="3480766" y="9535886"/>
                </a:cubicBezTo>
                <a:lnTo>
                  <a:pt x="3493421" y="9548540"/>
                </a:lnTo>
                <a:lnTo>
                  <a:pt x="3494952" y="9551220"/>
                </a:lnTo>
                <a:close/>
                <a:moveTo>
                  <a:pt x="3392190" y="9409350"/>
                </a:moveTo>
                <a:lnTo>
                  <a:pt x="3404846" y="9409350"/>
                </a:lnTo>
                <a:lnTo>
                  <a:pt x="3417497" y="9409350"/>
                </a:lnTo>
                <a:cubicBezTo>
                  <a:pt x="3518728" y="9510580"/>
                  <a:pt x="3670571" y="9649764"/>
                  <a:pt x="3797105" y="9738340"/>
                </a:cubicBezTo>
                <a:lnTo>
                  <a:pt x="3809762" y="9738340"/>
                </a:lnTo>
                <a:cubicBezTo>
                  <a:pt x="3809762" y="9750993"/>
                  <a:pt x="3822416" y="9763647"/>
                  <a:pt x="3835066" y="9776301"/>
                </a:cubicBezTo>
                <a:cubicBezTo>
                  <a:pt x="3835066" y="9776301"/>
                  <a:pt x="3873026" y="9814262"/>
                  <a:pt x="3873026" y="9801610"/>
                </a:cubicBezTo>
                <a:lnTo>
                  <a:pt x="3910990" y="9839571"/>
                </a:lnTo>
                <a:cubicBezTo>
                  <a:pt x="3923640" y="9852224"/>
                  <a:pt x="3923640" y="9852224"/>
                  <a:pt x="3936296" y="9852222"/>
                </a:cubicBezTo>
                <a:cubicBezTo>
                  <a:pt x="3936298" y="9864876"/>
                  <a:pt x="3948950" y="9864876"/>
                  <a:pt x="3961601" y="9877532"/>
                </a:cubicBezTo>
                <a:cubicBezTo>
                  <a:pt x="3961601" y="9877532"/>
                  <a:pt x="3986910" y="9890182"/>
                  <a:pt x="3999564" y="9902836"/>
                </a:cubicBezTo>
                <a:cubicBezTo>
                  <a:pt x="4037526" y="9953451"/>
                  <a:pt x="4075487" y="9966108"/>
                  <a:pt x="4113444" y="10004066"/>
                </a:cubicBezTo>
                <a:cubicBezTo>
                  <a:pt x="4138752" y="10016718"/>
                  <a:pt x="4164058" y="10042026"/>
                  <a:pt x="4176716" y="10054680"/>
                </a:cubicBezTo>
                <a:cubicBezTo>
                  <a:pt x="4202021" y="10067332"/>
                  <a:pt x="4227329" y="10092639"/>
                  <a:pt x="4239982" y="10105293"/>
                </a:cubicBezTo>
                <a:cubicBezTo>
                  <a:pt x="4277945" y="10143254"/>
                  <a:pt x="4328554" y="10168562"/>
                  <a:pt x="4341209" y="10181214"/>
                </a:cubicBezTo>
                <a:cubicBezTo>
                  <a:pt x="4353864" y="10168563"/>
                  <a:pt x="4290594" y="10155908"/>
                  <a:pt x="4328555" y="10143254"/>
                </a:cubicBezTo>
                <a:lnTo>
                  <a:pt x="4328555" y="10155908"/>
                </a:lnTo>
                <a:cubicBezTo>
                  <a:pt x="4353864" y="10168563"/>
                  <a:pt x="4366518" y="10181214"/>
                  <a:pt x="4391824" y="10181214"/>
                </a:cubicBezTo>
                <a:lnTo>
                  <a:pt x="4391824" y="10168562"/>
                </a:lnTo>
                <a:lnTo>
                  <a:pt x="4404478" y="10168562"/>
                </a:lnTo>
                <a:lnTo>
                  <a:pt x="4404476" y="10181214"/>
                </a:lnTo>
                <a:lnTo>
                  <a:pt x="4417134" y="10193868"/>
                </a:lnTo>
                <a:cubicBezTo>
                  <a:pt x="4448766" y="10206520"/>
                  <a:pt x="4477236" y="10225500"/>
                  <a:pt x="4504126" y="10246062"/>
                </a:cubicBezTo>
                <a:lnTo>
                  <a:pt x="4555560" y="10287000"/>
                </a:lnTo>
                <a:lnTo>
                  <a:pt x="4347497" y="10287000"/>
                </a:lnTo>
                <a:lnTo>
                  <a:pt x="4341209" y="10282443"/>
                </a:lnTo>
                <a:cubicBezTo>
                  <a:pt x="4252636" y="10231826"/>
                  <a:pt x="4176714" y="10168562"/>
                  <a:pt x="4088141" y="10105290"/>
                </a:cubicBezTo>
                <a:cubicBezTo>
                  <a:pt x="4088138" y="10101074"/>
                  <a:pt x="4088140" y="10096856"/>
                  <a:pt x="4088136" y="10092639"/>
                </a:cubicBezTo>
                <a:cubicBezTo>
                  <a:pt x="4050179" y="10067332"/>
                  <a:pt x="4012217" y="10029374"/>
                  <a:pt x="3974256" y="10004066"/>
                </a:cubicBezTo>
                <a:lnTo>
                  <a:pt x="3974255" y="9991412"/>
                </a:lnTo>
                <a:lnTo>
                  <a:pt x="3974255" y="9978758"/>
                </a:lnTo>
                <a:lnTo>
                  <a:pt x="3961601" y="9966108"/>
                </a:lnTo>
                <a:lnTo>
                  <a:pt x="3948950" y="9953451"/>
                </a:lnTo>
                <a:lnTo>
                  <a:pt x="3936296" y="9953451"/>
                </a:lnTo>
                <a:cubicBezTo>
                  <a:pt x="3936296" y="9953451"/>
                  <a:pt x="3936296" y="9966106"/>
                  <a:pt x="3948952" y="9966104"/>
                </a:cubicBezTo>
                <a:lnTo>
                  <a:pt x="3961601" y="9978758"/>
                </a:lnTo>
                <a:lnTo>
                  <a:pt x="3948950" y="9991412"/>
                </a:lnTo>
                <a:cubicBezTo>
                  <a:pt x="3910990" y="9953451"/>
                  <a:pt x="3873028" y="9915490"/>
                  <a:pt x="3835066" y="9890182"/>
                </a:cubicBezTo>
                <a:cubicBezTo>
                  <a:pt x="3835067" y="9877528"/>
                  <a:pt x="3822413" y="9877532"/>
                  <a:pt x="3822413" y="9877532"/>
                </a:cubicBezTo>
                <a:cubicBezTo>
                  <a:pt x="3822414" y="9873314"/>
                  <a:pt x="3822414" y="9869094"/>
                  <a:pt x="3822416" y="9864876"/>
                </a:cubicBezTo>
                <a:lnTo>
                  <a:pt x="3784448" y="9826916"/>
                </a:lnTo>
                <a:cubicBezTo>
                  <a:pt x="3784448" y="9826916"/>
                  <a:pt x="3784451" y="9814262"/>
                  <a:pt x="3771798" y="9814262"/>
                </a:cubicBezTo>
                <a:cubicBezTo>
                  <a:pt x="3771802" y="9801610"/>
                  <a:pt x="3759146" y="9801610"/>
                  <a:pt x="3759143" y="9788956"/>
                </a:cubicBezTo>
                <a:cubicBezTo>
                  <a:pt x="3746490" y="9788956"/>
                  <a:pt x="3746489" y="9776301"/>
                  <a:pt x="3733834" y="9763647"/>
                </a:cubicBezTo>
                <a:lnTo>
                  <a:pt x="3721186" y="9763647"/>
                </a:lnTo>
                <a:lnTo>
                  <a:pt x="3721187" y="9750996"/>
                </a:lnTo>
                <a:lnTo>
                  <a:pt x="3708530" y="9750996"/>
                </a:lnTo>
                <a:lnTo>
                  <a:pt x="3670571" y="9713032"/>
                </a:lnTo>
                <a:lnTo>
                  <a:pt x="3683226" y="9713036"/>
                </a:lnTo>
                <a:cubicBezTo>
                  <a:pt x="3632610" y="9662421"/>
                  <a:pt x="3607301" y="9649768"/>
                  <a:pt x="3556684" y="9573846"/>
                </a:cubicBezTo>
                <a:cubicBezTo>
                  <a:pt x="3569340" y="9611808"/>
                  <a:pt x="3556688" y="9608644"/>
                  <a:pt x="3534545" y="9589662"/>
                </a:cubicBezTo>
                <a:lnTo>
                  <a:pt x="3531419" y="9586632"/>
                </a:lnTo>
                <a:cubicBezTo>
                  <a:pt x="3531408" y="9586588"/>
                  <a:pt x="3531394" y="9586545"/>
                  <a:pt x="3531382" y="9586500"/>
                </a:cubicBezTo>
                <a:lnTo>
                  <a:pt x="3531150" y="9586378"/>
                </a:lnTo>
                <a:lnTo>
                  <a:pt x="3504850" y="9560888"/>
                </a:lnTo>
                <a:lnTo>
                  <a:pt x="3506069" y="9561192"/>
                </a:lnTo>
                <a:lnTo>
                  <a:pt x="3518723" y="9573846"/>
                </a:lnTo>
                <a:cubicBezTo>
                  <a:pt x="3518723" y="9573846"/>
                  <a:pt x="3531382" y="9586500"/>
                  <a:pt x="3531383" y="9573843"/>
                </a:cubicBezTo>
                <a:lnTo>
                  <a:pt x="3531382" y="9561192"/>
                </a:lnTo>
                <a:cubicBezTo>
                  <a:pt x="3506072" y="9535886"/>
                  <a:pt x="3493421" y="9510579"/>
                  <a:pt x="3468112" y="9497925"/>
                </a:cubicBezTo>
                <a:lnTo>
                  <a:pt x="3468112" y="9485268"/>
                </a:lnTo>
                <a:lnTo>
                  <a:pt x="3442808" y="9459964"/>
                </a:lnTo>
                <a:lnTo>
                  <a:pt x="3417497" y="9434658"/>
                </a:lnTo>
                <a:close/>
                <a:moveTo>
                  <a:pt x="3012584" y="9257510"/>
                </a:moveTo>
                <a:cubicBezTo>
                  <a:pt x="3018910" y="9263835"/>
                  <a:pt x="3022073" y="9267000"/>
                  <a:pt x="3022073" y="9268580"/>
                </a:cubicBezTo>
                <a:lnTo>
                  <a:pt x="3019736" y="9268968"/>
                </a:lnTo>
                <a:close/>
                <a:moveTo>
                  <a:pt x="2847455" y="8968533"/>
                </a:moveTo>
                <a:lnTo>
                  <a:pt x="2865802" y="8997360"/>
                </a:lnTo>
                <a:lnTo>
                  <a:pt x="2872247" y="9005182"/>
                </a:lnTo>
                <a:lnTo>
                  <a:pt x="2871814" y="9000681"/>
                </a:lnTo>
                <a:cubicBezTo>
                  <a:pt x="2873394" y="8998506"/>
                  <a:pt x="2876558" y="8998902"/>
                  <a:pt x="2879723" y="8999692"/>
                </a:cubicBezTo>
                <a:lnTo>
                  <a:pt x="2882327" y="9000148"/>
                </a:lnTo>
                <a:lnTo>
                  <a:pt x="2884188" y="8997712"/>
                </a:lnTo>
                <a:lnTo>
                  <a:pt x="2885808" y="9000758"/>
                </a:lnTo>
                <a:lnTo>
                  <a:pt x="2887631" y="9001077"/>
                </a:lnTo>
                <a:cubicBezTo>
                  <a:pt x="2889212" y="9000483"/>
                  <a:pt x="2889210" y="8998112"/>
                  <a:pt x="2886047" y="8991786"/>
                </a:cubicBezTo>
                <a:cubicBezTo>
                  <a:pt x="2867069" y="8972806"/>
                  <a:pt x="2862323" y="8982292"/>
                  <a:pt x="2850458" y="8972210"/>
                </a:cubicBezTo>
                <a:close/>
                <a:moveTo>
                  <a:pt x="1261949" y="8958783"/>
                </a:moveTo>
                <a:lnTo>
                  <a:pt x="1262372" y="8959339"/>
                </a:lnTo>
                <a:cubicBezTo>
                  <a:pt x="1264021" y="8962171"/>
                  <a:pt x="1265987" y="8966141"/>
                  <a:pt x="1268305" y="8971461"/>
                </a:cubicBezTo>
                <a:close/>
                <a:moveTo>
                  <a:pt x="1119280" y="8584360"/>
                </a:moveTo>
                <a:lnTo>
                  <a:pt x="1121074" y="8598870"/>
                </a:lnTo>
                <a:cubicBezTo>
                  <a:pt x="1122452" y="8605311"/>
                  <a:pt x="1124435" y="8612043"/>
                  <a:pt x="1126753" y="8617364"/>
                </a:cubicBezTo>
                <a:cubicBezTo>
                  <a:pt x="1132726" y="8622356"/>
                  <a:pt x="1138447" y="8629674"/>
                  <a:pt x="1143751" y="8637490"/>
                </a:cubicBezTo>
                <a:lnTo>
                  <a:pt x="1153022" y="8652268"/>
                </a:lnTo>
                <a:close/>
                <a:moveTo>
                  <a:pt x="993608" y="8563178"/>
                </a:moveTo>
                <a:lnTo>
                  <a:pt x="1001044" y="8596624"/>
                </a:lnTo>
                <a:cubicBezTo>
                  <a:pt x="1023343" y="8643507"/>
                  <a:pt x="968572" y="8547682"/>
                  <a:pt x="978638" y="8602694"/>
                </a:cubicBezTo>
                <a:cubicBezTo>
                  <a:pt x="1037416" y="8731112"/>
                  <a:pt x="1104418" y="8818810"/>
                  <a:pt x="1150966" y="8955356"/>
                </a:cubicBezTo>
                <a:cubicBezTo>
                  <a:pt x="1197725" y="8985993"/>
                  <a:pt x="1236260" y="9057346"/>
                  <a:pt x="1276850" y="9118520"/>
                </a:cubicBezTo>
                <a:cubicBezTo>
                  <a:pt x="1315387" y="9189874"/>
                  <a:pt x="1353923" y="9261231"/>
                  <a:pt x="1396570" y="9312225"/>
                </a:cubicBezTo>
                <a:cubicBezTo>
                  <a:pt x="1364095" y="9263283"/>
                  <a:pt x="1376327" y="9255160"/>
                  <a:pt x="1368209" y="9242926"/>
                </a:cubicBezTo>
                <a:cubicBezTo>
                  <a:pt x="1386500" y="9257217"/>
                  <a:pt x="1388557" y="9247036"/>
                  <a:pt x="1398731" y="9249092"/>
                </a:cubicBezTo>
                <a:cubicBezTo>
                  <a:pt x="1408364" y="9266931"/>
                  <a:pt x="1416862" y="9280566"/>
                  <a:pt x="1424824" y="9291942"/>
                </a:cubicBezTo>
                <a:lnTo>
                  <a:pt x="1437577" y="9308271"/>
                </a:lnTo>
                <a:lnTo>
                  <a:pt x="1426300" y="9285122"/>
                </a:lnTo>
                <a:cubicBezTo>
                  <a:pt x="1417705" y="9267270"/>
                  <a:pt x="1408622" y="9248446"/>
                  <a:pt x="1398241" y="9227676"/>
                </a:cubicBezTo>
                <a:lnTo>
                  <a:pt x="1399595" y="9228166"/>
                </a:lnTo>
                <a:lnTo>
                  <a:pt x="1358393" y="9155026"/>
                </a:lnTo>
                <a:cubicBezTo>
                  <a:pt x="1350428" y="9148370"/>
                  <a:pt x="1333193" y="9120430"/>
                  <a:pt x="1318568" y="9121743"/>
                </a:cubicBezTo>
                <a:cubicBezTo>
                  <a:pt x="1253680" y="8972774"/>
                  <a:pt x="1175336" y="8920834"/>
                  <a:pt x="1090468" y="8795770"/>
                </a:cubicBezTo>
                <a:cubicBezTo>
                  <a:pt x="1081232" y="8754218"/>
                  <a:pt x="1067092" y="8714482"/>
                  <a:pt x="1049606" y="8674704"/>
                </a:cubicBezTo>
                <a:close/>
                <a:moveTo>
                  <a:pt x="978416" y="8451138"/>
                </a:moveTo>
                <a:lnTo>
                  <a:pt x="1037843" y="8567380"/>
                </a:lnTo>
                <a:cubicBezTo>
                  <a:pt x="1065181" y="8615604"/>
                  <a:pt x="1093349" y="8662830"/>
                  <a:pt x="1119851" y="8712051"/>
                </a:cubicBezTo>
                <a:cubicBezTo>
                  <a:pt x="1149687" y="8757285"/>
                  <a:pt x="1179522" y="8802521"/>
                  <a:pt x="1205537" y="8846256"/>
                </a:cubicBezTo>
                <a:lnTo>
                  <a:pt x="1261949" y="8958783"/>
                </a:lnTo>
                <a:lnTo>
                  <a:pt x="1258343" y="8954042"/>
                </a:lnTo>
                <a:cubicBezTo>
                  <a:pt x="1252057" y="8949424"/>
                  <a:pt x="1255998" y="8978095"/>
                  <a:pt x="1262950" y="8994056"/>
                </a:cubicBezTo>
                <a:cubicBezTo>
                  <a:pt x="1286843" y="9014024"/>
                  <a:pt x="1306687" y="9071212"/>
                  <a:pt x="1312042" y="9048618"/>
                </a:cubicBezTo>
                <a:cubicBezTo>
                  <a:pt x="1344847" y="9106488"/>
                  <a:pt x="1362742" y="9136668"/>
                  <a:pt x="1391452" y="9183502"/>
                </a:cubicBezTo>
                <a:lnTo>
                  <a:pt x="1424497" y="9237166"/>
                </a:lnTo>
                <a:lnTo>
                  <a:pt x="1429220" y="9238874"/>
                </a:lnTo>
                <a:lnTo>
                  <a:pt x="1434265" y="9245505"/>
                </a:lnTo>
                <a:lnTo>
                  <a:pt x="1456580" y="9264154"/>
                </a:lnTo>
                <a:cubicBezTo>
                  <a:pt x="1466537" y="9272475"/>
                  <a:pt x="1476492" y="9280796"/>
                  <a:pt x="1488438" y="9290780"/>
                </a:cubicBezTo>
                <a:cubicBezTo>
                  <a:pt x="1499014" y="9326686"/>
                  <a:pt x="1532177" y="9367938"/>
                  <a:pt x="1565340" y="9409190"/>
                </a:cubicBezTo>
                <a:cubicBezTo>
                  <a:pt x="1605166" y="9442467"/>
                  <a:pt x="1630366" y="9477063"/>
                  <a:pt x="1632974" y="9506312"/>
                </a:cubicBezTo>
                <a:cubicBezTo>
                  <a:pt x="1632974" y="9506312"/>
                  <a:pt x="1632974" y="9506312"/>
                  <a:pt x="1626314" y="9514282"/>
                </a:cubicBezTo>
                <a:lnTo>
                  <a:pt x="1611659" y="9502036"/>
                </a:lnTo>
                <a:lnTo>
                  <a:pt x="1622706" y="9517170"/>
                </a:lnTo>
                <a:lnTo>
                  <a:pt x="1722140" y="9649444"/>
                </a:lnTo>
                <a:lnTo>
                  <a:pt x="1730402" y="9674248"/>
                </a:lnTo>
                <a:cubicBezTo>
                  <a:pt x="1730402" y="9674248"/>
                  <a:pt x="1730402" y="9674248"/>
                  <a:pt x="1740784" y="9674248"/>
                </a:cubicBezTo>
                <a:lnTo>
                  <a:pt x="1722140" y="9649444"/>
                </a:lnTo>
                <a:lnTo>
                  <a:pt x="1720020" y="9643092"/>
                </a:lnTo>
                <a:cubicBezTo>
                  <a:pt x="1730402" y="9632706"/>
                  <a:pt x="1740782" y="9643092"/>
                  <a:pt x="1740782" y="9653476"/>
                </a:cubicBezTo>
                <a:cubicBezTo>
                  <a:pt x="1751162" y="9653476"/>
                  <a:pt x="1751162" y="9653476"/>
                  <a:pt x="1751162" y="9653476"/>
                </a:cubicBezTo>
                <a:lnTo>
                  <a:pt x="1657852" y="9494422"/>
                </a:lnTo>
                <a:lnTo>
                  <a:pt x="1559534" y="9346986"/>
                </a:lnTo>
                <a:lnTo>
                  <a:pt x="1533182" y="9310760"/>
                </a:lnTo>
                <a:lnTo>
                  <a:pt x="1529318" y="9301674"/>
                </a:lnTo>
                <a:lnTo>
                  <a:pt x="1470966" y="9214168"/>
                </a:lnTo>
                <a:lnTo>
                  <a:pt x="1207861" y="8762176"/>
                </a:lnTo>
                <a:lnTo>
                  <a:pt x="1204783" y="8758706"/>
                </a:lnTo>
                <a:cubicBezTo>
                  <a:pt x="1197649" y="8751052"/>
                  <a:pt x="1189684" y="8744396"/>
                  <a:pt x="1182371" y="8745052"/>
                </a:cubicBezTo>
                <a:cubicBezTo>
                  <a:pt x="1133705" y="8633324"/>
                  <a:pt x="1077472" y="8576176"/>
                  <a:pt x="1016593" y="8501824"/>
                </a:cubicBezTo>
                <a:close/>
                <a:moveTo>
                  <a:pt x="490171" y="8276537"/>
                </a:moveTo>
                <a:cubicBezTo>
                  <a:pt x="531494" y="8338470"/>
                  <a:pt x="562486" y="8452023"/>
                  <a:pt x="583148" y="8524276"/>
                </a:cubicBezTo>
                <a:cubicBezTo>
                  <a:pt x="614143" y="8513955"/>
                  <a:pt x="676127" y="8637828"/>
                  <a:pt x="676129" y="8689440"/>
                </a:cubicBezTo>
                <a:cubicBezTo>
                  <a:pt x="676130" y="8692881"/>
                  <a:pt x="676129" y="8696324"/>
                  <a:pt x="676130" y="8699764"/>
                </a:cubicBezTo>
                <a:lnTo>
                  <a:pt x="686459" y="8710083"/>
                </a:lnTo>
                <a:cubicBezTo>
                  <a:pt x="686459" y="8720408"/>
                  <a:pt x="676129" y="8720408"/>
                  <a:pt x="676129" y="8720408"/>
                </a:cubicBezTo>
                <a:lnTo>
                  <a:pt x="670654" y="8717283"/>
                </a:lnTo>
                <a:lnTo>
                  <a:pt x="665797" y="8710086"/>
                </a:lnTo>
                <a:cubicBezTo>
                  <a:pt x="665797" y="8710086"/>
                  <a:pt x="665798" y="8712666"/>
                  <a:pt x="667090" y="8715248"/>
                </a:cubicBezTo>
                <a:lnTo>
                  <a:pt x="670654" y="8717283"/>
                </a:lnTo>
                <a:lnTo>
                  <a:pt x="689203" y="8744763"/>
                </a:lnTo>
                <a:cubicBezTo>
                  <a:pt x="712933" y="8777182"/>
                  <a:pt x="738116" y="8808152"/>
                  <a:pt x="769109" y="8885571"/>
                </a:cubicBezTo>
                <a:cubicBezTo>
                  <a:pt x="769103" y="8895892"/>
                  <a:pt x="779438" y="8895892"/>
                  <a:pt x="779438" y="8906216"/>
                </a:cubicBezTo>
                <a:cubicBezTo>
                  <a:pt x="779438" y="8916540"/>
                  <a:pt x="789766" y="8916537"/>
                  <a:pt x="789766" y="8916537"/>
                </a:cubicBezTo>
                <a:cubicBezTo>
                  <a:pt x="789769" y="8937183"/>
                  <a:pt x="789769" y="8937183"/>
                  <a:pt x="779437" y="8937183"/>
                </a:cubicBezTo>
                <a:cubicBezTo>
                  <a:pt x="789769" y="8947508"/>
                  <a:pt x="810430" y="8988798"/>
                  <a:pt x="820763" y="8988798"/>
                </a:cubicBezTo>
                <a:cubicBezTo>
                  <a:pt x="872417" y="9122992"/>
                  <a:pt x="986057" y="9267507"/>
                  <a:pt x="1027381" y="9401702"/>
                </a:cubicBezTo>
                <a:lnTo>
                  <a:pt x="1017050" y="9387624"/>
                </a:lnTo>
                <a:lnTo>
                  <a:pt x="1017052" y="9381058"/>
                </a:lnTo>
                <a:lnTo>
                  <a:pt x="1006720" y="9370732"/>
                </a:lnTo>
                <a:cubicBezTo>
                  <a:pt x="1006720" y="9375896"/>
                  <a:pt x="1009303" y="9378476"/>
                  <a:pt x="1013176" y="9382348"/>
                </a:cubicBezTo>
                <a:lnTo>
                  <a:pt x="1017050" y="9387624"/>
                </a:lnTo>
                <a:lnTo>
                  <a:pt x="1017052" y="9391383"/>
                </a:lnTo>
                <a:cubicBezTo>
                  <a:pt x="1027381" y="9401702"/>
                  <a:pt x="1027381" y="9401702"/>
                  <a:pt x="1027381" y="9412026"/>
                </a:cubicBezTo>
                <a:lnTo>
                  <a:pt x="1017050" y="9412023"/>
                </a:lnTo>
                <a:lnTo>
                  <a:pt x="1008526" y="9402288"/>
                </a:lnTo>
                <a:lnTo>
                  <a:pt x="1006721" y="9391380"/>
                </a:lnTo>
                <a:cubicBezTo>
                  <a:pt x="1006721" y="9396542"/>
                  <a:pt x="1006720" y="9399122"/>
                  <a:pt x="1008011" y="9401702"/>
                </a:cubicBezTo>
                <a:lnTo>
                  <a:pt x="1008526" y="9402288"/>
                </a:lnTo>
                <a:lnTo>
                  <a:pt x="1010108" y="9411862"/>
                </a:lnTo>
                <a:cubicBezTo>
                  <a:pt x="1016405" y="9436542"/>
                  <a:pt x="1029964" y="9471380"/>
                  <a:pt x="1037713" y="9494604"/>
                </a:cubicBezTo>
                <a:lnTo>
                  <a:pt x="1037713" y="9484281"/>
                </a:lnTo>
                <a:cubicBezTo>
                  <a:pt x="1037713" y="9484281"/>
                  <a:pt x="1048043" y="9494606"/>
                  <a:pt x="1048045" y="9504932"/>
                </a:cubicBezTo>
                <a:lnTo>
                  <a:pt x="1058374" y="9515253"/>
                </a:lnTo>
                <a:cubicBezTo>
                  <a:pt x="1097114" y="9592671"/>
                  <a:pt x="1141667" y="9658476"/>
                  <a:pt x="1192031" y="9708318"/>
                </a:cubicBezTo>
                <a:lnTo>
                  <a:pt x="1234499" y="9744334"/>
                </a:lnTo>
                <a:lnTo>
                  <a:pt x="1235294" y="9747512"/>
                </a:lnTo>
                <a:cubicBezTo>
                  <a:pt x="1236584" y="9750092"/>
                  <a:pt x="1239166" y="9752673"/>
                  <a:pt x="1244333" y="9752674"/>
                </a:cubicBezTo>
                <a:lnTo>
                  <a:pt x="1254664" y="9762996"/>
                </a:lnTo>
                <a:cubicBezTo>
                  <a:pt x="1264996" y="9752672"/>
                  <a:pt x="1285657" y="9783639"/>
                  <a:pt x="1306319" y="9814608"/>
                </a:cubicBezTo>
                <a:cubicBezTo>
                  <a:pt x="1295989" y="9824932"/>
                  <a:pt x="1285657" y="9804284"/>
                  <a:pt x="1285657" y="9804284"/>
                </a:cubicBezTo>
                <a:lnTo>
                  <a:pt x="1285658" y="9814605"/>
                </a:lnTo>
                <a:lnTo>
                  <a:pt x="1285658" y="9824930"/>
                </a:lnTo>
                <a:lnTo>
                  <a:pt x="1275326" y="9814608"/>
                </a:lnTo>
                <a:cubicBezTo>
                  <a:pt x="1295987" y="9845578"/>
                  <a:pt x="1285658" y="9845577"/>
                  <a:pt x="1316651" y="9886866"/>
                </a:cubicBezTo>
                <a:lnTo>
                  <a:pt x="1316650" y="9876544"/>
                </a:lnTo>
                <a:lnTo>
                  <a:pt x="1306318" y="9866220"/>
                </a:lnTo>
                <a:lnTo>
                  <a:pt x="1306319" y="9855898"/>
                </a:lnTo>
                <a:cubicBezTo>
                  <a:pt x="1316650" y="9855898"/>
                  <a:pt x="1326980" y="9866220"/>
                  <a:pt x="1326982" y="9876542"/>
                </a:cubicBezTo>
                <a:lnTo>
                  <a:pt x="1337312" y="9886866"/>
                </a:lnTo>
                <a:cubicBezTo>
                  <a:pt x="1357973" y="9886864"/>
                  <a:pt x="1388966" y="9917835"/>
                  <a:pt x="1430291" y="9959126"/>
                </a:cubicBezTo>
                <a:cubicBezTo>
                  <a:pt x="1461284" y="10000414"/>
                  <a:pt x="1492277" y="10052030"/>
                  <a:pt x="1502608" y="10082998"/>
                </a:cubicBezTo>
                <a:lnTo>
                  <a:pt x="1512938" y="10082996"/>
                </a:lnTo>
                <a:cubicBezTo>
                  <a:pt x="1512938" y="10082996"/>
                  <a:pt x="1523270" y="10093316"/>
                  <a:pt x="1523272" y="10103638"/>
                </a:cubicBezTo>
                <a:lnTo>
                  <a:pt x="1533602" y="10103642"/>
                </a:lnTo>
                <a:lnTo>
                  <a:pt x="1533600" y="10113968"/>
                </a:lnTo>
                <a:cubicBezTo>
                  <a:pt x="1554262" y="10144932"/>
                  <a:pt x="1564594" y="10134608"/>
                  <a:pt x="1585256" y="10175902"/>
                </a:cubicBezTo>
                <a:cubicBezTo>
                  <a:pt x="1585256" y="10196548"/>
                  <a:pt x="1564594" y="10165578"/>
                  <a:pt x="1554262" y="10165578"/>
                </a:cubicBezTo>
                <a:lnTo>
                  <a:pt x="1554263" y="10175902"/>
                </a:lnTo>
                <a:cubicBezTo>
                  <a:pt x="1554262" y="10186224"/>
                  <a:pt x="1543931" y="10175902"/>
                  <a:pt x="1543931" y="10165578"/>
                </a:cubicBezTo>
                <a:lnTo>
                  <a:pt x="1533600" y="10165576"/>
                </a:lnTo>
                <a:cubicBezTo>
                  <a:pt x="1554263" y="10196548"/>
                  <a:pt x="1585254" y="10227514"/>
                  <a:pt x="1605917" y="10248159"/>
                </a:cubicBezTo>
                <a:lnTo>
                  <a:pt x="1626580" y="10227514"/>
                </a:lnTo>
                <a:lnTo>
                  <a:pt x="1705960" y="10287000"/>
                </a:lnTo>
                <a:lnTo>
                  <a:pt x="1582592" y="10287000"/>
                </a:lnTo>
                <a:lnTo>
                  <a:pt x="1543931" y="10237834"/>
                </a:lnTo>
                <a:cubicBezTo>
                  <a:pt x="1505190" y="10188802"/>
                  <a:pt x="1466448" y="10139770"/>
                  <a:pt x="1430290" y="10093320"/>
                </a:cubicBezTo>
                <a:cubicBezTo>
                  <a:pt x="1388968" y="10052031"/>
                  <a:pt x="1326980" y="9979772"/>
                  <a:pt x="1275326" y="9897192"/>
                </a:cubicBezTo>
                <a:cubicBezTo>
                  <a:pt x="1213340" y="9824930"/>
                  <a:pt x="1172015" y="9742350"/>
                  <a:pt x="1151353" y="9690735"/>
                </a:cubicBezTo>
                <a:cubicBezTo>
                  <a:pt x="1110031" y="9639123"/>
                  <a:pt x="1068707" y="9577190"/>
                  <a:pt x="1048043" y="9525574"/>
                </a:cubicBezTo>
                <a:lnTo>
                  <a:pt x="1037713" y="9515253"/>
                </a:lnTo>
                <a:cubicBezTo>
                  <a:pt x="1027381" y="9504928"/>
                  <a:pt x="1027381" y="9504928"/>
                  <a:pt x="1027381" y="9494606"/>
                </a:cubicBezTo>
                <a:cubicBezTo>
                  <a:pt x="924071" y="9350090"/>
                  <a:pt x="872417" y="9226216"/>
                  <a:pt x="800101" y="9071380"/>
                </a:cubicBezTo>
                <a:lnTo>
                  <a:pt x="769108" y="9102346"/>
                </a:lnTo>
                <a:cubicBezTo>
                  <a:pt x="748444" y="9092025"/>
                  <a:pt x="738113" y="9071378"/>
                  <a:pt x="717451" y="9050732"/>
                </a:cubicBezTo>
                <a:cubicBezTo>
                  <a:pt x="727783" y="9061056"/>
                  <a:pt x="727783" y="9071378"/>
                  <a:pt x="727783" y="9071378"/>
                </a:cubicBezTo>
                <a:cubicBezTo>
                  <a:pt x="738113" y="9081700"/>
                  <a:pt x="738113" y="9081700"/>
                  <a:pt x="738113" y="9092025"/>
                </a:cubicBezTo>
                <a:lnTo>
                  <a:pt x="727783" y="9081700"/>
                </a:lnTo>
                <a:cubicBezTo>
                  <a:pt x="717451" y="9071380"/>
                  <a:pt x="717451" y="9061056"/>
                  <a:pt x="717451" y="9061056"/>
                </a:cubicBezTo>
                <a:lnTo>
                  <a:pt x="707120" y="9050734"/>
                </a:lnTo>
                <a:cubicBezTo>
                  <a:pt x="696790" y="9030088"/>
                  <a:pt x="686458" y="9009442"/>
                  <a:pt x="676127" y="8999120"/>
                </a:cubicBezTo>
                <a:lnTo>
                  <a:pt x="676127" y="8988798"/>
                </a:lnTo>
                <a:lnTo>
                  <a:pt x="676127" y="8978474"/>
                </a:lnTo>
                <a:lnTo>
                  <a:pt x="683875" y="8978474"/>
                </a:lnTo>
                <a:lnTo>
                  <a:pt x="686458" y="8988795"/>
                </a:lnTo>
                <a:lnTo>
                  <a:pt x="686458" y="8978476"/>
                </a:lnTo>
                <a:lnTo>
                  <a:pt x="683875" y="8978474"/>
                </a:lnTo>
                <a:lnTo>
                  <a:pt x="681293" y="8968152"/>
                </a:lnTo>
                <a:cubicBezTo>
                  <a:pt x="681292" y="8962992"/>
                  <a:pt x="681292" y="8957829"/>
                  <a:pt x="676127" y="8947508"/>
                </a:cubicBezTo>
                <a:cubicBezTo>
                  <a:pt x="686458" y="8916540"/>
                  <a:pt x="707120" y="8978474"/>
                  <a:pt x="727783" y="8978476"/>
                </a:cubicBezTo>
                <a:cubicBezTo>
                  <a:pt x="707122" y="8926862"/>
                  <a:pt x="717451" y="8916540"/>
                  <a:pt x="707120" y="8895896"/>
                </a:cubicBezTo>
                <a:lnTo>
                  <a:pt x="717451" y="8885571"/>
                </a:lnTo>
                <a:lnTo>
                  <a:pt x="707120" y="8885571"/>
                </a:lnTo>
                <a:lnTo>
                  <a:pt x="707120" y="8875250"/>
                </a:lnTo>
                <a:cubicBezTo>
                  <a:pt x="696791" y="8864928"/>
                  <a:pt x="696791" y="8864928"/>
                  <a:pt x="707122" y="8864925"/>
                </a:cubicBezTo>
                <a:cubicBezTo>
                  <a:pt x="707122" y="8861484"/>
                  <a:pt x="707122" y="8858044"/>
                  <a:pt x="707123" y="8854604"/>
                </a:cubicBezTo>
                <a:cubicBezTo>
                  <a:pt x="665801" y="8782344"/>
                  <a:pt x="624473" y="8720408"/>
                  <a:pt x="645137" y="8699764"/>
                </a:cubicBezTo>
                <a:lnTo>
                  <a:pt x="655465" y="8699762"/>
                </a:lnTo>
                <a:cubicBezTo>
                  <a:pt x="645137" y="8699764"/>
                  <a:pt x="645136" y="8689440"/>
                  <a:pt x="645136" y="8689440"/>
                </a:cubicBezTo>
                <a:cubicBezTo>
                  <a:pt x="634807" y="8689443"/>
                  <a:pt x="634804" y="8668796"/>
                  <a:pt x="624473" y="8658474"/>
                </a:cubicBezTo>
                <a:cubicBezTo>
                  <a:pt x="624472" y="8648150"/>
                  <a:pt x="624472" y="8648150"/>
                  <a:pt x="634804" y="8648150"/>
                </a:cubicBezTo>
                <a:cubicBezTo>
                  <a:pt x="603811" y="8637828"/>
                  <a:pt x="572818" y="8575892"/>
                  <a:pt x="541826" y="8493312"/>
                </a:cubicBezTo>
                <a:cubicBezTo>
                  <a:pt x="510832" y="8410731"/>
                  <a:pt x="500500" y="8328149"/>
                  <a:pt x="490171" y="8276537"/>
                </a:cubicBezTo>
                <a:close/>
                <a:moveTo>
                  <a:pt x="806632" y="8255612"/>
                </a:moveTo>
                <a:lnTo>
                  <a:pt x="850907" y="8343801"/>
                </a:lnTo>
                <a:cubicBezTo>
                  <a:pt x="869095" y="8411044"/>
                  <a:pt x="903518" y="8502760"/>
                  <a:pt x="935992" y="8551696"/>
                </a:cubicBezTo>
                <a:cubicBezTo>
                  <a:pt x="936073" y="8511982"/>
                  <a:pt x="954359" y="8529584"/>
                  <a:pt x="969526" y="8533143"/>
                </a:cubicBezTo>
                <a:lnTo>
                  <a:pt x="976687" y="8531121"/>
                </a:lnTo>
                <a:lnTo>
                  <a:pt x="917057" y="8420546"/>
                </a:lnTo>
                <a:cubicBezTo>
                  <a:pt x="892441" y="8373114"/>
                  <a:pt x="867602" y="8321903"/>
                  <a:pt x="844099" y="8265042"/>
                </a:cubicBezTo>
                <a:cubicBezTo>
                  <a:pt x="840083" y="8281989"/>
                  <a:pt x="820424" y="8263022"/>
                  <a:pt x="808037" y="8255841"/>
                </a:cubicBezTo>
                <a:close/>
                <a:moveTo>
                  <a:pt x="2503470" y="8056143"/>
                </a:moveTo>
                <a:lnTo>
                  <a:pt x="2519093" y="8080730"/>
                </a:lnTo>
                <a:cubicBezTo>
                  <a:pt x="2512766" y="8074404"/>
                  <a:pt x="2506439" y="8064915"/>
                  <a:pt x="2503277" y="8057009"/>
                </a:cubicBezTo>
                <a:cubicBezTo>
                  <a:pt x="2503342" y="8056721"/>
                  <a:pt x="2503406" y="8056431"/>
                  <a:pt x="2503470" y="8056143"/>
                </a:cubicBezTo>
                <a:close/>
                <a:moveTo>
                  <a:pt x="764668" y="8009342"/>
                </a:moveTo>
                <a:lnTo>
                  <a:pt x="763417" y="8021661"/>
                </a:lnTo>
                <a:cubicBezTo>
                  <a:pt x="796582" y="8062913"/>
                  <a:pt x="800495" y="8106791"/>
                  <a:pt x="834965" y="8162667"/>
                </a:cubicBezTo>
                <a:cubicBezTo>
                  <a:pt x="834830" y="8243760"/>
                  <a:pt x="875959" y="8291669"/>
                  <a:pt x="931577" y="8419358"/>
                </a:cubicBezTo>
                <a:cubicBezTo>
                  <a:pt x="938237" y="8411388"/>
                  <a:pt x="943885" y="8412724"/>
                  <a:pt x="948700" y="8415056"/>
                </a:cubicBezTo>
                <a:lnTo>
                  <a:pt x="953120" y="8415668"/>
                </a:lnTo>
                <a:lnTo>
                  <a:pt x="913409" y="8298012"/>
                </a:lnTo>
                <a:cubicBezTo>
                  <a:pt x="878441" y="8218455"/>
                  <a:pt x="830095" y="8138715"/>
                  <a:pt x="780862" y="8043854"/>
                </a:cubicBezTo>
                <a:close/>
                <a:moveTo>
                  <a:pt x="2215406" y="7954197"/>
                </a:moveTo>
                <a:cubicBezTo>
                  <a:pt x="2215409" y="7966851"/>
                  <a:pt x="2215409" y="7966851"/>
                  <a:pt x="2228060" y="7966851"/>
                </a:cubicBezTo>
                <a:cubicBezTo>
                  <a:pt x="2215408" y="7979505"/>
                  <a:pt x="2202754" y="7966848"/>
                  <a:pt x="2215406" y="7954197"/>
                </a:cubicBezTo>
                <a:close/>
                <a:moveTo>
                  <a:pt x="3442472" y="7922889"/>
                </a:moveTo>
                <a:lnTo>
                  <a:pt x="3452306" y="7931229"/>
                </a:lnTo>
                <a:cubicBezTo>
                  <a:pt x="3447140" y="7931228"/>
                  <a:pt x="3444560" y="7928648"/>
                  <a:pt x="3443267" y="7926066"/>
                </a:cubicBezTo>
                <a:close/>
                <a:moveTo>
                  <a:pt x="633680" y="7810980"/>
                </a:moveTo>
                <a:lnTo>
                  <a:pt x="657178" y="7880034"/>
                </a:lnTo>
                <a:lnTo>
                  <a:pt x="662339" y="7894485"/>
                </a:lnTo>
                <a:lnTo>
                  <a:pt x="663355" y="7877766"/>
                </a:lnTo>
                <a:lnTo>
                  <a:pt x="662722" y="7877663"/>
                </a:lnTo>
                <a:close/>
                <a:moveTo>
                  <a:pt x="2312033" y="7793150"/>
                </a:moveTo>
                <a:lnTo>
                  <a:pt x="2329289" y="7802352"/>
                </a:lnTo>
                <a:cubicBezTo>
                  <a:pt x="2316636" y="7802355"/>
                  <a:pt x="2329290" y="7815009"/>
                  <a:pt x="2329290" y="7827662"/>
                </a:cubicBezTo>
                <a:lnTo>
                  <a:pt x="2316635" y="7815006"/>
                </a:lnTo>
                <a:lnTo>
                  <a:pt x="2316636" y="7802355"/>
                </a:lnTo>
                <a:close/>
                <a:moveTo>
                  <a:pt x="2296450" y="7769516"/>
                </a:moveTo>
                <a:lnTo>
                  <a:pt x="2303980" y="7777047"/>
                </a:lnTo>
                <a:lnTo>
                  <a:pt x="2312033" y="7793150"/>
                </a:lnTo>
                <a:lnTo>
                  <a:pt x="2308530" y="7791284"/>
                </a:lnTo>
                <a:close/>
                <a:moveTo>
                  <a:pt x="2276478" y="7726433"/>
                </a:moveTo>
                <a:lnTo>
                  <a:pt x="2286584" y="7751738"/>
                </a:lnTo>
                <a:lnTo>
                  <a:pt x="2296450" y="7769516"/>
                </a:lnTo>
                <a:lnTo>
                  <a:pt x="2291328" y="7764395"/>
                </a:lnTo>
                <a:cubicBezTo>
                  <a:pt x="2291328" y="7751738"/>
                  <a:pt x="2278673" y="7739090"/>
                  <a:pt x="2266022" y="7726434"/>
                </a:cubicBezTo>
                <a:close/>
                <a:moveTo>
                  <a:pt x="2268472" y="7706363"/>
                </a:moveTo>
                <a:lnTo>
                  <a:pt x="2278674" y="7726434"/>
                </a:lnTo>
                <a:lnTo>
                  <a:pt x="2276478" y="7726433"/>
                </a:lnTo>
                <a:close/>
                <a:moveTo>
                  <a:pt x="3206446" y="7625214"/>
                </a:moveTo>
                <a:lnTo>
                  <a:pt x="3235355" y="7673157"/>
                </a:lnTo>
                <a:cubicBezTo>
                  <a:pt x="3235355" y="7683482"/>
                  <a:pt x="3235355" y="7683482"/>
                  <a:pt x="3245688" y="7693805"/>
                </a:cubicBezTo>
                <a:cubicBezTo>
                  <a:pt x="3245688" y="7704126"/>
                  <a:pt x="3256018" y="7704129"/>
                  <a:pt x="3256018" y="7704129"/>
                </a:cubicBezTo>
                <a:cubicBezTo>
                  <a:pt x="3276682" y="7755744"/>
                  <a:pt x="3318005" y="7817678"/>
                  <a:pt x="3359327" y="7869293"/>
                </a:cubicBezTo>
                <a:cubicBezTo>
                  <a:pt x="3379990" y="7920902"/>
                  <a:pt x="3421314" y="8003487"/>
                  <a:pt x="3483299" y="8075745"/>
                </a:cubicBezTo>
                <a:cubicBezTo>
                  <a:pt x="3534956" y="8158326"/>
                  <a:pt x="3596940" y="8230581"/>
                  <a:pt x="3638266" y="8271875"/>
                </a:cubicBezTo>
                <a:lnTo>
                  <a:pt x="3778586" y="8450318"/>
                </a:lnTo>
                <a:lnTo>
                  <a:pt x="3799856" y="8410686"/>
                </a:lnTo>
                <a:lnTo>
                  <a:pt x="3796932" y="8407347"/>
                </a:lnTo>
                <a:lnTo>
                  <a:pt x="3739514" y="8350320"/>
                </a:lnTo>
                <a:cubicBezTo>
                  <a:pt x="3718596" y="8331752"/>
                  <a:pt x="3703464" y="8307914"/>
                  <a:pt x="3695316" y="8279910"/>
                </a:cubicBezTo>
                <a:cubicBezTo>
                  <a:pt x="3694896" y="8262531"/>
                  <a:pt x="3694476" y="8245152"/>
                  <a:pt x="3694056" y="8227773"/>
                </a:cubicBezTo>
                <a:lnTo>
                  <a:pt x="3682170" y="8203487"/>
                </a:lnTo>
                <a:cubicBezTo>
                  <a:pt x="3669258" y="8181552"/>
                  <a:pt x="3653760" y="8158323"/>
                  <a:pt x="3638266" y="8137679"/>
                </a:cubicBezTo>
                <a:cubicBezTo>
                  <a:pt x="3596942" y="8096387"/>
                  <a:pt x="3565948" y="8065419"/>
                  <a:pt x="3545285" y="8065419"/>
                </a:cubicBezTo>
                <a:cubicBezTo>
                  <a:pt x="3545285" y="8055099"/>
                  <a:pt x="3534954" y="8055099"/>
                  <a:pt x="3534954" y="8055099"/>
                </a:cubicBezTo>
                <a:cubicBezTo>
                  <a:pt x="3534956" y="8044778"/>
                  <a:pt x="3524626" y="8034453"/>
                  <a:pt x="3514292" y="8034456"/>
                </a:cubicBezTo>
                <a:lnTo>
                  <a:pt x="3514294" y="8044778"/>
                </a:lnTo>
                <a:lnTo>
                  <a:pt x="3524627" y="8055099"/>
                </a:lnTo>
                <a:lnTo>
                  <a:pt x="3524626" y="8065421"/>
                </a:lnTo>
                <a:cubicBezTo>
                  <a:pt x="3493634" y="8024127"/>
                  <a:pt x="3503962" y="8024130"/>
                  <a:pt x="3483299" y="7993160"/>
                </a:cubicBezTo>
                <a:lnTo>
                  <a:pt x="3493632" y="8003487"/>
                </a:lnTo>
                <a:lnTo>
                  <a:pt x="3493634" y="7993163"/>
                </a:lnTo>
                <a:lnTo>
                  <a:pt x="3493632" y="7982841"/>
                </a:lnTo>
                <a:cubicBezTo>
                  <a:pt x="3493632" y="7982841"/>
                  <a:pt x="3503962" y="8003487"/>
                  <a:pt x="3514292" y="7993163"/>
                </a:cubicBezTo>
                <a:cubicBezTo>
                  <a:pt x="3493632" y="7962194"/>
                  <a:pt x="3472968" y="7931226"/>
                  <a:pt x="3462640" y="7941551"/>
                </a:cubicBezTo>
                <a:cubicBezTo>
                  <a:pt x="3462640" y="7941551"/>
                  <a:pt x="3462640" y="7931229"/>
                  <a:pt x="3452306" y="7931229"/>
                </a:cubicBezTo>
                <a:lnTo>
                  <a:pt x="3452306" y="7920905"/>
                </a:lnTo>
                <a:lnTo>
                  <a:pt x="3452306" y="7910582"/>
                </a:lnTo>
                <a:lnTo>
                  <a:pt x="3441976" y="7920905"/>
                </a:lnTo>
                <a:cubicBezTo>
                  <a:pt x="3442140" y="7921568"/>
                  <a:pt x="3442308" y="7922228"/>
                  <a:pt x="3442472" y="7922889"/>
                </a:cubicBezTo>
                <a:lnTo>
                  <a:pt x="3400006" y="7886874"/>
                </a:lnTo>
                <a:cubicBezTo>
                  <a:pt x="3349642" y="7837032"/>
                  <a:pt x="3305090" y="7771226"/>
                  <a:pt x="3266348" y="7693805"/>
                </a:cubicBezTo>
                <a:cubicBezTo>
                  <a:pt x="3266348" y="7693805"/>
                  <a:pt x="3266348" y="7683482"/>
                  <a:pt x="3256018" y="7683485"/>
                </a:cubicBezTo>
                <a:cubicBezTo>
                  <a:pt x="3256018" y="7673160"/>
                  <a:pt x="3245690" y="7662839"/>
                  <a:pt x="3245690" y="7662839"/>
                </a:cubicBezTo>
                <a:lnTo>
                  <a:pt x="3245688" y="7673162"/>
                </a:lnTo>
                <a:lnTo>
                  <a:pt x="3233204" y="7637403"/>
                </a:lnTo>
                <a:close/>
                <a:moveTo>
                  <a:pt x="3217256" y="7536666"/>
                </a:moveTo>
                <a:lnTo>
                  <a:pt x="3221402" y="7555992"/>
                </a:lnTo>
                <a:lnTo>
                  <a:pt x="3225024" y="7559613"/>
                </a:lnTo>
                <a:lnTo>
                  <a:pt x="3225026" y="7566182"/>
                </a:lnTo>
                <a:lnTo>
                  <a:pt x="3222992" y="7563411"/>
                </a:lnTo>
                <a:lnTo>
                  <a:pt x="3228820" y="7590581"/>
                </a:lnTo>
                <a:lnTo>
                  <a:pt x="3235356" y="7590581"/>
                </a:lnTo>
                <a:cubicBezTo>
                  <a:pt x="3235356" y="7580259"/>
                  <a:pt x="3235356" y="7580259"/>
                  <a:pt x="3225026" y="7569936"/>
                </a:cubicBezTo>
                <a:lnTo>
                  <a:pt x="3225026" y="7566182"/>
                </a:lnTo>
                <a:lnTo>
                  <a:pt x="3235356" y="7580259"/>
                </a:lnTo>
                <a:close/>
                <a:moveTo>
                  <a:pt x="576853" y="7500311"/>
                </a:moveTo>
                <a:lnTo>
                  <a:pt x="576661" y="7505700"/>
                </a:lnTo>
                <a:lnTo>
                  <a:pt x="577664" y="7506488"/>
                </a:lnTo>
                <a:lnTo>
                  <a:pt x="580756" y="7503573"/>
                </a:lnTo>
                <a:close/>
                <a:moveTo>
                  <a:pt x="3058964" y="7357428"/>
                </a:moveTo>
                <a:lnTo>
                  <a:pt x="3110093" y="7465419"/>
                </a:lnTo>
                <a:lnTo>
                  <a:pt x="3147628" y="7527669"/>
                </a:lnTo>
                <a:close/>
                <a:moveTo>
                  <a:pt x="1935281" y="7216802"/>
                </a:moveTo>
                <a:lnTo>
                  <a:pt x="1937030" y="7220294"/>
                </a:lnTo>
                <a:lnTo>
                  <a:pt x="1937028" y="7232948"/>
                </a:lnTo>
                <a:lnTo>
                  <a:pt x="1937028" y="7245597"/>
                </a:lnTo>
                <a:cubicBezTo>
                  <a:pt x="1936446" y="7235999"/>
                  <a:pt x="1935863" y="7226400"/>
                  <a:pt x="1935281" y="7216802"/>
                </a:cubicBezTo>
                <a:close/>
                <a:moveTo>
                  <a:pt x="2891850" y="7157030"/>
                </a:moveTo>
                <a:lnTo>
                  <a:pt x="2894432" y="7157030"/>
                </a:lnTo>
                <a:cubicBezTo>
                  <a:pt x="2894430" y="7160471"/>
                  <a:pt x="2894430" y="7163912"/>
                  <a:pt x="2894429" y="7167353"/>
                </a:cubicBezTo>
                <a:close/>
                <a:moveTo>
                  <a:pt x="404158" y="7137999"/>
                </a:moveTo>
                <a:lnTo>
                  <a:pt x="401374" y="7139007"/>
                </a:lnTo>
                <a:cubicBezTo>
                  <a:pt x="401072" y="7144677"/>
                  <a:pt x="403046" y="7156478"/>
                  <a:pt x="408661" y="7178088"/>
                </a:cubicBezTo>
                <a:lnTo>
                  <a:pt x="412363" y="7181183"/>
                </a:lnTo>
                <a:close/>
                <a:moveTo>
                  <a:pt x="2918046" y="7071500"/>
                </a:moveTo>
                <a:lnTo>
                  <a:pt x="2915096" y="7074452"/>
                </a:lnTo>
                <a:cubicBezTo>
                  <a:pt x="2925426" y="7095093"/>
                  <a:pt x="2915093" y="7105416"/>
                  <a:pt x="2935756" y="7157030"/>
                </a:cubicBezTo>
                <a:cubicBezTo>
                  <a:pt x="2915093" y="7157027"/>
                  <a:pt x="2894432" y="7095093"/>
                  <a:pt x="2884102" y="7126059"/>
                </a:cubicBezTo>
                <a:cubicBezTo>
                  <a:pt x="2889268" y="7136382"/>
                  <a:pt x="2889268" y="7141548"/>
                  <a:pt x="2889268" y="7146705"/>
                </a:cubicBezTo>
                <a:lnTo>
                  <a:pt x="2891850" y="7157030"/>
                </a:lnTo>
                <a:lnTo>
                  <a:pt x="2884104" y="7157030"/>
                </a:lnTo>
                <a:lnTo>
                  <a:pt x="2884104" y="7167354"/>
                </a:lnTo>
                <a:lnTo>
                  <a:pt x="2884104" y="7177674"/>
                </a:lnTo>
                <a:cubicBezTo>
                  <a:pt x="2894432" y="7187996"/>
                  <a:pt x="2904764" y="7208642"/>
                  <a:pt x="2915096" y="7229289"/>
                </a:cubicBezTo>
                <a:lnTo>
                  <a:pt x="2925425" y="7239612"/>
                </a:lnTo>
                <a:cubicBezTo>
                  <a:pt x="2925425" y="7239612"/>
                  <a:pt x="2925425" y="7249932"/>
                  <a:pt x="2935756" y="7260254"/>
                </a:cubicBezTo>
                <a:cubicBezTo>
                  <a:pt x="2935756" y="7260254"/>
                  <a:pt x="2935757" y="7270577"/>
                  <a:pt x="2946089" y="7270578"/>
                </a:cubicBezTo>
                <a:cubicBezTo>
                  <a:pt x="2946089" y="7260257"/>
                  <a:pt x="2946089" y="7260257"/>
                  <a:pt x="2935752" y="7249928"/>
                </a:cubicBezTo>
                <a:cubicBezTo>
                  <a:pt x="2935752" y="7249928"/>
                  <a:pt x="2935756" y="7239608"/>
                  <a:pt x="2925425" y="7229289"/>
                </a:cubicBezTo>
                <a:cubicBezTo>
                  <a:pt x="2946086" y="7249932"/>
                  <a:pt x="2956418" y="7270577"/>
                  <a:pt x="2977079" y="7280901"/>
                </a:cubicBezTo>
                <a:cubicBezTo>
                  <a:pt x="2982244" y="7275741"/>
                  <a:pt x="2982248" y="7265417"/>
                  <a:pt x="2984831" y="7257674"/>
                </a:cubicBezTo>
                <a:lnTo>
                  <a:pt x="3003734" y="7251377"/>
                </a:lnTo>
                <a:lnTo>
                  <a:pt x="2942093" y="7133019"/>
                </a:lnTo>
                <a:close/>
                <a:moveTo>
                  <a:pt x="2915093" y="7063944"/>
                </a:moveTo>
                <a:lnTo>
                  <a:pt x="2915093" y="7064126"/>
                </a:lnTo>
                <a:lnTo>
                  <a:pt x="2915164" y="7064126"/>
                </a:lnTo>
                <a:cubicBezTo>
                  <a:pt x="2915140" y="7064067"/>
                  <a:pt x="2915117" y="7064004"/>
                  <a:pt x="2915093" y="7063944"/>
                </a:cubicBezTo>
                <a:close/>
                <a:moveTo>
                  <a:pt x="2849382" y="6895821"/>
                </a:moveTo>
                <a:lnTo>
                  <a:pt x="2848265" y="6901058"/>
                </a:lnTo>
                <a:cubicBezTo>
                  <a:pt x="2849880" y="6910896"/>
                  <a:pt x="2854398" y="6922835"/>
                  <a:pt x="2860859" y="6936381"/>
                </a:cubicBezTo>
                <a:lnTo>
                  <a:pt x="2875322" y="6962196"/>
                </a:lnTo>
                <a:close/>
                <a:moveTo>
                  <a:pt x="385241" y="6674598"/>
                </a:moveTo>
                <a:lnTo>
                  <a:pt x="385633" y="6679001"/>
                </a:lnTo>
                <a:cubicBezTo>
                  <a:pt x="387103" y="6695453"/>
                  <a:pt x="388735" y="6713736"/>
                  <a:pt x="390691" y="6735674"/>
                </a:cubicBezTo>
                <a:cubicBezTo>
                  <a:pt x="456884" y="6899270"/>
                  <a:pt x="457918" y="7076084"/>
                  <a:pt x="520061" y="7276901"/>
                </a:cubicBezTo>
                <a:cubicBezTo>
                  <a:pt x="513403" y="7284867"/>
                  <a:pt x="523978" y="7320776"/>
                  <a:pt x="526588" y="7350027"/>
                </a:cubicBezTo>
                <a:cubicBezTo>
                  <a:pt x="541213" y="7348715"/>
                  <a:pt x="546431" y="7407216"/>
                  <a:pt x="553093" y="7399248"/>
                </a:cubicBezTo>
                <a:cubicBezTo>
                  <a:pt x="557144" y="7362027"/>
                  <a:pt x="537298" y="7304837"/>
                  <a:pt x="566546" y="7302215"/>
                </a:cubicBezTo>
                <a:cubicBezTo>
                  <a:pt x="606235" y="7416590"/>
                  <a:pt x="611455" y="7475093"/>
                  <a:pt x="616675" y="7533593"/>
                </a:cubicBezTo>
                <a:cubicBezTo>
                  <a:pt x="617654" y="7544562"/>
                  <a:pt x="616568" y="7547885"/>
                  <a:pt x="614161" y="7546719"/>
                </a:cubicBezTo>
                <a:lnTo>
                  <a:pt x="609307" y="7540304"/>
                </a:lnTo>
                <a:lnTo>
                  <a:pt x="620531" y="7570017"/>
                </a:lnTo>
                <a:cubicBezTo>
                  <a:pt x="629965" y="7593128"/>
                  <a:pt x="639236" y="7614408"/>
                  <a:pt x="648503" y="7635690"/>
                </a:cubicBezTo>
                <a:cubicBezTo>
                  <a:pt x="641845" y="7643657"/>
                  <a:pt x="624608" y="7615721"/>
                  <a:pt x="627220" y="7644969"/>
                </a:cubicBezTo>
                <a:cubicBezTo>
                  <a:pt x="660385" y="7686221"/>
                  <a:pt x="664298" y="7730099"/>
                  <a:pt x="698768" y="7785975"/>
                </a:cubicBezTo>
                <a:cubicBezTo>
                  <a:pt x="698737" y="7806249"/>
                  <a:pt x="701281" y="7824449"/>
                  <a:pt x="705985" y="7842338"/>
                </a:cubicBezTo>
                <a:lnTo>
                  <a:pt x="719231" y="7878117"/>
                </a:lnTo>
                <a:lnTo>
                  <a:pt x="727777" y="7870068"/>
                </a:lnTo>
                <a:cubicBezTo>
                  <a:pt x="747623" y="7927256"/>
                  <a:pt x="766162" y="7969820"/>
                  <a:pt x="784700" y="8012382"/>
                </a:cubicBezTo>
                <a:lnTo>
                  <a:pt x="781397" y="8012736"/>
                </a:lnTo>
                <a:lnTo>
                  <a:pt x="795380" y="8042666"/>
                </a:lnTo>
                <a:cubicBezTo>
                  <a:pt x="808700" y="8026727"/>
                  <a:pt x="817970" y="8048009"/>
                  <a:pt x="824632" y="8040041"/>
                </a:cubicBezTo>
                <a:cubicBezTo>
                  <a:pt x="870980" y="8146451"/>
                  <a:pt x="930647" y="8236919"/>
                  <a:pt x="983654" y="8335359"/>
                </a:cubicBezTo>
                <a:lnTo>
                  <a:pt x="1037300" y="8419382"/>
                </a:lnTo>
                <a:lnTo>
                  <a:pt x="972338" y="8288648"/>
                </a:lnTo>
                <a:cubicBezTo>
                  <a:pt x="825709" y="7969799"/>
                  <a:pt x="696904" y="7641530"/>
                  <a:pt x="580660" y="7306610"/>
                </a:cubicBezTo>
                <a:cubicBezTo>
                  <a:pt x="536000" y="7176582"/>
                  <a:pt x="492655" y="7046556"/>
                  <a:pt x="452429" y="6916037"/>
                </a:cubicBezTo>
                <a:close/>
                <a:moveTo>
                  <a:pt x="2698146" y="6455090"/>
                </a:moveTo>
                <a:cubicBezTo>
                  <a:pt x="2708474" y="6506702"/>
                  <a:pt x="2718806" y="6589286"/>
                  <a:pt x="2749798" y="6671862"/>
                </a:cubicBezTo>
                <a:cubicBezTo>
                  <a:pt x="2765296" y="6713156"/>
                  <a:pt x="2780790" y="6749286"/>
                  <a:pt x="2796288" y="6776381"/>
                </a:cubicBezTo>
                <a:lnTo>
                  <a:pt x="2807396" y="6788406"/>
                </a:lnTo>
                <a:lnTo>
                  <a:pt x="2758038" y="6662120"/>
                </a:lnTo>
                <a:lnTo>
                  <a:pt x="2702070" y="6463778"/>
                </a:lnTo>
                <a:close/>
                <a:moveTo>
                  <a:pt x="1578806" y="6051324"/>
                </a:moveTo>
                <a:lnTo>
                  <a:pt x="1578095" y="6052265"/>
                </a:lnTo>
                <a:lnTo>
                  <a:pt x="1579340" y="6053457"/>
                </a:lnTo>
                <a:close/>
                <a:moveTo>
                  <a:pt x="3157676" y="5831444"/>
                </a:moveTo>
                <a:lnTo>
                  <a:pt x="3167154" y="5897463"/>
                </a:lnTo>
                <a:lnTo>
                  <a:pt x="3179536" y="5918415"/>
                </a:lnTo>
                <a:lnTo>
                  <a:pt x="3183389" y="5926548"/>
                </a:lnTo>
                <a:close/>
                <a:moveTo>
                  <a:pt x="1608035" y="5790446"/>
                </a:moveTo>
                <a:lnTo>
                  <a:pt x="1608806" y="5802330"/>
                </a:lnTo>
                <a:lnTo>
                  <a:pt x="1608036" y="5803103"/>
                </a:lnTo>
                <a:close/>
                <a:moveTo>
                  <a:pt x="1620094" y="5777793"/>
                </a:moveTo>
                <a:lnTo>
                  <a:pt x="1620690" y="5777793"/>
                </a:lnTo>
                <a:lnTo>
                  <a:pt x="1620689" y="5790449"/>
                </a:lnTo>
                <a:cubicBezTo>
                  <a:pt x="1620491" y="5786231"/>
                  <a:pt x="1620293" y="5782011"/>
                  <a:pt x="1620094" y="5777793"/>
                </a:cubicBezTo>
                <a:close/>
                <a:moveTo>
                  <a:pt x="987599" y="5658741"/>
                </a:moveTo>
                <a:lnTo>
                  <a:pt x="986690" y="5662070"/>
                </a:lnTo>
                <a:lnTo>
                  <a:pt x="988007" y="5663910"/>
                </a:lnTo>
                <a:close/>
                <a:moveTo>
                  <a:pt x="179521" y="5654276"/>
                </a:moveTo>
                <a:cubicBezTo>
                  <a:pt x="176486" y="5655123"/>
                  <a:pt x="173573" y="5658609"/>
                  <a:pt x="170569" y="5666250"/>
                </a:cubicBezTo>
                <a:cubicBezTo>
                  <a:pt x="185059" y="5746032"/>
                  <a:pt x="196937" y="5796564"/>
                  <a:pt x="203464" y="5869691"/>
                </a:cubicBezTo>
                <a:cubicBezTo>
                  <a:pt x="208685" y="5928194"/>
                  <a:pt x="221867" y="5993349"/>
                  <a:pt x="224344" y="6103695"/>
                </a:cubicBezTo>
                <a:cubicBezTo>
                  <a:pt x="224344" y="6103695"/>
                  <a:pt x="209719" y="6105008"/>
                  <a:pt x="211024" y="6119633"/>
                </a:cubicBezTo>
                <a:cubicBezTo>
                  <a:pt x="233477" y="6206070"/>
                  <a:pt x="224212" y="6184790"/>
                  <a:pt x="245357" y="6256604"/>
                </a:cubicBezTo>
                <a:cubicBezTo>
                  <a:pt x="247969" y="6285855"/>
                  <a:pt x="250579" y="6315104"/>
                  <a:pt x="254494" y="6358982"/>
                </a:cubicBezTo>
                <a:lnTo>
                  <a:pt x="266614" y="6397541"/>
                </a:lnTo>
                <a:lnTo>
                  <a:pt x="260396" y="6349323"/>
                </a:lnTo>
                <a:cubicBezTo>
                  <a:pt x="254164" y="6300128"/>
                  <a:pt x="247931" y="6250931"/>
                  <a:pt x="238729" y="6189101"/>
                </a:cubicBezTo>
                <a:cubicBezTo>
                  <a:pt x="242779" y="6151881"/>
                  <a:pt x="248135" y="6129287"/>
                  <a:pt x="245522" y="6100037"/>
                </a:cubicBezTo>
                <a:cubicBezTo>
                  <a:pt x="235667" y="6030894"/>
                  <a:pt x="227479" y="5959761"/>
                  <a:pt x="221948" y="5887466"/>
                </a:cubicBezTo>
                <a:lnTo>
                  <a:pt x="214630" y="5676320"/>
                </a:lnTo>
                <a:lnTo>
                  <a:pt x="200849" y="5668716"/>
                </a:lnTo>
                <a:cubicBezTo>
                  <a:pt x="192137" y="5661435"/>
                  <a:pt x="185588" y="5652579"/>
                  <a:pt x="179521" y="5654276"/>
                </a:cubicBezTo>
                <a:close/>
                <a:moveTo>
                  <a:pt x="207314" y="5516166"/>
                </a:moveTo>
                <a:lnTo>
                  <a:pt x="207958" y="5528946"/>
                </a:lnTo>
                <a:lnTo>
                  <a:pt x="211150" y="5547980"/>
                </a:lnTo>
                <a:lnTo>
                  <a:pt x="210569" y="5526123"/>
                </a:lnTo>
                <a:close/>
                <a:moveTo>
                  <a:pt x="192424" y="5257115"/>
                </a:moveTo>
                <a:lnTo>
                  <a:pt x="193628" y="5272157"/>
                </a:lnTo>
                <a:lnTo>
                  <a:pt x="191896" y="5279469"/>
                </a:lnTo>
                <a:lnTo>
                  <a:pt x="193616" y="5297948"/>
                </a:lnTo>
                <a:lnTo>
                  <a:pt x="196162" y="5303711"/>
                </a:lnTo>
                <a:lnTo>
                  <a:pt x="193628" y="5272157"/>
                </a:lnTo>
                <a:lnTo>
                  <a:pt x="193729" y="5271741"/>
                </a:lnTo>
                <a:cubicBezTo>
                  <a:pt x="193729" y="5271741"/>
                  <a:pt x="193729" y="5271741"/>
                  <a:pt x="192424" y="5257115"/>
                </a:cubicBezTo>
                <a:close/>
                <a:moveTo>
                  <a:pt x="167189" y="5242794"/>
                </a:moveTo>
                <a:cubicBezTo>
                  <a:pt x="165524" y="5244786"/>
                  <a:pt x="165853" y="5248443"/>
                  <a:pt x="169834" y="5251772"/>
                </a:cubicBezTo>
                <a:cubicBezTo>
                  <a:pt x="167089" y="5303616"/>
                  <a:pt x="170969" y="5367765"/>
                  <a:pt x="174181" y="5434740"/>
                </a:cubicBezTo>
                <a:lnTo>
                  <a:pt x="175744" y="5481300"/>
                </a:lnTo>
                <a:lnTo>
                  <a:pt x="176030" y="5479637"/>
                </a:lnTo>
                <a:cubicBezTo>
                  <a:pt x="178870" y="5470169"/>
                  <a:pt x="182201" y="5466183"/>
                  <a:pt x="181550" y="5458872"/>
                </a:cubicBezTo>
                <a:cubicBezTo>
                  <a:pt x="186184" y="5469513"/>
                  <a:pt x="190166" y="5472840"/>
                  <a:pt x="193984" y="5474340"/>
                </a:cubicBezTo>
                <a:lnTo>
                  <a:pt x="201959" y="5477472"/>
                </a:lnTo>
                <a:lnTo>
                  <a:pt x="196402" y="5432868"/>
                </a:lnTo>
                <a:cubicBezTo>
                  <a:pt x="189137" y="5390691"/>
                  <a:pt x="181877" y="5348513"/>
                  <a:pt x="176849" y="5308184"/>
                </a:cubicBezTo>
                <a:lnTo>
                  <a:pt x="173353" y="5243462"/>
                </a:lnTo>
                <a:close/>
                <a:moveTo>
                  <a:pt x="1645996" y="5183081"/>
                </a:moveTo>
                <a:lnTo>
                  <a:pt x="1645996" y="5195732"/>
                </a:lnTo>
                <a:lnTo>
                  <a:pt x="1633342" y="5195732"/>
                </a:lnTo>
                <a:close/>
                <a:moveTo>
                  <a:pt x="1620689" y="5043891"/>
                </a:moveTo>
                <a:cubicBezTo>
                  <a:pt x="1620690" y="5069196"/>
                  <a:pt x="1620690" y="5107157"/>
                  <a:pt x="1633343" y="5119812"/>
                </a:cubicBezTo>
                <a:cubicBezTo>
                  <a:pt x="1633342" y="5132463"/>
                  <a:pt x="1633343" y="5145120"/>
                  <a:pt x="1620690" y="5145120"/>
                </a:cubicBezTo>
                <a:cubicBezTo>
                  <a:pt x="1620689" y="5157771"/>
                  <a:pt x="1620689" y="5170424"/>
                  <a:pt x="1633342" y="5170424"/>
                </a:cubicBezTo>
                <a:cubicBezTo>
                  <a:pt x="1633343" y="5174643"/>
                  <a:pt x="1633344" y="5178861"/>
                  <a:pt x="1633343" y="5183081"/>
                </a:cubicBezTo>
                <a:cubicBezTo>
                  <a:pt x="1633343" y="5187296"/>
                  <a:pt x="1633342" y="5191514"/>
                  <a:pt x="1633342" y="5195732"/>
                </a:cubicBezTo>
                <a:lnTo>
                  <a:pt x="1633342" y="5208387"/>
                </a:lnTo>
                <a:lnTo>
                  <a:pt x="1633343" y="5221041"/>
                </a:lnTo>
                <a:lnTo>
                  <a:pt x="1645996" y="5221038"/>
                </a:lnTo>
                <a:cubicBezTo>
                  <a:pt x="1645996" y="5284307"/>
                  <a:pt x="1633343" y="5221041"/>
                  <a:pt x="1620689" y="5233692"/>
                </a:cubicBezTo>
                <a:cubicBezTo>
                  <a:pt x="1608036" y="5246345"/>
                  <a:pt x="1620690" y="5259002"/>
                  <a:pt x="1633343" y="5246346"/>
                </a:cubicBezTo>
                <a:cubicBezTo>
                  <a:pt x="1633342" y="5309613"/>
                  <a:pt x="1620689" y="5246345"/>
                  <a:pt x="1620689" y="5284307"/>
                </a:cubicBezTo>
                <a:cubicBezTo>
                  <a:pt x="1620689" y="5284307"/>
                  <a:pt x="1620689" y="5322267"/>
                  <a:pt x="1620694" y="5360228"/>
                </a:cubicBezTo>
                <a:lnTo>
                  <a:pt x="1608036" y="5372882"/>
                </a:lnTo>
                <a:cubicBezTo>
                  <a:pt x="1608036" y="5372882"/>
                  <a:pt x="1608035" y="5385537"/>
                  <a:pt x="1620689" y="5385533"/>
                </a:cubicBezTo>
                <a:lnTo>
                  <a:pt x="1608035" y="5385537"/>
                </a:lnTo>
                <a:cubicBezTo>
                  <a:pt x="1633343" y="5436149"/>
                  <a:pt x="1595381" y="5474111"/>
                  <a:pt x="1620689" y="5512071"/>
                </a:cubicBezTo>
                <a:lnTo>
                  <a:pt x="1620690" y="5524721"/>
                </a:lnTo>
                <a:lnTo>
                  <a:pt x="1620689" y="5550032"/>
                </a:lnTo>
                <a:cubicBezTo>
                  <a:pt x="1620690" y="5562681"/>
                  <a:pt x="1620690" y="5562681"/>
                  <a:pt x="1633342" y="5550032"/>
                </a:cubicBezTo>
                <a:cubicBezTo>
                  <a:pt x="1608035" y="5575335"/>
                  <a:pt x="1620690" y="5613299"/>
                  <a:pt x="1620689" y="5651259"/>
                </a:cubicBezTo>
                <a:cubicBezTo>
                  <a:pt x="1620689" y="5663913"/>
                  <a:pt x="1620689" y="5651259"/>
                  <a:pt x="1608035" y="5651259"/>
                </a:cubicBezTo>
                <a:lnTo>
                  <a:pt x="1608035" y="5663913"/>
                </a:lnTo>
                <a:cubicBezTo>
                  <a:pt x="1608035" y="5676567"/>
                  <a:pt x="1608035" y="5676567"/>
                  <a:pt x="1620689" y="5676567"/>
                </a:cubicBezTo>
                <a:lnTo>
                  <a:pt x="1620689" y="5689218"/>
                </a:lnTo>
                <a:cubicBezTo>
                  <a:pt x="1620690" y="5701871"/>
                  <a:pt x="1620690" y="5701871"/>
                  <a:pt x="1633342" y="5701869"/>
                </a:cubicBezTo>
                <a:cubicBezTo>
                  <a:pt x="1642835" y="5739831"/>
                  <a:pt x="1623851" y="5735088"/>
                  <a:pt x="1619108" y="5757035"/>
                </a:cubicBezTo>
                <a:cubicBezTo>
                  <a:pt x="1619435" y="5763954"/>
                  <a:pt x="1619766" y="5770875"/>
                  <a:pt x="1620094" y="5777793"/>
                </a:cubicBezTo>
                <a:lnTo>
                  <a:pt x="1608035" y="5777793"/>
                </a:lnTo>
                <a:lnTo>
                  <a:pt x="1608036" y="5765139"/>
                </a:lnTo>
                <a:lnTo>
                  <a:pt x="1595382" y="5714528"/>
                </a:lnTo>
                <a:cubicBezTo>
                  <a:pt x="1595382" y="5710310"/>
                  <a:pt x="1595382" y="5706092"/>
                  <a:pt x="1595386" y="5701874"/>
                </a:cubicBezTo>
                <a:lnTo>
                  <a:pt x="1582726" y="5714528"/>
                </a:lnTo>
                <a:cubicBezTo>
                  <a:pt x="1570074" y="5651259"/>
                  <a:pt x="1544766" y="5562684"/>
                  <a:pt x="1557422" y="5499417"/>
                </a:cubicBezTo>
                <a:cubicBezTo>
                  <a:pt x="1570074" y="5499414"/>
                  <a:pt x="1570078" y="5436149"/>
                  <a:pt x="1570076" y="5372882"/>
                </a:cubicBezTo>
                <a:cubicBezTo>
                  <a:pt x="1570076" y="5309618"/>
                  <a:pt x="1582726" y="5259002"/>
                  <a:pt x="1608035" y="5271653"/>
                </a:cubicBezTo>
                <a:cubicBezTo>
                  <a:pt x="1620690" y="5183081"/>
                  <a:pt x="1620690" y="5145120"/>
                  <a:pt x="1620689" y="5043891"/>
                </a:cubicBezTo>
                <a:close/>
                <a:moveTo>
                  <a:pt x="139210" y="4996022"/>
                </a:moveTo>
                <a:lnTo>
                  <a:pt x="139087" y="5001062"/>
                </a:lnTo>
                <a:cubicBezTo>
                  <a:pt x="137144" y="5033484"/>
                  <a:pt x="133681" y="5066966"/>
                  <a:pt x="127640" y="5102522"/>
                </a:cubicBezTo>
                <a:cubicBezTo>
                  <a:pt x="134267" y="5114828"/>
                  <a:pt x="139226" y="5129124"/>
                  <a:pt x="143042" y="5144790"/>
                </a:cubicBezTo>
                <a:lnTo>
                  <a:pt x="144632" y="5154192"/>
                </a:lnTo>
                <a:lnTo>
                  <a:pt x="142862" y="5083734"/>
                </a:lnTo>
                <a:lnTo>
                  <a:pt x="142894" y="5017103"/>
                </a:lnTo>
                <a:close/>
                <a:moveTo>
                  <a:pt x="2966222" y="4796178"/>
                </a:moveTo>
                <a:cubicBezTo>
                  <a:pt x="2943960" y="4811502"/>
                  <a:pt x="2946632" y="4827998"/>
                  <a:pt x="2947385" y="4848713"/>
                </a:cubicBezTo>
                <a:cubicBezTo>
                  <a:pt x="2955606" y="5132568"/>
                  <a:pt x="2968048" y="5418345"/>
                  <a:pt x="3017699" y="5700701"/>
                </a:cubicBezTo>
                <a:cubicBezTo>
                  <a:pt x="3023795" y="5754405"/>
                  <a:pt x="3046768" y="5815799"/>
                  <a:pt x="3017195" y="5858349"/>
                </a:cubicBezTo>
                <a:cubicBezTo>
                  <a:pt x="2968038" y="5932724"/>
                  <a:pt x="2999442" y="5997959"/>
                  <a:pt x="3016649" y="6072003"/>
                </a:cubicBezTo>
                <a:cubicBezTo>
                  <a:pt x="3039366" y="6212220"/>
                  <a:pt x="3071866" y="6350528"/>
                  <a:pt x="3109499" y="6487352"/>
                </a:cubicBezTo>
                <a:lnTo>
                  <a:pt x="3193523" y="6763580"/>
                </a:lnTo>
                <a:lnTo>
                  <a:pt x="3215621" y="6797463"/>
                </a:lnTo>
                <a:cubicBezTo>
                  <a:pt x="3249426" y="6839049"/>
                  <a:pt x="3282842" y="6860072"/>
                  <a:pt x="3303474" y="6938549"/>
                </a:cubicBezTo>
                <a:cubicBezTo>
                  <a:pt x="3297698" y="6953375"/>
                  <a:pt x="3281246" y="6929888"/>
                  <a:pt x="3273834" y="6927000"/>
                </a:cubicBezTo>
                <a:cubicBezTo>
                  <a:pt x="3320687" y="7047710"/>
                  <a:pt x="3343676" y="7142046"/>
                  <a:pt x="3415644" y="7264004"/>
                </a:cubicBezTo>
                <a:cubicBezTo>
                  <a:pt x="3414011" y="7246292"/>
                  <a:pt x="3425944" y="7259478"/>
                  <a:pt x="3440762" y="7265252"/>
                </a:cubicBezTo>
                <a:cubicBezTo>
                  <a:pt x="3473669" y="7312224"/>
                  <a:pt x="3484348" y="7350537"/>
                  <a:pt x="3497912" y="7381436"/>
                </a:cubicBezTo>
                <a:cubicBezTo>
                  <a:pt x="3511478" y="7412334"/>
                  <a:pt x="3529565" y="7453533"/>
                  <a:pt x="3572770" y="7495980"/>
                </a:cubicBezTo>
                <a:cubicBezTo>
                  <a:pt x="3586336" y="7526879"/>
                  <a:pt x="3568628" y="7528518"/>
                  <a:pt x="3594125" y="7572603"/>
                </a:cubicBezTo>
                <a:cubicBezTo>
                  <a:pt x="3617988" y="7598976"/>
                  <a:pt x="3619242" y="7573851"/>
                  <a:pt x="3644740" y="7617936"/>
                </a:cubicBezTo>
                <a:cubicBezTo>
                  <a:pt x="3652529" y="7663661"/>
                  <a:pt x="3707664" y="7719294"/>
                  <a:pt x="3749616" y="7786866"/>
                </a:cubicBezTo>
                <a:cubicBezTo>
                  <a:pt x="3743840" y="7801694"/>
                  <a:pt x="3785789" y="7869264"/>
                  <a:pt x="3817064" y="7898523"/>
                </a:cubicBezTo>
                <a:cubicBezTo>
                  <a:pt x="3812542" y="7888224"/>
                  <a:pt x="3812542" y="7888224"/>
                  <a:pt x="3812542" y="7888224"/>
                </a:cubicBezTo>
                <a:cubicBezTo>
                  <a:pt x="3808019" y="7877925"/>
                  <a:pt x="3800610" y="7875038"/>
                  <a:pt x="3810908" y="7870512"/>
                </a:cubicBezTo>
                <a:cubicBezTo>
                  <a:pt x="3810908" y="7870512"/>
                  <a:pt x="3815429" y="7880811"/>
                  <a:pt x="3822840" y="7883699"/>
                </a:cubicBezTo>
                <a:cubicBezTo>
                  <a:pt x="3833136" y="7879172"/>
                  <a:pt x="3833136" y="7879172"/>
                  <a:pt x="3833136" y="7879172"/>
                </a:cubicBezTo>
                <a:cubicBezTo>
                  <a:pt x="3857000" y="7905546"/>
                  <a:pt x="3848336" y="7927785"/>
                  <a:pt x="3839292" y="7907186"/>
                </a:cubicBezTo>
                <a:cubicBezTo>
                  <a:pt x="3843814" y="7917485"/>
                  <a:pt x="3843814" y="7917485"/>
                  <a:pt x="3843814" y="7917485"/>
                </a:cubicBezTo>
                <a:cubicBezTo>
                  <a:pt x="3848336" y="7927785"/>
                  <a:pt x="3845448" y="7935197"/>
                  <a:pt x="3845448" y="7935197"/>
                </a:cubicBezTo>
                <a:cubicBezTo>
                  <a:pt x="3838038" y="7932311"/>
                  <a:pt x="3833518" y="7922010"/>
                  <a:pt x="3826106" y="7919123"/>
                </a:cubicBezTo>
                <a:lnTo>
                  <a:pt x="3821928" y="7917495"/>
                </a:lnTo>
                <a:lnTo>
                  <a:pt x="4217118" y="8397302"/>
                </a:lnTo>
                <a:lnTo>
                  <a:pt x="4226942" y="8401994"/>
                </a:lnTo>
                <a:cubicBezTo>
                  <a:pt x="4241414" y="8414948"/>
                  <a:pt x="4252336" y="8430108"/>
                  <a:pt x="4264216" y="8443161"/>
                </a:cubicBezTo>
                <a:lnTo>
                  <a:pt x="4315950" y="8494650"/>
                </a:lnTo>
                <a:lnTo>
                  <a:pt x="4779590" y="8921636"/>
                </a:lnTo>
                <a:lnTo>
                  <a:pt x="5003136" y="9083376"/>
                </a:lnTo>
                <a:lnTo>
                  <a:pt x="5015632" y="9083552"/>
                </a:lnTo>
                <a:cubicBezTo>
                  <a:pt x="5024545" y="9085068"/>
                  <a:pt x="5033383" y="9086128"/>
                  <a:pt x="5042230" y="9085005"/>
                </a:cubicBezTo>
                <a:lnTo>
                  <a:pt x="5052194" y="9080643"/>
                </a:lnTo>
                <a:lnTo>
                  <a:pt x="4898326" y="8953278"/>
                </a:lnTo>
                <a:lnTo>
                  <a:pt x="4893268" y="8949717"/>
                </a:lnTo>
                <a:lnTo>
                  <a:pt x="4882082" y="8939832"/>
                </a:lnTo>
                <a:lnTo>
                  <a:pt x="4873380" y="8932628"/>
                </a:lnTo>
                <a:lnTo>
                  <a:pt x="4870010" y="8929164"/>
                </a:lnTo>
                <a:lnTo>
                  <a:pt x="4733957" y="8808936"/>
                </a:lnTo>
                <a:cubicBezTo>
                  <a:pt x="4631488" y="8711421"/>
                  <a:pt x="4534811" y="8608635"/>
                  <a:pt x="4433788" y="8512905"/>
                </a:cubicBezTo>
                <a:cubicBezTo>
                  <a:pt x="4415758" y="8497914"/>
                  <a:pt x="4399007" y="8480116"/>
                  <a:pt x="4384469" y="8459937"/>
                </a:cubicBezTo>
                <a:lnTo>
                  <a:pt x="4349390" y="8394454"/>
                </a:lnTo>
                <a:lnTo>
                  <a:pt x="4290320" y="8320214"/>
                </a:lnTo>
                <a:cubicBezTo>
                  <a:pt x="4270846" y="8294244"/>
                  <a:pt x="4250630" y="8267079"/>
                  <a:pt x="4225055" y="8236626"/>
                </a:cubicBezTo>
                <a:cubicBezTo>
                  <a:pt x="4215508" y="8242574"/>
                  <a:pt x="4229195" y="8253926"/>
                  <a:pt x="4219649" y="8259875"/>
                </a:cubicBezTo>
                <a:cubicBezTo>
                  <a:pt x="4178580" y="8225817"/>
                  <a:pt x="4158950" y="8204915"/>
                  <a:pt x="4133375" y="8174462"/>
                </a:cubicBezTo>
                <a:cubicBezTo>
                  <a:pt x="4115544" y="8145812"/>
                  <a:pt x="4089970" y="8115359"/>
                  <a:pt x="4052508" y="8065806"/>
                </a:cubicBezTo>
                <a:cubicBezTo>
                  <a:pt x="4056113" y="8050307"/>
                  <a:pt x="4022792" y="8018054"/>
                  <a:pt x="4006766" y="7981653"/>
                </a:cubicBezTo>
                <a:cubicBezTo>
                  <a:pt x="4010906" y="7998953"/>
                  <a:pt x="4009104" y="8006702"/>
                  <a:pt x="3989472" y="7985799"/>
                </a:cubicBezTo>
                <a:cubicBezTo>
                  <a:pt x="3955616" y="7920747"/>
                  <a:pt x="3871145" y="7827588"/>
                  <a:pt x="3868270" y="7769745"/>
                </a:cubicBezTo>
                <a:cubicBezTo>
                  <a:pt x="3813515" y="7724337"/>
                  <a:pt x="3773716" y="7649735"/>
                  <a:pt x="3743464" y="7569188"/>
                </a:cubicBezTo>
                <a:cubicBezTo>
                  <a:pt x="3735718" y="7567386"/>
                  <a:pt x="3735718" y="7567386"/>
                  <a:pt x="3735718" y="7567386"/>
                </a:cubicBezTo>
                <a:cubicBezTo>
                  <a:pt x="3735718" y="7567386"/>
                  <a:pt x="3737522" y="7559636"/>
                  <a:pt x="3737522" y="7559636"/>
                </a:cubicBezTo>
                <a:cubicBezTo>
                  <a:pt x="3729776" y="7557836"/>
                  <a:pt x="3725634" y="7540536"/>
                  <a:pt x="3725634" y="7540536"/>
                </a:cubicBezTo>
                <a:cubicBezTo>
                  <a:pt x="3719692" y="7530986"/>
                  <a:pt x="3727436" y="7532787"/>
                  <a:pt x="3733379" y="7542338"/>
                </a:cubicBezTo>
                <a:lnTo>
                  <a:pt x="3736644" y="7543607"/>
                </a:lnTo>
                <a:lnTo>
                  <a:pt x="3739324" y="7551888"/>
                </a:lnTo>
                <a:cubicBezTo>
                  <a:pt x="3740224" y="7548014"/>
                  <a:pt x="3740675" y="7546076"/>
                  <a:pt x="3739932" y="7544883"/>
                </a:cubicBezTo>
                <a:lnTo>
                  <a:pt x="3736644" y="7543607"/>
                </a:lnTo>
                <a:lnTo>
                  <a:pt x="3732942" y="7532154"/>
                </a:lnTo>
                <a:cubicBezTo>
                  <a:pt x="3723116" y="7511873"/>
                  <a:pt x="3706500" y="7491162"/>
                  <a:pt x="3715014" y="7480890"/>
                </a:cubicBezTo>
                <a:cubicBezTo>
                  <a:pt x="3770304" y="7559094"/>
                  <a:pt x="3820384" y="7554407"/>
                  <a:pt x="3862522" y="7654056"/>
                </a:cubicBezTo>
                <a:cubicBezTo>
                  <a:pt x="3858917" y="7669554"/>
                  <a:pt x="3839284" y="7648652"/>
                  <a:pt x="3831539" y="7646849"/>
                </a:cubicBezTo>
                <a:cubicBezTo>
                  <a:pt x="3895112" y="7759652"/>
                  <a:pt x="3931307" y="7849751"/>
                  <a:pt x="4019918" y="7960209"/>
                </a:cubicBezTo>
                <a:cubicBezTo>
                  <a:pt x="4015778" y="7942910"/>
                  <a:pt x="4029467" y="7954263"/>
                  <a:pt x="4044958" y="7957865"/>
                </a:cubicBezTo>
                <a:cubicBezTo>
                  <a:pt x="4084220" y="7999671"/>
                  <a:pt x="4100249" y="8036070"/>
                  <a:pt x="4118078" y="8064722"/>
                </a:cubicBezTo>
                <a:cubicBezTo>
                  <a:pt x="4135908" y="8093373"/>
                  <a:pt x="4159680" y="8131574"/>
                  <a:pt x="4208492" y="8167431"/>
                </a:cubicBezTo>
                <a:cubicBezTo>
                  <a:pt x="4226321" y="8196083"/>
                  <a:pt x="4209028" y="8200229"/>
                  <a:pt x="4240546" y="8240231"/>
                </a:cubicBezTo>
                <a:cubicBezTo>
                  <a:pt x="4267924" y="8262935"/>
                  <a:pt x="4265585" y="8237888"/>
                  <a:pt x="4297103" y="8277890"/>
                </a:cubicBezTo>
                <a:cubicBezTo>
                  <a:pt x="4304214" y="8299964"/>
                  <a:pt x="4323398" y="8322803"/>
                  <a:pt x="4347194" y="8347739"/>
                </a:cubicBezTo>
                <a:lnTo>
                  <a:pt x="4351784" y="8352600"/>
                </a:lnTo>
                <a:lnTo>
                  <a:pt x="4361840" y="8340473"/>
                </a:lnTo>
                <a:lnTo>
                  <a:pt x="4268230" y="8210715"/>
                </a:lnTo>
                <a:lnTo>
                  <a:pt x="4380947" y="8337401"/>
                </a:lnTo>
                <a:lnTo>
                  <a:pt x="4391542" y="8337747"/>
                </a:lnTo>
                <a:cubicBezTo>
                  <a:pt x="4397750" y="8343965"/>
                  <a:pt x="4402250" y="8353925"/>
                  <a:pt x="4408034" y="8361078"/>
                </a:cubicBezTo>
                <a:cubicBezTo>
                  <a:pt x="4482524" y="8435680"/>
                  <a:pt x="4562459" y="8508246"/>
                  <a:pt x="4635240" y="8586590"/>
                </a:cubicBezTo>
                <a:lnTo>
                  <a:pt x="5039628" y="8963541"/>
                </a:lnTo>
                <a:lnTo>
                  <a:pt x="5454780" y="9255388"/>
                </a:lnTo>
                <a:cubicBezTo>
                  <a:pt x="5602636" y="9352022"/>
                  <a:pt x="5753536" y="9444945"/>
                  <a:pt x="5905180" y="9536937"/>
                </a:cubicBezTo>
                <a:cubicBezTo>
                  <a:pt x="5519662" y="9287486"/>
                  <a:pt x="5171191" y="9001436"/>
                  <a:pt x="4854150" y="8681319"/>
                </a:cubicBezTo>
                <a:lnTo>
                  <a:pt x="4576214" y="8371013"/>
                </a:lnTo>
                <a:lnTo>
                  <a:pt x="4394212" y="8183049"/>
                </a:lnTo>
                <a:lnTo>
                  <a:pt x="4349627" y="8105747"/>
                </a:lnTo>
                <a:lnTo>
                  <a:pt x="4344314" y="8098556"/>
                </a:lnTo>
                <a:lnTo>
                  <a:pt x="4243772" y="7987931"/>
                </a:lnTo>
                <a:cubicBezTo>
                  <a:pt x="3819179" y="7473444"/>
                  <a:pt x="3485410" y="6881225"/>
                  <a:pt x="3267006" y="6235823"/>
                </a:cubicBezTo>
                <a:lnTo>
                  <a:pt x="3211728" y="6031370"/>
                </a:lnTo>
                <a:lnTo>
                  <a:pt x="3206867" y="6033956"/>
                </a:lnTo>
                <a:cubicBezTo>
                  <a:pt x="3204473" y="6033330"/>
                  <a:pt x="3202001" y="6031191"/>
                  <a:pt x="3199584" y="6028499"/>
                </a:cubicBezTo>
                <a:lnTo>
                  <a:pt x="3192322" y="6019941"/>
                </a:lnTo>
                <a:lnTo>
                  <a:pt x="3227930" y="6178428"/>
                </a:lnTo>
                <a:cubicBezTo>
                  <a:pt x="3231658" y="6195404"/>
                  <a:pt x="3236465" y="6210009"/>
                  <a:pt x="3224717" y="6218504"/>
                </a:cubicBezTo>
                <a:lnTo>
                  <a:pt x="3221740" y="6219554"/>
                </a:lnTo>
                <a:lnTo>
                  <a:pt x="3233850" y="6276857"/>
                </a:lnTo>
                <a:cubicBezTo>
                  <a:pt x="3241373" y="6306689"/>
                  <a:pt x="3250618" y="6337751"/>
                  <a:pt x="3262542" y="6371084"/>
                </a:cubicBezTo>
                <a:cubicBezTo>
                  <a:pt x="3264276" y="6353381"/>
                  <a:pt x="3273509" y="6368579"/>
                  <a:pt x="3286976" y="6377040"/>
                </a:cubicBezTo>
                <a:cubicBezTo>
                  <a:pt x="3310442" y="6429372"/>
                  <a:pt x="3313712" y="6469010"/>
                  <a:pt x="3321210" y="6501911"/>
                </a:cubicBezTo>
                <a:cubicBezTo>
                  <a:pt x="3328712" y="6534812"/>
                  <a:pt x="3338714" y="6578682"/>
                  <a:pt x="3373146" y="6628508"/>
                </a:cubicBezTo>
                <a:cubicBezTo>
                  <a:pt x="3380648" y="6661410"/>
                  <a:pt x="3362948" y="6659682"/>
                  <a:pt x="3379682" y="6707784"/>
                </a:cubicBezTo>
                <a:cubicBezTo>
                  <a:pt x="3398150" y="6738179"/>
                  <a:pt x="3404116" y="6713741"/>
                  <a:pt x="3420848" y="6761841"/>
                </a:cubicBezTo>
                <a:cubicBezTo>
                  <a:pt x="3419885" y="6808215"/>
                  <a:pt x="3463552" y="6873239"/>
                  <a:pt x="3492018" y="6947505"/>
                </a:cubicBezTo>
                <a:cubicBezTo>
                  <a:pt x="3483552" y="6960977"/>
                  <a:pt x="3512021" y="7035242"/>
                  <a:pt x="3537221" y="7069871"/>
                </a:cubicBezTo>
                <a:cubicBezTo>
                  <a:pt x="3534720" y="7058904"/>
                  <a:pt x="3534720" y="7058904"/>
                  <a:pt x="3534720" y="7058904"/>
                </a:cubicBezTo>
                <a:cubicBezTo>
                  <a:pt x="3532220" y="7047936"/>
                  <a:pt x="3525488" y="7043706"/>
                  <a:pt x="3536454" y="7041201"/>
                </a:cubicBezTo>
                <a:cubicBezTo>
                  <a:pt x="3536454" y="7041201"/>
                  <a:pt x="3538955" y="7052168"/>
                  <a:pt x="3545687" y="7056398"/>
                </a:cubicBezTo>
                <a:cubicBezTo>
                  <a:pt x="3556652" y="7053894"/>
                  <a:pt x="3556652" y="7053894"/>
                  <a:pt x="3556652" y="7053894"/>
                </a:cubicBezTo>
                <a:cubicBezTo>
                  <a:pt x="3575120" y="7084290"/>
                  <a:pt x="3562421" y="7104500"/>
                  <a:pt x="3557422" y="7082565"/>
                </a:cubicBezTo>
                <a:cubicBezTo>
                  <a:pt x="3559922" y="7093532"/>
                  <a:pt x="3559922" y="7093532"/>
                  <a:pt x="3559922" y="7093532"/>
                </a:cubicBezTo>
                <a:cubicBezTo>
                  <a:pt x="3562421" y="7104500"/>
                  <a:pt x="3558190" y="7111235"/>
                  <a:pt x="3558190" y="7111235"/>
                </a:cubicBezTo>
                <a:cubicBezTo>
                  <a:pt x="3551456" y="7107003"/>
                  <a:pt x="3548956" y="7096035"/>
                  <a:pt x="3542222" y="7091805"/>
                </a:cubicBezTo>
                <a:cubicBezTo>
                  <a:pt x="3522022" y="7079111"/>
                  <a:pt x="3499322" y="7055451"/>
                  <a:pt x="3516058" y="7103550"/>
                </a:cubicBezTo>
                <a:cubicBezTo>
                  <a:pt x="3474122" y="7020822"/>
                  <a:pt x="3448154" y="6957524"/>
                  <a:pt x="3433152" y="6891720"/>
                </a:cubicBezTo>
                <a:cubicBezTo>
                  <a:pt x="3407186" y="6828422"/>
                  <a:pt x="3394684" y="6773586"/>
                  <a:pt x="3366216" y="6699320"/>
                </a:cubicBezTo>
                <a:cubicBezTo>
                  <a:pt x="3355248" y="6701825"/>
                  <a:pt x="3364484" y="6717024"/>
                  <a:pt x="3353518" y="6719529"/>
                </a:cubicBezTo>
                <a:cubicBezTo>
                  <a:pt x="3325817" y="6673934"/>
                  <a:pt x="3314084" y="6647768"/>
                  <a:pt x="3299850" y="6610635"/>
                </a:cubicBezTo>
                <a:cubicBezTo>
                  <a:pt x="3292349" y="6577733"/>
                  <a:pt x="3278114" y="6540600"/>
                  <a:pt x="3258880" y="6481532"/>
                </a:cubicBezTo>
                <a:cubicBezTo>
                  <a:pt x="3267346" y="6468062"/>
                  <a:pt x="3246380" y="6426698"/>
                  <a:pt x="3243110" y="6387060"/>
                </a:cubicBezTo>
                <a:cubicBezTo>
                  <a:pt x="3241379" y="6404762"/>
                  <a:pt x="3237146" y="6411498"/>
                  <a:pt x="3225413" y="6385334"/>
                </a:cubicBezTo>
                <a:cubicBezTo>
                  <a:pt x="3220028" y="6349064"/>
                  <a:pt x="3204977" y="6302021"/>
                  <a:pt x="3193292" y="6257094"/>
                </a:cubicBezTo>
                <a:lnTo>
                  <a:pt x="3186686" y="6225378"/>
                </a:lnTo>
                <a:lnTo>
                  <a:pt x="3176492" y="6225662"/>
                </a:lnTo>
                <a:cubicBezTo>
                  <a:pt x="3169302" y="6220476"/>
                  <a:pt x="3164804" y="6210788"/>
                  <a:pt x="3162320" y="6199470"/>
                </a:cubicBezTo>
                <a:lnTo>
                  <a:pt x="3154300" y="6149984"/>
                </a:lnTo>
                <a:cubicBezTo>
                  <a:pt x="3062178" y="5726052"/>
                  <a:pt x="2996910" y="5299074"/>
                  <a:pt x="2993406" y="4859490"/>
                </a:cubicBezTo>
                <a:cubicBezTo>
                  <a:pt x="2992656" y="4838775"/>
                  <a:pt x="3003808" y="4803111"/>
                  <a:pt x="2966222" y="4796178"/>
                </a:cubicBezTo>
                <a:close/>
                <a:moveTo>
                  <a:pt x="175099" y="4684419"/>
                </a:moveTo>
                <a:lnTo>
                  <a:pt x="171418" y="4693523"/>
                </a:lnTo>
                <a:cubicBezTo>
                  <a:pt x="169517" y="4699338"/>
                  <a:pt x="167845" y="4706399"/>
                  <a:pt x="166832" y="4715702"/>
                </a:cubicBezTo>
                <a:cubicBezTo>
                  <a:pt x="164774" y="4754585"/>
                  <a:pt x="162868" y="4702238"/>
                  <a:pt x="154717" y="4696059"/>
                </a:cubicBezTo>
                <a:lnTo>
                  <a:pt x="153653" y="4696379"/>
                </a:lnTo>
                <a:lnTo>
                  <a:pt x="162041" y="4772906"/>
                </a:lnTo>
                <a:lnTo>
                  <a:pt x="169337" y="4750575"/>
                </a:lnTo>
                <a:cubicBezTo>
                  <a:pt x="171688" y="4735623"/>
                  <a:pt x="173215" y="4716597"/>
                  <a:pt x="174475" y="4695869"/>
                </a:cubicBezTo>
                <a:close/>
                <a:moveTo>
                  <a:pt x="1004585" y="4636356"/>
                </a:moveTo>
                <a:lnTo>
                  <a:pt x="970019" y="4725380"/>
                </a:lnTo>
                <a:lnTo>
                  <a:pt x="965716" y="4750385"/>
                </a:lnTo>
                <a:lnTo>
                  <a:pt x="970034" y="4774376"/>
                </a:lnTo>
                <a:cubicBezTo>
                  <a:pt x="971045" y="4790331"/>
                  <a:pt x="970007" y="4808609"/>
                  <a:pt x="965494" y="4831253"/>
                </a:cubicBezTo>
                <a:cubicBezTo>
                  <a:pt x="960503" y="4835858"/>
                  <a:pt x="957050" y="4832117"/>
                  <a:pt x="954268" y="4826603"/>
                </a:cubicBezTo>
                <a:lnTo>
                  <a:pt x="953048" y="4824008"/>
                </a:lnTo>
                <a:lnTo>
                  <a:pt x="950050" y="4841435"/>
                </a:lnTo>
                <a:lnTo>
                  <a:pt x="943958" y="4841435"/>
                </a:lnTo>
                <a:lnTo>
                  <a:pt x="931352" y="4963230"/>
                </a:lnTo>
                <a:cubicBezTo>
                  <a:pt x="926975" y="5012306"/>
                  <a:pt x="924947" y="5062679"/>
                  <a:pt x="929729" y="5122931"/>
                </a:cubicBezTo>
                <a:cubicBezTo>
                  <a:pt x="935108" y="5108730"/>
                  <a:pt x="939325" y="5123313"/>
                  <a:pt x="948533" y="5133290"/>
                </a:cubicBezTo>
                <a:cubicBezTo>
                  <a:pt x="956198" y="5181645"/>
                  <a:pt x="950050" y="5215034"/>
                  <a:pt x="948890" y="5243817"/>
                </a:cubicBezTo>
                <a:cubicBezTo>
                  <a:pt x="947734" y="5272602"/>
                  <a:pt x="946189" y="5310978"/>
                  <a:pt x="963448" y="5359716"/>
                </a:cubicBezTo>
                <a:cubicBezTo>
                  <a:pt x="962288" y="5388500"/>
                  <a:pt x="948089" y="5383130"/>
                  <a:pt x="951149" y="5426495"/>
                </a:cubicBezTo>
                <a:cubicBezTo>
                  <a:pt x="959587" y="5455662"/>
                  <a:pt x="969953" y="5436855"/>
                  <a:pt x="973013" y="5480220"/>
                </a:cubicBezTo>
                <a:cubicBezTo>
                  <a:pt x="967444" y="5499219"/>
                  <a:pt x="970028" y="5524548"/>
                  <a:pt x="974866" y="5553570"/>
                </a:cubicBezTo>
                <a:lnTo>
                  <a:pt x="983561" y="5607579"/>
                </a:lnTo>
                <a:lnTo>
                  <a:pt x="983264" y="5603807"/>
                </a:lnTo>
                <a:cubicBezTo>
                  <a:pt x="984845" y="5587991"/>
                  <a:pt x="988009" y="5575337"/>
                  <a:pt x="988007" y="5562681"/>
                </a:cubicBezTo>
                <a:cubicBezTo>
                  <a:pt x="988010" y="5613299"/>
                  <a:pt x="1000663" y="5638607"/>
                  <a:pt x="1013318" y="5638604"/>
                </a:cubicBezTo>
                <a:cubicBezTo>
                  <a:pt x="1000663" y="5562684"/>
                  <a:pt x="1013318" y="5537375"/>
                  <a:pt x="1000663" y="5474109"/>
                </a:cubicBezTo>
                <a:cubicBezTo>
                  <a:pt x="1025971" y="5423496"/>
                  <a:pt x="1051279" y="5486763"/>
                  <a:pt x="1051279" y="5423496"/>
                </a:cubicBezTo>
                <a:lnTo>
                  <a:pt x="1051136" y="5420049"/>
                </a:lnTo>
                <a:lnTo>
                  <a:pt x="1044272" y="5328966"/>
                </a:lnTo>
                <a:cubicBezTo>
                  <a:pt x="1042762" y="5296539"/>
                  <a:pt x="1041310" y="5262711"/>
                  <a:pt x="1037272" y="5223147"/>
                </a:cubicBezTo>
                <a:cubicBezTo>
                  <a:pt x="1026034" y="5222699"/>
                  <a:pt x="1030975" y="5239784"/>
                  <a:pt x="1019735" y="5239334"/>
                </a:cubicBezTo>
                <a:cubicBezTo>
                  <a:pt x="1004911" y="5188086"/>
                  <a:pt x="1000423" y="5159763"/>
                  <a:pt x="996383" y="5120201"/>
                </a:cubicBezTo>
                <a:cubicBezTo>
                  <a:pt x="997742" y="5086482"/>
                  <a:pt x="993706" y="5046920"/>
                  <a:pt x="990572" y="4984880"/>
                </a:cubicBezTo>
                <a:cubicBezTo>
                  <a:pt x="1002265" y="4974087"/>
                  <a:pt x="992834" y="4928682"/>
                  <a:pt x="1000037" y="4889568"/>
                </a:cubicBezTo>
                <a:cubicBezTo>
                  <a:pt x="993739" y="4906203"/>
                  <a:pt x="987893" y="4911599"/>
                  <a:pt x="983404" y="4883276"/>
                </a:cubicBezTo>
                <a:cubicBezTo>
                  <a:pt x="991964" y="4810443"/>
                  <a:pt x="974461" y="4685915"/>
                  <a:pt x="1004594" y="4636457"/>
                </a:cubicBezTo>
                <a:close/>
                <a:moveTo>
                  <a:pt x="149099" y="4457675"/>
                </a:moveTo>
                <a:lnTo>
                  <a:pt x="143266" y="4491044"/>
                </a:lnTo>
                <a:lnTo>
                  <a:pt x="143735" y="4525754"/>
                </a:lnTo>
                <a:lnTo>
                  <a:pt x="149555" y="4628400"/>
                </a:lnTo>
                <a:lnTo>
                  <a:pt x="152983" y="4628075"/>
                </a:lnTo>
                <a:cubicBezTo>
                  <a:pt x="158735" y="4631058"/>
                  <a:pt x="163564" y="4639694"/>
                  <a:pt x="169382" y="4644875"/>
                </a:cubicBezTo>
                <a:lnTo>
                  <a:pt x="177158" y="4646628"/>
                </a:lnTo>
                <a:lnTo>
                  <a:pt x="178010" y="4630940"/>
                </a:lnTo>
                <a:cubicBezTo>
                  <a:pt x="180575" y="4587402"/>
                  <a:pt x="184301" y="4546529"/>
                  <a:pt x="193639" y="4527261"/>
                </a:cubicBezTo>
                <a:cubicBezTo>
                  <a:pt x="179014" y="4528574"/>
                  <a:pt x="171049" y="4521917"/>
                  <a:pt x="183061" y="4491354"/>
                </a:cubicBezTo>
                <a:lnTo>
                  <a:pt x="184220" y="4484595"/>
                </a:lnTo>
                <a:lnTo>
                  <a:pt x="164446" y="4477784"/>
                </a:lnTo>
                <a:close/>
                <a:moveTo>
                  <a:pt x="1160026" y="4212987"/>
                </a:moveTo>
                <a:lnTo>
                  <a:pt x="1147762" y="4244943"/>
                </a:lnTo>
                <a:cubicBezTo>
                  <a:pt x="1140644" y="4263330"/>
                  <a:pt x="1133527" y="4281519"/>
                  <a:pt x="1127200" y="4297337"/>
                </a:cubicBezTo>
                <a:cubicBezTo>
                  <a:pt x="1114547" y="4373258"/>
                  <a:pt x="1127201" y="4474485"/>
                  <a:pt x="1101892" y="4525101"/>
                </a:cubicBezTo>
                <a:cubicBezTo>
                  <a:pt x="1101892" y="4499793"/>
                  <a:pt x="1089239" y="4474485"/>
                  <a:pt x="1089239" y="4474485"/>
                </a:cubicBezTo>
                <a:lnTo>
                  <a:pt x="1066336" y="4519083"/>
                </a:lnTo>
                <a:lnTo>
                  <a:pt x="1064863" y="4537541"/>
                </a:lnTo>
                <a:cubicBezTo>
                  <a:pt x="1061941" y="4540236"/>
                  <a:pt x="1059469" y="4540491"/>
                  <a:pt x="1057318" y="4539261"/>
                </a:cubicBezTo>
                <a:lnTo>
                  <a:pt x="1056508" y="4538223"/>
                </a:lnTo>
                <a:lnTo>
                  <a:pt x="1047917" y="4554953"/>
                </a:lnTo>
                <a:lnTo>
                  <a:pt x="1037087" y="4575152"/>
                </a:lnTo>
                <a:lnTo>
                  <a:pt x="1033973" y="4605788"/>
                </a:lnTo>
                <a:cubicBezTo>
                  <a:pt x="1024109" y="4693521"/>
                  <a:pt x="1014565" y="4773350"/>
                  <a:pt x="1022969" y="4879224"/>
                </a:cubicBezTo>
                <a:cubicBezTo>
                  <a:pt x="1029266" y="4862589"/>
                  <a:pt x="1034207" y="4879671"/>
                  <a:pt x="1044995" y="4891359"/>
                </a:cubicBezTo>
                <a:cubicBezTo>
                  <a:pt x="1053974" y="4948004"/>
                  <a:pt x="1046771" y="4987119"/>
                  <a:pt x="1045415" y="5020836"/>
                </a:cubicBezTo>
                <a:cubicBezTo>
                  <a:pt x="1044736" y="5037696"/>
                  <a:pt x="1043945" y="5057364"/>
                  <a:pt x="1045849" y="5079956"/>
                </a:cubicBezTo>
                <a:lnTo>
                  <a:pt x="1053521" y="5115344"/>
                </a:lnTo>
                <a:lnTo>
                  <a:pt x="1054442" y="5115068"/>
                </a:lnTo>
                <a:cubicBezTo>
                  <a:pt x="1057606" y="5110323"/>
                  <a:pt x="1057607" y="5100833"/>
                  <a:pt x="1051282" y="5081852"/>
                </a:cubicBezTo>
                <a:cubicBezTo>
                  <a:pt x="1076582" y="5119812"/>
                  <a:pt x="1089239" y="5107157"/>
                  <a:pt x="1101892" y="5119812"/>
                </a:cubicBezTo>
                <a:cubicBezTo>
                  <a:pt x="1114546" y="5296962"/>
                  <a:pt x="1165160" y="5512071"/>
                  <a:pt x="1228429" y="5448803"/>
                </a:cubicBezTo>
                <a:cubicBezTo>
                  <a:pt x="1228429" y="5410842"/>
                  <a:pt x="1225267" y="5372882"/>
                  <a:pt x="1223684" y="5338083"/>
                </a:cubicBezTo>
                <a:lnTo>
                  <a:pt x="1227343" y="5267367"/>
                </a:lnTo>
                <a:lnTo>
                  <a:pt x="1220456" y="5226296"/>
                </a:lnTo>
                <a:cubicBezTo>
                  <a:pt x="1216307" y="5189543"/>
                  <a:pt x="1214854" y="5155712"/>
                  <a:pt x="1216210" y="5121995"/>
                </a:cubicBezTo>
                <a:cubicBezTo>
                  <a:pt x="1207684" y="5054109"/>
                  <a:pt x="1209946" y="4997912"/>
                  <a:pt x="1201873" y="4918788"/>
                </a:cubicBezTo>
                <a:cubicBezTo>
                  <a:pt x="1190633" y="4918341"/>
                  <a:pt x="1195574" y="4935423"/>
                  <a:pt x="1184335" y="4934976"/>
                </a:cubicBezTo>
                <a:cubicBezTo>
                  <a:pt x="1169510" y="4883726"/>
                  <a:pt x="1165021" y="4855404"/>
                  <a:pt x="1160984" y="4815842"/>
                </a:cubicBezTo>
                <a:cubicBezTo>
                  <a:pt x="1162342" y="4782125"/>
                  <a:pt x="1158305" y="4742561"/>
                  <a:pt x="1155173" y="4680522"/>
                </a:cubicBezTo>
                <a:cubicBezTo>
                  <a:pt x="1166864" y="4669728"/>
                  <a:pt x="1157432" y="4624323"/>
                  <a:pt x="1164637" y="4585209"/>
                </a:cubicBezTo>
                <a:cubicBezTo>
                  <a:pt x="1158337" y="4601846"/>
                  <a:pt x="1152493" y="4607240"/>
                  <a:pt x="1148003" y="4578918"/>
                </a:cubicBezTo>
                <a:cubicBezTo>
                  <a:pt x="1156564" y="4506086"/>
                  <a:pt x="1139060" y="4381556"/>
                  <a:pt x="1169194" y="4332098"/>
                </a:cubicBezTo>
                <a:cubicBezTo>
                  <a:pt x="1159310" y="4297931"/>
                  <a:pt x="1156624" y="4259829"/>
                  <a:pt x="1158937" y="4219817"/>
                </a:cubicBezTo>
                <a:close/>
                <a:moveTo>
                  <a:pt x="91588" y="4168734"/>
                </a:moveTo>
                <a:lnTo>
                  <a:pt x="83972" y="4316366"/>
                </a:lnTo>
                <a:lnTo>
                  <a:pt x="74405" y="4340697"/>
                </a:lnTo>
                <a:cubicBezTo>
                  <a:pt x="74405" y="4340697"/>
                  <a:pt x="74405" y="4340697"/>
                  <a:pt x="82370" y="4347356"/>
                </a:cubicBezTo>
                <a:lnTo>
                  <a:pt x="83972" y="4316366"/>
                </a:lnTo>
                <a:lnTo>
                  <a:pt x="86419" y="4310133"/>
                </a:lnTo>
                <a:cubicBezTo>
                  <a:pt x="101044" y="4308821"/>
                  <a:pt x="102349" y="4323447"/>
                  <a:pt x="95689" y="4331417"/>
                </a:cubicBezTo>
                <a:lnTo>
                  <a:pt x="100619" y="4335539"/>
                </a:lnTo>
                <a:lnTo>
                  <a:pt x="104017" y="4168869"/>
                </a:lnTo>
                <a:cubicBezTo>
                  <a:pt x="100312" y="4173339"/>
                  <a:pt x="96818" y="4173462"/>
                  <a:pt x="93514" y="4171199"/>
                </a:cubicBezTo>
                <a:close/>
                <a:moveTo>
                  <a:pt x="1747226" y="4145492"/>
                </a:moveTo>
                <a:lnTo>
                  <a:pt x="1747224" y="4196109"/>
                </a:lnTo>
                <a:cubicBezTo>
                  <a:pt x="1734570" y="4208762"/>
                  <a:pt x="1734570" y="4221414"/>
                  <a:pt x="1734570" y="4221414"/>
                </a:cubicBezTo>
                <a:lnTo>
                  <a:pt x="1734570" y="4208762"/>
                </a:lnTo>
                <a:lnTo>
                  <a:pt x="1734570" y="4196109"/>
                </a:lnTo>
                <a:lnTo>
                  <a:pt x="1734570" y="4183452"/>
                </a:lnTo>
                <a:cubicBezTo>
                  <a:pt x="1734570" y="4170800"/>
                  <a:pt x="1734570" y="4158146"/>
                  <a:pt x="1747226" y="4145492"/>
                </a:cubicBezTo>
                <a:close/>
                <a:moveTo>
                  <a:pt x="302197" y="4128171"/>
                </a:moveTo>
                <a:cubicBezTo>
                  <a:pt x="286436" y="4154439"/>
                  <a:pt x="275927" y="4180709"/>
                  <a:pt x="270673" y="4206978"/>
                </a:cubicBezTo>
                <a:cubicBezTo>
                  <a:pt x="260167" y="4280525"/>
                  <a:pt x="254914" y="4354077"/>
                  <a:pt x="244402" y="4427628"/>
                </a:cubicBezTo>
                <a:lnTo>
                  <a:pt x="233195" y="4459299"/>
                </a:lnTo>
                <a:lnTo>
                  <a:pt x="228695" y="4527801"/>
                </a:lnTo>
                <a:lnTo>
                  <a:pt x="220168" y="4693059"/>
                </a:lnTo>
                <a:lnTo>
                  <a:pt x="210602" y="4717389"/>
                </a:lnTo>
                <a:cubicBezTo>
                  <a:pt x="210602" y="4717389"/>
                  <a:pt x="210602" y="4717389"/>
                  <a:pt x="218566" y="4724043"/>
                </a:cubicBezTo>
                <a:lnTo>
                  <a:pt x="220168" y="4693059"/>
                </a:lnTo>
                <a:lnTo>
                  <a:pt x="222616" y="4686827"/>
                </a:lnTo>
                <a:cubicBezTo>
                  <a:pt x="237241" y="4685514"/>
                  <a:pt x="238546" y="4700138"/>
                  <a:pt x="231886" y="4708109"/>
                </a:cubicBezTo>
                <a:cubicBezTo>
                  <a:pt x="239851" y="4714763"/>
                  <a:pt x="239851" y="4714763"/>
                  <a:pt x="239851" y="4714763"/>
                </a:cubicBezTo>
                <a:cubicBezTo>
                  <a:pt x="265319" y="4587170"/>
                  <a:pt x="288179" y="4430322"/>
                  <a:pt x="292363" y="4312007"/>
                </a:cubicBezTo>
                <a:lnTo>
                  <a:pt x="323828" y="4208169"/>
                </a:lnTo>
                <a:lnTo>
                  <a:pt x="322393" y="4195155"/>
                </a:lnTo>
                <a:cubicBezTo>
                  <a:pt x="317960" y="4172826"/>
                  <a:pt x="311393" y="4150499"/>
                  <a:pt x="302197" y="4128171"/>
                </a:cubicBezTo>
                <a:close/>
                <a:moveTo>
                  <a:pt x="136856" y="4085625"/>
                </a:moveTo>
                <a:lnTo>
                  <a:pt x="122686" y="4126770"/>
                </a:lnTo>
                <a:cubicBezTo>
                  <a:pt x="115268" y="4163018"/>
                  <a:pt x="116146" y="4201986"/>
                  <a:pt x="116063" y="4254851"/>
                </a:cubicBezTo>
                <a:lnTo>
                  <a:pt x="115835" y="4265180"/>
                </a:lnTo>
                <a:lnTo>
                  <a:pt x="132179" y="4167393"/>
                </a:lnTo>
                <a:lnTo>
                  <a:pt x="132100" y="4159281"/>
                </a:lnTo>
                <a:close/>
                <a:moveTo>
                  <a:pt x="146296" y="3904146"/>
                </a:moveTo>
                <a:cubicBezTo>
                  <a:pt x="144367" y="3904998"/>
                  <a:pt x="142183" y="3908090"/>
                  <a:pt x="139528" y="3914934"/>
                </a:cubicBezTo>
                <a:cubicBezTo>
                  <a:pt x="145255" y="3940773"/>
                  <a:pt x="144134" y="3963960"/>
                  <a:pt x="142351" y="3988856"/>
                </a:cubicBezTo>
                <a:lnTo>
                  <a:pt x="142147" y="4003731"/>
                </a:lnTo>
                <a:lnTo>
                  <a:pt x="148504" y="3905261"/>
                </a:lnTo>
                <a:close/>
                <a:moveTo>
                  <a:pt x="166543" y="3359468"/>
                </a:moveTo>
                <a:cubicBezTo>
                  <a:pt x="165046" y="3357510"/>
                  <a:pt x="163340" y="3357566"/>
                  <a:pt x="161255" y="3361278"/>
                </a:cubicBezTo>
                <a:cubicBezTo>
                  <a:pt x="158473" y="3366230"/>
                  <a:pt x="155014" y="3377684"/>
                  <a:pt x="150472" y="3399543"/>
                </a:cubicBezTo>
                <a:cubicBezTo>
                  <a:pt x="154664" y="3409040"/>
                  <a:pt x="154664" y="3409040"/>
                  <a:pt x="154664" y="3409040"/>
                </a:cubicBezTo>
                <a:cubicBezTo>
                  <a:pt x="159973" y="3395351"/>
                  <a:pt x="159973" y="3395351"/>
                  <a:pt x="159973" y="3395351"/>
                </a:cubicBezTo>
                <a:cubicBezTo>
                  <a:pt x="159973" y="3395351"/>
                  <a:pt x="159973" y="3395351"/>
                  <a:pt x="164165" y="3404847"/>
                </a:cubicBezTo>
                <a:cubicBezTo>
                  <a:pt x="164165" y="3404847"/>
                  <a:pt x="168355" y="3414344"/>
                  <a:pt x="168355" y="3414344"/>
                </a:cubicBezTo>
                <a:cubicBezTo>
                  <a:pt x="158852" y="3418536"/>
                  <a:pt x="163045" y="3428033"/>
                  <a:pt x="163045" y="3428033"/>
                </a:cubicBezTo>
                <a:cubicBezTo>
                  <a:pt x="153542" y="3432227"/>
                  <a:pt x="153542" y="3432227"/>
                  <a:pt x="153542" y="3432227"/>
                </a:cubicBezTo>
                <a:cubicBezTo>
                  <a:pt x="172546" y="3423840"/>
                  <a:pt x="154373" y="3511281"/>
                  <a:pt x="150184" y="3501785"/>
                </a:cubicBezTo>
                <a:cubicBezTo>
                  <a:pt x="145991" y="3492288"/>
                  <a:pt x="145991" y="3492288"/>
                  <a:pt x="145991" y="3492288"/>
                </a:cubicBezTo>
                <a:cubicBezTo>
                  <a:pt x="145991" y="3492288"/>
                  <a:pt x="150184" y="3501785"/>
                  <a:pt x="144872" y="3515475"/>
                </a:cubicBezTo>
                <a:cubicBezTo>
                  <a:pt x="144872" y="3515475"/>
                  <a:pt x="139562" y="3529161"/>
                  <a:pt x="139562" y="3529161"/>
                </a:cubicBezTo>
                <a:cubicBezTo>
                  <a:pt x="139562" y="3529161"/>
                  <a:pt x="130060" y="3533354"/>
                  <a:pt x="135371" y="3519663"/>
                </a:cubicBezTo>
                <a:cubicBezTo>
                  <a:pt x="135371" y="3519663"/>
                  <a:pt x="131180" y="3510168"/>
                  <a:pt x="131180" y="3510168"/>
                </a:cubicBezTo>
                <a:cubicBezTo>
                  <a:pt x="123629" y="3570230"/>
                  <a:pt x="73595" y="3739805"/>
                  <a:pt x="85049" y="3791483"/>
                </a:cubicBezTo>
                <a:cubicBezTo>
                  <a:pt x="110482" y="3746220"/>
                  <a:pt x="126413" y="3705153"/>
                  <a:pt x="153794" y="3715758"/>
                </a:cubicBezTo>
                <a:cubicBezTo>
                  <a:pt x="149813" y="3726026"/>
                  <a:pt x="144571" y="3762377"/>
                  <a:pt x="156463" y="3768831"/>
                </a:cubicBezTo>
                <a:lnTo>
                  <a:pt x="166171" y="3765864"/>
                </a:lnTo>
                <a:lnTo>
                  <a:pt x="197119" y="3566031"/>
                </a:lnTo>
                <a:lnTo>
                  <a:pt x="236113" y="3380820"/>
                </a:lnTo>
                <a:lnTo>
                  <a:pt x="224242" y="3412373"/>
                </a:lnTo>
                <a:cubicBezTo>
                  <a:pt x="208309" y="3453441"/>
                  <a:pt x="216980" y="3370194"/>
                  <a:pt x="203290" y="3364890"/>
                </a:cubicBezTo>
                <a:cubicBezTo>
                  <a:pt x="203290" y="3364890"/>
                  <a:pt x="192667" y="3392270"/>
                  <a:pt x="178976" y="3386964"/>
                </a:cubicBezTo>
                <a:cubicBezTo>
                  <a:pt x="173632" y="3389322"/>
                  <a:pt x="171029" y="3365342"/>
                  <a:pt x="166543" y="3359468"/>
                </a:cubicBezTo>
                <a:close/>
                <a:moveTo>
                  <a:pt x="675232" y="2205345"/>
                </a:moveTo>
                <a:cubicBezTo>
                  <a:pt x="646334" y="2226359"/>
                  <a:pt x="622691" y="2250000"/>
                  <a:pt x="598391" y="2271671"/>
                </a:cubicBezTo>
                <a:lnTo>
                  <a:pt x="595514" y="2273613"/>
                </a:lnTo>
                <a:lnTo>
                  <a:pt x="593956" y="2282829"/>
                </a:lnTo>
                <a:cubicBezTo>
                  <a:pt x="587123" y="2306837"/>
                  <a:pt x="579290" y="2332385"/>
                  <a:pt x="575621" y="2365005"/>
                </a:cubicBezTo>
                <a:cubicBezTo>
                  <a:pt x="538019" y="2412810"/>
                  <a:pt x="530204" y="2460243"/>
                  <a:pt x="513883" y="2537843"/>
                </a:cubicBezTo>
                <a:lnTo>
                  <a:pt x="507934" y="2563505"/>
                </a:lnTo>
                <a:lnTo>
                  <a:pt x="533374" y="2578352"/>
                </a:lnTo>
                <a:cubicBezTo>
                  <a:pt x="554392" y="2594111"/>
                  <a:pt x="570152" y="2583605"/>
                  <a:pt x="580660" y="2562593"/>
                </a:cubicBezTo>
                <a:cubicBezTo>
                  <a:pt x="622693" y="2452268"/>
                  <a:pt x="680485" y="2341938"/>
                  <a:pt x="675232" y="2205345"/>
                </a:cubicBezTo>
                <a:close/>
                <a:moveTo>
                  <a:pt x="523040" y="2200926"/>
                </a:moveTo>
                <a:lnTo>
                  <a:pt x="513322" y="2228223"/>
                </a:lnTo>
                <a:cubicBezTo>
                  <a:pt x="500569" y="2263632"/>
                  <a:pt x="484639" y="2304701"/>
                  <a:pt x="461300" y="2354711"/>
                </a:cubicBezTo>
                <a:cubicBezTo>
                  <a:pt x="461300" y="2354711"/>
                  <a:pt x="447608" y="2349407"/>
                  <a:pt x="442297" y="2363097"/>
                </a:cubicBezTo>
                <a:cubicBezTo>
                  <a:pt x="424126" y="2450534"/>
                  <a:pt x="425249" y="2427350"/>
                  <a:pt x="412385" y="2501100"/>
                </a:cubicBezTo>
                <a:cubicBezTo>
                  <a:pt x="401762" y="2528478"/>
                  <a:pt x="391144" y="2555858"/>
                  <a:pt x="375211" y="2596926"/>
                </a:cubicBezTo>
                <a:cubicBezTo>
                  <a:pt x="362063" y="2772915"/>
                  <a:pt x="284644" y="2931885"/>
                  <a:pt x="251371" y="3139446"/>
                </a:cubicBezTo>
                <a:cubicBezTo>
                  <a:pt x="241871" y="3143637"/>
                  <a:pt x="235441" y="3180515"/>
                  <a:pt x="224819" y="3207893"/>
                </a:cubicBezTo>
                <a:cubicBezTo>
                  <a:pt x="238511" y="3213197"/>
                  <a:pt x="217268" y="3267957"/>
                  <a:pt x="226771" y="3263763"/>
                </a:cubicBezTo>
                <a:cubicBezTo>
                  <a:pt x="241862" y="3240084"/>
                  <a:pt x="249883" y="3200378"/>
                  <a:pt x="264502" y="3186482"/>
                </a:cubicBezTo>
                <a:lnTo>
                  <a:pt x="277628" y="3183644"/>
                </a:lnTo>
                <a:lnTo>
                  <a:pt x="294317" y="3104372"/>
                </a:lnTo>
                <a:cubicBezTo>
                  <a:pt x="329782" y="2951360"/>
                  <a:pt x="367873" y="2799006"/>
                  <a:pt x="407276" y="2646653"/>
                </a:cubicBezTo>
                <a:cubicBezTo>
                  <a:pt x="419101" y="2599368"/>
                  <a:pt x="433879" y="2549130"/>
                  <a:pt x="478208" y="2553563"/>
                </a:cubicBezTo>
                <a:lnTo>
                  <a:pt x="495008" y="2558340"/>
                </a:lnTo>
                <a:lnTo>
                  <a:pt x="519655" y="2451215"/>
                </a:lnTo>
                <a:cubicBezTo>
                  <a:pt x="501502" y="2465693"/>
                  <a:pt x="500848" y="2412767"/>
                  <a:pt x="490688" y="2414930"/>
                </a:cubicBezTo>
                <a:lnTo>
                  <a:pt x="521407" y="2296610"/>
                </a:lnTo>
                <a:lnTo>
                  <a:pt x="522992" y="2284277"/>
                </a:lnTo>
                <a:lnTo>
                  <a:pt x="518692" y="2290899"/>
                </a:lnTo>
                <a:cubicBezTo>
                  <a:pt x="517693" y="2292438"/>
                  <a:pt x="517693" y="2292438"/>
                  <a:pt x="517693" y="2292438"/>
                </a:cubicBezTo>
                <a:cubicBezTo>
                  <a:pt x="509698" y="2304755"/>
                  <a:pt x="509698" y="2304755"/>
                  <a:pt x="509698" y="2304755"/>
                </a:cubicBezTo>
                <a:cubicBezTo>
                  <a:pt x="507535" y="2294601"/>
                  <a:pt x="505373" y="2284451"/>
                  <a:pt x="503212" y="2274299"/>
                </a:cubicBezTo>
                <a:cubicBezTo>
                  <a:pt x="511207" y="2261982"/>
                  <a:pt x="511207" y="2261982"/>
                  <a:pt x="511207" y="2261982"/>
                </a:cubicBezTo>
                <a:cubicBezTo>
                  <a:pt x="511207" y="2261982"/>
                  <a:pt x="511207" y="2261982"/>
                  <a:pt x="521365" y="2259818"/>
                </a:cubicBezTo>
                <a:cubicBezTo>
                  <a:pt x="517202" y="2252744"/>
                  <a:pt x="516173" y="2241687"/>
                  <a:pt x="517589" y="2227290"/>
                </a:cubicBezTo>
                <a:close/>
                <a:moveTo>
                  <a:pt x="609370" y="1937486"/>
                </a:moveTo>
                <a:lnTo>
                  <a:pt x="606925" y="1938728"/>
                </a:lnTo>
                <a:lnTo>
                  <a:pt x="600083" y="1963008"/>
                </a:lnTo>
                <a:close/>
                <a:moveTo>
                  <a:pt x="2354597" y="1627446"/>
                </a:moveTo>
                <a:cubicBezTo>
                  <a:pt x="2354598" y="1633772"/>
                  <a:pt x="2354598" y="1636937"/>
                  <a:pt x="2353016" y="1638516"/>
                </a:cubicBezTo>
                <a:lnTo>
                  <a:pt x="2347962" y="1639239"/>
                </a:lnTo>
                <a:close/>
                <a:moveTo>
                  <a:pt x="2453333" y="1504730"/>
                </a:moveTo>
                <a:lnTo>
                  <a:pt x="2443172" y="1513565"/>
                </a:lnTo>
                <a:lnTo>
                  <a:pt x="2433042" y="1543170"/>
                </a:lnTo>
                <a:close/>
                <a:moveTo>
                  <a:pt x="2455824" y="966746"/>
                </a:moveTo>
                <a:lnTo>
                  <a:pt x="2455824" y="969464"/>
                </a:lnTo>
                <a:lnTo>
                  <a:pt x="2443172" y="982118"/>
                </a:lnTo>
                <a:close/>
                <a:moveTo>
                  <a:pt x="1481994" y="366944"/>
                </a:moveTo>
                <a:cubicBezTo>
                  <a:pt x="1479083" y="365739"/>
                  <a:pt x="1474638" y="366686"/>
                  <a:pt x="1467562" y="370847"/>
                </a:cubicBezTo>
                <a:cubicBezTo>
                  <a:pt x="1429750" y="442577"/>
                  <a:pt x="1407925" y="489677"/>
                  <a:pt x="1367948" y="551256"/>
                </a:cubicBezTo>
                <a:cubicBezTo>
                  <a:pt x="1335968" y="600519"/>
                  <a:pt x="1306151" y="659933"/>
                  <a:pt x="1240025" y="748308"/>
                </a:cubicBezTo>
                <a:cubicBezTo>
                  <a:pt x="1240025" y="748308"/>
                  <a:pt x="1227707" y="740318"/>
                  <a:pt x="1219709" y="752634"/>
                </a:cubicBezTo>
                <a:cubicBezTo>
                  <a:pt x="1184059" y="834516"/>
                  <a:pt x="1189894" y="812051"/>
                  <a:pt x="1162235" y="881616"/>
                </a:cubicBezTo>
                <a:cubicBezTo>
                  <a:pt x="1146244" y="906249"/>
                  <a:pt x="1130255" y="930879"/>
                  <a:pt x="1106269" y="967827"/>
                </a:cubicBezTo>
                <a:cubicBezTo>
                  <a:pt x="1081856" y="1052624"/>
                  <a:pt x="1042583" y="1129971"/>
                  <a:pt x="1000045" y="1210668"/>
                </a:cubicBezTo>
                <a:lnTo>
                  <a:pt x="959045" y="1289678"/>
                </a:lnTo>
                <a:lnTo>
                  <a:pt x="939901" y="1370676"/>
                </a:lnTo>
                <a:cubicBezTo>
                  <a:pt x="926111" y="1442258"/>
                  <a:pt x="919541" y="1509242"/>
                  <a:pt x="927422" y="1538138"/>
                </a:cubicBezTo>
                <a:cubicBezTo>
                  <a:pt x="1058777" y="1285962"/>
                  <a:pt x="1190123" y="1033787"/>
                  <a:pt x="1289950" y="765854"/>
                </a:cubicBezTo>
                <a:cubicBezTo>
                  <a:pt x="1316218" y="694929"/>
                  <a:pt x="1347743" y="626631"/>
                  <a:pt x="1382551" y="560306"/>
                </a:cubicBezTo>
                <a:lnTo>
                  <a:pt x="1487975" y="378446"/>
                </a:lnTo>
                <a:lnTo>
                  <a:pt x="1487231" y="375944"/>
                </a:lnTo>
                <a:cubicBezTo>
                  <a:pt x="1486283" y="371502"/>
                  <a:pt x="1484906" y="368148"/>
                  <a:pt x="1481994" y="366944"/>
                </a:cubicBezTo>
                <a:close/>
                <a:moveTo>
                  <a:pt x="2896330" y="0"/>
                </a:moveTo>
                <a:lnTo>
                  <a:pt x="3314054" y="0"/>
                </a:lnTo>
                <a:lnTo>
                  <a:pt x="3271984" y="44175"/>
                </a:lnTo>
                <a:cubicBezTo>
                  <a:pt x="3243512" y="77390"/>
                  <a:pt x="3221369" y="109025"/>
                  <a:pt x="3215042" y="134331"/>
                </a:cubicBezTo>
                <a:cubicBezTo>
                  <a:pt x="3189730" y="134331"/>
                  <a:pt x="3215042" y="71066"/>
                  <a:pt x="3164426" y="159642"/>
                </a:cubicBezTo>
                <a:lnTo>
                  <a:pt x="3164426" y="146985"/>
                </a:lnTo>
                <a:lnTo>
                  <a:pt x="3151772" y="146985"/>
                </a:lnTo>
                <a:cubicBezTo>
                  <a:pt x="3151772" y="159641"/>
                  <a:pt x="3139120" y="159641"/>
                  <a:pt x="3139120" y="159641"/>
                </a:cubicBezTo>
                <a:cubicBezTo>
                  <a:pt x="3113812" y="159641"/>
                  <a:pt x="3113812" y="197601"/>
                  <a:pt x="3088506" y="222906"/>
                </a:cubicBezTo>
                <a:lnTo>
                  <a:pt x="3088506" y="210252"/>
                </a:lnTo>
                <a:lnTo>
                  <a:pt x="3075852" y="210252"/>
                </a:lnTo>
                <a:cubicBezTo>
                  <a:pt x="3075852" y="210252"/>
                  <a:pt x="3075851" y="222906"/>
                  <a:pt x="3063198" y="222906"/>
                </a:cubicBezTo>
                <a:lnTo>
                  <a:pt x="3063197" y="235560"/>
                </a:lnTo>
                <a:cubicBezTo>
                  <a:pt x="3037892" y="260870"/>
                  <a:pt x="3050540" y="273522"/>
                  <a:pt x="3037892" y="286175"/>
                </a:cubicBezTo>
                <a:lnTo>
                  <a:pt x="3025236" y="298829"/>
                </a:lnTo>
                <a:lnTo>
                  <a:pt x="3012582" y="298827"/>
                </a:lnTo>
                <a:lnTo>
                  <a:pt x="2999930" y="311481"/>
                </a:lnTo>
                <a:lnTo>
                  <a:pt x="3012582" y="311481"/>
                </a:lnTo>
                <a:lnTo>
                  <a:pt x="3025236" y="311481"/>
                </a:lnTo>
                <a:cubicBezTo>
                  <a:pt x="2987278" y="362096"/>
                  <a:pt x="2974622" y="387402"/>
                  <a:pt x="2936663" y="400056"/>
                </a:cubicBezTo>
                <a:lnTo>
                  <a:pt x="2936662" y="387402"/>
                </a:lnTo>
                <a:lnTo>
                  <a:pt x="2949317" y="374747"/>
                </a:lnTo>
                <a:lnTo>
                  <a:pt x="2936662" y="374750"/>
                </a:lnTo>
                <a:lnTo>
                  <a:pt x="2949318" y="362094"/>
                </a:lnTo>
                <a:lnTo>
                  <a:pt x="2961968" y="362093"/>
                </a:lnTo>
                <a:cubicBezTo>
                  <a:pt x="2961966" y="357876"/>
                  <a:pt x="2961968" y="353658"/>
                  <a:pt x="2961965" y="349442"/>
                </a:cubicBezTo>
                <a:cubicBezTo>
                  <a:pt x="2961968" y="345224"/>
                  <a:pt x="2961968" y="341007"/>
                  <a:pt x="2961968" y="336788"/>
                </a:cubicBezTo>
                <a:lnTo>
                  <a:pt x="2949317" y="349442"/>
                </a:lnTo>
                <a:cubicBezTo>
                  <a:pt x="2974619" y="311484"/>
                  <a:pt x="3025236" y="273521"/>
                  <a:pt x="2961965" y="298827"/>
                </a:cubicBezTo>
                <a:lnTo>
                  <a:pt x="2974624" y="286175"/>
                </a:lnTo>
                <a:lnTo>
                  <a:pt x="2987278" y="286176"/>
                </a:lnTo>
                <a:cubicBezTo>
                  <a:pt x="2999930" y="273521"/>
                  <a:pt x="2999928" y="260870"/>
                  <a:pt x="2999928" y="260870"/>
                </a:cubicBezTo>
                <a:cubicBezTo>
                  <a:pt x="2999928" y="248213"/>
                  <a:pt x="2987276" y="248213"/>
                  <a:pt x="2974622" y="260867"/>
                </a:cubicBezTo>
                <a:lnTo>
                  <a:pt x="2961970" y="273521"/>
                </a:lnTo>
                <a:lnTo>
                  <a:pt x="2949317" y="286175"/>
                </a:lnTo>
                <a:cubicBezTo>
                  <a:pt x="2936662" y="298827"/>
                  <a:pt x="2924009" y="311484"/>
                  <a:pt x="2924008" y="324135"/>
                </a:cubicBezTo>
                <a:cubicBezTo>
                  <a:pt x="2924008" y="324135"/>
                  <a:pt x="2936663" y="324135"/>
                  <a:pt x="2949317" y="311481"/>
                </a:cubicBezTo>
                <a:lnTo>
                  <a:pt x="2961965" y="298827"/>
                </a:lnTo>
                <a:lnTo>
                  <a:pt x="2936662" y="349442"/>
                </a:lnTo>
                <a:lnTo>
                  <a:pt x="2924008" y="362096"/>
                </a:lnTo>
                <a:cubicBezTo>
                  <a:pt x="2911355" y="362093"/>
                  <a:pt x="2911355" y="362093"/>
                  <a:pt x="2898702" y="374747"/>
                </a:cubicBezTo>
                <a:cubicBezTo>
                  <a:pt x="2898702" y="374747"/>
                  <a:pt x="2898702" y="387402"/>
                  <a:pt x="2911350" y="374747"/>
                </a:cubicBezTo>
                <a:cubicBezTo>
                  <a:pt x="2911352" y="378965"/>
                  <a:pt x="2911352" y="383184"/>
                  <a:pt x="2911354" y="387402"/>
                </a:cubicBezTo>
                <a:cubicBezTo>
                  <a:pt x="2886047" y="400056"/>
                  <a:pt x="2886047" y="412713"/>
                  <a:pt x="2911354" y="400059"/>
                </a:cubicBezTo>
                <a:lnTo>
                  <a:pt x="2886048" y="425363"/>
                </a:lnTo>
                <a:cubicBezTo>
                  <a:pt x="2898704" y="438017"/>
                  <a:pt x="2898704" y="438017"/>
                  <a:pt x="2911350" y="425363"/>
                </a:cubicBezTo>
                <a:cubicBezTo>
                  <a:pt x="2911350" y="425363"/>
                  <a:pt x="2911350" y="412710"/>
                  <a:pt x="2924008" y="412712"/>
                </a:cubicBezTo>
                <a:cubicBezTo>
                  <a:pt x="2898704" y="438017"/>
                  <a:pt x="2911354" y="450671"/>
                  <a:pt x="2873394" y="501282"/>
                </a:cubicBezTo>
                <a:cubicBezTo>
                  <a:pt x="2873393" y="488631"/>
                  <a:pt x="2898702" y="463323"/>
                  <a:pt x="2886047" y="450672"/>
                </a:cubicBezTo>
                <a:cubicBezTo>
                  <a:pt x="2873394" y="501282"/>
                  <a:pt x="2873394" y="475979"/>
                  <a:pt x="2848088" y="488633"/>
                </a:cubicBezTo>
                <a:lnTo>
                  <a:pt x="2848086" y="475980"/>
                </a:lnTo>
                <a:cubicBezTo>
                  <a:pt x="2860742" y="463323"/>
                  <a:pt x="2860742" y="450671"/>
                  <a:pt x="2860742" y="450671"/>
                </a:cubicBezTo>
                <a:cubicBezTo>
                  <a:pt x="2848088" y="450672"/>
                  <a:pt x="2835430" y="463322"/>
                  <a:pt x="2822778" y="475977"/>
                </a:cubicBezTo>
                <a:cubicBezTo>
                  <a:pt x="2822777" y="488633"/>
                  <a:pt x="2822777" y="488633"/>
                  <a:pt x="2810128" y="488631"/>
                </a:cubicBezTo>
                <a:cubicBezTo>
                  <a:pt x="2797472" y="488631"/>
                  <a:pt x="2784820" y="513938"/>
                  <a:pt x="2759512" y="539243"/>
                </a:cubicBezTo>
                <a:cubicBezTo>
                  <a:pt x="2772164" y="551898"/>
                  <a:pt x="2784820" y="513938"/>
                  <a:pt x="2797472" y="513938"/>
                </a:cubicBezTo>
                <a:lnTo>
                  <a:pt x="2784818" y="526592"/>
                </a:lnTo>
                <a:cubicBezTo>
                  <a:pt x="2772164" y="539243"/>
                  <a:pt x="2772164" y="551898"/>
                  <a:pt x="2772164" y="551898"/>
                </a:cubicBezTo>
                <a:cubicBezTo>
                  <a:pt x="2772162" y="564552"/>
                  <a:pt x="2784820" y="551898"/>
                  <a:pt x="2797474" y="539243"/>
                </a:cubicBezTo>
                <a:lnTo>
                  <a:pt x="2810128" y="539243"/>
                </a:lnTo>
                <a:cubicBezTo>
                  <a:pt x="2772164" y="577206"/>
                  <a:pt x="2734204" y="627818"/>
                  <a:pt x="2772166" y="602513"/>
                </a:cubicBezTo>
                <a:cubicBezTo>
                  <a:pt x="2734200" y="653127"/>
                  <a:pt x="2759512" y="589857"/>
                  <a:pt x="2721554" y="627818"/>
                </a:cubicBezTo>
                <a:cubicBezTo>
                  <a:pt x="2683589" y="665778"/>
                  <a:pt x="2683589" y="703739"/>
                  <a:pt x="2658284" y="703743"/>
                </a:cubicBezTo>
                <a:lnTo>
                  <a:pt x="2658284" y="741699"/>
                </a:lnTo>
                <a:cubicBezTo>
                  <a:pt x="2645626" y="741699"/>
                  <a:pt x="2632979" y="754355"/>
                  <a:pt x="2595016" y="779661"/>
                </a:cubicBezTo>
                <a:cubicBezTo>
                  <a:pt x="2538072" y="855582"/>
                  <a:pt x="2523836" y="881681"/>
                  <a:pt x="2488250" y="927351"/>
                </a:cubicBezTo>
                <a:lnTo>
                  <a:pt x="2455824" y="966746"/>
                </a:lnTo>
                <a:cubicBezTo>
                  <a:pt x="2455823" y="963432"/>
                  <a:pt x="2455823" y="960122"/>
                  <a:pt x="2455822" y="956810"/>
                </a:cubicBezTo>
                <a:cubicBezTo>
                  <a:pt x="2443172" y="956810"/>
                  <a:pt x="2443172" y="956810"/>
                  <a:pt x="2430518" y="969464"/>
                </a:cubicBezTo>
                <a:cubicBezTo>
                  <a:pt x="2430518" y="982118"/>
                  <a:pt x="2430518" y="982118"/>
                  <a:pt x="2417862" y="994773"/>
                </a:cubicBezTo>
                <a:cubicBezTo>
                  <a:pt x="2392554" y="1007424"/>
                  <a:pt x="2354597" y="1070693"/>
                  <a:pt x="2316635" y="1133960"/>
                </a:cubicBezTo>
                <a:lnTo>
                  <a:pt x="2316635" y="1121304"/>
                </a:lnTo>
                <a:lnTo>
                  <a:pt x="2303984" y="1121304"/>
                </a:lnTo>
                <a:lnTo>
                  <a:pt x="2303984" y="1133960"/>
                </a:lnTo>
                <a:lnTo>
                  <a:pt x="2291328" y="1146614"/>
                </a:lnTo>
                <a:cubicBezTo>
                  <a:pt x="2291326" y="1159269"/>
                  <a:pt x="2278676" y="1171917"/>
                  <a:pt x="2291330" y="1171919"/>
                </a:cubicBezTo>
                <a:cubicBezTo>
                  <a:pt x="2278672" y="1184574"/>
                  <a:pt x="2266022" y="1184576"/>
                  <a:pt x="2266020" y="1171919"/>
                </a:cubicBezTo>
                <a:cubicBezTo>
                  <a:pt x="2253368" y="1184576"/>
                  <a:pt x="2253368" y="1197225"/>
                  <a:pt x="2253370" y="1209881"/>
                </a:cubicBezTo>
                <a:lnTo>
                  <a:pt x="2253368" y="1197225"/>
                </a:lnTo>
                <a:lnTo>
                  <a:pt x="2240712" y="1197225"/>
                </a:lnTo>
                <a:cubicBezTo>
                  <a:pt x="2228060" y="1209879"/>
                  <a:pt x="2228060" y="1222535"/>
                  <a:pt x="2228060" y="1222535"/>
                </a:cubicBezTo>
                <a:lnTo>
                  <a:pt x="2228062" y="1235190"/>
                </a:lnTo>
                <a:cubicBezTo>
                  <a:pt x="2215408" y="1235189"/>
                  <a:pt x="2202754" y="1260494"/>
                  <a:pt x="2190100" y="1285800"/>
                </a:cubicBezTo>
                <a:lnTo>
                  <a:pt x="2177446" y="1298454"/>
                </a:lnTo>
                <a:cubicBezTo>
                  <a:pt x="2177447" y="1311110"/>
                  <a:pt x="2164793" y="1311110"/>
                  <a:pt x="2164790" y="1323761"/>
                </a:cubicBezTo>
                <a:lnTo>
                  <a:pt x="2177447" y="1311110"/>
                </a:lnTo>
                <a:lnTo>
                  <a:pt x="2190096" y="1311111"/>
                </a:lnTo>
                <a:cubicBezTo>
                  <a:pt x="2202754" y="1311110"/>
                  <a:pt x="2152136" y="1349069"/>
                  <a:pt x="2164793" y="1374375"/>
                </a:cubicBezTo>
                <a:cubicBezTo>
                  <a:pt x="2152139" y="1387029"/>
                  <a:pt x="2152139" y="1387029"/>
                  <a:pt x="2152140" y="1399685"/>
                </a:cubicBezTo>
                <a:lnTo>
                  <a:pt x="2139485" y="1399683"/>
                </a:lnTo>
                <a:lnTo>
                  <a:pt x="2139485" y="1412336"/>
                </a:lnTo>
                <a:cubicBezTo>
                  <a:pt x="2139484" y="1424993"/>
                  <a:pt x="2126834" y="1424993"/>
                  <a:pt x="2126834" y="1424993"/>
                </a:cubicBezTo>
                <a:lnTo>
                  <a:pt x="2126832" y="1437641"/>
                </a:lnTo>
                <a:cubicBezTo>
                  <a:pt x="2101524" y="1475604"/>
                  <a:pt x="2088870" y="1488257"/>
                  <a:pt x="2076220" y="1475606"/>
                </a:cubicBezTo>
                <a:lnTo>
                  <a:pt x="2076220" y="1513566"/>
                </a:lnTo>
                <a:cubicBezTo>
                  <a:pt x="2063566" y="1526216"/>
                  <a:pt x="2063564" y="1538871"/>
                  <a:pt x="2063564" y="1538871"/>
                </a:cubicBezTo>
                <a:lnTo>
                  <a:pt x="2076215" y="1538868"/>
                </a:lnTo>
                <a:cubicBezTo>
                  <a:pt x="2076216" y="1534650"/>
                  <a:pt x="2076216" y="1530434"/>
                  <a:pt x="2076218" y="1526216"/>
                </a:cubicBezTo>
                <a:cubicBezTo>
                  <a:pt x="2076215" y="1538868"/>
                  <a:pt x="2076215" y="1538868"/>
                  <a:pt x="2088868" y="1551525"/>
                </a:cubicBezTo>
                <a:cubicBezTo>
                  <a:pt x="1949682" y="1779284"/>
                  <a:pt x="1810493" y="2045012"/>
                  <a:pt x="1734570" y="2285429"/>
                </a:cubicBezTo>
                <a:cubicBezTo>
                  <a:pt x="1696612" y="2298080"/>
                  <a:pt x="1696612" y="2336040"/>
                  <a:pt x="1683956" y="2386655"/>
                </a:cubicBezTo>
                <a:cubicBezTo>
                  <a:pt x="1671304" y="2411966"/>
                  <a:pt x="1645996" y="2424618"/>
                  <a:pt x="1645996" y="2449923"/>
                </a:cubicBezTo>
                <a:cubicBezTo>
                  <a:pt x="1620690" y="2487884"/>
                  <a:pt x="1633343" y="2500539"/>
                  <a:pt x="1620689" y="2551154"/>
                </a:cubicBezTo>
                <a:cubicBezTo>
                  <a:pt x="1595384" y="2639726"/>
                  <a:pt x="1506806" y="2829530"/>
                  <a:pt x="1506806" y="2905451"/>
                </a:cubicBezTo>
                <a:lnTo>
                  <a:pt x="1494152" y="2918102"/>
                </a:lnTo>
                <a:cubicBezTo>
                  <a:pt x="1494152" y="2922320"/>
                  <a:pt x="1494155" y="2926538"/>
                  <a:pt x="1494154" y="2930757"/>
                </a:cubicBezTo>
                <a:lnTo>
                  <a:pt x="1506806" y="2930756"/>
                </a:lnTo>
                <a:lnTo>
                  <a:pt x="1506806" y="2943410"/>
                </a:lnTo>
                <a:cubicBezTo>
                  <a:pt x="1494155" y="2968719"/>
                  <a:pt x="1481500" y="2968716"/>
                  <a:pt x="1494152" y="2943410"/>
                </a:cubicBezTo>
                <a:cubicBezTo>
                  <a:pt x="1468846" y="2956065"/>
                  <a:pt x="1456192" y="3019331"/>
                  <a:pt x="1456192" y="3057288"/>
                </a:cubicBezTo>
                <a:cubicBezTo>
                  <a:pt x="1456193" y="3044640"/>
                  <a:pt x="1456193" y="3044640"/>
                  <a:pt x="1443541" y="3057291"/>
                </a:cubicBezTo>
                <a:cubicBezTo>
                  <a:pt x="1443536" y="3069942"/>
                  <a:pt x="1443536" y="3069942"/>
                  <a:pt x="1443536" y="3082601"/>
                </a:cubicBezTo>
                <a:cubicBezTo>
                  <a:pt x="1430885" y="3158522"/>
                  <a:pt x="1430888" y="3133214"/>
                  <a:pt x="1405579" y="3209135"/>
                </a:cubicBezTo>
                <a:lnTo>
                  <a:pt x="1392929" y="3221789"/>
                </a:lnTo>
                <a:lnTo>
                  <a:pt x="1380271" y="3272402"/>
                </a:lnTo>
                <a:lnTo>
                  <a:pt x="1380272" y="3285053"/>
                </a:lnTo>
                <a:lnTo>
                  <a:pt x="1380271" y="3297705"/>
                </a:lnTo>
                <a:lnTo>
                  <a:pt x="1380271" y="3310362"/>
                </a:lnTo>
                <a:cubicBezTo>
                  <a:pt x="1380272" y="3323013"/>
                  <a:pt x="1367617" y="3323018"/>
                  <a:pt x="1367617" y="3348326"/>
                </a:cubicBezTo>
                <a:cubicBezTo>
                  <a:pt x="1380274" y="3348326"/>
                  <a:pt x="1380272" y="3323013"/>
                  <a:pt x="1392925" y="3335669"/>
                </a:cubicBezTo>
                <a:cubicBezTo>
                  <a:pt x="1392925" y="3348320"/>
                  <a:pt x="1392925" y="3348320"/>
                  <a:pt x="1392928" y="3360977"/>
                </a:cubicBezTo>
                <a:lnTo>
                  <a:pt x="1380272" y="3360974"/>
                </a:lnTo>
                <a:lnTo>
                  <a:pt x="1380271" y="3373631"/>
                </a:lnTo>
                <a:lnTo>
                  <a:pt x="1380271" y="3386286"/>
                </a:lnTo>
                <a:lnTo>
                  <a:pt x="1380271" y="3411591"/>
                </a:lnTo>
                <a:cubicBezTo>
                  <a:pt x="1354961" y="3449549"/>
                  <a:pt x="1354961" y="3500165"/>
                  <a:pt x="1329658" y="3512819"/>
                </a:cubicBezTo>
                <a:cubicBezTo>
                  <a:pt x="1329656" y="3525473"/>
                  <a:pt x="1329656" y="3538127"/>
                  <a:pt x="1342310" y="3512817"/>
                </a:cubicBezTo>
                <a:cubicBezTo>
                  <a:pt x="1342310" y="3512817"/>
                  <a:pt x="1342310" y="3550779"/>
                  <a:pt x="1329658" y="3550775"/>
                </a:cubicBezTo>
                <a:cubicBezTo>
                  <a:pt x="1317004" y="3601392"/>
                  <a:pt x="1342310" y="3525473"/>
                  <a:pt x="1354964" y="3550778"/>
                </a:cubicBezTo>
                <a:cubicBezTo>
                  <a:pt x="1354961" y="3538127"/>
                  <a:pt x="1342310" y="3487512"/>
                  <a:pt x="1367618" y="3500165"/>
                </a:cubicBezTo>
                <a:lnTo>
                  <a:pt x="1367618" y="3512819"/>
                </a:lnTo>
                <a:lnTo>
                  <a:pt x="1380271" y="3512817"/>
                </a:lnTo>
                <a:lnTo>
                  <a:pt x="1380271" y="3500166"/>
                </a:lnTo>
                <a:lnTo>
                  <a:pt x="1380271" y="3487512"/>
                </a:lnTo>
                <a:cubicBezTo>
                  <a:pt x="1392926" y="3525473"/>
                  <a:pt x="1405579" y="3386286"/>
                  <a:pt x="1418236" y="3348324"/>
                </a:cubicBezTo>
                <a:lnTo>
                  <a:pt x="1430885" y="3335669"/>
                </a:lnTo>
                <a:lnTo>
                  <a:pt x="1430887" y="3323013"/>
                </a:lnTo>
                <a:lnTo>
                  <a:pt x="1418234" y="3323015"/>
                </a:lnTo>
                <a:cubicBezTo>
                  <a:pt x="1456193" y="3209135"/>
                  <a:pt x="1506806" y="3044640"/>
                  <a:pt x="1544766" y="2918102"/>
                </a:cubicBezTo>
                <a:lnTo>
                  <a:pt x="1544766" y="2880141"/>
                </a:lnTo>
                <a:cubicBezTo>
                  <a:pt x="1557422" y="2842184"/>
                  <a:pt x="1582727" y="2791569"/>
                  <a:pt x="1595382" y="2740952"/>
                </a:cubicBezTo>
                <a:lnTo>
                  <a:pt x="1582726" y="2753607"/>
                </a:lnTo>
                <a:cubicBezTo>
                  <a:pt x="1595381" y="2728298"/>
                  <a:pt x="1620689" y="2690340"/>
                  <a:pt x="1633342" y="2652380"/>
                </a:cubicBezTo>
                <a:cubicBezTo>
                  <a:pt x="1683958" y="2538498"/>
                  <a:pt x="1734570" y="2386658"/>
                  <a:pt x="1785186" y="2285430"/>
                </a:cubicBezTo>
                <a:cubicBezTo>
                  <a:pt x="1823146" y="2196854"/>
                  <a:pt x="1848454" y="2082972"/>
                  <a:pt x="1886414" y="2007050"/>
                </a:cubicBezTo>
                <a:cubicBezTo>
                  <a:pt x="1911718" y="1981743"/>
                  <a:pt x="1924376" y="1969092"/>
                  <a:pt x="1937028" y="1943783"/>
                </a:cubicBezTo>
                <a:cubicBezTo>
                  <a:pt x="1962334" y="1905822"/>
                  <a:pt x="1962336" y="1867862"/>
                  <a:pt x="1987643" y="1829903"/>
                </a:cubicBezTo>
                <a:cubicBezTo>
                  <a:pt x="2000292" y="1804598"/>
                  <a:pt x="2000294" y="1817246"/>
                  <a:pt x="2012950" y="1804596"/>
                </a:cubicBezTo>
                <a:cubicBezTo>
                  <a:pt x="2050910" y="1753983"/>
                  <a:pt x="2088870" y="1589486"/>
                  <a:pt x="2139486" y="1576833"/>
                </a:cubicBezTo>
                <a:lnTo>
                  <a:pt x="2139485" y="1551525"/>
                </a:lnTo>
                <a:cubicBezTo>
                  <a:pt x="2202754" y="1475604"/>
                  <a:pt x="2228062" y="1412336"/>
                  <a:pt x="2266022" y="1349070"/>
                </a:cubicBezTo>
                <a:cubicBezTo>
                  <a:pt x="2291328" y="1298457"/>
                  <a:pt x="2316635" y="1247843"/>
                  <a:pt x="2367250" y="1197225"/>
                </a:cubicBezTo>
                <a:cubicBezTo>
                  <a:pt x="2354597" y="1197225"/>
                  <a:pt x="2392558" y="1159265"/>
                  <a:pt x="2430518" y="1108653"/>
                </a:cubicBezTo>
                <a:cubicBezTo>
                  <a:pt x="2468477" y="1058039"/>
                  <a:pt x="2519093" y="994770"/>
                  <a:pt x="2519094" y="969464"/>
                </a:cubicBezTo>
                <a:cubicBezTo>
                  <a:pt x="2531747" y="956810"/>
                  <a:pt x="2544401" y="956810"/>
                  <a:pt x="2531748" y="982118"/>
                </a:cubicBezTo>
                <a:cubicBezTo>
                  <a:pt x="2544401" y="982118"/>
                  <a:pt x="2557055" y="931503"/>
                  <a:pt x="2544401" y="944157"/>
                </a:cubicBezTo>
                <a:cubicBezTo>
                  <a:pt x="2595014" y="880889"/>
                  <a:pt x="2658282" y="792314"/>
                  <a:pt x="2721552" y="716393"/>
                </a:cubicBezTo>
                <a:cubicBezTo>
                  <a:pt x="2784818" y="627818"/>
                  <a:pt x="2860744" y="551898"/>
                  <a:pt x="2898701" y="501282"/>
                </a:cubicBezTo>
                <a:cubicBezTo>
                  <a:pt x="2911355" y="475977"/>
                  <a:pt x="2936662" y="463322"/>
                  <a:pt x="2924008" y="488633"/>
                </a:cubicBezTo>
                <a:cubicBezTo>
                  <a:pt x="2949317" y="501285"/>
                  <a:pt x="2949318" y="450671"/>
                  <a:pt x="2936662" y="450671"/>
                </a:cubicBezTo>
                <a:cubicBezTo>
                  <a:pt x="3012582" y="387402"/>
                  <a:pt x="3088506" y="311481"/>
                  <a:pt x="3177078" y="210252"/>
                </a:cubicBezTo>
                <a:lnTo>
                  <a:pt x="3189732" y="210252"/>
                </a:lnTo>
                <a:lnTo>
                  <a:pt x="3202388" y="197600"/>
                </a:lnTo>
                <a:cubicBezTo>
                  <a:pt x="3240348" y="134331"/>
                  <a:pt x="3265658" y="172292"/>
                  <a:pt x="3278308" y="121680"/>
                </a:cubicBezTo>
                <a:lnTo>
                  <a:pt x="3290962" y="134334"/>
                </a:lnTo>
                <a:cubicBezTo>
                  <a:pt x="3290962" y="134334"/>
                  <a:pt x="3303614" y="134331"/>
                  <a:pt x="3303617" y="121682"/>
                </a:cubicBezTo>
                <a:cubicBezTo>
                  <a:pt x="3316268" y="109025"/>
                  <a:pt x="3316268" y="109025"/>
                  <a:pt x="3316272" y="96371"/>
                </a:cubicBezTo>
                <a:cubicBezTo>
                  <a:pt x="3341574" y="96371"/>
                  <a:pt x="3354233" y="96371"/>
                  <a:pt x="3379536" y="58410"/>
                </a:cubicBezTo>
                <a:cubicBezTo>
                  <a:pt x="3366882" y="58410"/>
                  <a:pt x="3341574" y="96371"/>
                  <a:pt x="3341576" y="71066"/>
                </a:cubicBezTo>
                <a:lnTo>
                  <a:pt x="3354233" y="58410"/>
                </a:lnTo>
                <a:lnTo>
                  <a:pt x="3341576" y="58410"/>
                </a:lnTo>
                <a:cubicBezTo>
                  <a:pt x="3354230" y="42594"/>
                  <a:pt x="3365302" y="30732"/>
                  <a:pt x="3374990" y="21242"/>
                </a:cubicBezTo>
                <a:lnTo>
                  <a:pt x="3398246" y="0"/>
                </a:lnTo>
                <a:lnTo>
                  <a:pt x="3467874" y="0"/>
                </a:lnTo>
                <a:lnTo>
                  <a:pt x="3444386" y="25196"/>
                </a:lnTo>
                <a:cubicBezTo>
                  <a:pt x="3417497" y="55248"/>
                  <a:pt x="3392190" y="83718"/>
                  <a:pt x="3366882" y="109025"/>
                </a:cubicBezTo>
                <a:cubicBezTo>
                  <a:pt x="3253002" y="222906"/>
                  <a:pt x="3088505" y="374747"/>
                  <a:pt x="2987278" y="513935"/>
                </a:cubicBezTo>
                <a:cubicBezTo>
                  <a:pt x="2961968" y="526593"/>
                  <a:pt x="2961968" y="564552"/>
                  <a:pt x="2961968" y="564552"/>
                </a:cubicBezTo>
                <a:cubicBezTo>
                  <a:pt x="2936662" y="589857"/>
                  <a:pt x="2924008" y="577206"/>
                  <a:pt x="2911354" y="589857"/>
                </a:cubicBezTo>
                <a:cubicBezTo>
                  <a:pt x="2848088" y="640473"/>
                  <a:pt x="2822778" y="729050"/>
                  <a:pt x="2784818" y="767007"/>
                </a:cubicBezTo>
                <a:cubicBezTo>
                  <a:pt x="2772164" y="779661"/>
                  <a:pt x="2759512" y="779661"/>
                  <a:pt x="2759512" y="779661"/>
                </a:cubicBezTo>
                <a:cubicBezTo>
                  <a:pt x="2721554" y="817623"/>
                  <a:pt x="2670936" y="880889"/>
                  <a:pt x="2696243" y="893543"/>
                </a:cubicBezTo>
                <a:cubicBezTo>
                  <a:pt x="2670936" y="931505"/>
                  <a:pt x="2658284" y="918849"/>
                  <a:pt x="2632974" y="956810"/>
                </a:cubicBezTo>
                <a:cubicBezTo>
                  <a:pt x="2569709" y="1058039"/>
                  <a:pt x="2443174" y="1209879"/>
                  <a:pt x="2392558" y="1323761"/>
                </a:cubicBezTo>
                <a:cubicBezTo>
                  <a:pt x="2341943" y="1374375"/>
                  <a:pt x="2291328" y="1450299"/>
                  <a:pt x="2253366" y="1538871"/>
                </a:cubicBezTo>
                <a:cubicBezTo>
                  <a:pt x="2215408" y="1614791"/>
                  <a:pt x="2240714" y="1576832"/>
                  <a:pt x="2190100" y="1640100"/>
                </a:cubicBezTo>
                <a:cubicBezTo>
                  <a:pt x="2139485" y="1728675"/>
                  <a:pt x="2101524" y="1842554"/>
                  <a:pt x="2038253" y="1956437"/>
                </a:cubicBezTo>
                <a:cubicBezTo>
                  <a:pt x="2038256" y="1981745"/>
                  <a:pt x="2012950" y="1994399"/>
                  <a:pt x="2000296" y="2019705"/>
                </a:cubicBezTo>
                <a:cubicBezTo>
                  <a:pt x="1911720" y="2171547"/>
                  <a:pt x="1861108" y="2348691"/>
                  <a:pt x="1810492" y="2462576"/>
                </a:cubicBezTo>
                <a:cubicBezTo>
                  <a:pt x="1747226" y="2601765"/>
                  <a:pt x="1696610" y="2766260"/>
                  <a:pt x="1633343" y="2930756"/>
                </a:cubicBezTo>
                <a:cubicBezTo>
                  <a:pt x="1608035" y="2994026"/>
                  <a:pt x="1570074" y="3057291"/>
                  <a:pt x="1570074" y="3133212"/>
                </a:cubicBezTo>
                <a:lnTo>
                  <a:pt x="1557420" y="3145868"/>
                </a:lnTo>
                <a:lnTo>
                  <a:pt x="1557422" y="3171176"/>
                </a:lnTo>
                <a:cubicBezTo>
                  <a:pt x="1532116" y="3183827"/>
                  <a:pt x="1519462" y="3272402"/>
                  <a:pt x="1494154" y="3323016"/>
                </a:cubicBezTo>
                <a:cubicBezTo>
                  <a:pt x="1506809" y="3323016"/>
                  <a:pt x="1506806" y="3285057"/>
                  <a:pt x="1519463" y="3297708"/>
                </a:cubicBezTo>
                <a:cubicBezTo>
                  <a:pt x="1519460" y="3247095"/>
                  <a:pt x="1557424" y="3247095"/>
                  <a:pt x="1544768" y="3209136"/>
                </a:cubicBezTo>
                <a:cubicBezTo>
                  <a:pt x="1557420" y="3209135"/>
                  <a:pt x="1557422" y="3234441"/>
                  <a:pt x="1570074" y="3196481"/>
                </a:cubicBezTo>
                <a:cubicBezTo>
                  <a:pt x="1570074" y="3209135"/>
                  <a:pt x="1570074" y="3209135"/>
                  <a:pt x="1582726" y="3196481"/>
                </a:cubicBezTo>
                <a:lnTo>
                  <a:pt x="1582727" y="3183827"/>
                </a:lnTo>
                <a:lnTo>
                  <a:pt x="1582726" y="3171176"/>
                </a:lnTo>
                <a:lnTo>
                  <a:pt x="1582726" y="3158520"/>
                </a:lnTo>
                <a:cubicBezTo>
                  <a:pt x="1595382" y="3133212"/>
                  <a:pt x="1608035" y="3044642"/>
                  <a:pt x="1633342" y="3019331"/>
                </a:cubicBezTo>
                <a:cubicBezTo>
                  <a:pt x="1671305" y="2918102"/>
                  <a:pt x="1696612" y="2804219"/>
                  <a:pt x="1734570" y="2766260"/>
                </a:cubicBezTo>
                <a:cubicBezTo>
                  <a:pt x="1747224" y="2715648"/>
                  <a:pt x="1785185" y="2652377"/>
                  <a:pt x="1823146" y="2576459"/>
                </a:cubicBezTo>
                <a:lnTo>
                  <a:pt x="1835800" y="2576456"/>
                </a:lnTo>
                <a:lnTo>
                  <a:pt x="1835800" y="2551151"/>
                </a:lnTo>
                <a:cubicBezTo>
                  <a:pt x="1835798" y="2546934"/>
                  <a:pt x="1835798" y="2542716"/>
                  <a:pt x="1835796" y="2538498"/>
                </a:cubicBezTo>
                <a:cubicBezTo>
                  <a:pt x="1861106" y="2487885"/>
                  <a:pt x="1873760" y="2424618"/>
                  <a:pt x="1899068" y="2361350"/>
                </a:cubicBezTo>
                <a:cubicBezTo>
                  <a:pt x="1899068" y="2361350"/>
                  <a:pt x="1911722" y="2348691"/>
                  <a:pt x="1911720" y="2336043"/>
                </a:cubicBezTo>
                <a:cubicBezTo>
                  <a:pt x="1924374" y="2336042"/>
                  <a:pt x="1937030" y="2323389"/>
                  <a:pt x="1937026" y="2336043"/>
                </a:cubicBezTo>
                <a:cubicBezTo>
                  <a:pt x="1937030" y="2323389"/>
                  <a:pt x="1937028" y="2310734"/>
                  <a:pt x="1937028" y="2298083"/>
                </a:cubicBezTo>
                <a:cubicBezTo>
                  <a:pt x="1949682" y="2285426"/>
                  <a:pt x="1962335" y="2272770"/>
                  <a:pt x="1962336" y="2260122"/>
                </a:cubicBezTo>
                <a:cubicBezTo>
                  <a:pt x="2025604" y="2146238"/>
                  <a:pt x="2076220" y="2019704"/>
                  <a:pt x="2126832" y="1905822"/>
                </a:cubicBezTo>
                <a:lnTo>
                  <a:pt x="2126832" y="1893168"/>
                </a:lnTo>
                <a:lnTo>
                  <a:pt x="2139485" y="1880514"/>
                </a:lnTo>
                <a:cubicBezTo>
                  <a:pt x="2164793" y="1855208"/>
                  <a:pt x="2190100" y="1791941"/>
                  <a:pt x="2202754" y="1791941"/>
                </a:cubicBezTo>
                <a:lnTo>
                  <a:pt x="2202755" y="1753982"/>
                </a:lnTo>
                <a:lnTo>
                  <a:pt x="2215408" y="1741328"/>
                </a:lnTo>
                <a:cubicBezTo>
                  <a:pt x="2240714" y="1728675"/>
                  <a:pt x="2253368" y="1690712"/>
                  <a:pt x="2278674" y="1652753"/>
                </a:cubicBezTo>
                <a:lnTo>
                  <a:pt x="2291330" y="1640102"/>
                </a:lnTo>
                <a:cubicBezTo>
                  <a:pt x="2303984" y="1627446"/>
                  <a:pt x="2303982" y="1614791"/>
                  <a:pt x="2303982" y="1602140"/>
                </a:cubicBezTo>
                <a:cubicBezTo>
                  <a:pt x="2329289" y="1564178"/>
                  <a:pt x="2316632" y="1564179"/>
                  <a:pt x="2354598" y="1526214"/>
                </a:cubicBezTo>
                <a:lnTo>
                  <a:pt x="2367250" y="1513565"/>
                </a:lnTo>
                <a:lnTo>
                  <a:pt x="2367251" y="1500911"/>
                </a:lnTo>
                <a:cubicBezTo>
                  <a:pt x="2455824" y="1361721"/>
                  <a:pt x="2531747" y="1235189"/>
                  <a:pt x="2620324" y="1095999"/>
                </a:cubicBezTo>
                <a:lnTo>
                  <a:pt x="2632978" y="1083344"/>
                </a:lnTo>
                <a:lnTo>
                  <a:pt x="2645628" y="1070693"/>
                </a:lnTo>
                <a:cubicBezTo>
                  <a:pt x="2645627" y="1066475"/>
                  <a:pt x="2645627" y="1062257"/>
                  <a:pt x="2645626" y="1058039"/>
                </a:cubicBezTo>
                <a:lnTo>
                  <a:pt x="2658282" y="1045385"/>
                </a:lnTo>
                <a:lnTo>
                  <a:pt x="2670936" y="1045385"/>
                </a:lnTo>
                <a:cubicBezTo>
                  <a:pt x="2658284" y="1058040"/>
                  <a:pt x="2658284" y="1058040"/>
                  <a:pt x="2658280" y="1070693"/>
                </a:cubicBezTo>
                <a:cubicBezTo>
                  <a:pt x="2658280" y="1070693"/>
                  <a:pt x="2658281" y="1083344"/>
                  <a:pt x="2670938" y="1070693"/>
                </a:cubicBezTo>
                <a:lnTo>
                  <a:pt x="2683589" y="1070693"/>
                </a:lnTo>
                <a:cubicBezTo>
                  <a:pt x="2683586" y="1058039"/>
                  <a:pt x="2696244" y="1058040"/>
                  <a:pt x="2696244" y="1058040"/>
                </a:cubicBezTo>
                <a:cubicBezTo>
                  <a:pt x="2658284" y="1095999"/>
                  <a:pt x="2658284" y="1095999"/>
                  <a:pt x="2632978" y="1159265"/>
                </a:cubicBezTo>
                <a:cubicBezTo>
                  <a:pt x="2632978" y="1108656"/>
                  <a:pt x="2595014" y="1171919"/>
                  <a:pt x="2557054" y="1235189"/>
                </a:cubicBezTo>
                <a:cubicBezTo>
                  <a:pt x="2569706" y="1235192"/>
                  <a:pt x="2582362" y="1222536"/>
                  <a:pt x="2595012" y="1222535"/>
                </a:cubicBezTo>
                <a:cubicBezTo>
                  <a:pt x="2582362" y="1247843"/>
                  <a:pt x="2569708" y="1285800"/>
                  <a:pt x="2531747" y="1323761"/>
                </a:cubicBezTo>
                <a:lnTo>
                  <a:pt x="2531747" y="1311110"/>
                </a:lnTo>
                <a:lnTo>
                  <a:pt x="2531748" y="1298457"/>
                </a:lnTo>
                <a:lnTo>
                  <a:pt x="2519093" y="1311110"/>
                </a:lnTo>
                <a:cubicBezTo>
                  <a:pt x="2519090" y="1323761"/>
                  <a:pt x="2506440" y="1336415"/>
                  <a:pt x="2506440" y="1336415"/>
                </a:cubicBezTo>
                <a:cubicBezTo>
                  <a:pt x="2493790" y="1336415"/>
                  <a:pt x="2481130" y="1361721"/>
                  <a:pt x="2468480" y="1374375"/>
                </a:cubicBezTo>
                <a:cubicBezTo>
                  <a:pt x="2468476" y="1387029"/>
                  <a:pt x="2455824" y="1387029"/>
                  <a:pt x="2455824" y="1387029"/>
                </a:cubicBezTo>
                <a:lnTo>
                  <a:pt x="2455826" y="1399683"/>
                </a:lnTo>
                <a:lnTo>
                  <a:pt x="2468480" y="1399685"/>
                </a:lnTo>
                <a:lnTo>
                  <a:pt x="2417864" y="1450296"/>
                </a:lnTo>
                <a:cubicBezTo>
                  <a:pt x="2430520" y="1450296"/>
                  <a:pt x="2443172" y="1437641"/>
                  <a:pt x="2455824" y="1450296"/>
                </a:cubicBezTo>
                <a:cubicBezTo>
                  <a:pt x="2417864" y="1500911"/>
                  <a:pt x="2430520" y="1475606"/>
                  <a:pt x="2417861" y="1513565"/>
                </a:cubicBezTo>
                <a:cubicBezTo>
                  <a:pt x="2405212" y="1538868"/>
                  <a:pt x="2405210" y="1513565"/>
                  <a:pt x="2379904" y="1551524"/>
                </a:cubicBezTo>
                <a:cubicBezTo>
                  <a:pt x="2392558" y="1551525"/>
                  <a:pt x="2392558" y="1538871"/>
                  <a:pt x="2405212" y="1538868"/>
                </a:cubicBezTo>
                <a:cubicBezTo>
                  <a:pt x="2392558" y="1564181"/>
                  <a:pt x="2379904" y="1576832"/>
                  <a:pt x="2379904" y="1564179"/>
                </a:cubicBezTo>
                <a:cubicBezTo>
                  <a:pt x="2367246" y="1589486"/>
                  <a:pt x="2367246" y="1589486"/>
                  <a:pt x="2367250" y="1602137"/>
                </a:cubicBezTo>
                <a:lnTo>
                  <a:pt x="2354598" y="1614791"/>
                </a:lnTo>
                <a:lnTo>
                  <a:pt x="2341944" y="1627446"/>
                </a:lnTo>
                <a:lnTo>
                  <a:pt x="2341943" y="1640100"/>
                </a:lnTo>
                <a:lnTo>
                  <a:pt x="2347962" y="1639239"/>
                </a:lnTo>
                <a:lnTo>
                  <a:pt x="2340360" y="1652750"/>
                </a:lnTo>
                <a:cubicBezTo>
                  <a:pt x="2335613" y="1659078"/>
                  <a:pt x="2329289" y="1665405"/>
                  <a:pt x="2316635" y="1678061"/>
                </a:cubicBezTo>
                <a:lnTo>
                  <a:pt x="2316636" y="1690712"/>
                </a:lnTo>
                <a:lnTo>
                  <a:pt x="2316635" y="1703367"/>
                </a:lnTo>
                <a:cubicBezTo>
                  <a:pt x="2303982" y="1716018"/>
                  <a:pt x="2291328" y="1741328"/>
                  <a:pt x="2278674" y="1779284"/>
                </a:cubicBezTo>
                <a:cubicBezTo>
                  <a:pt x="2266024" y="1804596"/>
                  <a:pt x="2240714" y="1791941"/>
                  <a:pt x="2240716" y="1829903"/>
                </a:cubicBezTo>
                <a:lnTo>
                  <a:pt x="2228057" y="1829903"/>
                </a:lnTo>
                <a:cubicBezTo>
                  <a:pt x="2228060" y="1817244"/>
                  <a:pt x="2228057" y="1829903"/>
                  <a:pt x="2215409" y="1829900"/>
                </a:cubicBezTo>
                <a:lnTo>
                  <a:pt x="2215409" y="1855205"/>
                </a:lnTo>
                <a:lnTo>
                  <a:pt x="2215408" y="1867862"/>
                </a:lnTo>
                <a:cubicBezTo>
                  <a:pt x="2202754" y="1880516"/>
                  <a:pt x="2202754" y="1893173"/>
                  <a:pt x="2215409" y="1893168"/>
                </a:cubicBezTo>
                <a:cubicBezTo>
                  <a:pt x="2190101" y="1943783"/>
                  <a:pt x="2152139" y="1956437"/>
                  <a:pt x="2152139" y="1994397"/>
                </a:cubicBezTo>
                <a:cubicBezTo>
                  <a:pt x="2152139" y="1994397"/>
                  <a:pt x="2139485" y="2007051"/>
                  <a:pt x="2139485" y="2019704"/>
                </a:cubicBezTo>
                <a:lnTo>
                  <a:pt x="2139486" y="2032355"/>
                </a:lnTo>
                <a:lnTo>
                  <a:pt x="2139485" y="2045012"/>
                </a:lnTo>
                <a:cubicBezTo>
                  <a:pt x="2126832" y="2070317"/>
                  <a:pt x="2114180" y="2082972"/>
                  <a:pt x="2101526" y="2095623"/>
                </a:cubicBezTo>
                <a:cubicBezTo>
                  <a:pt x="2120505" y="2105114"/>
                  <a:pt x="2089662" y="2121723"/>
                  <a:pt x="2083730" y="2134771"/>
                </a:cubicBezTo>
                <a:lnTo>
                  <a:pt x="2088130" y="2144585"/>
                </a:lnTo>
                <a:lnTo>
                  <a:pt x="2087437" y="2146015"/>
                </a:lnTo>
                <a:cubicBezTo>
                  <a:pt x="2086893" y="2147621"/>
                  <a:pt x="2087289" y="2147819"/>
                  <a:pt x="2088870" y="2146236"/>
                </a:cubicBezTo>
                <a:lnTo>
                  <a:pt x="2088130" y="2144585"/>
                </a:lnTo>
                <a:lnTo>
                  <a:pt x="2091639" y="2137342"/>
                </a:lnTo>
                <a:cubicBezTo>
                  <a:pt x="2104689" y="2113026"/>
                  <a:pt x="2142649" y="2051340"/>
                  <a:pt x="2152139" y="2032358"/>
                </a:cubicBezTo>
                <a:cubicBezTo>
                  <a:pt x="2164790" y="2032358"/>
                  <a:pt x="2164793" y="2019704"/>
                  <a:pt x="2164793" y="2019704"/>
                </a:cubicBezTo>
                <a:lnTo>
                  <a:pt x="2177447" y="2007050"/>
                </a:lnTo>
                <a:cubicBezTo>
                  <a:pt x="2177447" y="1994397"/>
                  <a:pt x="2177447" y="1994397"/>
                  <a:pt x="2164794" y="1994397"/>
                </a:cubicBezTo>
                <a:cubicBezTo>
                  <a:pt x="2164793" y="1981743"/>
                  <a:pt x="2177446" y="1981743"/>
                  <a:pt x="2177447" y="1969089"/>
                </a:cubicBezTo>
                <a:cubicBezTo>
                  <a:pt x="2190101" y="1943783"/>
                  <a:pt x="2190100" y="1956437"/>
                  <a:pt x="2202754" y="1956437"/>
                </a:cubicBezTo>
                <a:cubicBezTo>
                  <a:pt x="2215408" y="1931130"/>
                  <a:pt x="2202754" y="1918476"/>
                  <a:pt x="2228057" y="1880516"/>
                </a:cubicBezTo>
                <a:cubicBezTo>
                  <a:pt x="2228058" y="1876299"/>
                  <a:pt x="2228058" y="1872080"/>
                  <a:pt x="2228060" y="1867862"/>
                </a:cubicBezTo>
                <a:lnTo>
                  <a:pt x="2240714" y="1867862"/>
                </a:lnTo>
                <a:cubicBezTo>
                  <a:pt x="2240714" y="1867862"/>
                  <a:pt x="2253365" y="1867862"/>
                  <a:pt x="2253370" y="1855208"/>
                </a:cubicBezTo>
                <a:lnTo>
                  <a:pt x="2253370" y="1842557"/>
                </a:lnTo>
                <a:lnTo>
                  <a:pt x="2240712" y="1842554"/>
                </a:lnTo>
                <a:cubicBezTo>
                  <a:pt x="2278674" y="1804596"/>
                  <a:pt x="2291328" y="1766636"/>
                  <a:pt x="2329289" y="1703364"/>
                </a:cubicBezTo>
                <a:lnTo>
                  <a:pt x="2329290" y="1716023"/>
                </a:lnTo>
                <a:lnTo>
                  <a:pt x="2341943" y="1703366"/>
                </a:lnTo>
                <a:lnTo>
                  <a:pt x="2341943" y="1690709"/>
                </a:lnTo>
                <a:cubicBezTo>
                  <a:pt x="2354597" y="1665407"/>
                  <a:pt x="2341944" y="1665407"/>
                  <a:pt x="2367250" y="1627446"/>
                </a:cubicBezTo>
                <a:lnTo>
                  <a:pt x="2379904" y="1627443"/>
                </a:lnTo>
                <a:lnTo>
                  <a:pt x="2379904" y="1614791"/>
                </a:lnTo>
                <a:cubicBezTo>
                  <a:pt x="2379902" y="1610574"/>
                  <a:pt x="2379902" y="1606356"/>
                  <a:pt x="2379900" y="1602140"/>
                </a:cubicBezTo>
                <a:cubicBezTo>
                  <a:pt x="2408372" y="1573670"/>
                  <a:pt x="2436844" y="1509612"/>
                  <a:pt x="2465318" y="1468683"/>
                </a:cubicBezTo>
                <a:lnTo>
                  <a:pt x="2481902" y="1450599"/>
                </a:lnTo>
                <a:lnTo>
                  <a:pt x="2579830" y="1265063"/>
                </a:lnTo>
                <a:cubicBezTo>
                  <a:pt x="2717198" y="1022537"/>
                  <a:pt x="2870026" y="786258"/>
                  <a:pt x="3038504" y="556154"/>
                </a:cubicBezTo>
                <a:cubicBezTo>
                  <a:pt x="3120582" y="445845"/>
                  <a:pt x="3206686" y="339281"/>
                  <a:pt x="3295808" y="235523"/>
                </a:cubicBezTo>
                <a:lnTo>
                  <a:pt x="3509334" y="0"/>
                </a:lnTo>
                <a:lnTo>
                  <a:pt x="9854218" y="0"/>
                </a:lnTo>
                <a:lnTo>
                  <a:pt x="9854218" y="10287000"/>
                </a:lnTo>
                <a:lnTo>
                  <a:pt x="4569194" y="10287000"/>
                </a:lnTo>
                <a:lnTo>
                  <a:pt x="4512034" y="10239735"/>
                </a:lnTo>
                <a:cubicBezTo>
                  <a:pt x="4483562" y="10219173"/>
                  <a:pt x="4455092" y="10200194"/>
                  <a:pt x="4429784" y="10181214"/>
                </a:cubicBezTo>
                <a:cubicBezTo>
                  <a:pt x="4429784" y="10168562"/>
                  <a:pt x="4417133" y="10168558"/>
                  <a:pt x="4404479" y="10143254"/>
                </a:cubicBezTo>
                <a:lnTo>
                  <a:pt x="4404479" y="10130601"/>
                </a:lnTo>
                <a:cubicBezTo>
                  <a:pt x="4391824" y="10117947"/>
                  <a:pt x="4391824" y="10105293"/>
                  <a:pt x="4366518" y="10092639"/>
                </a:cubicBezTo>
                <a:cubicBezTo>
                  <a:pt x="4366518" y="10092639"/>
                  <a:pt x="4366520" y="10079986"/>
                  <a:pt x="4353864" y="10079984"/>
                </a:cubicBezTo>
                <a:lnTo>
                  <a:pt x="4341210" y="10079986"/>
                </a:lnTo>
                <a:cubicBezTo>
                  <a:pt x="4341206" y="10092639"/>
                  <a:pt x="4353864" y="10092639"/>
                  <a:pt x="4366518" y="10105293"/>
                </a:cubicBezTo>
                <a:lnTo>
                  <a:pt x="4379172" y="10130601"/>
                </a:lnTo>
                <a:cubicBezTo>
                  <a:pt x="4379171" y="10134819"/>
                  <a:pt x="4379171" y="10139036"/>
                  <a:pt x="4379170" y="10143254"/>
                </a:cubicBezTo>
                <a:lnTo>
                  <a:pt x="4366518" y="10143254"/>
                </a:lnTo>
                <a:lnTo>
                  <a:pt x="4366518" y="10130601"/>
                </a:lnTo>
                <a:lnTo>
                  <a:pt x="4353864" y="10130602"/>
                </a:lnTo>
                <a:lnTo>
                  <a:pt x="4341210" y="10117947"/>
                </a:lnTo>
                <a:cubicBezTo>
                  <a:pt x="4341209" y="10105293"/>
                  <a:pt x="4328555" y="10105293"/>
                  <a:pt x="4328555" y="10105293"/>
                </a:cubicBezTo>
                <a:lnTo>
                  <a:pt x="4328555" y="10092639"/>
                </a:lnTo>
                <a:cubicBezTo>
                  <a:pt x="4328555" y="10092639"/>
                  <a:pt x="4328555" y="10079986"/>
                  <a:pt x="4315904" y="10079986"/>
                </a:cubicBezTo>
                <a:lnTo>
                  <a:pt x="4303250" y="10079985"/>
                </a:lnTo>
                <a:lnTo>
                  <a:pt x="4303250" y="10092639"/>
                </a:lnTo>
                <a:cubicBezTo>
                  <a:pt x="4315904" y="10092639"/>
                  <a:pt x="4315901" y="10105293"/>
                  <a:pt x="4315901" y="10105293"/>
                </a:cubicBezTo>
                <a:lnTo>
                  <a:pt x="4303250" y="10117946"/>
                </a:lnTo>
                <a:lnTo>
                  <a:pt x="4252632" y="10067332"/>
                </a:lnTo>
                <a:cubicBezTo>
                  <a:pt x="4252636" y="10079986"/>
                  <a:pt x="4265290" y="10092639"/>
                  <a:pt x="4252636" y="10092639"/>
                </a:cubicBezTo>
                <a:cubicBezTo>
                  <a:pt x="4252636" y="10092639"/>
                  <a:pt x="4239980" y="10079986"/>
                  <a:pt x="4227329" y="10079986"/>
                </a:cubicBezTo>
                <a:lnTo>
                  <a:pt x="4189368" y="10042026"/>
                </a:lnTo>
                <a:cubicBezTo>
                  <a:pt x="4176714" y="10029372"/>
                  <a:pt x="4151405" y="10016718"/>
                  <a:pt x="4138756" y="10004066"/>
                </a:cubicBezTo>
                <a:cubicBezTo>
                  <a:pt x="4151405" y="10004066"/>
                  <a:pt x="4164062" y="9991413"/>
                  <a:pt x="4189368" y="10016718"/>
                </a:cubicBezTo>
                <a:cubicBezTo>
                  <a:pt x="4176716" y="9978759"/>
                  <a:pt x="4164062" y="9991413"/>
                  <a:pt x="4126100" y="9940797"/>
                </a:cubicBezTo>
                <a:lnTo>
                  <a:pt x="4113446" y="9928143"/>
                </a:lnTo>
                <a:cubicBezTo>
                  <a:pt x="4126100" y="9940797"/>
                  <a:pt x="4138754" y="9928143"/>
                  <a:pt x="4138754" y="9928143"/>
                </a:cubicBezTo>
                <a:cubicBezTo>
                  <a:pt x="4138751" y="9915490"/>
                  <a:pt x="4126100" y="9915490"/>
                  <a:pt x="4126100" y="9902836"/>
                </a:cubicBezTo>
                <a:lnTo>
                  <a:pt x="4113446" y="9890182"/>
                </a:lnTo>
                <a:lnTo>
                  <a:pt x="4100792" y="9877532"/>
                </a:lnTo>
                <a:cubicBezTo>
                  <a:pt x="4088141" y="9890180"/>
                  <a:pt x="4100790" y="9890182"/>
                  <a:pt x="4100790" y="9890182"/>
                </a:cubicBezTo>
                <a:lnTo>
                  <a:pt x="4113444" y="9902836"/>
                </a:lnTo>
                <a:lnTo>
                  <a:pt x="4113446" y="9915490"/>
                </a:lnTo>
                <a:lnTo>
                  <a:pt x="4062832" y="9877532"/>
                </a:lnTo>
                <a:cubicBezTo>
                  <a:pt x="4075486" y="9902834"/>
                  <a:pt x="4050180" y="9877532"/>
                  <a:pt x="4062832" y="9902836"/>
                </a:cubicBezTo>
                <a:cubicBezTo>
                  <a:pt x="4037526" y="9890182"/>
                  <a:pt x="4024871" y="9877530"/>
                  <a:pt x="4012217" y="9877532"/>
                </a:cubicBezTo>
                <a:lnTo>
                  <a:pt x="4012217" y="9890182"/>
                </a:lnTo>
                <a:cubicBezTo>
                  <a:pt x="4012217" y="9877532"/>
                  <a:pt x="3999564" y="9864876"/>
                  <a:pt x="3999564" y="9864876"/>
                </a:cubicBezTo>
                <a:lnTo>
                  <a:pt x="3986910" y="9852222"/>
                </a:lnTo>
                <a:lnTo>
                  <a:pt x="3974254" y="9839571"/>
                </a:lnTo>
                <a:cubicBezTo>
                  <a:pt x="3974255" y="9843788"/>
                  <a:pt x="3974256" y="9848006"/>
                  <a:pt x="3974256" y="9852222"/>
                </a:cubicBezTo>
                <a:cubicBezTo>
                  <a:pt x="3961601" y="9852219"/>
                  <a:pt x="3948950" y="9839571"/>
                  <a:pt x="3936298" y="9826916"/>
                </a:cubicBezTo>
                <a:lnTo>
                  <a:pt x="3936296" y="9814262"/>
                </a:lnTo>
                <a:lnTo>
                  <a:pt x="3936298" y="9801610"/>
                </a:lnTo>
                <a:lnTo>
                  <a:pt x="3923640" y="9801610"/>
                </a:lnTo>
                <a:lnTo>
                  <a:pt x="3910988" y="9801610"/>
                </a:lnTo>
                <a:lnTo>
                  <a:pt x="3898332" y="9788956"/>
                </a:lnTo>
                <a:cubicBezTo>
                  <a:pt x="3898334" y="9784738"/>
                  <a:pt x="3898336" y="9780520"/>
                  <a:pt x="3898336" y="9776301"/>
                </a:cubicBezTo>
                <a:lnTo>
                  <a:pt x="3898336" y="9750996"/>
                </a:lnTo>
                <a:lnTo>
                  <a:pt x="3885682" y="9750996"/>
                </a:lnTo>
                <a:lnTo>
                  <a:pt x="3885680" y="9763644"/>
                </a:lnTo>
                <a:lnTo>
                  <a:pt x="3885682" y="9776301"/>
                </a:lnTo>
                <a:lnTo>
                  <a:pt x="3847722" y="9738340"/>
                </a:lnTo>
                <a:cubicBezTo>
                  <a:pt x="3835066" y="9738340"/>
                  <a:pt x="3847722" y="9750998"/>
                  <a:pt x="3847722" y="9763647"/>
                </a:cubicBezTo>
                <a:cubicBezTo>
                  <a:pt x="3847722" y="9750998"/>
                  <a:pt x="3835064" y="9750996"/>
                  <a:pt x="3835066" y="9738340"/>
                </a:cubicBezTo>
                <a:lnTo>
                  <a:pt x="3835067" y="9725686"/>
                </a:lnTo>
                <a:cubicBezTo>
                  <a:pt x="3809762" y="9687726"/>
                  <a:pt x="3784452" y="9662421"/>
                  <a:pt x="3759146" y="9649764"/>
                </a:cubicBezTo>
                <a:lnTo>
                  <a:pt x="3759146" y="9662421"/>
                </a:lnTo>
                <a:lnTo>
                  <a:pt x="3746490" y="9637114"/>
                </a:lnTo>
                <a:cubicBezTo>
                  <a:pt x="3746492" y="9624458"/>
                  <a:pt x="3746492" y="9624458"/>
                  <a:pt x="3733836" y="9624460"/>
                </a:cubicBezTo>
                <a:lnTo>
                  <a:pt x="3733836" y="9636734"/>
                </a:lnTo>
                <a:lnTo>
                  <a:pt x="3640518" y="9540630"/>
                </a:lnTo>
                <a:cubicBezTo>
                  <a:pt x="3607301" y="9510579"/>
                  <a:pt x="3575669" y="9485271"/>
                  <a:pt x="3544034" y="9459962"/>
                </a:cubicBezTo>
                <a:cubicBezTo>
                  <a:pt x="3480766" y="9409350"/>
                  <a:pt x="3417497" y="9346084"/>
                  <a:pt x="3379536" y="9270158"/>
                </a:cubicBezTo>
                <a:cubicBezTo>
                  <a:pt x="3328919" y="9219549"/>
                  <a:pt x="3253002" y="9181588"/>
                  <a:pt x="3240347" y="9118320"/>
                </a:cubicBezTo>
                <a:cubicBezTo>
                  <a:pt x="3215042" y="9093014"/>
                  <a:pt x="3227696" y="9118320"/>
                  <a:pt x="3227696" y="9118320"/>
                </a:cubicBezTo>
                <a:cubicBezTo>
                  <a:pt x="3202388" y="9055053"/>
                  <a:pt x="3126467" y="8991784"/>
                  <a:pt x="3075851" y="8903210"/>
                </a:cubicBezTo>
                <a:cubicBezTo>
                  <a:pt x="3063198" y="8903210"/>
                  <a:pt x="3075852" y="8915864"/>
                  <a:pt x="3063197" y="8915864"/>
                </a:cubicBezTo>
                <a:cubicBezTo>
                  <a:pt x="2999926" y="8839942"/>
                  <a:pt x="3088506" y="8890558"/>
                  <a:pt x="3025236" y="8827288"/>
                </a:cubicBezTo>
                <a:cubicBezTo>
                  <a:pt x="3012584" y="8827288"/>
                  <a:pt x="3037889" y="8852592"/>
                  <a:pt x="3025238" y="8865246"/>
                </a:cubicBezTo>
                <a:cubicBezTo>
                  <a:pt x="2987276" y="8801984"/>
                  <a:pt x="2898704" y="8726062"/>
                  <a:pt x="2924008" y="8688099"/>
                </a:cubicBezTo>
                <a:cubicBezTo>
                  <a:pt x="2911354" y="8675448"/>
                  <a:pt x="2886047" y="8662794"/>
                  <a:pt x="2873393" y="8650138"/>
                </a:cubicBezTo>
                <a:lnTo>
                  <a:pt x="2873393" y="8637488"/>
                </a:lnTo>
                <a:cubicBezTo>
                  <a:pt x="2873392" y="8633270"/>
                  <a:pt x="2873393" y="8629052"/>
                  <a:pt x="2873392" y="8624834"/>
                </a:cubicBezTo>
                <a:lnTo>
                  <a:pt x="2860744" y="8624834"/>
                </a:lnTo>
                <a:cubicBezTo>
                  <a:pt x="2721550" y="8422374"/>
                  <a:pt x="2607670" y="8245227"/>
                  <a:pt x="2506439" y="8042772"/>
                </a:cubicBezTo>
                <a:lnTo>
                  <a:pt x="2503470" y="8056143"/>
                </a:lnTo>
                <a:lnTo>
                  <a:pt x="2422608" y="7928891"/>
                </a:lnTo>
                <a:cubicBezTo>
                  <a:pt x="2395720" y="7875114"/>
                  <a:pt x="2373578" y="7821335"/>
                  <a:pt x="2354598" y="7777047"/>
                </a:cubicBezTo>
                <a:lnTo>
                  <a:pt x="2316635" y="7701123"/>
                </a:lnTo>
                <a:cubicBezTo>
                  <a:pt x="2303982" y="7688474"/>
                  <a:pt x="2278672" y="7650515"/>
                  <a:pt x="2266022" y="7637859"/>
                </a:cubicBezTo>
                <a:lnTo>
                  <a:pt x="2266022" y="7625202"/>
                </a:lnTo>
                <a:cubicBezTo>
                  <a:pt x="2240714" y="7536630"/>
                  <a:pt x="2215409" y="7498670"/>
                  <a:pt x="2164794" y="7397444"/>
                </a:cubicBezTo>
                <a:lnTo>
                  <a:pt x="2164793" y="7384790"/>
                </a:lnTo>
                <a:cubicBezTo>
                  <a:pt x="2152139" y="7359483"/>
                  <a:pt x="2139482" y="7334177"/>
                  <a:pt x="2126832" y="7334175"/>
                </a:cubicBezTo>
                <a:lnTo>
                  <a:pt x="2114180" y="7346829"/>
                </a:lnTo>
                <a:cubicBezTo>
                  <a:pt x="2114178" y="7359480"/>
                  <a:pt x="2126832" y="7372134"/>
                  <a:pt x="2126832" y="7372134"/>
                </a:cubicBezTo>
                <a:cubicBezTo>
                  <a:pt x="2139486" y="7372133"/>
                  <a:pt x="2139486" y="7384790"/>
                  <a:pt x="2139485" y="7397444"/>
                </a:cubicBezTo>
                <a:cubicBezTo>
                  <a:pt x="2152139" y="7460709"/>
                  <a:pt x="2177447" y="7536632"/>
                  <a:pt x="2202752" y="7549284"/>
                </a:cubicBezTo>
                <a:cubicBezTo>
                  <a:pt x="2190101" y="7561940"/>
                  <a:pt x="2215408" y="7587245"/>
                  <a:pt x="2240714" y="7637859"/>
                </a:cubicBezTo>
                <a:cubicBezTo>
                  <a:pt x="2240714" y="7637859"/>
                  <a:pt x="2253368" y="7650515"/>
                  <a:pt x="2253368" y="7663166"/>
                </a:cubicBezTo>
                <a:cubicBezTo>
                  <a:pt x="2256530" y="7672658"/>
                  <a:pt x="2261276" y="7686891"/>
                  <a:pt x="2267009" y="7702709"/>
                </a:cubicBezTo>
                <a:lnTo>
                  <a:pt x="2268472" y="7706363"/>
                </a:lnTo>
                <a:lnTo>
                  <a:pt x="2183772" y="7539792"/>
                </a:lnTo>
                <a:cubicBezTo>
                  <a:pt x="2152139" y="7482852"/>
                  <a:pt x="2120506" y="7429077"/>
                  <a:pt x="2088870" y="7372134"/>
                </a:cubicBezTo>
                <a:lnTo>
                  <a:pt x="2076218" y="7359483"/>
                </a:lnTo>
                <a:lnTo>
                  <a:pt x="2076220" y="7346829"/>
                </a:lnTo>
                <a:cubicBezTo>
                  <a:pt x="2025605" y="7194987"/>
                  <a:pt x="1974989" y="7030493"/>
                  <a:pt x="1911722" y="6815382"/>
                </a:cubicBezTo>
                <a:cubicBezTo>
                  <a:pt x="1899066" y="6777419"/>
                  <a:pt x="1873760" y="6726804"/>
                  <a:pt x="1861103" y="6676193"/>
                </a:cubicBezTo>
                <a:cubicBezTo>
                  <a:pt x="1861106" y="6650886"/>
                  <a:pt x="1861106" y="6612926"/>
                  <a:pt x="1861103" y="6625580"/>
                </a:cubicBezTo>
                <a:cubicBezTo>
                  <a:pt x="1861106" y="6621362"/>
                  <a:pt x="1861104" y="6617144"/>
                  <a:pt x="1861106" y="6612926"/>
                </a:cubicBezTo>
                <a:cubicBezTo>
                  <a:pt x="1848454" y="6600269"/>
                  <a:pt x="1861106" y="6574965"/>
                  <a:pt x="1861106" y="6574965"/>
                </a:cubicBezTo>
                <a:cubicBezTo>
                  <a:pt x="1848455" y="6511697"/>
                  <a:pt x="1823146" y="6435776"/>
                  <a:pt x="1810492" y="6359856"/>
                </a:cubicBezTo>
                <a:lnTo>
                  <a:pt x="1810492" y="6347198"/>
                </a:lnTo>
                <a:lnTo>
                  <a:pt x="1810493" y="6334550"/>
                </a:lnTo>
                <a:cubicBezTo>
                  <a:pt x="1810492" y="6321896"/>
                  <a:pt x="1797840" y="6309240"/>
                  <a:pt x="1797844" y="6296589"/>
                </a:cubicBezTo>
                <a:cubicBezTo>
                  <a:pt x="1797840" y="6292370"/>
                  <a:pt x="1797840" y="6288152"/>
                  <a:pt x="1797840" y="6283932"/>
                </a:cubicBezTo>
                <a:cubicBezTo>
                  <a:pt x="1797842" y="6258626"/>
                  <a:pt x="1785185" y="6233319"/>
                  <a:pt x="1785185" y="6208014"/>
                </a:cubicBezTo>
                <a:cubicBezTo>
                  <a:pt x="1785185" y="6195359"/>
                  <a:pt x="1785185" y="6182703"/>
                  <a:pt x="1797839" y="6182706"/>
                </a:cubicBezTo>
                <a:cubicBezTo>
                  <a:pt x="1797839" y="6170052"/>
                  <a:pt x="1785185" y="6157400"/>
                  <a:pt x="1785185" y="6170054"/>
                </a:cubicBezTo>
                <a:cubicBezTo>
                  <a:pt x="1785185" y="6144743"/>
                  <a:pt x="1772532" y="6132092"/>
                  <a:pt x="1772531" y="6106785"/>
                </a:cubicBezTo>
                <a:lnTo>
                  <a:pt x="1785185" y="6094131"/>
                </a:lnTo>
                <a:cubicBezTo>
                  <a:pt x="1772531" y="6005558"/>
                  <a:pt x="1772531" y="5929635"/>
                  <a:pt x="1759878" y="5841063"/>
                </a:cubicBezTo>
                <a:cubicBezTo>
                  <a:pt x="1759878" y="5853714"/>
                  <a:pt x="1772531" y="5853713"/>
                  <a:pt x="1772531" y="5853713"/>
                </a:cubicBezTo>
                <a:cubicBezTo>
                  <a:pt x="1759878" y="5803103"/>
                  <a:pt x="1759878" y="5765139"/>
                  <a:pt x="1747224" y="5714525"/>
                </a:cubicBezTo>
                <a:cubicBezTo>
                  <a:pt x="1734570" y="5613297"/>
                  <a:pt x="1734570" y="5512070"/>
                  <a:pt x="1747224" y="5410842"/>
                </a:cubicBezTo>
                <a:lnTo>
                  <a:pt x="1759878" y="5398188"/>
                </a:lnTo>
                <a:lnTo>
                  <a:pt x="1759878" y="5372882"/>
                </a:lnTo>
                <a:cubicBezTo>
                  <a:pt x="1759882" y="5360228"/>
                  <a:pt x="1759882" y="5360228"/>
                  <a:pt x="1747224" y="5360225"/>
                </a:cubicBezTo>
                <a:lnTo>
                  <a:pt x="1747224" y="5347577"/>
                </a:lnTo>
                <a:cubicBezTo>
                  <a:pt x="1747228" y="5334921"/>
                  <a:pt x="1747224" y="5322264"/>
                  <a:pt x="1747224" y="5309616"/>
                </a:cubicBezTo>
                <a:lnTo>
                  <a:pt x="1747224" y="5284304"/>
                </a:lnTo>
                <a:cubicBezTo>
                  <a:pt x="1747224" y="5271653"/>
                  <a:pt x="1747228" y="5246345"/>
                  <a:pt x="1734570" y="5221037"/>
                </a:cubicBezTo>
                <a:lnTo>
                  <a:pt x="1747226" y="5221038"/>
                </a:lnTo>
                <a:lnTo>
                  <a:pt x="1747224" y="5208387"/>
                </a:lnTo>
                <a:lnTo>
                  <a:pt x="1747224" y="5195732"/>
                </a:lnTo>
                <a:lnTo>
                  <a:pt x="1734570" y="5195730"/>
                </a:lnTo>
                <a:lnTo>
                  <a:pt x="1734570" y="5157770"/>
                </a:lnTo>
                <a:cubicBezTo>
                  <a:pt x="1747224" y="5170427"/>
                  <a:pt x="1747226" y="5183078"/>
                  <a:pt x="1759878" y="5183081"/>
                </a:cubicBezTo>
                <a:lnTo>
                  <a:pt x="1759878" y="5170424"/>
                </a:lnTo>
                <a:cubicBezTo>
                  <a:pt x="1823147" y="5334920"/>
                  <a:pt x="1848455" y="5524721"/>
                  <a:pt x="1861106" y="5663910"/>
                </a:cubicBezTo>
                <a:cubicBezTo>
                  <a:pt x="1861108" y="5676567"/>
                  <a:pt x="1861108" y="5676567"/>
                  <a:pt x="1873760" y="5676567"/>
                </a:cubicBezTo>
                <a:lnTo>
                  <a:pt x="1873760" y="5663913"/>
                </a:lnTo>
                <a:lnTo>
                  <a:pt x="1873762" y="5651256"/>
                </a:lnTo>
                <a:cubicBezTo>
                  <a:pt x="1861106" y="5512070"/>
                  <a:pt x="1835801" y="5309616"/>
                  <a:pt x="1772531" y="5145120"/>
                </a:cubicBezTo>
                <a:cubicBezTo>
                  <a:pt x="1772531" y="5081852"/>
                  <a:pt x="1747226" y="5069196"/>
                  <a:pt x="1747226" y="5005928"/>
                </a:cubicBezTo>
                <a:cubicBezTo>
                  <a:pt x="1734572" y="4980623"/>
                  <a:pt x="1721916" y="4980624"/>
                  <a:pt x="1709264" y="4980624"/>
                </a:cubicBezTo>
                <a:cubicBezTo>
                  <a:pt x="1709266" y="4930010"/>
                  <a:pt x="1709266" y="4879394"/>
                  <a:pt x="1721916" y="4828781"/>
                </a:cubicBezTo>
                <a:cubicBezTo>
                  <a:pt x="1721916" y="4828781"/>
                  <a:pt x="1721916" y="4816124"/>
                  <a:pt x="1709264" y="4816124"/>
                </a:cubicBezTo>
                <a:lnTo>
                  <a:pt x="1709266" y="4828781"/>
                </a:lnTo>
                <a:cubicBezTo>
                  <a:pt x="1696610" y="4879395"/>
                  <a:pt x="1696610" y="4930007"/>
                  <a:pt x="1696613" y="4980624"/>
                </a:cubicBezTo>
                <a:cubicBezTo>
                  <a:pt x="1696613" y="4993277"/>
                  <a:pt x="1683956" y="4993277"/>
                  <a:pt x="1683956" y="4993277"/>
                </a:cubicBezTo>
                <a:cubicBezTo>
                  <a:pt x="1683956" y="4993277"/>
                  <a:pt x="1683956" y="4980623"/>
                  <a:pt x="1671304" y="4980624"/>
                </a:cubicBezTo>
                <a:cubicBezTo>
                  <a:pt x="1658650" y="4967967"/>
                  <a:pt x="1671304" y="4955313"/>
                  <a:pt x="1671304" y="4917353"/>
                </a:cubicBezTo>
                <a:cubicBezTo>
                  <a:pt x="1671305" y="4904702"/>
                  <a:pt x="1683956" y="4879392"/>
                  <a:pt x="1683956" y="4866741"/>
                </a:cubicBezTo>
                <a:lnTo>
                  <a:pt x="1683958" y="4854090"/>
                </a:lnTo>
                <a:lnTo>
                  <a:pt x="1683956" y="4841432"/>
                </a:lnTo>
                <a:lnTo>
                  <a:pt x="1696610" y="4828776"/>
                </a:lnTo>
                <a:lnTo>
                  <a:pt x="1696610" y="4816127"/>
                </a:lnTo>
                <a:lnTo>
                  <a:pt x="1696610" y="4803474"/>
                </a:lnTo>
                <a:cubicBezTo>
                  <a:pt x="1683956" y="4790820"/>
                  <a:pt x="1683956" y="4790820"/>
                  <a:pt x="1683956" y="4803471"/>
                </a:cubicBezTo>
                <a:lnTo>
                  <a:pt x="1671308" y="4816127"/>
                </a:lnTo>
                <a:cubicBezTo>
                  <a:pt x="1671304" y="4790820"/>
                  <a:pt x="1671304" y="4778163"/>
                  <a:pt x="1671304" y="4752860"/>
                </a:cubicBezTo>
                <a:lnTo>
                  <a:pt x="1671304" y="4727555"/>
                </a:lnTo>
                <a:cubicBezTo>
                  <a:pt x="1671304" y="4714899"/>
                  <a:pt x="1658650" y="4714898"/>
                  <a:pt x="1658650" y="4702250"/>
                </a:cubicBezTo>
                <a:cubicBezTo>
                  <a:pt x="1671304" y="4676942"/>
                  <a:pt x="1671304" y="4651632"/>
                  <a:pt x="1671304" y="4626324"/>
                </a:cubicBezTo>
                <a:cubicBezTo>
                  <a:pt x="1671305" y="4601019"/>
                  <a:pt x="1671304" y="4575713"/>
                  <a:pt x="1683956" y="4563062"/>
                </a:cubicBezTo>
                <a:lnTo>
                  <a:pt x="1683958" y="4588368"/>
                </a:lnTo>
                <a:cubicBezTo>
                  <a:pt x="1696612" y="4601021"/>
                  <a:pt x="1683956" y="4626326"/>
                  <a:pt x="1683960" y="4638981"/>
                </a:cubicBezTo>
                <a:cubicBezTo>
                  <a:pt x="1683958" y="4643199"/>
                  <a:pt x="1683958" y="4647417"/>
                  <a:pt x="1683958" y="4651632"/>
                </a:cubicBezTo>
                <a:cubicBezTo>
                  <a:pt x="1683956" y="4676942"/>
                  <a:pt x="1696610" y="4702250"/>
                  <a:pt x="1696612" y="4714899"/>
                </a:cubicBezTo>
                <a:lnTo>
                  <a:pt x="1709264" y="4714898"/>
                </a:lnTo>
                <a:lnTo>
                  <a:pt x="1721918" y="4702250"/>
                </a:lnTo>
                <a:lnTo>
                  <a:pt x="1734570" y="4689593"/>
                </a:lnTo>
                <a:lnTo>
                  <a:pt x="1734570" y="4676942"/>
                </a:lnTo>
                <a:cubicBezTo>
                  <a:pt x="1734572" y="4672725"/>
                  <a:pt x="1734572" y="4668506"/>
                  <a:pt x="1734574" y="4664288"/>
                </a:cubicBezTo>
                <a:lnTo>
                  <a:pt x="1721916" y="4676942"/>
                </a:lnTo>
                <a:lnTo>
                  <a:pt x="1709264" y="4689597"/>
                </a:lnTo>
                <a:cubicBezTo>
                  <a:pt x="1709264" y="4676942"/>
                  <a:pt x="1696613" y="4664288"/>
                  <a:pt x="1696610" y="4651632"/>
                </a:cubicBezTo>
                <a:lnTo>
                  <a:pt x="1696610" y="4575714"/>
                </a:lnTo>
                <a:lnTo>
                  <a:pt x="1696610" y="4537751"/>
                </a:lnTo>
                <a:lnTo>
                  <a:pt x="1696610" y="4487138"/>
                </a:lnTo>
                <a:cubicBezTo>
                  <a:pt x="1696610" y="4474482"/>
                  <a:pt x="1696610" y="4461833"/>
                  <a:pt x="1709267" y="4436526"/>
                </a:cubicBezTo>
                <a:cubicBezTo>
                  <a:pt x="1709266" y="4432308"/>
                  <a:pt x="1709266" y="4428090"/>
                  <a:pt x="1709264" y="4423871"/>
                </a:cubicBezTo>
                <a:lnTo>
                  <a:pt x="1709264" y="4385910"/>
                </a:lnTo>
                <a:lnTo>
                  <a:pt x="1721916" y="4398566"/>
                </a:lnTo>
                <a:lnTo>
                  <a:pt x="1734570" y="4373259"/>
                </a:lnTo>
                <a:cubicBezTo>
                  <a:pt x="1721918" y="4360605"/>
                  <a:pt x="1721916" y="4347947"/>
                  <a:pt x="1721916" y="4347947"/>
                </a:cubicBezTo>
                <a:lnTo>
                  <a:pt x="1734570" y="4335296"/>
                </a:lnTo>
                <a:cubicBezTo>
                  <a:pt x="1734570" y="4322646"/>
                  <a:pt x="1734570" y="4322646"/>
                  <a:pt x="1721916" y="4322646"/>
                </a:cubicBezTo>
                <a:lnTo>
                  <a:pt x="1721918" y="4297335"/>
                </a:lnTo>
                <a:cubicBezTo>
                  <a:pt x="1721918" y="4284683"/>
                  <a:pt x="1734572" y="4272029"/>
                  <a:pt x="1734570" y="4259375"/>
                </a:cubicBezTo>
                <a:lnTo>
                  <a:pt x="1747226" y="4246719"/>
                </a:lnTo>
                <a:lnTo>
                  <a:pt x="1747224" y="4221419"/>
                </a:lnTo>
                <a:cubicBezTo>
                  <a:pt x="1747226" y="4208762"/>
                  <a:pt x="1747224" y="4196109"/>
                  <a:pt x="1759880" y="4183454"/>
                </a:cubicBezTo>
                <a:cubicBezTo>
                  <a:pt x="1759882" y="4170800"/>
                  <a:pt x="1759880" y="4158146"/>
                  <a:pt x="1759880" y="4158146"/>
                </a:cubicBezTo>
                <a:cubicBezTo>
                  <a:pt x="1759878" y="4145495"/>
                  <a:pt x="1759882" y="4132838"/>
                  <a:pt x="1759882" y="4132838"/>
                </a:cubicBezTo>
                <a:lnTo>
                  <a:pt x="1747226" y="4145492"/>
                </a:lnTo>
                <a:lnTo>
                  <a:pt x="1747224" y="4094879"/>
                </a:lnTo>
                <a:cubicBezTo>
                  <a:pt x="1747224" y="4082222"/>
                  <a:pt x="1759878" y="4069572"/>
                  <a:pt x="1759878" y="4056920"/>
                </a:cubicBezTo>
                <a:lnTo>
                  <a:pt x="1759880" y="4044264"/>
                </a:lnTo>
                <a:lnTo>
                  <a:pt x="1759878" y="4018959"/>
                </a:lnTo>
                <a:lnTo>
                  <a:pt x="1772531" y="4018959"/>
                </a:lnTo>
                <a:lnTo>
                  <a:pt x="1759878" y="4082226"/>
                </a:lnTo>
                <a:lnTo>
                  <a:pt x="1759878" y="4094879"/>
                </a:lnTo>
                <a:lnTo>
                  <a:pt x="1772532" y="4082226"/>
                </a:lnTo>
                <a:lnTo>
                  <a:pt x="1772531" y="4018959"/>
                </a:lnTo>
                <a:lnTo>
                  <a:pt x="1785185" y="4018956"/>
                </a:lnTo>
                <a:cubicBezTo>
                  <a:pt x="1797839" y="4006302"/>
                  <a:pt x="1797839" y="4006302"/>
                  <a:pt x="1797839" y="3993647"/>
                </a:cubicBezTo>
                <a:lnTo>
                  <a:pt x="1797839" y="3980997"/>
                </a:lnTo>
                <a:cubicBezTo>
                  <a:pt x="1797839" y="3968345"/>
                  <a:pt x="1785185" y="3955692"/>
                  <a:pt x="1785185" y="3943038"/>
                </a:cubicBezTo>
                <a:cubicBezTo>
                  <a:pt x="1785188" y="3938820"/>
                  <a:pt x="1785186" y="3934605"/>
                  <a:pt x="1785188" y="3930384"/>
                </a:cubicBezTo>
                <a:cubicBezTo>
                  <a:pt x="1797839" y="3930381"/>
                  <a:pt x="1810492" y="3930381"/>
                  <a:pt x="1797839" y="3892421"/>
                </a:cubicBezTo>
                <a:cubicBezTo>
                  <a:pt x="1810492" y="3854460"/>
                  <a:pt x="1823147" y="3829157"/>
                  <a:pt x="1823146" y="3803846"/>
                </a:cubicBezTo>
                <a:cubicBezTo>
                  <a:pt x="1835801" y="3765888"/>
                  <a:pt x="1835800" y="3740582"/>
                  <a:pt x="1848454" y="3702623"/>
                </a:cubicBezTo>
                <a:lnTo>
                  <a:pt x="1848454" y="3689967"/>
                </a:lnTo>
                <a:cubicBezTo>
                  <a:pt x="1861108" y="3677310"/>
                  <a:pt x="1873760" y="3639353"/>
                  <a:pt x="1873760" y="3614048"/>
                </a:cubicBezTo>
                <a:cubicBezTo>
                  <a:pt x="1886414" y="3576086"/>
                  <a:pt x="1886414" y="3525473"/>
                  <a:pt x="1899068" y="3487509"/>
                </a:cubicBezTo>
                <a:cubicBezTo>
                  <a:pt x="1911722" y="3462206"/>
                  <a:pt x="1911720" y="3424242"/>
                  <a:pt x="1924374" y="3398939"/>
                </a:cubicBezTo>
                <a:cubicBezTo>
                  <a:pt x="1937026" y="3373631"/>
                  <a:pt x="1937028" y="3348326"/>
                  <a:pt x="1937030" y="3323013"/>
                </a:cubicBezTo>
                <a:cubicBezTo>
                  <a:pt x="1962336" y="3310359"/>
                  <a:pt x="1974986" y="3297705"/>
                  <a:pt x="1962335" y="3259749"/>
                </a:cubicBezTo>
                <a:lnTo>
                  <a:pt x="1991070" y="3218426"/>
                </a:lnTo>
                <a:lnTo>
                  <a:pt x="2009375" y="3131484"/>
                </a:lnTo>
                <a:lnTo>
                  <a:pt x="2101524" y="2813634"/>
                </a:lnTo>
                <a:cubicBezTo>
                  <a:pt x="2101524" y="2810495"/>
                  <a:pt x="2101523" y="2807357"/>
                  <a:pt x="2101523" y="2804220"/>
                </a:cubicBezTo>
                <a:lnTo>
                  <a:pt x="2101522" y="2791569"/>
                </a:lnTo>
                <a:cubicBezTo>
                  <a:pt x="2101526" y="2778915"/>
                  <a:pt x="2101522" y="2791569"/>
                  <a:pt x="2088870" y="2791569"/>
                </a:cubicBezTo>
                <a:cubicBezTo>
                  <a:pt x="2088870" y="2791569"/>
                  <a:pt x="2088868" y="2778912"/>
                  <a:pt x="2088870" y="2766260"/>
                </a:cubicBezTo>
                <a:cubicBezTo>
                  <a:pt x="2095198" y="2766261"/>
                  <a:pt x="2098360" y="2766260"/>
                  <a:pt x="2103107" y="2764679"/>
                </a:cubicBezTo>
                <a:lnTo>
                  <a:pt x="2117687" y="2757873"/>
                </a:lnTo>
                <a:lnTo>
                  <a:pt x="2150044" y="2646270"/>
                </a:lnTo>
                <a:lnTo>
                  <a:pt x="2170826" y="2589693"/>
                </a:lnTo>
                <a:lnTo>
                  <a:pt x="2152136" y="2627073"/>
                </a:lnTo>
                <a:cubicBezTo>
                  <a:pt x="2152139" y="2639726"/>
                  <a:pt x="2139486" y="2665034"/>
                  <a:pt x="2139486" y="2677683"/>
                </a:cubicBezTo>
                <a:lnTo>
                  <a:pt x="2126832" y="2677683"/>
                </a:lnTo>
                <a:cubicBezTo>
                  <a:pt x="2152136" y="2627073"/>
                  <a:pt x="2164793" y="2576459"/>
                  <a:pt x="2190101" y="2525843"/>
                </a:cubicBezTo>
                <a:lnTo>
                  <a:pt x="2193160" y="2528904"/>
                </a:lnTo>
                <a:lnTo>
                  <a:pt x="2326253" y="2166623"/>
                </a:lnTo>
                <a:cubicBezTo>
                  <a:pt x="2390723" y="2007636"/>
                  <a:pt x="2460824" y="1849539"/>
                  <a:pt x="2536276" y="1692287"/>
                </a:cubicBezTo>
                <a:cubicBezTo>
                  <a:pt x="2609657" y="1542369"/>
                  <a:pt x="2693399" y="1392075"/>
                  <a:pt x="2779430" y="1247916"/>
                </a:cubicBezTo>
                <a:cubicBezTo>
                  <a:pt x="2792879" y="1218395"/>
                  <a:pt x="2808626" y="1195008"/>
                  <a:pt x="2770664" y="1177716"/>
                </a:cubicBezTo>
                <a:cubicBezTo>
                  <a:pt x="2761174" y="1173392"/>
                  <a:pt x="2754269" y="1172477"/>
                  <a:pt x="2749036" y="1173831"/>
                </a:cubicBezTo>
                <a:cubicBezTo>
                  <a:pt x="2733335" y="1177899"/>
                  <a:pt x="2732668" y="1202424"/>
                  <a:pt x="2722301" y="1216800"/>
                </a:cubicBezTo>
                <a:cubicBezTo>
                  <a:pt x="2705008" y="1254761"/>
                  <a:pt x="2685796" y="1296938"/>
                  <a:pt x="2664288" y="1332978"/>
                </a:cubicBezTo>
                <a:cubicBezTo>
                  <a:pt x="2499482" y="1650062"/>
                  <a:pt x="2317805" y="1959462"/>
                  <a:pt x="2203618" y="2299605"/>
                </a:cubicBezTo>
                <a:cubicBezTo>
                  <a:pt x="1980254" y="2946521"/>
                  <a:pt x="1775682" y="3596906"/>
                  <a:pt x="1707262" y="4283838"/>
                </a:cubicBezTo>
                <a:cubicBezTo>
                  <a:pt x="1707638" y="4294197"/>
                  <a:pt x="1704170" y="4312989"/>
                  <a:pt x="1681160" y="4307601"/>
                </a:cubicBezTo>
                <a:cubicBezTo>
                  <a:pt x="1657772" y="4291851"/>
                  <a:pt x="1667380" y="4270763"/>
                  <a:pt x="1666626" y="4250051"/>
                </a:cubicBezTo>
                <a:cubicBezTo>
                  <a:pt x="1662954" y="4034477"/>
                  <a:pt x="1719882" y="3831227"/>
                  <a:pt x="1755719" y="3618369"/>
                </a:cubicBezTo>
                <a:cubicBezTo>
                  <a:pt x="1848402" y="3057074"/>
                  <a:pt x="2000620" y="2521628"/>
                  <a:pt x="2213906" y="2011451"/>
                </a:cubicBezTo>
                <a:lnTo>
                  <a:pt x="2291730" y="1839899"/>
                </a:lnTo>
                <a:lnTo>
                  <a:pt x="2270768" y="1875771"/>
                </a:lnTo>
                <a:cubicBezTo>
                  <a:pt x="2250203" y="1912149"/>
                  <a:pt x="2234388" y="1943786"/>
                  <a:pt x="2228062" y="1969091"/>
                </a:cubicBezTo>
                <a:cubicBezTo>
                  <a:pt x="2190100" y="2032358"/>
                  <a:pt x="2139485" y="2120933"/>
                  <a:pt x="2088868" y="2209505"/>
                </a:cubicBezTo>
                <a:cubicBezTo>
                  <a:pt x="2050910" y="2298083"/>
                  <a:pt x="2012950" y="2386658"/>
                  <a:pt x="1987640" y="2449925"/>
                </a:cubicBezTo>
                <a:lnTo>
                  <a:pt x="1974989" y="2462577"/>
                </a:lnTo>
                <a:lnTo>
                  <a:pt x="1974990" y="2475228"/>
                </a:lnTo>
                <a:lnTo>
                  <a:pt x="1987643" y="2475230"/>
                </a:lnTo>
                <a:cubicBezTo>
                  <a:pt x="1962336" y="2513190"/>
                  <a:pt x="1949678" y="2589114"/>
                  <a:pt x="1974989" y="2538498"/>
                </a:cubicBezTo>
                <a:lnTo>
                  <a:pt x="1974989" y="2551151"/>
                </a:lnTo>
                <a:cubicBezTo>
                  <a:pt x="1974989" y="2551151"/>
                  <a:pt x="1974990" y="2563805"/>
                  <a:pt x="1987643" y="2551154"/>
                </a:cubicBezTo>
                <a:lnTo>
                  <a:pt x="2000297" y="2551154"/>
                </a:lnTo>
                <a:cubicBezTo>
                  <a:pt x="1987644" y="2563805"/>
                  <a:pt x="1987643" y="2576460"/>
                  <a:pt x="2000296" y="2563802"/>
                </a:cubicBezTo>
                <a:cubicBezTo>
                  <a:pt x="1962335" y="2601765"/>
                  <a:pt x="1987643" y="2614421"/>
                  <a:pt x="1962335" y="2652381"/>
                </a:cubicBezTo>
                <a:cubicBezTo>
                  <a:pt x="1962335" y="2601765"/>
                  <a:pt x="1949682" y="2627075"/>
                  <a:pt x="1924374" y="2690342"/>
                </a:cubicBezTo>
                <a:lnTo>
                  <a:pt x="1949678" y="2690340"/>
                </a:lnTo>
                <a:cubicBezTo>
                  <a:pt x="1899068" y="2791571"/>
                  <a:pt x="1911722" y="2804220"/>
                  <a:pt x="1873757" y="2867490"/>
                </a:cubicBezTo>
                <a:lnTo>
                  <a:pt x="1886414" y="2880144"/>
                </a:lnTo>
                <a:cubicBezTo>
                  <a:pt x="1886412" y="2892795"/>
                  <a:pt x="1873760" y="2905448"/>
                  <a:pt x="1861106" y="2905451"/>
                </a:cubicBezTo>
                <a:cubicBezTo>
                  <a:pt x="1861106" y="2930756"/>
                  <a:pt x="1873758" y="2918102"/>
                  <a:pt x="1861108" y="2943410"/>
                </a:cubicBezTo>
                <a:cubicBezTo>
                  <a:pt x="1835796" y="3006680"/>
                  <a:pt x="1810493" y="3082601"/>
                  <a:pt x="1772531" y="3196478"/>
                </a:cubicBezTo>
                <a:cubicBezTo>
                  <a:pt x="1759882" y="3234438"/>
                  <a:pt x="1747226" y="3259749"/>
                  <a:pt x="1747226" y="3272402"/>
                </a:cubicBezTo>
                <a:cubicBezTo>
                  <a:pt x="1709267" y="3398937"/>
                  <a:pt x="1683956" y="3576087"/>
                  <a:pt x="1645997" y="3576087"/>
                </a:cubicBezTo>
                <a:cubicBezTo>
                  <a:pt x="1658652" y="3614048"/>
                  <a:pt x="1645997" y="3614048"/>
                  <a:pt x="1633342" y="3689967"/>
                </a:cubicBezTo>
                <a:cubicBezTo>
                  <a:pt x="1620689" y="3740580"/>
                  <a:pt x="1620690" y="3639353"/>
                  <a:pt x="1608035" y="3715275"/>
                </a:cubicBezTo>
                <a:cubicBezTo>
                  <a:pt x="1595381" y="3689967"/>
                  <a:pt x="1582726" y="3740580"/>
                  <a:pt x="1595384" y="3677315"/>
                </a:cubicBezTo>
                <a:cubicBezTo>
                  <a:pt x="1582727" y="3677310"/>
                  <a:pt x="1582726" y="3727928"/>
                  <a:pt x="1570074" y="3727928"/>
                </a:cubicBezTo>
                <a:lnTo>
                  <a:pt x="1570076" y="3740582"/>
                </a:lnTo>
                <a:cubicBezTo>
                  <a:pt x="1570076" y="3740582"/>
                  <a:pt x="1557422" y="3727925"/>
                  <a:pt x="1557420" y="3740582"/>
                </a:cubicBezTo>
                <a:lnTo>
                  <a:pt x="1557422" y="3753236"/>
                </a:lnTo>
                <a:lnTo>
                  <a:pt x="1544766" y="3765888"/>
                </a:lnTo>
                <a:cubicBezTo>
                  <a:pt x="1544768" y="3778539"/>
                  <a:pt x="1544766" y="3791196"/>
                  <a:pt x="1532116" y="3816503"/>
                </a:cubicBezTo>
                <a:cubicBezTo>
                  <a:pt x="1506806" y="3892424"/>
                  <a:pt x="1506806" y="3930384"/>
                  <a:pt x="1494154" y="3955688"/>
                </a:cubicBezTo>
                <a:cubicBezTo>
                  <a:pt x="1494152" y="3943040"/>
                  <a:pt x="1494154" y="3955688"/>
                  <a:pt x="1481500" y="3968345"/>
                </a:cubicBezTo>
                <a:lnTo>
                  <a:pt x="1481500" y="3993647"/>
                </a:lnTo>
                <a:lnTo>
                  <a:pt x="1481501" y="4006304"/>
                </a:lnTo>
                <a:cubicBezTo>
                  <a:pt x="1434052" y="4006302"/>
                  <a:pt x="1407952" y="4113069"/>
                  <a:pt x="1381853" y="4214495"/>
                </a:cubicBezTo>
                <a:lnTo>
                  <a:pt x="1368499" y="4261914"/>
                </a:lnTo>
                <a:lnTo>
                  <a:pt x="1368140" y="4265309"/>
                </a:lnTo>
                <a:cubicBezTo>
                  <a:pt x="1376641" y="4249685"/>
                  <a:pt x="1379215" y="4267281"/>
                  <a:pt x="1388314" y="4280324"/>
                </a:cubicBezTo>
                <a:cubicBezTo>
                  <a:pt x="1389514" y="4337666"/>
                  <a:pt x="1377062" y="4375437"/>
                  <a:pt x="1371136" y="4408659"/>
                </a:cubicBezTo>
                <a:cubicBezTo>
                  <a:pt x="1365209" y="4441880"/>
                  <a:pt x="1357309" y="4486176"/>
                  <a:pt x="1369580" y="4545485"/>
                </a:cubicBezTo>
                <a:cubicBezTo>
                  <a:pt x="1363655" y="4578707"/>
                  <a:pt x="1348031" y="4570214"/>
                  <a:pt x="1344680" y="4621031"/>
                </a:cubicBezTo>
                <a:cubicBezTo>
                  <a:pt x="1349830" y="4656224"/>
                  <a:pt x="1364854" y="4636049"/>
                  <a:pt x="1361503" y="4686864"/>
                </a:cubicBezTo>
                <a:cubicBezTo>
                  <a:pt x="1342526" y="4729188"/>
                  <a:pt x="1357375" y="4806095"/>
                  <a:pt x="1354621" y="4885583"/>
                </a:cubicBezTo>
                <a:cubicBezTo>
                  <a:pt x="1341572" y="4894685"/>
                  <a:pt x="1338818" y="4974173"/>
                  <a:pt x="1348517" y="5015886"/>
                </a:cubicBezTo>
                <a:cubicBezTo>
                  <a:pt x="1350493" y="5004813"/>
                  <a:pt x="1350493" y="5004813"/>
                  <a:pt x="1350493" y="5004813"/>
                </a:cubicBezTo>
                <a:cubicBezTo>
                  <a:pt x="1352468" y="4993740"/>
                  <a:pt x="1347919" y="4987218"/>
                  <a:pt x="1358993" y="4989188"/>
                </a:cubicBezTo>
                <a:cubicBezTo>
                  <a:pt x="1358993" y="4989188"/>
                  <a:pt x="1357018" y="5000262"/>
                  <a:pt x="1361566" y="5006784"/>
                </a:cubicBezTo>
                <a:cubicBezTo>
                  <a:pt x="1372642" y="5008755"/>
                  <a:pt x="1372642" y="5008755"/>
                  <a:pt x="1372642" y="5008755"/>
                </a:cubicBezTo>
                <a:cubicBezTo>
                  <a:pt x="1377790" y="5043947"/>
                  <a:pt x="1358216" y="5057601"/>
                  <a:pt x="1362166" y="5035454"/>
                </a:cubicBezTo>
                <a:cubicBezTo>
                  <a:pt x="1360192" y="5046527"/>
                  <a:pt x="1360192" y="5046527"/>
                  <a:pt x="1360192" y="5046527"/>
                </a:cubicBezTo>
                <a:cubicBezTo>
                  <a:pt x="1358216" y="5057601"/>
                  <a:pt x="1351691" y="5062152"/>
                  <a:pt x="1351691" y="5062152"/>
                </a:cubicBezTo>
                <a:cubicBezTo>
                  <a:pt x="1347142" y="5055632"/>
                  <a:pt x="1349117" y="5044557"/>
                  <a:pt x="1344566" y="5038034"/>
                </a:cubicBezTo>
                <a:cubicBezTo>
                  <a:pt x="1330918" y="5018466"/>
                  <a:pt x="1319245" y="4987827"/>
                  <a:pt x="1315892" y="5038644"/>
                </a:cubicBezTo>
                <a:cubicBezTo>
                  <a:pt x="1309546" y="4946112"/>
                  <a:pt x="1310323" y="4877700"/>
                  <a:pt x="1322174" y="4811256"/>
                </a:cubicBezTo>
                <a:cubicBezTo>
                  <a:pt x="1322951" y="4742843"/>
                  <a:pt x="1332829" y="4687475"/>
                  <a:pt x="1335581" y="4607987"/>
                </a:cubicBezTo>
                <a:cubicBezTo>
                  <a:pt x="1324507" y="4606016"/>
                  <a:pt x="1327079" y="4623612"/>
                  <a:pt x="1316006" y="4621641"/>
                </a:cubicBezTo>
                <a:cubicBezTo>
                  <a:pt x="1308283" y="4568853"/>
                  <a:pt x="1307684" y="4540185"/>
                  <a:pt x="1309060" y="4500440"/>
                </a:cubicBezTo>
                <a:cubicBezTo>
                  <a:pt x="1314986" y="4467219"/>
                  <a:pt x="1316363" y="4427475"/>
                  <a:pt x="1321690" y="4365584"/>
                </a:cubicBezTo>
                <a:cubicBezTo>
                  <a:pt x="1328215" y="4361031"/>
                  <a:pt x="1330682" y="4347189"/>
                  <a:pt x="1333078" y="4329764"/>
                </a:cubicBezTo>
                <a:lnTo>
                  <a:pt x="1339778" y="4294655"/>
                </a:lnTo>
                <a:lnTo>
                  <a:pt x="1334128" y="4283789"/>
                </a:lnTo>
                <a:lnTo>
                  <a:pt x="1333241" y="4284804"/>
                </a:lnTo>
                <a:cubicBezTo>
                  <a:pt x="1331857" y="4284558"/>
                  <a:pt x="1330718" y="4282928"/>
                  <a:pt x="1329890" y="4279569"/>
                </a:cubicBezTo>
                <a:lnTo>
                  <a:pt x="1329440" y="4274876"/>
                </a:lnTo>
                <a:lnTo>
                  <a:pt x="1319377" y="4260165"/>
                </a:lnTo>
                <a:cubicBezTo>
                  <a:pt x="1315421" y="4257003"/>
                  <a:pt x="1310677" y="4256211"/>
                  <a:pt x="1304350" y="4259375"/>
                </a:cubicBezTo>
                <a:cubicBezTo>
                  <a:pt x="1304350" y="4347948"/>
                  <a:pt x="1291696" y="4347950"/>
                  <a:pt x="1291700" y="4411218"/>
                </a:cubicBezTo>
                <a:cubicBezTo>
                  <a:pt x="1253735" y="4461831"/>
                  <a:pt x="1228429" y="4398561"/>
                  <a:pt x="1228430" y="4309989"/>
                </a:cubicBezTo>
                <a:lnTo>
                  <a:pt x="1228429" y="4297332"/>
                </a:lnTo>
                <a:lnTo>
                  <a:pt x="1228429" y="4259375"/>
                </a:lnTo>
                <a:lnTo>
                  <a:pt x="1241081" y="4272029"/>
                </a:lnTo>
                <a:lnTo>
                  <a:pt x="1241083" y="4284678"/>
                </a:lnTo>
                <a:lnTo>
                  <a:pt x="1253735" y="4272029"/>
                </a:lnTo>
                <a:cubicBezTo>
                  <a:pt x="1266386" y="4259375"/>
                  <a:pt x="1266386" y="4158146"/>
                  <a:pt x="1241083" y="4234070"/>
                </a:cubicBezTo>
                <a:lnTo>
                  <a:pt x="1241081" y="4221419"/>
                </a:lnTo>
                <a:lnTo>
                  <a:pt x="1241081" y="4208763"/>
                </a:lnTo>
                <a:cubicBezTo>
                  <a:pt x="1241083" y="4202436"/>
                  <a:pt x="1241084" y="4199273"/>
                  <a:pt x="1239502" y="4197690"/>
                </a:cubicBezTo>
                <a:lnTo>
                  <a:pt x="1232377" y="4196673"/>
                </a:lnTo>
                <a:lnTo>
                  <a:pt x="1229462" y="4233180"/>
                </a:lnTo>
                <a:lnTo>
                  <a:pt x="1228429" y="4233416"/>
                </a:lnTo>
                <a:lnTo>
                  <a:pt x="1228429" y="4234070"/>
                </a:lnTo>
                <a:lnTo>
                  <a:pt x="1228429" y="4246722"/>
                </a:lnTo>
                <a:cubicBezTo>
                  <a:pt x="1228429" y="4246722"/>
                  <a:pt x="1228429" y="4259375"/>
                  <a:pt x="1215775" y="4259375"/>
                </a:cubicBezTo>
                <a:lnTo>
                  <a:pt x="1214402" y="4223664"/>
                </a:lnTo>
                <a:lnTo>
                  <a:pt x="1207888" y="4209806"/>
                </a:lnTo>
                <a:cubicBezTo>
                  <a:pt x="1197065" y="4338836"/>
                  <a:pt x="1176364" y="4433700"/>
                  <a:pt x="1187569" y="4574865"/>
                </a:cubicBezTo>
                <a:cubicBezTo>
                  <a:pt x="1193866" y="4558230"/>
                  <a:pt x="1198807" y="4575314"/>
                  <a:pt x="1209595" y="4587000"/>
                </a:cubicBezTo>
                <a:cubicBezTo>
                  <a:pt x="1218574" y="4643646"/>
                  <a:pt x="1211371" y="4682760"/>
                  <a:pt x="1210015" y="4716479"/>
                </a:cubicBezTo>
                <a:cubicBezTo>
                  <a:pt x="1208657" y="4750196"/>
                  <a:pt x="1206847" y="4795155"/>
                  <a:pt x="1227065" y="4852247"/>
                </a:cubicBezTo>
                <a:cubicBezTo>
                  <a:pt x="1225708" y="4885965"/>
                  <a:pt x="1209076" y="4879676"/>
                  <a:pt x="1212661" y="4930475"/>
                </a:cubicBezTo>
                <a:cubicBezTo>
                  <a:pt x="1222543" y="4964642"/>
                  <a:pt x="1234687" y="4942611"/>
                  <a:pt x="1238272" y="4993412"/>
                </a:cubicBezTo>
                <a:cubicBezTo>
                  <a:pt x="1225222" y="5037923"/>
                  <a:pt x="1250381" y="5112099"/>
                  <a:pt x="1258454" y="5191223"/>
                </a:cubicBezTo>
                <a:cubicBezTo>
                  <a:pt x="1255532" y="5193920"/>
                  <a:pt x="1253845" y="5200890"/>
                  <a:pt x="1253197" y="5210450"/>
                </a:cubicBezTo>
                <a:lnTo>
                  <a:pt x="1254044" y="5240709"/>
                </a:lnTo>
                <a:lnTo>
                  <a:pt x="1254724" y="5240415"/>
                </a:lnTo>
                <a:cubicBezTo>
                  <a:pt x="1285172" y="5244567"/>
                  <a:pt x="1305932" y="5364974"/>
                  <a:pt x="1317005" y="5398188"/>
                </a:cubicBezTo>
                <a:cubicBezTo>
                  <a:pt x="1317004" y="5385537"/>
                  <a:pt x="1317005" y="5360228"/>
                  <a:pt x="1329656" y="5372882"/>
                </a:cubicBezTo>
                <a:cubicBezTo>
                  <a:pt x="1342310" y="5436149"/>
                  <a:pt x="1354961" y="5537378"/>
                  <a:pt x="1380271" y="5613296"/>
                </a:cubicBezTo>
                <a:lnTo>
                  <a:pt x="1380271" y="5651258"/>
                </a:lnTo>
                <a:lnTo>
                  <a:pt x="1392926" y="5638607"/>
                </a:lnTo>
                <a:cubicBezTo>
                  <a:pt x="1392926" y="5651259"/>
                  <a:pt x="1405579" y="5651259"/>
                  <a:pt x="1405579" y="5651259"/>
                </a:cubicBezTo>
                <a:lnTo>
                  <a:pt x="1418234" y="5663912"/>
                </a:lnTo>
                <a:cubicBezTo>
                  <a:pt x="1437212" y="5730344"/>
                  <a:pt x="1463309" y="5818127"/>
                  <a:pt x="1496526" y="5884557"/>
                </a:cubicBezTo>
                <a:lnTo>
                  <a:pt x="1509760" y="5906024"/>
                </a:lnTo>
                <a:lnTo>
                  <a:pt x="1508820" y="5901420"/>
                </a:lnTo>
                <a:cubicBezTo>
                  <a:pt x="1503708" y="5880129"/>
                  <a:pt x="1497413" y="5855456"/>
                  <a:pt x="1490338" y="5825213"/>
                </a:cubicBezTo>
                <a:cubicBezTo>
                  <a:pt x="1499915" y="5812508"/>
                  <a:pt x="1482533" y="5769515"/>
                  <a:pt x="1482641" y="5729742"/>
                </a:cubicBezTo>
                <a:cubicBezTo>
                  <a:pt x="1479412" y="5747235"/>
                  <a:pt x="1474624" y="5753588"/>
                  <a:pt x="1465153" y="5726520"/>
                </a:cubicBezTo>
                <a:cubicBezTo>
                  <a:pt x="1460578" y="5653329"/>
                  <a:pt x="1421134" y="5533922"/>
                  <a:pt x="1441958" y="5479880"/>
                </a:cubicBezTo>
                <a:cubicBezTo>
                  <a:pt x="1410316" y="5416172"/>
                  <a:pt x="1404182" y="5331840"/>
                  <a:pt x="1409186" y="5245944"/>
                </a:cubicBezTo>
                <a:cubicBezTo>
                  <a:pt x="1402835" y="5241156"/>
                  <a:pt x="1402835" y="5241156"/>
                  <a:pt x="1402835" y="5241156"/>
                </a:cubicBezTo>
                <a:cubicBezTo>
                  <a:pt x="1402835" y="5241156"/>
                  <a:pt x="1407625" y="5234805"/>
                  <a:pt x="1407625" y="5234805"/>
                </a:cubicBezTo>
                <a:cubicBezTo>
                  <a:pt x="1401275" y="5230016"/>
                  <a:pt x="1404505" y="5212524"/>
                  <a:pt x="1404505" y="5212524"/>
                </a:cubicBezTo>
                <a:cubicBezTo>
                  <a:pt x="1402943" y="5201384"/>
                  <a:pt x="1409293" y="5206173"/>
                  <a:pt x="1410854" y="5217312"/>
                </a:cubicBezTo>
                <a:lnTo>
                  <a:pt x="1412483" y="5218949"/>
                </a:lnTo>
                <a:lnTo>
                  <a:pt x="1412413" y="5228451"/>
                </a:lnTo>
                <a:cubicBezTo>
                  <a:pt x="1414809" y="5225276"/>
                  <a:pt x="1416006" y="5223688"/>
                  <a:pt x="1415812" y="5222296"/>
                </a:cubicBezTo>
                <a:lnTo>
                  <a:pt x="1412483" y="5218949"/>
                </a:lnTo>
                <a:lnTo>
                  <a:pt x="1412731" y="5185101"/>
                </a:lnTo>
                <a:cubicBezTo>
                  <a:pt x="1411379" y="5170382"/>
                  <a:pt x="1411015" y="5157654"/>
                  <a:pt x="1418980" y="5153696"/>
                </a:cubicBezTo>
                <a:cubicBezTo>
                  <a:pt x="1437814" y="5247602"/>
                  <a:pt x="1485492" y="5263620"/>
                  <a:pt x="1483608" y="5371797"/>
                </a:cubicBezTo>
                <a:cubicBezTo>
                  <a:pt x="1474030" y="5384501"/>
                  <a:pt x="1464559" y="5357433"/>
                  <a:pt x="1458209" y="5352647"/>
                </a:cubicBezTo>
                <a:cubicBezTo>
                  <a:pt x="1470587" y="5481536"/>
                  <a:pt x="1467142" y="5578572"/>
                  <a:pt x="1503359" y="5715473"/>
                </a:cubicBezTo>
                <a:cubicBezTo>
                  <a:pt x="1506588" y="5697980"/>
                  <a:pt x="1514498" y="5713907"/>
                  <a:pt x="1527197" y="5723481"/>
                </a:cubicBezTo>
                <a:cubicBezTo>
                  <a:pt x="1546139" y="5777618"/>
                  <a:pt x="1546032" y="5817389"/>
                  <a:pt x="1550714" y="5850807"/>
                </a:cubicBezTo>
                <a:cubicBezTo>
                  <a:pt x="1555396" y="5884227"/>
                  <a:pt x="1561638" y="5928786"/>
                  <a:pt x="1591721" y="5981355"/>
                </a:cubicBezTo>
                <a:cubicBezTo>
                  <a:pt x="1596402" y="6014775"/>
                  <a:pt x="1578912" y="6011552"/>
                  <a:pt x="1591505" y="6060899"/>
                </a:cubicBezTo>
                <a:cubicBezTo>
                  <a:pt x="1603372" y="6084789"/>
                  <a:pt x="1610848" y="6077349"/>
                  <a:pt x="1619156" y="6092955"/>
                </a:cubicBezTo>
                <a:lnTo>
                  <a:pt x="1620138" y="6095787"/>
                </a:lnTo>
                <a:lnTo>
                  <a:pt x="1620689" y="6081479"/>
                </a:lnTo>
                <a:cubicBezTo>
                  <a:pt x="1620690" y="6077261"/>
                  <a:pt x="1620690" y="6073043"/>
                  <a:pt x="1620694" y="6068825"/>
                </a:cubicBezTo>
                <a:cubicBezTo>
                  <a:pt x="1620689" y="6056168"/>
                  <a:pt x="1608040" y="6056171"/>
                  <a:pt x="1608040" y="6056171"/>
                </a:cubicBezTo>
                <a:cubicBezTo>
                  <a:pt x="1608035" y="5989739"/>
                  <a:pt x="1615154" y="5944664"/>
                  <a:pt x="1613374" y="5872893"/>
                </a:cubicBezTo>
                <a:lnTo>
                  <a:pt x="1608806" y="5802330"/>
                </a:lnTo>
                <a:lnTo>
                  <a:pt x="1620689" y="5790449"/>
                </a:lnTo>
                <a:cubicBezTo>
                  <a:pt x="1633343" y="5790449"/>
                  <a:pt x="1633344" y="5752488"/>
                  <a:pt x="1645996" y="5790447"/>
                </a:cubicBezTo>
                <a:cubicBezTo>
                  <a:pt x="1633343" y="5790449"/>
                  <a:pt x="1645996" y="5815754"/>
                  <a:pt x="1633342" y="5841060"/>
                </a:cubicBezTo>
                <a:lnTo>
                  <a:pt x="1633343" y="5828409"/>
                </a:lnTo>
                <a:cubicBezTo>
                  <a:pt x="1620689" y="5815751"/>
                  <a:pt x="1620689" y="5815751"/>
                  <a:pt x="1620689" y="5828409"/>
                </a:cubicBezTo>
                <a:lnTo>
                  <a:pt x="1620689" y="5841063"/>
                </a:lnTo>
                <a:cubicBezTo>
                  <a:pt x="1633342" y="5841060"/>
                  <a:pt x="1633344" y="5853714"/>
                  <a:pt x="1633344" y="5853714"/>
                </a:cubicBezTo>
                <a:cubicBezTo>
                  <a:pt x="1633342" y="5891675"/>
                  <a:pt x="1658651" y="5866368"/>
                  <a:pt x="1658651" y="5904329"/>
                </a:cubicBezTo>
                <a:cubicBezTo>
                  <a:pt x="1658650" y="5929632"/>
                  <a:pt x="1633342" y="5980245"/>
                  <a:pt x="1658650" y="5992904"/>
                </a:cubicBezTo>
                <a:lnTo>
                  <a:pt x="1658650" y="6005558"/>
                </a:lnTo>
                <a:lnTo>
                  <a:pt x="1658650" y="6030861"/>
                </a:lnTo>
                <a:lnTo>
                  <a:pt x="1658651" y="6043518"/>
                </a:lnTo>
                <a:cubicBezTo>
                  <a:pt x="1633342" y="6043518"/>
                  <a:pt x="1671304" y="6094128"/>
                  <a:pt x="1658652" y="6119439"/>
                </a:cubicBezTo>
                <a:cubicBezTo>
                  <a:pt x="1658652" y="6123657"/>
                  <a:pt x="1658652" y="6127875"/>
                  <a:pt x="1658650" y="6132093"/>
                </a:cubicBezTo>
                <a:cubicBezTo>
                  <a:pt x="1658650" y="6144743"/>
                  <a:pt x="1671304" y="6144746"/>
                  <a:pt x="1671304" y="6144746"/>
                </a:cubicBezTo>
                <a:lnTo>
                  <a:pt x="1671304" y="6157400"/>
                </a:lnTo>
                <a:lnTo>
                  <a:pt x="1671304" y="6182706"/>
                </a:lnTo>
                <a:lnTo>
                  <a:pt x="1671304" y="6195360"/>
                </a:lnTo>
                <a:cubicBezTo>
                  <a:pt x="1671304" y="6220665"/>
                  <a:pt x="1671304" y="6258626"/>
                  <a:pt x="1696612" y="6271281"/>
                </a:cubicBezTo>
                <a:lnTo>
                  <a:pt x="1683956" y="6271278"/>
                </a:lnTo>
                <a:lnTo>
                  <a:pt x="1683956" y="6283935"/>
                </a:lnTo>
                <a:cubicBezTo>
                  <a:pt x="1683956" y="6296589"/>
                  <a:pt x="1683958" y="6309242"/>
                  <a:pt x="1696610" y="6309240"/>
                </a:cubicBezTo>
                <a:cubicBezTo>
                  <a:pt x="1693446" y="6331385"/>
                  <a:pt x="1693448" y="6351945"/>
                  <a:pt x="1695425" y="6372311"/>
                </a:cubicBezTo>
                <a:lnTo>
                  <a:pt x="1699331" y="6394962"/>
                </a:lnTo>
                <a:lnTo>
                  <a:pt x="1701635" y="6401727"/>
                </a:lnTo>
                <a:cubicBezTo>
                  <a:pt x="1706672" y="6414242"/>
                  <a:pt x="1712208" y="6425888"/>
                  <a:pt x="1717750" y="6435048"/>
                </a:cubicBezTo>
                <a:cubicBezTo>
                  <a:pt x="1716190" y="6423909"/>
                  <a:pt x="1716190" y="6423909"/>
                  <a:pt x="1716190" y="6423909"/>
                </a:cubicBezTo>
                <a:cubicBezTo>
                  <a:pt x="1714628" y="6412769"/>
                  <a:pt x="1708278" y="6407981"/>
                  <a:pt x="1719419" y="6406416"/>
                </a:cubicBezTo>
                <a:cubicBezTo>
                  <a:pt x="1719419" y="6406416"/>
                  <a:pt x="1720979" y="6417557"/>
                  <a:pt x="1727328" y="6422343"/>
                </a:cubicBezTo>
                <a:cubicBezTo>
                  <a:pt x="1738468" y="6420779"/>
                  <a:pt x="1738468" y="6420779"/>
                  <a:pt x="1738468" y="6420779"/>
                </a:cubicBezTo>
                <a:cubicBezTo>
                  <a:pt x="1754290" y="6452633"/>
                  <a:pt x="1739921" y="6471690"/>
                  <a:pt x="1736798" y="6449411"/>
                </a:cubicBezTo>
                <a:cubicBezTo>
                  <a:pt x="1738361" y="6460550"/>
                  <a:pt x="1738361" y="6460550"/>
                  <a:pt x="1738361" y="6460550"/>
                </a:cubicBezTo>
                <a:cubicBezTo>
                  <a:pt x="1739921" y="6471690"/>
                  <a:pt x="1735132" y="6478043"/>
                  <a:pt x="1735132" y="6478043"/>
                </a:cubicBezTo>
                <a:cubicBezTo>
                  <a:pt x="1728782" y="6473255"/>
                  <a:pt x="1727220" y="6462116"/>
                  <a:pt x="1720871" y="6457328"/>
                </a:cubicBezTo>
                <a:lnTo>
                  <a:pt x="1709114" y="6447681"/>
                </a:lnTo>
                <a:lnTo>
                  <a:pt x="1721522" y="6503195"/>
                </a:lnTo>
                <a:cubicBezTo>
                  <a:pt x="1726662" y="6528305"/>
                  <a:pt x="1731407" y="6555983"/>
                  <a:pt x="1734572" y="6587615"/>
                </a:cubicBezTo>
                <a:lnTo>
                  <a:pt x="1721918" y="6600269"/>
                </a:lnTo>
                <a:cubicBezTo>
                  <a:pt x="1721916" y="6612926"/>
                  <a:pt x="1734570" y="6625580"/>
                  <a:pt x="1734570" y="6625580"/>
                </a:cubicBezTo>
                <a:lnTo>
                  <a:pt x="1747224" y="6638229"/>
                </a:lnTo>
                <a:lnTo>
                  <a:pt x="1734570" y="6638232"/>
                </a:lnTo>
                <a:cubicBezTo>
                  <a:pt x="1747224" y="6650886"/>
                  <a:pt x="1759878" y="6688847"/>
                  <a:pt x="1759880" y="6714153"/>
                </a:cubicBezTo>
                <a:cubicBezTo>
                  <a:pt x="1759882" y="6718371"/>
                  <a:pt x="1759882" y="6722589"/>
                  <a:pt x="1759882" y="6726807"/>
                </a:cubicBezTo>
                <a:cubicBezTo>
                  <a:pt x="1759882" y="6731024"/>
                  <a:pt x="1759882" y="6735242"/>
                  <a:pt x="1759880" y="6739458"/>
                </a:cubicBezTo>
                <a:lnTo>
                  <a:pt x="1772531" y="6752112"/>
                </a:lnTo>
                <a:cubicBezTo>
                  <a:pt x="1772531" y="6802725"/>
                  <a:pt x="1810492" y="6891303"/>
                  <a:pt x="1810493" y="6929262"/>
                </a:cubicBezTo>
                <a:lnTo>
                  <a:pt x="1797839" y="6929262"/>
                </a:lnTo>
                <a:lnTo>
                  <a:pt x="1797839" y="6941918"/>
                </a:lnTo>
                <a:cubicBezTo>
                  <a:pt x="1797840" y="6954569"/>
                  <a:pt x="1797842" y="6967223"/>
                  <a:pt x="1810493" y="6967223"/>
                </a:cubicBezTo>
                <a:lnTo>
                  <a:pt x="1823147" y="6979875"/>
                </a:lnTo>
                <a:lnTo>
                  <a:pt x="1835800" y="6967220"/>
                </a:lnTo>
                <a:lnTo>
                  <a:pt x="1835801" y="6954573"/>
                </a:lnTo>
                <a:lnTo>
                  <a:pt x="1823147" y="6941916"/>
                </a:lnTo>
                <a:cubicBezTo>
                  <a:pt x="1810493" y="6916605"/>
                  <a:pt x="1823146" y="6916608"/>
                  <a:pt x="1810493" y="6878645"/>
                </a:cubicBezTo>
                <a:cubicBezTo>
                  <a:pt x="1823146" y="6878648"/>
                  <a:pt x="1823146" y="6891303"/>
                  <a:pt x="1835800" y="6916608"/>
                </a:cubicBezTo>
                <a:cubicBezTo>
                  <a:pt x="1835800" y="6903957"/>
                  <a:pt x="1835801" y="6891300"/>
                  <a:pt x="1823146" y="6865997"/>
                </a:cubicBezTo>
                <a:lnTo>
                  <a:pt x="1810492" y="6865997"/>
                </a:lnTo>
                <a:cubicBezTo>
                  <a:pt x="1810492" y="6828036"/>
                  <a:pt x="1797839" y="6790076"/>
                  <a:pt x="1785185" y="6752111"/>
                </a:cubicBezTo>
                <a:cubicBezTo>
                  <a:pt x="1797839" y="6752112"/>
                  <a:pt x="1823146" y="6815382"/>
                  <a:pt x="1797840" y="6739461"/>
                </a:cubicBezTo>
                <a:lnTo>
                  <a:pt x="1810492" y="6739458"/>
                </a:lnTo>
                <a:lnTo>
                  <a:pt x="1810492" y="6752112"/>
                </a:lnTo>
                <a:lnTo>
                  <a:pt x="1823146" y="6739461"/>
                </a:lnTo>
                <a:cubicBezTo>
                  <a:pt x="1848454" y="6777419"/>
                  <a:pt x="1835800" y="6764768"/>
                  <a:pt x="1848454" y="6815379"/>
                </a:cubicBezTo>
                <a:cubicBezTo>
                  <a:pt x="1848454" y="6815379"/>
                  <a:pt x="1848450" y="6802728"/>
                  <a:pt x="1848455" y="6790076"/>
                </a:cubicBezTo>
                <a:cubicBezTo>
                  <a:pt x="1848454" y="6815379"/>
                  <a:pt x="1861108" y="6840686"/>
                  <a:pt x="1848455" y="6865997"/>
                </a:cubicBezTo>
                <a:lnTo>
                  <a:pt x="1873762" y="6891303"/>
                </a:lnTo>
                <a:lnTo>
                  <a:pt x="1861106" y="6891303"/>
                </a:lnTo>
                <a:lnTo>
                  <a:pt x="1861106" y="6903956"/>
                </a:lnTo>
                <a:cubicBezTo>
                  <a:pt x="1861104" y="6908172"/>
                  <a:pt x="1861106" y="6912389"/>
                  <a:pt x="1861103" y="6916605"/>
                </a:cubicBezTo>
                <a:lnTo>
                  <a:pt x="1873760" y="6916608"/>
                </a:lnTo>
                <a:cubicBezTo>
                  <a:pt x="1899070" y="6929262"/>
                  <a:pt x="1873762" y="6954573"/>
                  <a:pt x="1899070" y="6967224"/>
                </a:cubicBezTo>
                <a:cubicBezTo>
                  <a:pt x="1911719" y="6979875"/>
                  <a:pt x="1899066" y="6954569"/>
                  <a:pt x="1899070" y="6929262"/>
                </a:cubicBezTo>
                <a:cubicBezTo>
                  <a:pt x="1899066" y="6954569"/>
                  <a:pt x="1911719" y="6979875"/>
                  <a:pt x="1911720" y="6992532"/>
                </a:cubicBezTo>
                <a:lnTo>
                  <a:pt x="1899068" y="6979878"/>
                </a:lnTo>
                <a:cubicBezTo>
                  <a:pt x="1886414" y="6979880"/>
                  <a:pt x="1886414" y="6979880"/>
                  <a:pt x="1886411" y="6992532"/>
                </a:cubicBezTo>
                <a:cubicBezTo>
                  <a:pt x="1873760" y="6967220"/>
                  <a:pt x="1861106" y="6992532"/>
                  <a:pt x="1861108" y="7017836"/>
                </a:cubicBezTo>
                <a:lnTo>
                  <a:pt x="1861108" y="7043144"/>
                </a:lnTo>
                <a:cubicBezTo>
                  <a:pt x="1861103" y="7055795"/>
                  <a:pt x="1861108" y="7068452"/>
                  <a:pt x="1873757" y="7068452"/>
                </a:cubicBezTo>
                <a:cubicBezTo>
                  <a:pt x="1873758" y="7081103"/>
                  <a:pt x="1886414" y="7081104"/>
                  <a:pt x="1886414" y="7068449"/>
                </a:cubicBezTo>
                <a:lnTo>
                  <a:pt x="1886414" y="7043144"/>
                </a:lnTo>
                <a:cubicBezTo>
                  <a:pt x="1886414" y="7068449"/>
                  <a:pt x="1899066" y="7055795"/>
                  <a:pt x="1911718" y="7068452"/>
                </a:cubicBezTo>
                <a:lnTo>
                  <a:pt x="1911719" y="7081104"/>
                </a:lnTo>
                <a:cubicBezTo>
                  <a:pt x="1911722" y="7093755"/>
                  <a:pt x="1911720" y="7106412"/>
                  <a:pt x="1911720" y="7106412"/>
                </a:cubicBezTo>
                <a:cubicBezTo>
                  <a:pt x="1924374" y="7119068"/>
                  <a:pt x="1924374" y="7119068"/>
                  <a:pt x="1924376" y="7106412"/>
                </a:cubicBezTo>
                <a:lnTo>
                  <a:pt x="1937026" y="7106411"/>
                </a:lnTo>
                <a:lnTo>
                  <a:pt x="1949682" y="7093755"/>
                </a:lnTo>
                <a:cubicBezTo>
                  <a:pt x="1924374" y="7119068"/>
                  <a:pt x="1962336" y="7207640"/>
                  <a:pt x="1911722" y="7131719"/>
                </a:cubicBezTo>
                <a:cubicBezTo>
                  <a:pt x="1918048" y="7157025"/>
                  <a:pt x="1927536" y="7176006"/>
                  <a:pt x="1933865" y="7193405"/>
                </a:cubicBezTo>
                <a:lnTo>
                  <a:pt x="1935281" y="7216802"/>
                </a:lnTo>
                <a:lnTo>
                  <a:pt x="1924374" y="7194987"/>
                </a:lnTo>
                <a:cubicBezTo>
                  <a:pt x="1911720" y="7194986"/>
                  <a:pt x="1911722" y="7207640"/>
                  <a:pt x="1911720" y="7220294"/>
                </a:cubicBezTo>
                <a:lnTo>
                  <a:pt x="1911720" y="7232945"/>
                </a:lnTo>
                <a:cubicBezTo>
                  <a:pt x="1899068" y="7207640"/>
                  <a:pt x="1899066" y="7194987"/>
                  <a:pt x="1886416" y="7169676"/>
                </a:cubicBezTo>
                <a:lnTo>
                  <a:pt x="1873760" y="7182333"/>
                </a:lnTo>
                <a:cubicBezTo>
                  <a:pt x="1861108" y="7182333"/>
                  <a:pt x="1873762" y="7207640"/>
                  <a:pt x="1873760" y="7220291"/>
                </a:cubicBezTo>
                <a:lnTo>
                  <a:pt x="1861106" y="7207640"/>
                </a:lnTo>
                <a:lnTo>
                  <a:pt x="1861106" y="7220295"/>
                </a:lnTo>
                <a:lnTo>
                  <a:pt x="1861106" y="7232945"/>
                </a:lnTo>
                <a:lnTo>
                  <a:pt x="1873762" y="7245600"/>
                </a:lnTo>
                <a:cubicBezTo>
                  <a:pt x="1861108" y="7296216"/>
                  <a:pt x="1937028" y="7308869"/>
                  <a:pt x="1911720" y="7334175"/>
                </a:cubicBezTo>
                <a:cubicBezTo>
                  <a:pt x="1924376" y="7372134"/>
                  <a:pt x="1911720" y="7308869"/>
                  <a:pt x="1937030" y="7321523"/>
                </a:cubicBezTo>
                <a:cubicBezTo>
                  <a:pt x="1911720" y="7308869"/>
                  <a:pt x="1899068" y="7270905"/>
                  <a:pt x="1924374" y="7270908"/>
                </a:cubicBezTo>
                <a:lnTo>
                  <a:pt x="1937028" y="7283561"/>
                </a:lnTo>
                <a:cubicBezTo>
                  <a:pt x="1937027" y="7296215"/>
                  <a:pt x="1949678" y="7308869"/>
                  <a:pt x="1949678" y="7308869"/>
                </a:cubicBezTo>
                <a:cubicBezTo>
                  <a:pt x="1962335" y="7308869"/>
                  <a:pt x="1962335" y="7296215"/>
                  <a:pt x="1949681" y="7270908"/>
                </a:cubicBezTo>
                <a:lnTo>
                  <a:pt x="1949681" y="7258254"/>
                </a:lnTo>
                <a:cubicBezTo>
                  <a:pt x="1974989" y="7270908"/>
                  <a:pt x="1949678" y="7308869"/>
                  <a:pt x="1974986" y="7346829"/>
                </a:cubicBezTo>
                <a:cubicBezTo>
                  <a:pt x="1974986" y="7346829"/>
                  <a:pt x="1962335" y="7346829"/>
                  <a:pt x="1974989" y="7359480"/>
                </a:cubicBezTo>
                <a:cubicBezTo>
                  <a:pt x="1974989" y="7372134"/>
                  <a:pt x="1974989" y="7372134"/>
                  <a:pt x="1987643" y="7372134"/>
                </a:cubicBezTo>
                <a:cubicBezTo>
                  <a:pt x="1974986" y="7397441"/>
                  <a:pt x="2012950" y="7435401"/>
                  <a:pt x="2025602" y="7460709"/>
                </a:cubicBezTo>
                <a:lnTo>
                  <a:pt x="2012950" y="7448058"/>
                </a:lnTo>
                <a:lnTo>
                  <a:pt x="2012951" y="7460709"/>
                </a:lnTo>
                <a:cubicBezTo>
                  <a:pt x="2012950" y="7473362"/>
                  <a:pt x="2012950" y="7473362"/>
                  <a:pt x="2012946" y="7486019"/>
                </a:cubicBezTo>
                <a:lnTo>
                  <a:pt x="2025604" y="7486019"/>
                </a:lnTo>
                <a:cubicBezTo>
                  <a:pt x="2038256" y="7511325"/>
                  <a:pt x="2063564" y="7549284"/>
                  <a:pt x="2076218" y="7574594"/>
                </a:cubicBezTo>
                <a:cubicBezTo>
                  <a:pt x="2076220" y="7587245"/>
                  <a:pt x="2088872" y="7612554"/>
                  <a:pt x="2088870" y="7625205"/>
                </a:cubicBezTo>
                <a:cubicBezTo>
                  <a:pt x="2101526" y="7637859"/>
                  <a:pt x="2114180" y="7663166"/>
                  <a:pt x="2114180" y="7688474"/>
                </a:cubicBezTo>
                <a:lnTo>
                  <a:pt x="2114180" y="7701126"/>
                </a:lnTo>
                <a:lnTo>
                  <a:pt x="2126834" y="7713780"/>
                </a:lnTo>
                <a:cubicBezTo>
                  <a:pt x="2139484" y="7751741"/>
                  <a:pt x="2164793" y="7802355"/>
                  <a:pt x="2190100" y="7852970"/>
                </a:cubicBezTo>
                <a:cubicBezTo>
                  <a:pt x="2202754" y="7890930"/>
                  <a:pt x="2215408" y="7916237"/>
                  <a:pt x="2228060" y="7928891"/>
                </a:cubicBezTo>
                <a:lnTo>
                  <a:pt x="2228060" y="7954194"/>
                </a:lnTo>
                <a:cubicBezTo>
                  <a:pt x="2228060" y="7941545"/>
                  <a:pt x="2215406" y="7941545"/>
                  <a:pt x="2215406" y="7941545"/>
                </a:cubicBezTo>
                <a:cubicBezTo>
                  <a:pt x="2215409" y="7928891"/>
                  <a:pt x="2202750" y="7928891"/>
                  <a:pt x="2202750" y="7928891"/>
                </a:cubicBezTo>
                <a:cubicBezTo>
                  <a:pt x="2202754" y="7941545"/>
                  <a:pt x="2202754" y="7941545"/>
                  <a:pt x="2215406" y="7954197"/>
                </a:cubicBezTo>
                <a:cubicBezTo>
                  <a:pt x="2177446" y="7916237"/>
                  <a:pt x="2202754" y="7979505"/>
                  <a:pt x="2215406" y="7992155"/>
                </a:cubicBezTo>
                <a:lnTo>
                  <a:pt x="2228060" y="8004812"/>
                </a:lnTo>
                <a:lnTo>
                  <a:pt x="2228060" y="8030117"/>
                </a:lnTo>
                <a:lnTo>
                  <a:pt x="2240711" y="8030117"/>
                </a:lnTo>
                <a:cubicBezTo>
                  <a:pt x="2240712" y="8025900"/>
                  <a:pt x="2240712" y="8021682"/>
                  <a:pt x="2240714" y="8017464"/>
                </a:cubicBezTo>
                <a:cubicBezTo>
                  <a:pt x="2253368" y="8030114"/>
                  <a:pt x="2253366" y="8042772"/>
                  <a:pt x="2253366" y="8042772"/>
                </a:cubicBezTo>
                <a:lnTo>
                  <a:pt x="2240714" y="8042772"/>
                </a:lnTo>
                <a:lnTo>
                  <a:pt x="2240714" y="8055425"/>
                </a:lnTo>
                <a:lnTo>
                  <a:pt x="2253370" y="8068077"/>
                </a:lnTo>
                <a:cubicBezTo>
                  <a:pt x="2303982" y="8118692"/>
                  <a:pt x="2303982" y="8131347"/>
                  <a:pt x="2354597" y="8232576"/>
                </a:cubicBezTo>
                <a:cubicBezTo>
                  <a:pt x="2329289" y="8219921"/>
                  <a:pt x="2316636" y="8194613"/>
                  <a:pt x="2341944" y="8283185"/>
                </a:cubicBezTo>
                <a:cubicBezTo>
                  <a:pt x="2354597" y="8270537"/>
                  <a:pt x="2341943" y="8245227"/>
                  <a:pt x="2341943" y="8245227"/>
                </a:cubicBezTo>
                <a:cubicBezTo>
                  <a:pt x="2367251" y="8283188"/>
                  <a:pt x="2417861" y="8359109"/>
                  <a:pt x="2417861" y="8397070"/>
                </a:cubicBezTo>
                <a:cubicBezTo>
                  <a:pt x="2430518" y="8397069"/>
                  <a:pt x="2417864" y="8371760"/>
                  <a:pt x="2430518" y="8397069"/>
                </a:cubicBezTo>
                <a:cubicBezTo>
                  <a:pt x="2430518" y="8460338"/>
                  <a:pt x="2531747" y="8599527"/>
                  <a:pt x="2544400" y="8624834"/>
                </a:cubicBezTo>
                <a:cubicBezTo>
                  <a:pt x="2557050" y="8675448"/>
                  <a:pt x="2632978" y="8814634"/>
                  <a:pt x="2696243" y="8903206"/>
                </a:cubicBezTo>
                <a:lnTo>
                  <a:pt x="2679262" y="8912472"/>
                </a:lnTo>
                <a:lnTo>
                  <a:pt x="2670938" y="8903210"/>
                </a:lnTo>
                <a:cubicBezTo>
                  <a:pt x="2670936" y="8909536"/>
                  <a:pt x="2674100" y="8912700"/>
                  <a:pt x="2678846" y="8912698"/>
                </a:cubicBezTo>
                <a:lnTo>
                  <a:pt x="2679262" y="8912472"/>
                </a:lnTo>
                <a:lnTo>
                  <a:pt x="2699010" y="8934448"/>
                </a:lnTo>
                <a:cubicBezTo>
                  <a:pt x="2726294" y="8975968"/>
                  <a:pt x="2750022" y="9042399"/>
                  <a:pt x="2759512" y="9080360"/>
                </a:cubicBezTo>
                <a:cubicBezTo>
                  <a:pt x="2784818" y="9067706"/>
                  <a:pt x="2759513" y="9093014"/>
                  <a:pt x="2784818" y="9105666"/>
                </a:cubicBezTo>
                <a:cubicBezTo>
                  <a:pt x="2784815" y="9118320"/>
                  <a:pt x="2784818" y="9093014"/>
                  <a:pt x="2797472" y="9105666"/>
                </a:cubicBezTo>
                <a:lnTo>
                  <a:pt x="2797474" y="9130974"/>
                </a:lnTo>
                <a:cubicBezTo>
                  <a:pt x="2797474" y="9130974"/>
                  <a:pt x="2810126" y="9156279"/>
                  <a:pt x="2822778" y="9156278"/>
                </a:cubicBezTo>
                <a:cubicBezTo>
                  <a:pt x="2810126" y="9156279"/>
                  <a:pt x="2797472" y="9143628"/>
                  <a:pt x="2810126" y="9156279"/>
                </a:cubicBezTo>
                <a:cubicBezTo>
                  <a:pt x="2822778" y="9181588"/>
                  <a:pt x="2886044" y="9257506"/>
                  <a:pt x="2911354" y="9308124"/>
                </a:cubicBezTo>
                <a:cubicBezTo>
                  <a:pt x="2911354" y="9308124"/>
                  <a:pt x="2936662" y="9371390"/>
                  <a:pt x="2949317" y="9396696"/>
                </a:cubicBezTo>
                <a:cubicBezTo>
                  <a:pt x="2961968" y="9396696"/>
                  <a:pt x="2961968" y="9384044"/>
                  <a:pt x="2974622" y="9396696"/>
                </a:cubicBezTo>
                <a:cubicBezTo>
                  <a:pt x="2987276" y="9409350"/>
                  <a:pt x="2949317" y="9409350"/>
                  <a:pt x="2974622" y="9422004"/>
                </a:cubicBezTo>
                <a:cubicBezTo>
                  <a:pt x="2987276" y="9409350"/>
                  <a:pt x="2987276" y="9447310"/>
                  <a:pt x="2999928" y="9459962"/>
                </a:cubicBezTo>
                <a:lnTo>
                  <a:pt x="3012582" y="9472618"/>
                </a:lnTo>
                <a:lnTo>
                  <a:pt x="3012584" y="9485268"/>
                </a:lnTo>
                <a:cubicBezTo>
                  <a:pt x="3012584" y="9485268"/>
                  <a:pt x="3012582" y="9497925"/>
                  <a:pt x="3025238" y="9497925"/>
                </a:cubicBezTo>
                <a:cubicBezTo>
                  <a:pt x="3025236" y="9493707"/>
                  <a:pt x="3025235" y="9489489"/>
                  <a:pt x="3025235" y="9485271"/>
                </a:cubicBezTo>
                <a:lnTo>
                  <a:pt x="3037894" y="9485271"/>
                </a:lnTo>
                <a:cubicBezTo>
                  <a:pt x="3050544" y="9510579"/>
                  <a:pt x="3037892" y="9510580"/>
                  <a:pt x="3063194" y="9535886"/>
                </a:cubicBezTo>
                <a:cubicBezTo>
                  <a:pt x="3063197" y="9523232"/>
                  <a:pt x="3050544" y="9510579"/>
                  <a:pt x="3063197" y="9510576"/>
                </a:cubicBezTo>
                <a:lnTo>
                  <a:pt x="3037892" y="9472620"/>
                </a:lnTo>
                <a:lnTo>
                  <a:pt x="3025238" y="9459964"/>
                </a:lnTo>
                <a:lnTo>
                  <a:pt x="3025236" y="9447310"/>
                </a:lnTo>
                <a:lnTo>
                  <a:pt x="3012584" y="9447308"/>
                </a:lnTo>
                <a:cubicBezTo>
                  <a:pt x="2999928" y="9434655"/>
                  <a:pt x="2999928" y="9422001"/>
                  <a:pt x="3012582" y="9434656"/>
                </a:cubicBezTo>
                <a:cubicBezTo>
                  <a:pt x="2949318" y="9346084"/>
                  <a:pt x="2911355" y="9282814"/>
                  <a:pt x="2873393" y="9219549"/>
                </a:cubicBezTo>
                <a:cubicBezTo>
                  <a:pt x="2835432" y="9143628"/>
                  <a:pt x="2810128" y="9080360"/>
                  <a:pt x="2746858" y="8991784"/>
                </a:cubicBezTo>
                <a:cubicBezTo>
                  <a:pt x="2759512" y="9004438"/>
                  <a:pt x="2772164" y="9004438"/>
                  <a:pt x="2759512" y="8991784"/>
                </a:cubicBezTo>
                <a:lnTo>
                  <a:pt x="2772164" y="9004438"/>
                </a:lnTo>
                <a:lnTo>
                  <a:pt x="2772166" y="8991782"/>
                </a:lnTo>
                <a:cubicBezTo>
                  <a:pt x="2772164" y="8979130"/>
                  <a:pt x="2759512" y="8953824"/>
                  <a:pt x="2734200" y="8915860"/>
                </a:cubicBezTo>
                <a:cubicBezTo>
                  <a:pt x="2734202" y="8911644"/>
                  <a:pt x="2734204" y="8907426"/>
                  <a:pt x="2734204" y="8903210"/>
                </a:cubicBezTo>
                <a:cubicBezTo>
                  <a:pt x="2734204" y="8890557"/>
                  <a:pt x="2721550" y="8890558"/>
                  <a:pt x="2721550" y="8890558"/>
                </a:cubicBezTo>
                <a:cubicBezTo>
                  <a:pt x="2721552" y="8886340"/>
                  <a:pt x="2721552" y="8882121"/>
                  <a:pt x="2721552" y="8877904"/>
                </a:cubicBezTo>
                <a:cubicBezTo>
                  <a:pt x="2734204" y="8890557"/>
                  <a:pt x="2746858" y="8890558"/>
                  <a:pt x="2746858" y="8890558"/>
                </a:cubicBezTo>
                <a:cubicBezTo>
                  <a:pt x="2746858" y="8890558"/>
                  <a:pt x="2746854" y="8877903"/>
                  <a:pt x="2746858" y="8865246"/>
                </a:cubicBezTo>
                <a:cubicBezTo>
                  <a:pt x="2746854" y="8877903"/>
                  <a:pt x="2759512" y="8877903"/>
                  <a:pt x="2759512" y="8890556"/>
                </a:cubicBezTo>
                <a:cubicBezTo>
                  <a:pt x="2772164" y="8903210"/>
                  <a:pt x="2721554" y="8814632"/>
                  <a:pt x="2708897" y="8776674"/>
                </a:cubicBezTo>
                <a:lnTo>
                  <a:pt x="2708898" y="8772040"/>
                </a:lnTo>
                <a:lnTo>
                  <a:pt x="2698295" y="8751880"/>
                </a:lnTo>
                <a:lnTo>
                  <a:pt x="2696243" y="8751368"/>
                </a:lnTo>
                <a:lnTo>
                  <a:pt x="2695566" y="8746690"/>
                </a:lnTo>
                <a:lnTo>
                  <a:pt x="2671432" y="8700795"/>
                </a:lnTo>
                <a:lnTo>
                  <a:pt x="2670936" y="8700753"/>
                </a:lnTo>
                <a:lnTo>
                  <a:pt x="2663276" y="8686708"/>
                </a:lnTo>
                <a:lnTo>
                  <a:pt x="2658886" y="8696884"/>
                </a:lnTo>
                <a:cubicBezTo>
                  <a:pt x="2659136" y="8701324"/>
                  <a:pt x="2659385" y="8705766"/>
                  <a:pt x="2654159" y="8707842"/>
                </a:cubicBezTo>
                <a:cubicBezTo>
                  <a:pt x="2619803" y="8667026"/>
                  <a:pt x="2604202" y="8642964"/>
                  <a:pt x="2584451" y="8608449"/>
                </a:cubicBezTo>
                <a:cubicBezTo>
                  <a:pt x="2572000" y="8577084"/>
                  <a:pt x="2552249" y="8542568"/>
                  <a:pt x="2524196" y="8487142"/>
                </a:cubicBezTo>
                <a:cubicBezTo>
                  <a:pt x="2530500" y="8472534"/>
                  <a:pt x="2503446" y="8434868"/>
                  <a:pt x="2494148" y="8396198"/>
                </a:cubicBezTo>
                <a:cubicBezTo>
                  <a:pt x="2495147" y="8413958"/>
                  <a:pt x="2491996" y="8421262"/>
                  <a:pt x="2476394" y="8397201"/>
                </a:cubicBezTo>
                <a:cubicBezTo>
                  <a:pt x="2454647" y="8327166"/>
                  <a:pt x="2388089" y="8220470"/>
                  <a:pt x="2395548" y="8163036"/>
                </a:cubicBezTo>
                <a:cubicBezTo>
                  <a:pt x="2349740" y="8108615"/>
                  <a:pt x="2323844" y="8028123"/>
                  <a:pt x="2308400" y="7943480"/>
                </a:cubicBezTo>
                <a:cubicBezTo>
                  <a:pt x="2301098" y="7940328"/>
                  <a:pt x="2301098" y="7940328"/>
                  <a:pt x="2301098" y="7940328"/>
                </a:cubicBezTo>
                <a:cubicBezTo>
                  <a:pt x="2301098" y="7940328"/>
                  <a:pt x="2304250" y="7933025"/>
                  <a:pt x="2304250" y="7933025"/>
                </a:cubicBezTo>
                <a:cubicBezTo>
                  <a:pt x="2296948" y="7929873"/>
                  <a:pt x="2295948" y="7912115"/>
                  <a:pt x="2295948" y="7912115"/>
                </a:cubicBezTo>
                <a:cubicBezTo>
                  <a:pt x="2291800" y="7901660"/>
                  <a:pt x="2299102" y="7904810"/>
                  <a:pt x="2303249" y="7915265"/>
                </a:cubicBezTo>
                <a:lnTo>
                  <a:pt x="2305222" y="7916473"/>
                </a:lnTo>
                <a:lnTo>
                  <a:pt x="2307401" y="7925720"/>
                </a:lnTo>
                <a:cubicBezTo>
                  <a:pt x="2308977" y="7922068"/>
                  <a:pt x="2309764" y="7920242"/>
                  <a:pt x="2309245" y="7918935"/>
                </a:cubicBezTo>
                <a:lnTo>
                  <a:pt x="2305222" y="7916473"/>
                </a:lnTo>
                <a:lnTo>
                  <a:pt x="2297459" y="7883523"/>
                </a:lnTo>
                <a:cubicBezTo>
                  <a:pt x="2292665" y="7869541"/>
                  <a:pt x="2289302" y="7857261"/>
                  <a:pt x="2296104" y="7851531"/>
                </a:cubicBezTo>
                <a:cubicBezTo>
                  <a:pt x="2336608" y="7938321"/>
                  <a:pt x="2386721" y="7942616"/>
                  <a:pt x="2410464" y="8048171"/>
                </a:cubicBezTo>
                <a:cubicBezTo>
                  <a:pt x="2404162" y="8062779"/>
                  <a:pt x="2388560" y="8038718"/>
                  <a:pt x="2381258" y="8035568"/>
                </a:cubicBezTo>
                <a:cubicBezTo>
                  <a:pt x="2423758" y="8157878"/>
                  <a:pt x="2443352" y="8252978"/>
                  <a:pt x="2510906" y="8377434"/>
                </a:cubicBezTo>
                <a:cubicBezTo>
                  <a:pt x="2509907" y="8359674"/>
                  <a:pt x="2521360" y="8373279"/>
                  <a:pt x="2535962" y="8379581"/>
                </a:cubicBezTo>
                <a:cubicBezTo>
                  <a:pt x="2567165" y="8427702"/>
                  <a:pt x="2576464" y="8466372"/>
                  <a:pt x="2588914" y="8497738"/>
                </a:cubicBezTo>
                <a:cubicBezTo>
                  <a:pt x="2601364" y="8529102"/>
                  <a:pt x="2617962" y="8570924"/>
                  <a:pt x="2659620" y="8614888"/>
                </a:cubicBezTo>
                <a:cubicBezTo>
                  <a:pt x="2665844" y="8630572"/>
                  <a:pt x="2664518" y="8638665"/>
                  <a:pt x="2664623" y="8648457"/>
                </a:cubicBezTo>
                <a:lnTo>
                  <a:pt x="2666112" y="8659284"/>
                </a:lnTo>
                <a:lnTo>
                  <a:pt x="2670938" y="8662794"/>
                </a:lnTo>
                <a:lnTo>
                  <a:pt x="2702213" y="8709080"/>
                </a:lnTo>
                <a:lnTo>
                  <a:pt x="2702321" y="8709128"/>
                </a:lnTo>
                <a:cubicBezTo>
                  <a:pt x="2708710" y="8711884"/>
                  <a:pt x="2715224" y="8716862"/>
                  <a:pt x="2727173" y="8739346"/>
                </a:cubicBezTo>
                <a:lnTo>
                  <a:pt x="2731750" y="8752797"/>
                </a:lnTo>
                <a:lnTo>
                  <a:pt x="2829106" y="8896884"/>
                </a:lnTo>
                <a:cubicBezTo>
                  <a:pt x="2882884" y="8969642"/>
                  <a:pt x="2936662" y="9036072"/>
                  <a:pt x="2987276" y="9093014"/>
                </a:cubicBezTo>
                <a:lnTo>
                  <a:pt x="2999928" y="9105663"/>
                </a:lnTo>
                <a:cubicBezTo>
                  <a:pt x="3012582" y="9118320"/>
                  <a:pt x="3025238" y="9143625"/>
                  <a:pt x="3037892" y="9156280"/>
                </a:cubicBezTo>
                <a:cubicBezTo>
                  <a:pt x="3164428" y="9295468"/>
                  <a:pt x="3316271" y="9434656"/>
                  <a:pt x="3430151" y="9561192"/>
                </a:cubicBezTo>
                <a:cubicBezTo>
                  <a:pt x="3442806" y="9548540"/>
                  <a:pt x="3379536" y="9510579"/>
                  <a:pt x="3379538" y="9497925"/>
                </a:cubicBezTo>
                <a:lnTo>
                  <a:pt x="3392189" y="9497925"/>
                </a:lnTo>
                <a:cubicBezTo>
                  <a:pt x="3392192" y="9510576"/>
                  <a:pt x="3404843" y="9510579"/>
                  <a:pt x="3417497" y="9510579"/>
                </a:cubicBezTo>
                <a:cubicBezTo>
                  <a:pt x="3417497" y="9510579"/>
                  <a:pt x="3417498" y="9497925"/>
                  <a:pt x="3404846" y="9485271"/>
                </a:cubicBezTo>
                <a:lnTo>
                  <a:pt x="3392190" y="9472617"/>
                </a:lnTo>
                <a:cubicBezTo>
                  <a:pt x="3404846" y="9472618"/>
                  <a:pt x="3417497" y="9472618"/>
                  <a:pt x="3430151" y="9485271"/>
                </a:cubicBezTo>
                <a:cubicBezTo>
                  <a:pt x="3430151" y="9489489"/>
                  <a:pt x="3430150" y="9493707"/>
                  <a:pt x="3430150" y="9497925"/>
                </a:cubicBezTo>
                <a:cubicBezTo>
                  <a:pt x="3417498" y="9497925"/>
                  <a:pt x="3430150" y="9497925"/>
                  <a:pt x="3430152" y="9510579"/>
                </a:cubicBezTo>
                <a:lnTo>
                  <a:pt x="3442805" y="9510579"/>
                </a:lnTo>
                <a:cubicBezTo>
                  <a:pt x="3461784" y="9529557"/>
                  <a:pt x="3474438" y="9548538"/>
                  <a:pt x="3487091" y="9562774"/>
                </a:cubicBezTo>
                <a:lnTo>
                  <a:pt x="3531150" y="9586378"/>
                </a:lnTo>
                <a:cubicBezTo>
                  <a:pt x="3531240" y="9586462"/>
                  <a:pt x="3531329" y="9586548"/>
                  <a:pt x="3531419" y="9586632"/>
                </a:cubicBezTo>
                <a:lnTo>
                  <a:pt x="3542453" y="9624460"/>
                </a:lnTo>
                <a:lnTo>
                  <a:pt x="3568812" y="9649767"/>
                </a:lnTo>
                <a:lnTo>
                  <a:pt x="3544032" y="9649767"/>
                </a:lnTo>
                <a:cubicBezTo>
                  <a:pt x="3544032" y="9649767"/>
                  <a:pt x="3544036" y="9675072"/>
                  <a:pt x="3556686" y="9675075"/>
                </a:cubicBezTo>
                <a:lnTo>
                  <a:pt x="3569339" y="9687726"/>
                </a:lnTo>
                <a:cubicBezTo>
                  <a:pt x="3531380" y="9675075"/>
                  <a:pt x="3619955" y="9750996"/>
                  <a:pt x="3657916" y="9788956"/>
                </a:cubicBezTo>
                <a:cubicBezTo>
                  <a:pt x="3657917" y="9793174"/>
                  <a:pt x="3657916" y="9797392"/>
                  <a:pt x="3657914" y="9801610"/>
                </a:cubicBezTo>
                <a:cubicBezTo>
                  <a:pt x="3657917" y="9814262"/>
                  <a:pt x="3670571" y="9814262"/>
                  <a:pt x="3670571" y="9814262"/>
                </a:cubicBezTo>
                <a:lnTo>
                  <a:pt x="3683225" y="9814262"/>
                </a:lnTo>
                <a:cubicBezTo>
                  <a:pt x="3683225" y="9826916"/>
                  <a:pt x="3695876" y="9826916"/>
                  <a:pt x="3708532" y="9826916"/>
                </a:cubicBezTo>
                <a:cubicBezTo>
                  <a:pt x="3771802" y="9890182"/>
                  <a:pt x="3860375" y="9966106"/>
                  <a:pt x="3948950" y="10042026"/>
                </a:cubicBezTo>
                <a:lnTo>
                  <a:pt x="3961601" y="10042026"/>
                </a:lnTo>
                <a:lnTo>
                  <a:pt x="3961601" y="10054677"/>
                </a:lnTo>
                <a:lnTo>
                  <a:pt x="3974255" y="10067332"/>
                </a:lnTo>
                <a:lnTo>
                  <a:pt x="3986910" y="10067332"/>
                </a:lnTo>
                <a:cubicBezTo>
                  <a:pt x="4012212" y="10079986"/>
                  <a:pt x="4037526" y="10105293"/>
                  <a:pt x="4050180" y="10117947"/>
                </a:cubicBezTo>
                <a:cubicBezTo>
                  <a:pt x="4113444" y="10155908"/>
                  <a:pt x="4164060" y="10193868"/>
                  <a:pt x="4202020" y="10231826"/>
                </a:cubicBezTo>
                <a:cubicBezTo>
                  <a:pt x="4176716" y="10231828"/>
                  <a:pt x="4214675" y="10244482"/>
                  <a:pt x="4252636" y="10269788"/>
                </a:cubicBezTo>
                <a:lnTo>
                  <a:pt x="4273434" y="10287000"/>
                </a:lnTo>
                <a:lnTo>
                  <a:pt x="4192550" y="10287000"/>
                </a:lnTo>
                <a:lnTo>
                  <a:pt x="4138751" y="10244482"/>
                </a:lnTo>
                <a:cubicBezTo>
                  <a:pt x="4024871" y="10168562"/>
                  <a:pt x="3910990" y="10067332"/>
                  <a:pt x="3822414" y="9991412"/>
                </a:cubicBezTo>
                <a:cubicBezTo>
                  <a:pt x="3809762" y="9991413"/>
                  <a:pt x="3784451" y="9991412"/>
                  <a:pt x="3784452" y="9978758"/>
                </a:cubicBezTo>
                <a:cubicBezTo>
                  <a:pt x="3733838" y="9953451"/>
                  <a:pt x="3683225" y="9864876"/>
                  <a:pt x="3645262" y="9864876"/>
                </a:cubicBezTo>
                <a:cubicBezTo>
                  <a:pt x="3784451" y="9991412"/>
                  <a:pt x="3936296" y="10130601"/>
                  <a:pt x="4100792" y="10257134"/>
                </a:cubicBezTo>
                <a:lnTo>
                  <a:pt x="4139230" y="10287000"/>
                </a:lnTo>
                <a:lnTo>
                  <a:pt x="4042092" y="10287000"/>
                </a:lnTo>
                <a:lnTo>
                  <a:pt x="3979991" y="10235188"/>
                </a:lnTo>
                <a:cubicBezTo>
                  <a:pt x="3946577" y="10205730"/>
                  <a:pt x="3914152" y="10174887"/>
                  <a:pt x="3885682" y="10143254"/>
                </a:cubicBezTo>
                <a:cubicBezTo>
                  <a:pt x="3822416" y="10092639"/>
                  <a:pt x="3822416" y="10079986"/>
                  <a:pt x="3771802" y="10029369"/>
                </a:cubicBezTo>
                <a:cubicBezTo>
                  <a:pt x="3733836" y="9991408"/>
                  <a:pt x="3695876" y="9940797"/>
                  <a:pt x="3657916" y="9902836"/>
                </a:cubicBezTo>
                <a:cubicBezTo>
                  <a:pt x="3632610" y="9877532"/>
                  <a:pt x="3594652" y="9864876"/>
                  <a:pt x="3594650" y="9852222"/>
                </a:cubicBezTo>
                <a:cubicBezTo>
                  <a:pt x="3569340" y="9839571"/>
                  <a:pt x="3581998" y="9826916"/>
                  <a:pt x="3569340" y="9814263"/>
                </a:cubicBezTo>
                <a:cubicBezTo>
                  <a:pt x="3544032" y="9788956"/>
                  <a:pt x="3480767" y="9763647"/>
                  <a:pt x="3493422" y="9738340"/>
                </a:cubicBezTo>
                <a:cubicBezTo>
                  <a:pt x="3417498" y="9675075"/>
                  <a:pt x="3366884" y="9611806"/>
                  <a:pt x="3303617" y="9535884"/>
                </a:cubicBezTo>
                <a:cubicBezTo>
                  <a:pt x="3290962" y="9523232"/>
                  <a:pt x="3278309" y="9523228"/>
                  <a:pt x="3278308" y="9535886"/>
                </a:cubicBezTo>
                <a:cubicBezTo>
                  <a:pt x="3227696" y="9459964"/>
                  <a:pt x="3164428" y="9371390"/>
                  <a:pt x="3101159" y="9282814"/>
                </a:cubicBezTo>
                <a:cubicBezTo>
                  <a:pt x="3037892" y="9194240"/>
                  <a:pt x="2974622" y="9118317"/>
                  <a:pt x="2924009" y="9055050"/>
                </a:cubicBezTo>
                <a:cubicBezTo>
                  <a:pt x="2924008" y="9067706"/>
                  <a:pt x="2936662" y="9080360"/>
                  <a:pt x="2949317" y="9093010"/>
                </a:cubicBezTo>
                <a:lnTo>
                  <a:pt x="2916180" y="9059880"/>
                </a:lnTo>
                <a:lnTo>
                  <a:pt x="2916390" y="9063592"/>
                </a:lnTo>
                <a:cubicBezTo>
                  <a:pt x="2909088" y="9060442"/>
                  <a:pt x="2904938" y="9049986"/>
                  <a:pt x="2897638" y="9046838"/>
                </a:cubicBezTo>
                <a:cubicBezTo>
                  <a:pt x="2886684" y="9042111"/>
                  <a:pt x="2874695" y="9034772"/>
                  <a:pt x="2868431" y="9034234"/>
                </a:cubicBezTo>
                <a:lnTo>
                  <a:pt x="2866349" y="9036910"/>
                </a:lnTo>
                <a:lnTo>
                  <a:pt x="2886048" y="9074034"/>
                </a:lnTo>
                <a:cubicBezTo>
                  <a:pt x="2898701" y="9099340"/>
                  <a:pt x="2911355" y="9124647"/>
                  <a:pt x="2936662" y="9156279"/>
                </a:cubicBezTo>
                <a:lnTo>
                  <a:pt x="2924008" y="9156278"/>
                </a:lnTo>
                <a:lnTo>
                  <a:pt x="2924009" y="9168934"/>
                </a:lnTo>
                <a:cubicBezTo>
                  <a:pt x="2924008" y="9181588"/>
                  <a:pt x="2936662" y="9194240"/>
                  <a:pt x="2949317" y="9194240"/>
                </a:cubicBezTo>
                <a:cubicBezTo>
                  <a:pt x="2936662" y="9206894"/>
                  <a:pt x="2961968" y="9232202"/>
                  <a:pt x="2974624" y="9257506"/>
                </a:cubicBezTo>
                <a:lnTo>
                  <a:pt x="2987276" y="9257510"/>
                </a:lnTo>
                <a:cubicBezTo>
                  <a:pt x="2999926" y="9270160"/>
                  <a:pt x="3012584" y="9270158"/>
                  <a:pt x="3012584" y="9270158"/>
                </a:cubicBezTo>
                <a:lnTo>
                  <a:pt x="3019736" y="9268968"/>
                </a:lnTo>
                <a:lnTo>
                  <a:pt x="3063198" y="9338571"/>
                </a:lnTo>
                <a:cubicBezTo>
                  <a:pt x="3108278" y="9415677"/>
                  <a:pt x="3139122" y="9482106"/>
                  <a:pt x="3177082" y="9548540"/>
                </a:cubicBezTo>
                <a:cubicBezTo>
                  <a:pt x="3215040" y="9637114"/>
                  <a:pt x="3265658" y="9713032"/>
                  <a:pt x="3328922" y="9826916"/>
                </a:cubicBezTo>
                <a:cubicBezTo>
                  <a:pt x="3328922" y="9801610"/>
                  <a:pt x="3328919" y="9788956"/>
                  <a:pt x="3354232" y="9788956"/>
                </a:cubicBezTo>
                <a:cubicBezTo>
                  <a:pt x="3442806" y="9915490"/>
                  <a:pt x="3531382" y="10042026"/>
                  <a:pt x="3619955" y="10181214"/>
                </a:cubicBezTo>
                <a:lnTo>
                  <a:pt x="3700596" y="10287000"/>
                </a:lnTo>
                <a:lnTo>
                  <a:pt x="3149945" y="10287000"/>
                </a:lnTo>
                <a:lnTo>
                  <a:pt x="2970956" y="10113828"/>
                </a:lnTo>
                <a:cubicBezTo>
                  <a:pt x="2529670" y="9648770"/>
                  <a:pt x="2148152" y="9127170"/>
                  <a:pt x="1838543" y="8560522"/>
                </a:cubicBezTo>
                <a:lnTo>
                  <a:pt x="1724466" y="8334921"/>
                </a:lnTo>
                <a:lnTo>
                  <a:pt x="1746474" y="8411187"/>
                </a:lnTo>
                <a:cubicBezTo>
                  <a:pt x="1763262" y="8466411"/>
                  <a:pt x="1783170" y="8522008"/>
                  <a:pt x="1814813" y="8585349"/>
                </a:cubicBezTo>
                <a:cubicBezTo>
                  <a:pt x="1814420" y="8567566"/>
                  <a:pt x="1825402" y="8581552"/>
                  <a:pt x="1839782" y="8588348"/>
                </a:cubicBezTo>
                <a:cubicBezTo>
                  <a:pt x="1869330" y="8637501"/>
                  <a:pt x="1877309" y="8676465"/>
                  <a:pt x="1888685" y="8708235"/>
                </a:cubicBezTo>
                <a:cubicBezTo>
                  <a:pt x="1900061" y="8740005"/>
                  <a:pt x="1915230" y="8782365"/>
                  <a:pt x="1955369" y="8827724"/>
                </a:cubicBezTo>
                <a:cubicBezTo>
                  <a:pt x="1966744" y="8859495"/>
                  <a:pt x="1948966" y="8859892"/>
                  <a:pt x="1971324" y="8905650"/>
                </a:cubicBezTo>
                <a:cubicBezTo>
                  <a:pt x="1993288" y="8933625"/>
                  <a:pt x="1996294" y="8908648"/>
                  <a:pt x="2018652" y="8954406"/>
                </a:cubicBezTo>
                <a:cubicBezTo>
                  <a:pt x="2023230" y="9000562"/>
                  <a:pt x="2074352" y="9059907"/>
                  <a:pt x="2111486" y="9130240"/>
                </a:cubicBezTo>
                <a:cubicBezTo>
                  <a:pt x="2104688" y="9144628"/>
                  <a:pt x="2141822" y="9214962"/>
                  <a:pt x="2170978" y="9246333"/>
                </a:cubicBezTo>
                <a:cubicBezTo>
                  <a:pt x="2167184" y="9235743"/>
                  <a:pt x="2167184" y="9235743"/>
                  <a:pt x="2167184" y="9235743"/>
                </a:cubicBezTo>
                <a:cubicBezTo>
                  <a:pt x="2163392" y="9225153"/>
                  <a:pt x="2156202" y="9221756"/>
                  <a:pt x="2166791" y="9217959"/>
                </a:cubicBezTo>
                <a:cubicBezTo>
                  <a:pt x="2166791" y="9217959"/>
                  <a:pt x="2170583" y="9228549"/>
                  <a:pt x="2177772" y="9231946"/>
                </a:cubicBezTo>
                <a:cubicBezTo>
                  <a:pt x="2188362" y="9228152"/>
                  <a:pt x="2188362" y="9228152"/>
                  <a:pt x="2188362" y="9228152"/>
                </a:cubicBezTo>
                <a:cubicBezTo>
                  <a:pt x="2210327" y="9256125"/>
                  <a:pt x="2200132" y="9277704"/>
                  <a:pt x="2192548" y="9256526"/>
                </a:cubicBezTo>
                <a:cubicBezTo>
                  <a:pt x="2196340" y="9267114"/>
                  <a:pt x="2196340" y="9267114"/>
                  <a:pt x="2196340" y="9267114"/>
                </a:cubicBezTo>
                <a:cubicBezTo>
                  <a:pt x="2200132" y="9277704"/>
                  <a:pt x="2196734" y="9284898"/>
                  <a:pt x="2196734" y="9284898"/>
                </a:cubicBezTo>
                <a:cubicBezTo>
                  <a:pt x="2189543" y="9281500"/>
                  <a:pt x="2185751" y="9270910"/>
                  <a:pt x="2178560" y="9267513"/>
                </a:cubicBezTo>
                <a:cubicBezTo>
                  <a:pt x="2156988" y="9257322"/>
                  <a:pt x="2131626" y="9236541"/>
                  <a:pt x="2153986" y="9282300"/>
                </a:cubicBezTo>
                <a:cubicBezTo>
                  <a:pt x="2102471" y="9205172"/>
                  <a:pt x="2069129" y="9145428"/>
                  <a:pt x="2046378" y="9081886"/>
                </a:cubicBezTo>
                <a:cubicBezTo>
                  <a:pt x="2013036" y="9022142"/>
                  <a:pt x="1994076" y="8969192"/>
                  <a:pt x="1956944" y="8898856"/>
                </a:cubicBezTo>
                <a:cubicBezTo>
                  <a:pt x="1946354" y="8902653"/>
                  <a:pt x="1957336" y="8916640"/>
                  <a:pt x="1946748" y="8920437"/>
                </a:cubicBezTo>
                <a:cubicBezTo>
                  <a:pt x="1913802" y="8878476"/>
                  <a:pt x="1899026" y="8853898"/>
                  <a:pt x="1880460" y="8818731"/>
                </a:cubicBezTo>
                <a:cubicBezTo>
                  <a:pt x="1869083" y="8786961"/>
                  <a:pt x="1850518" y="8751794"/>
                  <a:pt x="1824366" y="8695446"/>
                </a:cubicBezTo>
                <a:cubicBezTo>
                  <a:pt x="1831162" y="8681061"/>
                  <a:pt x="1805405" y="8642496"/>
                  <a:pt x="1797428" y="8603534"/>
                </a:cubicBezTo>
                <a:cubicBezTo>
                  <a:pt x="1797821" y="8621314"/>
                  <a:pt x="1794424" y="8628508"/>
                  <a:pt x="1779650" y="8603931"/>
                </a:cubicBezTo>
                <a:cubicBezTo>
                  <a:pt x="1760294" y="8533198"/>
                  <a:pt x="1697405" y="8424298"/>
                  <a:pt x="1706812" y="8367155"/>
                </a:cubicBezTo>
                <a:cubicBezTo>
                  <a:pt x="1662881" y="8311205"/>
                  <a:pt x="1639734" y="8229881"/>
                  <a:pt x="1627178" y="8144760"/>
                </a:cubicBezTo>
                <a:cubicBezTo>
                  <a:pt x="1619988" y="8141364"/>
                  <a:pt x="1619988" y="8141364"/>
                  <a:pt x="1619988" y="8141364"/>
                </a:cubicBezTo>
                <a:cubicBezTo>
                  <a:pt x="1619988" y="8141364"/>
                  <a:pt x="1623386" y="8134170"/>
                  <a:pt x="1623386" y="8134170"/>
                </a:cubicBezTo>
                <a:cubicBezTo>
                  <a:pt x="1619790" y="8132472"/>
                  <a:pt x="1617894" y="8127177"/>
                  <a:pt x="1616897" y="8122308"/>
                </a:cubicBezTo>
                <a:lnTo>
                  <a:pt x="1616332" y="8117499"/>
                </a:lnTo>
                <a:lnTo>
                  <a:pt x="1440302" y="7705850"/>
                </a:lnTo>
                <a:cubicBezTo>
                  <a:pt x="1267922" y="7263938"/>
                  <a:pt x="1136690" y="6801146"/>
                  <a:pt x="1051280" y="6321893"/>
                </a:cubicBezTo>
                <a:cubicBezTo>
                  <a:pt x="1038626" y="6309240"/>
                  <a:pt x="1038625" y="6283935"/>
                  <a:pt x="1038625" y="6258624"/>
                </a:cubicBezTo>
                <a:cubicBezTo>
                  <a:pt x="1019644" y="6151070"/>
                  <a:pt x="1003829" y="6043517"/>
                  <a:pt x="989593" y="5935962"/>
                </a:cubicBezTo>
                <a:lnTo>
                  <a:pt x="958919" y="5685665"/>
                </a:lnTo>
                <a:lnTo>
                  <a:pt x="957805" y="5679020"/>
                </a:lnTo>
                <a:lnTo>
                  <a:pt x="957656" y="5675358"/>
                </a:lnTo>
                <a:lnTo>
                  <a:pt x="950050" y="5613296"/>
                </a:lnTo>
                <a:lnTo>
                  <a:pt x="955616" y="5625239"/>
                </a:lnTo>
                <a:lnTo>
                  <a:pt x="954181" y="5589986"/>
                </a:lnTo>
                <a:cubicBezTo>
                  <a:pt x="946903" y="5532035"/>
                  <a:pt x="948833" y="5484063"/>
                  <a:pt x="941941" y="5416520"/>
                </a:cubicBezTo>
                <a:cubicBezTo>
                  <a:pt x="932347" y="5416137"/>
                  <a:pt x="936565" y="5430720"/>
                  <a:pt x="926971" y="5430338"/>
                </a:cubicBezTo>
                <a:cubicBezTo>
                  <a:pt x="914315" y="5386589"/>
                  <a:pt x="910483" y="5362410"/>
                  <a:pt x="907037" y="5328639"/>
                </a:cubicBezTo>
                <a:cubicBezTo>
                  <a:pt x="908197" y="5299856"/>
                  <a:pt x="904750" y="5266083"/>
                  <a:pt x="902077" y="5213123"/>
                </a:cubicBezTo>
                <a:cubicBezTo>
                  <a:pt x="912058" y="5203910"/>
                  <a:pt x="904006" y="5165150"/>
                  <a:pt x="910154" y="5131760"/>
                </a:cubicBezTo>
                <a:cubicBezTo>
                  <a:pt x="904778" y="5145960"/>
                  <a:pt x="899788" y="5150568"/>
                  <a:pt x="895957" y="5126390"/>
                </a:cubicBezTo>
                <a:cubicBezTo>
                  <a:pt x="903263" y="5064216"/>
                  <a:pt x="888320" y="4957913"/>
                  <a:pt x="914044" y="4915692"/>
                </a:cubicBezTo>
                <a:cubicBezTo>
                  <a:pt x="897173" y="4857362"/>
                  <a:pt x="904864" y="4785593"/>
                  <a:pt x="922153" y="4714206"/>
                </a:cubicBezTo>
                <a:cubicBezTo>
                  <a:pt x="917549" y="4709220"/>
                  <a:pt x="917549" y="4709220"/>
                  <a:pt x="917549" y="4709220"/>
                </a:cubicBezTo>
                <a:cubicBezTo>
                  <a:pt x="917549" y="4709220"/>
                  <a:pt x="922538" y="4704612"/>
                  <a:pt x="922538" y="4704612"/>
                </a:cubicBezTo>
                <a:cubicBezTo>
                  <a:pt x="917933" y="4699626"/>
                  <a:pt x="923311" y="4685424"/>
                  <a:pt x="923311" y="4685424"/>
                </a:cubicBezTo>
                <a:cubicBezTo>
                  <a:pt x="923698" y="4675830"/>
                  <a:pt x="928301" y="4680819"/>
                  <a:pt x="927916" y="4690412"/>
                </a:cubicBezTo>
                <a:cubicBezTo>
                  <a:pt x="932519" y="4695401"/>
                  <a:pt x="932519" y="4695401"/>
                  <a:pt x="927530" y="4700007"/>
                </a:cubicBezTo>
                <a:lnTo>
                  <a:pt x="933338" y="4669263"/>
                </a:lnTo>
                <a:lnTo>
                  <a:pt x="946591" y="4403777"/>
                </a:lnTo>
                <a:cubicBezTo>
                  <a:pt x="1026169" y="3391226"/>
                  <a:pt x="1304350" y="2440434"/>
                  <a:pt x="1747224" y="1576832"/>
                </a:cubicBezTo>
                <a:cubicBezTo>
                  <a:pt x="2039838" y="1039058"/>
                  <a:pt x="2396710" y="540825"/>
                  <a:pt x="2805480" y="94493"/>
                </a:cubicBezTo>
                <a:close/>
                <a:moveTo>
                  <a:pt x="1640016" y="0"/>
                </a:moveTo>
                <a:lnTo>
                  <a:pt x="1735528" y="0"/>
                </a:lnTo>
                <a:lnTo>
                  <a:pt x="1681926" y="81093"/>
                </a:lnTo>
                <a:cubicBezTo>
                  <a:pt x="1631794" y="144839"/>
                  <a:pt x="1581656" y="208580"/>
                  <a:pt x="1551839" y="267993"/>
                </a:cubicBezTo>
                <a:cubicBezTo>
                  <a:pt x="1583820" y="218729"/>
                  <a:pt x="1596140" y="226719"/>
                  <a:pt x="1604135" y="214406"/>
                </a:cubicBezTo>
                <a:lnTo>
                  <a:pt x="1604198" y="219425"/>
                </a:lnTo>
                <a:lnTo>
                  <a:pt x="1636301" y="176219"/>
                </a:lnTo>
                <a:lnTo>
                  <a:pt x="1783350" y="0"/>
                </a:lnTo>
                <a:lnTo>
                  <a:pt x="2826772" y="0"/>
                </a:lnTo>
                <a:lnTo>
                  <a:pt x="2746859" y="83717"/>
                </a:lnTo>
                <a:cubicBezTo>
                  <a:pt x="2721552" y="96371"/>
                  <a:pt x="2696242" y="134334"/>
                  <a:pt x="2658284" y="172292"/>
                </a:cubicBezTo>
                <a:cubicBezTo>
                  <a:pt x="2607670" y="235560"/>
                  <a:pt x="2544398" y="311481"/>
                  <a:pt x="2519093" y="349442"/>
                </a:cubicBezTo>
                <a:cubicBezTo>
                  <a:pt x="2531748" y="349442"/>
                  <a:pt x="2531748" y="349442"/>
                  <a:pt x="2544401" y="336788"/>
                </a:cubicBezTo>
                <a:cubicBezTo>
                  <a:pt x="2240716" y="729048"/>
                  <a:pt x="1962332" y="1146614"/>
                  <a:pt x="1747224" y="1576832"/>
                </a:cubicBezTo>
                <a:cubicBezTo>
                  <a:pt x="1329656" y="2336042"/>
                  <a:pt x="1051279" y="3183824"/>
                  <a:pt x="924742" y="4082226"/>
                </a:cubicBezTo>
                <a:cubicBezTo>
                  <a:pt x="886781" y="4360605"/>
                  <a:pt x="861475" y="4626326"/>
                  <a:pt x="848822" y="4904699"/>
                </a:cubicBezTo>
                <a:lnTo>
                  <a:pt x="848822" y="5259002"/>
                </a:lnTo>
                <a:lnTo>
                  <a:pt x="836168" y="5271650"/>
                </a:lnTo>
                <a:lnTo>
                  <a:pt x="836167" y="5309613"/>
                </a:lnTo>
                <a:cubicBezTo>
                  <a:pt x="836167" y="5322267"/>
                  <a:pt x="848822" y="5322267"/>
                  <a:pt x="848822" y="5322267"/>
                </a:cubicBezTo>
                <a:cubicBezTo>
                  <a:pt x="848821" y="5486760"/>
                  <a:pt x="861475" y="5638607"/>
                  <a:pt x="874127" y="5803103"/>
                </a:cubicBezTo>
                <a:cubicBezTo>
                  <a:pt x="1013315" y="7412471"/>
                  <a:pt x="1678816" y="8902222"/>
                  <a:pt x="2714376" y="10074994"/>
                </a:cubicBezTo>
                <a:lnTo>
                  <a:pt x="2912543" y="10287000"/>
                </a:lnTo>
                <a:lnTo>
                  <a:pt x="2242091" y="10287000"/>
                </a:lnTo>
                <a:lnTo>
                  <a:pt x="2206586" y="10246742"/>
                </a:lnTo>
                <a:lnTo>
                  <a:pt x="2073134" y="10110816"/>
                </a:lnTo>
                <a:lnTo>
                  <a:pt x="2072944" y="10110432"/>
                </a:lnTo>
                <a:cubicBezTo>
                  <a:pt x="2072944" y="10110432"/>
                  <a:pt x="2072944" y="10110432"/>
                  <a:pt x="2062562" y="10100046"/>
                </a:cubicBezTo>
                <a:lnTo>
                  <a:pt x="2073134" y="10110816"/>
                </a:lnTo>
                <a:lnTo>
                  <a:pt x="2083324" y="10131204"/>
                </a:lnTo>
                <a:cubicBezTo>
                  <a:pt x="2072942" y="10131204"/>
                  <a:pt x="2062562" y="10131204"/>
                  <a:pt x="2052182" y="10110432"/>
                </a:cubicBezTo>
                <a:cubicBezTo>
                  <a:pt x="2052182" y="10110432"/>
                  <a:pt x="2041802" y="10100046"/>
                  <a:pt x="2041802" y="10100046"/>
                </a:cubicBezTo>
                <a:cubicBezTo>
                  <a:pt x="2031422" y="10100046"/>
                  <a:pt x="2031422" y="10110432"/>
                  <a:pt x="2041802" y="10110432"/>
                </a:cubicBezTo>
                <a:cubicBezTo>
                  <a:pt x="2072942" y="10151974"/>
                  <a:pt x="2117057" y="10198708"/>
                  <a:pt x="2162470" y="10248039"/>
                </a:cubicBezTo>
                <a:lnTo>
                  <a:pt x="2195141" y="10287000"/>
                </a:lnTo>
                <a:lnTo>
                  <a:pt x="2149260" y="10287000"/>
                </a:lnTo>
                <a:lnTo>
                  <a:pt x="2124520" y="10248201"/>
                </a:lnTo>
                <a:cubicBezTo>
                  <a:pt x="2114464" y="10232460"/>
                  <a:pt x="2104084" y="10216882"/>
                  <a:pt x="2093704" y="10203902"/>
                </a:cubicBezTo>
                <a:cubicBezTo>
                  <a:pt x="1979524" y="10068892"/>
                  <a:pt x="1844580" y="9933880"/>
                  <a:pt x="1740782" y="9778100"/>
                </a:cubicBezTo>
                <a:cubicBezTo>
                  <a:pt x="1730400" y="9757332"/>
                  <a:pt x="1730402" y="9746946"/>
                  <a:pt x="1720022" y="9726174"/>
                </a:cubicBezTo>
                <a:cubicBezTo>
                  <a:pt x="1688880" y="9674248"/>
                  <a:pt x="1605842" y="9580779"/>
                  <a:pt x="1595462" y="9539236"/>
                </a:cubicBezTo>
                <a:cubicBezTo>
                  <a:pt x="1585080" y="9549622"/>
                  <a:pt x="1574700" y="9549622"/>
                  <a:pt x="1564320" y="9518468"/>
                </a:cubicBezTo>
                <a:cubicBezTo>
                  <a:pt x="1553940" y="9508083"/>
                  <a:pt x="1522800" y="9425000"/>
                  <a:pt x="1512419" y="9425000"/>
                </a:cubicBezTo>
                <a:cubicBezTo>
                  <a:pt x="1522800" y="9435384"/>
                  <a:pt x="1512420" y="9435386"/>
                  <a:pt x="1512419" y="9445772"/>
                </a:cubicBezTo>
                <a:lnTo>
                  <a:pt x="1496198" y="9418281"/>
                </a:lnTo>
                <a:lnTo>
                  <a:pt x="1485197" y="9418202"/>
                </a:lnTo>
                <a:cubicBezTo>
                  <a:pt x="1479634" y="9417075"/>
                  <a:pt x="1474356" y="9415347"/>
                  <a:pt x="1469904" y="9414448"/>
                </a:cubicBezTo>
                <a:cubicBezTo>
                  <a:pt x="1461001" y="9412650"/>
                  <a:pt x="1455400" y="9414168"/>
                  <a:pt x="1457402" y="9430466"/>
                </a:cubicBezTo>
                <a:cubicBezTo>
                  <a:pt x="1508168" y="9493694"/>
                  <a:pt x="1542696" y="9532455"/>
                  <a:pt x="1583290" y="9593630"/>
                </a:cubicBezTo>
                <a:cubicBezTo>
                  <a:pt x="1615763" y="9642572"/>
                  <a:pt x="1658408" y="9693564"/>
                  <a:pt x="1713180" y="9789388"/>
                </a:cubicBezTo>
                <a:cubicBezTo>
                  <a:pt x="1713180" y="9789388"/>
                  <a:pt x="1700950" y="9797514"/>
                  <a:pt x="1709069" y="9809750"/>
                </a:cubicBezTo>
                <a:cubicBezTo>
                  <a:pt x="1770008" y="9875034"/>
                  <a:pt x="1751717" y="9860744"/>
                  <a:pt x="1804538" y="9913796"/>
                </a:cubicBezTo>
                <a:cubicBezTo>
                  <a:pt x="1820774" y="9938265"/>
                  <a:pt x="1837012" y="9962733"/>
                  <a:pt x="1861366" y="9999440"/>
                </a:cubicBezTo>
                <a:cubicBezTo>
                  <a:pt x="1929450" y="10055574"/>
                  <a:pt x="1984790" y="10122376"/>
                  <a:pt x="2041901" y="10193510"/>
                </a:cubicBezTo>
                <a:lnTo>
                  <a:pt x="2117966" y="10287000"/>
                </a:lnTo>
                <a:lnTo>
                  <a:pt x="2016236" y="10287000"/>
                </a:lnTo>
                <a:lnTo>
                  <a:pt x="1972859" y="10233862"/>
                </a:lnTo>
                <a:cubicBezTo>
                  <a:pt x="1963714" y="10226716"/>
                  <a:pt x="1952024" y="10219058"/>
                  <a:pt x="1940588" y="10210128"/>
                </a:cubicBezTo>
                <a:lnTo>
                  <a:pt x="1917792" y="10186852"/>
                </a:lnTo>
                <a:lnTo>
                  <a:pt x="1917737" y="10185646"/>
                </a:lnTo>
                <a:cubicBezTo>
                  <a:pt x="1916981" y="10182844"/>
                  <a:pt x="1914948" y="10179784"/>
                  <a:pt x="1909860" y="10178757"/>
                </a:cubicBezTo>
                <a:lnTo>
                  <a:pt x="1917792" y="10186852"/>
                </a:lnTo>
                <a:lnTo>
                  <a:pt x="1917978" y="10190992"/>
                </a:lnTo>
                <a:cubicBezTo>
                  <a:pt x="1923068" y="10192020"/>
                  <a:pt x="1925098" y="10195080"/>
                  <a:pt x="1924584" y="10197622"/>
                </a:cubicBezTo>
                <a:lnTo>
                  <a:pt x="1920834" y="10199162"/>
                </a:lnTo>
                <a:lnTo>
                  <a:pt x="1651610" y="9866038"/>
                </a:lnTo>
                <a:lnTo>
                  <a:pt x="1658088" y="9852428"/>
                </a:lnTo>
                <a:cubicBezTo>
                  <a:pt x="1582968" y="9752492"/>
                  <a:pt x="1542377" y="9691316"/>
                  <a:pt x="1467258" y="9591382"/>
                </a:cubicBezTo>
                <a:cubicBezTo>
                  <a:pt x="1453078" y="9556731"/>
                  <a:pt x="1447015" y="9534316"/>
                  <a:pt x="1430779" y="9509848"/>
                </a:cubicBezTo>
                <a:cubicBezTo>
                  <a:pt x="1347538" y="9397677"/>
                  <a:pt x="1266356" y="9275326"/>
                  <a:pt x="1197406" y="9144856"/>
                </a:cubicBezTo>
                <a:cubicBezTo>
                  <a:pt x="1161901" y="9084705"/>
                  <a:pt x="1128943" y="9025072"/>
                  <a:pt x="1094453" y="8966456"/>
                </a:cubicBezTo>
                <a:lnTo>
                  <a:pt x="990553" y="8806798"/>
                </a:lnTo>
                <a:lnTo>
                  <a:pt x="990442" y="8806383"/>
                </a:lnTo>
                <a:cubicBezTo>
                  <a:pt x="990442" y="8806383"/>
                  <a:pt x="990442" y="8806383"/>
                  <a:pt x="982324" y="8794148"/>
                </a:cubicBezTo>
                <a:lnTo>
                  <a:pt x="990553" y="8806798"/>
                </a:lnTo>
                <a:lnTo>
                  <a:pt x="996503" y="8828799"/>
                </a:lnTo>
                <a:cubicBezTo>
                  <a:pt x="986329" y="8826744"/>
                  <a:pt x="976154" y="8824689"/>
                  <a:pt x="970094" y="8802273"/>
                </a:cubicBezTo>
                <a:cubicBezTo>
                  <a:pt x="970094" y="8802273"/>
                  <a:pt x="961973" y="8790038"/>
                  <a:pt x="961973" y="8790038"/>
                </a:cubicBezTo>
                <a:cubicBezTo>
                  <a:pt x="951800" y="8787982"/>
                  <a:pt x="949744" y="8798163"/>
                  <a:pt x="959918" y="8800218"/>
                </a:cubicBezTo>
                <a:cubicBezTo>
                  <a:pt x="1004516" y="8893988"/>
                  <a:pt x="1095872" y="9018393"/>
                  <a:pt x="1146532" y="9134578"/>
                </a:cubicBezTo>
                <a:cubicBezTo>
                  <a:pt x="1132246" y="9152878"/>
                  <a:pt x="1140364" y="9165116"/>
                  <a:pt x="1113953" y="9138590"/>
                </a:cubicBezTo>
                <a:cubicBezTo>
                  <a:pt x="1118065" y="9118233"/>
                  <a:pt x="1093709" y="9081526"/>
                  <a:pt x="1069355" y="9044823"/>
                </a:cubicBezTo>
                <a:cubicBezTo>
                  <a:pt x="1044893" y="9061070"/>
                  <a:pt x="1022702" y="8961231"/>
                  <a:pt x="992285" y="8902113"/>
                </a:cubicBezTo>
                <a:cubicBezTo>
                  <a:pt x="907099" y="8747169"/>
                  <a:pt x="801557" y="8588112"/>
                  <a:pt x="730658" y="8414864"/>
                </a:cubicBezTo>
                <a:cubicBezTo>
                  <a:pt x="724597" y="8392452"/>
                  <a:pt x="726652" y="8382272"/>
                  <a:pt x="720590" y="8359856"/>
                </a:cubicBezTo>
                <a:cubicBezTo>
                  <a:pt x="700346" y="8302793"/>
                  <a:pt x="637459" y="8194733"/>
                  <a:pt x="635510" y="8151957"/>
                </a:cubicBezTo>
                <a:cubicBezTo>
                  <a:pt x="623279" y="8160081"/>
                  <a:pt x="613103" y="8158026"/>
                  <a:pt x="609097" y="8125434"/>
                </a:cubicBezTo>
                <a:cubicBezTo>
                  <a:pt x="600979" y="8113199"/>
                  <a:pt x="586904" y="8025594"/>
                  <a:pt x="576730" y="8023539"/>
                </a:cubicBezTo>
                <a:cubicBezTo>
                  <a:pt x="584848" y="8035775"/>
                  <a:pt x="574673" y="8033718"/>
                  <a:pt x="572618" y="8043899"/>
                </a:cubicBezTo>
                <a:cubicBezTo>
                  <a:pt x="538196" y="7952186"/>
                  <a:pt x="528128" y="7897175"/>
                  <a:pt x="503882" y="7807515"/>
                </a:cubicBezTo>
                <a:cubicBezTo>
                  <a:pt x="546635" y="7805556"/>
                  <a:pt x="566768" y="7915575"/>
                  <a:pt x="584957" y="7982819"/>
                </a:cubicBezTo>
                <a:cubicBezTo>
                  <a:pt x="618457" y="8026670"/>
                  <a:pt x="642272" y="8079158"/>
                  <a:pt x="666584" y="8135721"/>
                </a:cubicBezTo>
                <a:lnTo>
                  <a:pt x="737858" y="8285064"/>
                </a:lnTo>
                <a:lnTo>
                  <a:pt x="741046" y="8311013"/>
                </a:lnTo>
                <a:cubicBezTo>
                  <a:pt x="741046" y="8311013"/>
                  <a:pt x="741046" y="8311013"/>
                  <a:pt x="751222" y="8313069"/>
                </a:cubicBezTo>
                <a:lnTo>
                  <a:pt x="737858" y="8285064"/>
                </a:lnTo>
                <a:lnTo>
                  <a:pt x="737039" y="8278418"/>
                </a:lnTo>
                <a:cubicBezTo>
                  <a:pt x="749272" y="8270292"/>
                  <a:pt x="757390" y="8282528"/>
                  <a:pt x="755335" y="8292708"/>
                </a:cubicBezTo>
                <a:cubicBezTo>
                  <a:pt x="765508" y="8294763"/>
                  <a:pt x="765508" y="8294763"/>
                  <a:pt x="765508" y="8294763"/>
                </a:cubicBezTo>
                <a:cubicBezTo>
                  <a:pt x="727078" y="8170454"/>
                  <a:pt x="672415" y="8021676"/>
                  <a:pt x="619700" y="7915673"/>
                </a:cubicBezTo>
                <a:lnTo>
                  <a:pt x="595768" y="7799183"/>
                </a:lnTo>
                <a:lnTo>
                  <a:pt x="566957" y="7711010"/>
                </a:lnTo>
                <a:lnTo>
                  <a:pt x="544270" y="7665315"/>
                </a:lnTo>
                <a:cubicBezTo>
                  <a:pt x="527885" y="7626243"/>
                  <a:pt x="510358" y="7574375"/>
                  <a:pt x="490513" y="7517186"/>
                </a:cubicBezTo>
                <a:cubicBezTo>
                  <a:pt x="450826" y="7402809"/>
                  <a:pt x="408526" y="7259183"/>
                  <a:pt x="368836" y="7144805"/>
                </a:cubicBezTo>
                <a:cubicBezTo>
                  <a:pt x="350299" y="7102242"/>
                  <a:pt x="339722" y="7066337"/>
                  <a:pt x="329147" y="7030430"/>
                </a:cubicBezTo>
                <a:cubicBezTo>
                  <a:pt x="286849" y="6886802"/>
                  <a:pt x="267137" y="6748517"/>
                  <a:pt x="240769" y="6618203"/>
                </a:cubicBezTo>
                <a:cubicBezTo>
                  <a:pt x="236137" y="6607562"/>
                  <a:pt x="229510" y="6595259"/>
                  <a:pt x="223714" y="6581958"/>
                </a:cubicBezTo>
                <a:lnTo>
                  <a:pt x="214768" y="6550631"/>
                </a:lnTo>
                <a:lnTo>
                  <a:pt x="215294" y="6549543"/>
                </a:lnTo>
                <a:cubicBezTo>
                  <a:pt x="215963" y="6546719"/>
                  <a:pt x="215638" y="6543062"/>
                  <a:pt x="211654" y="6539733"/>
                </a:cubicBezTo>
                <a:lnTo>
                  <a:pt x="214768" y="6550631"/>
                </a:lnTo>
                <a:lnTo>
                  <a:pt x="212959" y="6554360"/>
                </a:lnTo>
                <a:cubicBezTo>
                  <a:pt x="216941" y="6557687"/>
                  <a:pt x="217270" y="6561345"/>
                  <a:pt x="215606" y="6563334"/>
                </a:cubicBezTo>
                <a:lnTo>
                  <a:pt x="211577" y="6562901"/>
                </a:lnTo>
                <a:lnTo>
                  <a:pt x="133682" y="6141731"/>
                </a:lnTo>
                <a:lnTo>
                  <a:pt x="145867" y="6132851"/>
                </a:lnTo>
                <a:cubicBezTo>
                  <a:pt x="127462" y="6009194"/>
                  <a:pt x="120935" y="5936066"/>
                  <a:pt x="102532" y="5812410"/>
                </a:cubicBezTo>
                <a:cubicBezTo>
                  <a:pt x="106582" y="5775189"/>
                  <a:pt x="111940" y="5752595"/>
                  <a:pt x="109325" y="5723345"/>
                </a:cubicBezTo>
                <a:cubicBezTo>
                  <a:pt x="89617" y="5585060"/>
                  <a:pt x="76567" y="5438808"/>
                  <a:pt x="78142" y="5291246"/>
                </a:cubicBezTo>
                <a:cubicBezTo>
                  <a:pt x="75601" y="5221445"/>
                  <a:pt x="75049" y="5153312"/>
                  <a:pt x="72668" y="5085344"/>
                </a:cubicBezTo>
                <a:lnTo>
                  <a:pt x="57433" y="4895465"/>
                </a:lnTo>
                <a:lnTo>
                  <a:pt x="57532" y="4895049"/>
                </a:lnTo>
                <a:cubicBezTo>
                  <a:pt x="57532" y="4895049"/>
                  <a:pt x="57532" y="4895049"/>
                  <a:pt x="56227" y="4880423"/>
                </a:cubicBezTo>
                <a:lnTo>
                  <a:pt x="57433" y="4895465"/>
                </a:lnTo>
                <a:lnTo>
                  <a:pt x="52177" y="4917644"/>
                </a:lnTo>
                <a:cubicBezTo>
                  <a:pt x="44213" y="4910987"/>
                  <a:pt x="36247" y="4904330"/>
                  <a:pt x="41602" y="4881735"/>
                </a:cubicBezTo>
                <a:cubicBezTo>
                  <a:pt x="41602" y="4881735"/>
                  <a:pt x="40297" y="4867110"/>
                  <a:pt x="40297" y="4867110"/>
                </a:cubicBezTo>
                <a:cubicBezTo>
                  <a:pt x="32332" y="4860453"/>
                  <a:pt x="25672" y="4868423"/>
                  <a:pt x="33638" y="4875080"/>
                </a:cubicBezTo>
                <a:cubicBezTo>
                  <a:pt x="28147" y="4978769"/>
                  <a:pt x="49160" y="5131679"/>
                  <a:pt x="38317" y="5257962"/>
                </a:cubicBezTo>
                <a:cubicBezTo>
                  <a:pt x="17035" y="5267243"/>
                  <a:pt x="18338" y="5281868"/>
                  <a:pt x="7763" y="5245961"/>
                </a:cubicBezTo>
                <a:cubicBezTo>
                  <a:pt x="21083" y="5230025"/>
                  <a:pt x="17167" y="5186145"/>
                  <a:pt x="13253" y="5142273"/>
                </a:cubicBezTo>
                <a:cubicBezTo>
                  <a:pt x="-15996" y="5144895"/>
                  <a:pt x="12085" y="5046551"/>
                  <a:pt x="13523" y="4980081"/>
                </a:cubicBezTo>
                <a:cubicBezTo>
                  <a:pt x="12487" y="4803267"/>
                  <a:pt x="-4477" y="4613139"/>
                  <a:pt x="15772" y="4427040"/>
                </a:cubicBezTo>
                <a:cubicBezTo>
                  <a:pt x="21127" y="4404449"/>
                  <a:pt x="27787" y="4396479"/>
                  <a:pt x="33140" y="4373885"/>
                </a:cubicBezTo>
                <a:cubicBezTo>
                  <a:pt x="42544" y="4314074"/>
                  <a:pt x="38765" y="4189101"/>
                  <a:pt x="57440" y="4150566"/>
                </a:cubicBezTo>
                <a:cubicBezTo>
                  <a:pt x="42815" y="4151882"/>
                  <a:pt x="34852" y="4145225"/>
                  <a:pt x="46864" y="4114664"/>
                </a:cubicBezTo>
                <a:cubicBezTo>
                  <a:pt x="45886" y="4103694"/>
                  <a:pt x="62168" y="4053858"/>
                  <a:pt x="67012" y="4026818"/>
                </a:cubicBezTo>
                <a:lnTo>
                  <a:pt x="67000" y="4020699"/>
                </a:lnTo>
                <a:lnTo>
                  <a:pt x="65014" y="4025822"/>
                </a:lnTo>
                <a:cubicBezTo>
                  <a:pt x="64348" y="4027533"/>
                  <a:pt x="64348" y="4027533"/>
                  <a:pt x="64348" y="4027533"/>
                </a:cubicBezTo>
                <a:lnTo>
                  <a:pt x="61525" y="4021134"/>
                </a:lnTo>
                <a:lnTo>
                  <a:pt x="53659" y="4025597"/>
                </a:lnTo>
                <a:lnTo>
                  <a:pt x="56329" y="4009362"/>
                </a:lnTo>
                <a:lnTo>
                  <a:pt x="51775" y="3999042"/>
                </a:lnTo>
                <a:cubicBezTo>
                  <a:pt x="57086" y="3985355"/>
                  <a:pt x="57086" y="3985355"/>
                  <a:pt x="57086" y="3985355"/>
                </a:cubicBezTo>
                <a:cubicBezTo>
                  <a:pt x="57086" y="3985355"/>
                  <a:pt x="57086" y="3985355"/>
                  <a:pt x="58274" y="3984828"/>
                </a:cubicBezTo>
                <a:lnTo>
                  <a:pt x="60529" y="3983834"/>
                </a:lnTo>
                <a:lnTo>
                  <a:pt x="62828" y="3969863"/>
                </a:lnTo>
                <a:lnTo>
                  <a:pt x="56248" y="3950091"/>
                </a:lnTo>
                <a:cubicBezTo>
                  <a:pt x="51574" y="3906947"/>
                  <a:pt x="62270" y="3829898"/>
                  <a:pt x="73595" y="3739805"/>
                </a:cubicBezTo>
                <a:cubicBezTo>
                  <a:pt x="88697" y="3619683"/>
                  <a:pt x="114418" y="3472184"/>
                  <a:pt x="129517" y="3352061"/>
                </a:cubicBezTo>
                <a:cubicBezTo>
                  <a:pt x="131758" y="3305691"/>
                  <a:pt x="138187" y="3268815"/>
                  <a:pt x="144617" y="3231939"/>
                </a:cubicBezTo>
                <a:cubicBezTo>
                  <a:pt x="170339" y="3084440"/>
                  <a:pt x="213943" y="2951736"/>
                  <a:pt x="248047" y="2823230"/>
                </a:cubicBezTo>
                <a:cubicBezTo>
                  <a:pt x="248606" y="2811638"/>
                  <a:pt x="248120" y="2797671"/>
                  <a:pt x="248816" y="2783181"/>
                </a:cubicBezTo>
                <a:lnTo>
                  <a:pt x="254678" y="2751132"/>
                </a:lnTo>
                <a:lnTo>
                  <a:pt x="255632" y="2750391"/>
                </a:lnTo>
                <a:cubicBezTo>
                  <a:pt x="257483" y="2748155"/>
                  <a:pt x="258811" y="2744733"/>
                  <a:pt x="256715" y="2739984"/>
                </a:cubicBezTo>
                <a:lnTo>
                  <a:pt x="254678" y="2751132"/>
                </a:lnTo>
                <a:lnTo>
                  <a:pt x="251404" y="2753673"/>
                </a:lnTo>
                <a:cubicBezTo>
                  <a:pt x="253499" y="2758421"/>
                  <a:pt x="252173" y="2761847"/>
                  <a:pt x="249802" y="2762892"/>
                </a:cubicBezTo>
                <a:lnTo>
                  <a:pt x="246382" y="2760717"/>
                </a:lnTo>
                <a:lnTo>
                  <a:pt x="363172" y="2348637"/>
                </a:lnTo>
                <a:lnTo>
                  <a:pt x="378028" y="2346074"/>
                </a:lnTo>
                <a:cubicBezTo>
                  <a:pt x="416323" y="2227064"/>
                  <a:pt x="442874" y="2158616"/>
                  <a:pt x="481169" y="2039606"/>
                </a:cubicBezTo>
                <a:cubicBezTo>
                  <a:pt x="501292" y="2008034"/>
                  <a:pt x="516106" y="1990151"/>
                  <a:pt x="526723" y="1962774"/>
                </a:cubicBezTo>
                <a:cubicBezTo>
                  <a:pt x="570329" y="1830071"/>
                  <a:pt x="623435" y="1693178"/>
                  <a:pt x="690233" y="1561589"/>
                </a:cubicBezTo>
                <a:cubicBezTo>
                  <a:pt x="718880" y="1497890"/>
                  <a:pt x="748577" y="1436565"/>
                  <a:pt x="776561" y="1374578"/>
                </a:cubicBezTo>
                <a:lnTo>
                  <a:pt x="847036" y="1197606"/>
                </a:lnTo>
                <a:lnTo>
                  <a:pt x="847310" y="1197278"/>
                </a:lnTo>
                <a:cubicBezTo>
                  <a:pt x="847310" y="1197278"/>
                  <a:pt x="847310" y="1197278"/>
                  <a:pt x="852622" y="1183587"/>
                </a:cubicBezTo>
                <a:lnTo>
                  <a:pt x="847036" y="1197606"/>
                </a:lnTo>
                <a:lnTo>
                  <a:pt x="832498" y="1215161"/>
                </a:lnTo>
                <a:cubicBezTo>
                  <a:pt x="828308" y="1205664"/>
                  <a:pt x="824116" y="1196169"/>
                  <a:pt x="838928" y="1178285"/>
                </a:cubicBezTo>
                <a:cubicBezTo>
                  <a:pt x="838928" y="1178285"/>
                  <a:pt x="844240" y="1164594"/>
                  <a:pt x="844240" y="1164594"/>
                </a:cubicBezTo>
                <a:cubicBezTo>
                  <a:pt x="840050" y="1155098"/>
                  <a:pt x="830546" y="1159292"/>
                  <a:pt x="834739" y="1168788"/>
                </a:cubicBezTo>
                <a:cubicBezTo>
                  <a:pt x="783872" y="1259310"/>
                  <a:pt x="734956" y="1405701"/>
                  <a:pt x="669278" y="1514108"/>
                </a:cubicBezTo>
                <a:cubicBezTo>
                  <a:pt x="646087" y="1512995"/>
                  <a:pt x="640775" y="1526684"/>
                  <a:pt x="647206" y="1489808"/>
                </a:cubicBezTo>
                <a:cubicBezTo>
                  <a:pt x="666206" y="1481423"/>
                  <a:pt x="682141" y="1440354"/>
                  <a:pt x="698071" y="1399286"/>
                </a:cubicBezTo>
                <a:cubicBezTo>
                  <a:pt x="670687" y="1388678"/>
                  <a:pt x="739438" y="1312958"/>
                  <a:pt x="770180" y="1254008"/>
                </a:cubicBezTo>
                <a:cubicBezTo>
                  <a:pt x="847600" y="1095041"/>
                  <a:pt x="916636" y="917075"/>
                  <a:pt x="1017248" y="759218"/>
                </a:cubicBezTo>
                <a:cubicBezTo>
                  <a:pt x="1032058" y="741336"/>
                  <a:pt x="1041560" y="737144"/>
                  <a:pt x="1056373" y="719261"/>
                </a:cubicBezTo>
                <a:cubicBezTo>
                  <a:pt x="1091308" y="669806"/>
                  <a:pt x="1143295" y="556101"/>
                  <a:pt x="1177109" y="529832"/>
                </a:cubicBezTo>
                <a:cubicBezTo>
                  <a:pt x="1163416" y="524528"/>
                  <a:pt x="1159226" y="515031"/>
                  <a:pt x="1183537" y="492956"/>
                </a:cubicBezTo>
                <a:cubicBezTo>
                  <a:pt x="1188850" y="479267"/>
                  <a:pt x="1252286" y="417234"/>
                  <a:pt x="1248095" y="407736"/>
                </a:cubicBezTo>
                <a:cubicBezTo>
                  <a:pt x="1242784" y="421427"/>
                  <a:pt x="1238594" y="411930"/>
                  <a:pt x="1229092" y="416123"/>
                </a:cubicBezTo>
                <a:cubicBezTo>
                  <a:pt x="1284149" y="335099"/>
                  <a:pt x="1323278" y="295140"/>
                  <a:pt x="1382525" y="223613"/>
                </a:cubicBezTo>
                <a:cubicBezTo>
                  <a:pt x="1408789" y="257405"/>
                  <a:pt x="1330538" y="337317"/>
                  <a:pt x="1286102" y="390965"/>
                </a:cubicBezTo>
                <a:cubicBezTo>
                  <a:pt x="1269610" y="443627"/>
                  <a:pt x="1240474" y="493356"/>
                  <a:pt x="1208299" y="545849"/>
                </a:cubicBezTo>
                <a:lnTo>
                  <a:pt x="1127428" y="690221"/>
                </a:lnTo>
                <a:lnTo>
                  <a:pt x="1108069" y="707793"/>
                </a:lnTo>
                <a:cubicBezTo>
                  <a:pt x="1108069" y="707793"/>
                  <a:pt x="1108069" y="707793"/>
                  <a:pt x="1112260" y="717290"/>
                </a:cubicBezTo>
                <a:lnTo>
                  <a:pt x="1127428" y="690221"/>
                </a:lnTo>
                <a:lnTo>
                  <a:pt x="1132385" y="685718"/>
                </a:lnTo>
                <a:cubicBezTo>
                  <a:pt x="1146076" y="691020"/>
                  <a:pt x="1140766" y="704711"/>
                  <a:pt x="1131265" y="708903"/>
                </a:cubicBezTo>
                <a:cubicBezTo>
                  <a:pt x="1135454" y="718400"/>
                  <a:pt x="1135454" y="718400"/>
                  <a:pt x="1135454" y="718400"/>
                </a:cubicBezTo>
                <a:cubicBezTo>
                  <a:pt x="1175140" y="666849"/>
                  <a:pt x="1217480" y="608454"/>
                  <a:pt x="1256921" y="549921"/>
                </a:cubicBezTo>
                <a:lnTo>
                  <a:pt x="1309982" y="467855"/>
                </a:lnTo>
                <a:lnTo>
                  <a:pt x="1323848" y="443909"/>
                </a:lnTo>
                <a:lnTo>
                  <a:pt x="1324727" y="443033"/>
                </a:lnTo>
                <a:lnTo>
                  <a:pt x="1360994" y="380607"/>
                </a:lnTo>
                <a:lnTo>
                  <a:pt x="1424365" y="313029"/>
                </a:lnTo>
                <a:lnTo>
                  <a:pt x="1496720" y="196157"/>
                </a:lnTo>
                <a:cubicBezTo>
                  <a:pt x="1536966" y="135848"/>
                  <a:pt x="1580024" y="76266"/>
                  <a:pt x="1626158" y="1868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452834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86846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Images and Contents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3212977"/>
            <a:ext cx="12192000" cy="3106343"/>
          </a:xfrm>
          <a:prstGeom prst="rect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0FCE6FF3-B189-4276-9BE7-5938792C0CD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B8E0511-4E8B-49DA-9206-F63FC8652F9A}"/>
              </a:ext>
            </a:extLst>
          </p:cNvPr>
          <p:cNvGrpSpPr/>
          <p:nvPr userDrawn="1"/>
        </p:nvGrpSpPr>
        <p:grpSpPr>
          <a:xfrm>
            <a:off x="3261245" y="1351589"/>
            <a:ext cx="5538371" cy="3058435"/>
            <a:chOff x="-548507" y="445537"/>
            <a:chExt cx="11570449" cy="6389508"/>
          </a:xfrm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AB868650-C682-4A87-9295-6B7CE0693F18}"/>
                </a:ext>
              </a:extLst>
            </p:cNvPr>
            <p:cNvSpPr/>
            <p:nvPr userDrawn="1"/>
          </p:nvSpPr>
          <p:spPr>
            <a:xfrm>
              <a:off x="665461" y="445537"/>
              <a:ext cx="9143389" cy="6286725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1AC58D83-6400-45AE-83F8-5BDA37EC29C0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106E3969-31A1-47F4-8BD2-71CF3BDF1D3E}"/>
                </a:ext>
              </a:extLst>
            </p:cNvPr>
            <p:cNvSpPr/>
            <p:nvPr/>
          </p:nvSpPr>
          <p:spPr>
            <a:xfrm>
              <a:off x="700575" y="477868"/>
              <a:ext cx="9072285" cy="5916708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504B224B-6F12-40B8-993F-7835485633B3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9DA822A2-6EC1-45C5-AF17-EA9D9019BC8C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82570CBA-6E87-40DA-8DE2-A30D4A14F8C7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60577F54-794D-4816-A967-8A0E0A40D901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25" name="Rectangle: Rounded Corners 24">
                <a:extLst>
                  <a:ext uri="{FF2B5EF4-FFF2-40B4-BE49-F238E27FC236}">
                    <a16:creationId xmlns:a16="http://schemas.microsoft.com/office/drawing/2014/main" id="{DCEA9284-3293-452F-91C1-4AB1C796FFE7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Rectangle: Rounded Corners 25">
                <a:extLst>
                  <a:ext uri="{FF2B5EF4-FFF2-40B4-BE49-F238E27FC236}">
                    <a16:creationId xmlns:a16="http://schemas.microsoft.com/office/drawing/2014/main" id="{B1E41E5F-10C1-4609-821B-0EE3E82844E5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AA18DA6E-BB33-44F3-B40E-0F8FA26BAE09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23" name="Rectangle: Rounded Corners 22">
                <a:extLst>
                  <a:ext uri="{FF2B5EF4-FFF2-40B4-BE49-F238E27FC236}">
                    <a16:creationId xmlns:a16="http://schemas.microsoft.com/office/drawing/2014/main" id="{E293BE0A-8C85-4A6B-8A5A-4087E7961CDB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4A508409-8D08-4473-9299-D7019E0B321B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55385D41-2E18-435F-8822-5206FF80676A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F90C4089-2A84-4438-930C-7392D1437CB4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4044800" y="1518888"/>
            <a:ext cx="4008317" cy="245686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055937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55743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Images &amp; Contents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B3CA5F7E-D45F-4887-AF9C-BB7E27A9C9CE}"/>
              </a:ext>
            </a:extLst>
          </p:cNvPr>
          <p:cNvSpPr/>
          <p:nvPr userDrawn="1"/>
        </p:nvSpPr>
        <p:spPr>
          <a:xfrm>
            <a:off x="7228120" y="1876149"/>
            <a:ext cx="4320000" cy="432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그림 개체 틀 5">
            <a:extLst>
              <a:ext uri="{FF2B5EF4-FFF2-40B4-BE49-F238E27FC236}">
                <a16:creationId xmlns:a16="http://schemas.microsoft.com/office/drawing/2014/main" id="{1C677DB5-A9F3-459B-9D51-37160E08512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00213" y="653142"/>
            <a:ext cx="4320000" cy="43200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227949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ontents slide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>
            <a:extLst>
              <a:ext uri="{FF2B5EF4-FFF2-40B4-BE49-F238E27FC236}">
                <a16:creationId xmlns:a16="http://schemas.microsoft.com/office/drawing/2014/main" id="{65F5AB54-F213-43C8-BD9A-03E87FC59B04}"/>
              </a:ext>
            </a:extLst>
          </p:cNvPr>
          <p:cNvSpPr/>
          <p:nvPr userDrawn="1"/>
        </p:nvSpPr>
        <p:spPr>
          <a:xfrm>
            <a:off x="9593387" y="5967149"/>
            <a:ext cx="4218052" cy="42727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317E89B-4FD7-413A-A0D9-665EC9690B52}"/>
              </a:ext>
            </a:extLst>
          </p:cNvPr>
          <p:cNvGrpSpPr/>
          <p:nvPr userDrawn="1"/>
        </p:nvGrpSpPr>
        <p:grpSpPr>
          <a:xfrm>
            <a:off x="8949924" y="1077957"/>
            <a:ext cx="3242076" cy="5095480"/>
            <a:chOff x="9508727" y="2147107"/>
            <a:chExt cx="2683273" cy="4217224"/>
          </a:xfrm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F9476D69-F6BE-4B51-941C-C0AD50F22E2E}"/>
                </a:ext>
              </a:extLst>
            </p:cNvPr>
            <p:cNvSpPr/>
            <p:nvPr/>
          </p:nvSpPr>
          <p:spPr>
            <a:xfrm>
              <a:off x="11381596" y="5780548"/>
              <a:ext cx="810404" cy="583783"/>
            </a:xfrm>
            <a:custGeom>
              <a:avLst/>
              <a:gdLst>
                <a:gd name="connsiteX0" fmla="*/ 267669 w 810404"/>
                <a:gd name="connsiteY0" fmla="*/ 0 h 583783"/>
                <a:gd name="connsiteX1" fmla="*/ 769357 w 810404"/>
                <a:gd name="connsiteY1" fmla="*/ 0 h 583783"/>
                <a:gd name="connsiteX2" fmla="*/ 805844 w 810404"/>
                <a:gd name="connsiteY2" fmla="*/ 0 h 583783"/>
                <a:gd name="connsiteX3" fmla="*/ 810404 w 810404"/>
                <a:gd name="connsiteY3" fmla="*/ 0 h 583783"/>
                <a:gd name="connsiteX4" fmla="*/ 810404 w 810404"/>
                <a:gd name="connsiteY4" fmla="*/ 583783 h 583783"/>
                <a:gd name="connsiteX5" fmla="*/ 805844 w 810404"/>
                <a:gd name="connsiteY5" fmla="*/ 583783 h 583783"/>
                <a:gd name="connsiteX6" fmla="*/ 769357 w 810404"/>
                <a:gd name="connsiteY6" fmla="*/ 583783 h 583783"/>
                <a:gd name="connsiteX7" fmla="*/ 170371 w 810404"/>
                <a:gd name="connsiteY7" fmla="*/ 583783 h 583783"/>
                <a:gd name="connsiteX8" fmla="*/ 152128 w 810404"/>
                <a:gd name="connsiteY8" fmla="*/ 367906 h 583783"/>
                <a:gd name="connsiteX9" fmla="*/ 267669 w 810404"/>
                <a:gd name="connsiteY9" fmla="*/ 0 h 583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0404" h="583783">
                  <a:moveTo>
                    <a:pt x="267669" y="0"/>
                  </a:moveTo>
                  <a:lnTo>
                    <a:pt x="769357" y="0"/>
                  </a:lnTo>
                  <a:lnTo>
                    <a:pt x="805844" y="0"/>
                  </a:lnTo>
                  <a:lnTo>
                    <a:pt x="810404" y="0"/>
                  </a:lnTo>
                  <a:lnTo>
                    <a:pt x="810404" y="583783"/>
                  </a:lnTo>
                  <a:lnTo>
                    <a:pt x="805844" y="583783"/>
                  </a:lnTo>
                  <a:cubicBezTo>
                    <a:pt x="805844" y="583783"/>
                    <a:pt x="793682" y="583783"/>
                    <a:pt x="769357" y="583783"/>
                  </a:cubicBezTo>
                  <a:cubicBezTo>
                    <a:pt x="675101" y="583783"/>
                    <a:pt x="413614" y="583783"/>
                    <a:pt x="170371" y="583783"/>
                  </a:cubicBezTo>
                  <a:cubicBezTo>
                    <a:pt x="-133682" y="583783"/>
                    <a:pt x="39629" y="483446"/>
                    <a:pt x="152128" y="367906"/>
                  </a:cubicBezTo>
                  <a:cubicBezTo>
                    <a:pt x="264629" y="249324"/>
                    <a:pt x="267669" y="0"/>
                    <a:pt x="267669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53000">
                  <a:schemeClr val="bg1">
                    <a:lumMod val="85000"/>
                  </a:schemeClr>
                </a:gs>
                <a:gs pos="83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967F1703-9FAD-4FC8-AC5B-18CE219F1596}"/>
                </a:ext>
              </a:extLst>
            </p:cNvPr>
            <p:cNvSpPr/>
            <p:nvPr/>
          </p:nvSpPr>
          <p:spPr>
            <a:xfrm>
              <a:off x="9508727" y="2147107"/>
              <a:ext cx="2683273" cy="3642562"/>
            </a:xfrm>
            <a:custGeom>
              <a:avLst/>
              <a:gdLst>
                <a:gd name="connsiteX0" fmla="*/ 170270 w 2683273"/>
                <a:gd name="connsiteY0" fmla="*/ 0 h 3642562"/>
                <a:gd name="connsiteX1" fmla="*/ 2645266 w 2683273"/>
                <a:gd name="connsiteY1" fmla="*/ 0 h 3642562"/>
                <a:gd name="connsiteX2" fmla="*/ 2683273 w 2683273"/>
                <a:gd name="connsiteY2" fmla="*/ 0 h 3642562"/>
                <a:gd name="connsiteX3" fmla="*/ 2683273 w 2683273"/>
                <a:gd name="connsiteY3" fmla="*/ 3642562 h 3642562"/>
                <a:gd name="connsiteX4" fmla="*/ 155068 w 2683273"/>
                <a:gd name="connsiteY4" fmla="*/ 3642562 h 3642562"/>
                <a:gd name="connsiteX5" fmla="*/ 0 w 2683273"/>
                <a:gd name="connsiteY5" fmla="*/ 3469251 h 3642562"/>
                <a:gd name="connsiteX6" fmla="*/ 0 w 2683273"/>
                <a:gd name="connsiteY6" fmla="*/ 170270 h 3642562"/>
                <a:gd name="connsiteX7" fmla="*/ 170270 w 2683273"/>
                <a:gd name="connsiteY7" fmla="*/ 0 h 3642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83273" h="3642562">
                  <a:moveTo>
                    <a:pt x="170270" y="0"/>
                  </a:moveTo>
                  <a:lnTo>
                    <a:pt x="2645266" y="0"/>
                  </a:lnTo>
                  <a:lnTo>
                    <a:pt x="2683273" y="0"/>
                  </a:lnTo>
                  <a:lnTo>
                    <a:pt x="2683273" y="3642562"/>
                  </a:lnTo>
                  <a:lnTo>
                    <a:pt x="155068" y="3642562"/>
                  </a:lnTo>
                  <a:cubicBezTo>
                    <a:pt x="69933" y="3642562"/>
                    <a:pt x="0" y="3566549"/>
                    <a:pt x="0" y="3469251"/>
                  </a:cubicBezTo>
                  <a:lnTo>
                    <a:pt x="0" y="170270"/>
                  </a:lnTo>
                  <a:cubicBezTo>
                    <a:pt x="0" y="72973"/>
                    <a:pt x="82095" y="0"/>
                    <a:pt x="170270" y="0"/>
                  </a:cubicBez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F806A5FF-43A5-4C76-9649-4B8F873B467F}"/>
                </a:ext>
              </a:extLst>
            </p:cNvPr>
            <p:cNvSpPr/>
            <p:nvPr/>
          </p:nvSpPr>
          <p:spPr>
            <a:xfrm>
              <a:off x="9536092" y="2177513"/>
              <a:ext cx="2655908" cy="3195604"/>
            </a:xfrm>
            <a:custGeom>
              <a:avLst/>
              <a:gdLst>
                <a:gd name="connsiteX0" fmla="*/ 170270 w 2655908"/>
                <a:gd name="connsiteY0" fmla="*/ 0 h 3195604"/>
                <a:gd name="connsiteX1" fmla="*/ 2623983 w 2655908"/>
                <a:gd name="connsiteY1" fmla="*/ 0 h 3195604"/>
                <a:gd name="connsiteX2" fmla="*/ 2655908 w 2655908"/>
                <a:gd name="connsiteY2" fmla="*/ 0 h 3195604"/>
                <a:gd name="connsiteX3" fmla="*/ 2655908 w 2655908"/>
                <a:gd name="connsiteY3" fmla="*/ 3195604 h 3195604"/>
                <a:gd name="connsiteX4" fmla="*/ 0 w 2655908"/>
                <a:gd name="connsiteY4" fmla="*/ 3195604 h 3195604"/>
                <a:gd name="connsiteX5" fmla="*/ 0 w 2655908"/>
                <a:gd name="connsiteY5" fmla="*/ 148987 h 3195604"/>
                <a:gd name="connsiteX6" fmla="*/ 170270 w 2655908"/>
                <a:gd name="connsiteY6" fmla="*/ 0 h 3195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5908" h="3195604">
                  <a:moveTo>
                    <a:pt x="170270" y="0"/>
                  </a:moveTo>
                  <a:lnTo>
                    <a:pt x="2623983" y="0"/>
                  </a:lnTo>
                  <a:lnTo>
                    <a:pt x="2655908" y="0"/>
                  </a:lnTo>
                  <a:lnTo>
                    <a:pt x="2655908" y="3195604"/>
                  </a:lnTo>
                  <a:lnTo>
                    <a:pt x="0" y="3195604"/>
                  </a:lnTo>
                  <a:lnTo>
                    <a:pt x="0" y="148987"/>
                  </a:lnTo>
                  <a:cubicBezTo>
                    <a:pt x="0" y="60811"/>
                    <a:pt x="82095" y="0"/>
                    <a:pt x="170270" y="0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74C1E631-B2F9-4B64-B2DB-40525C447530}"/>
                </a:ext>
              </a:extLst>
            </p:cNvPr>
            <p:cNvSpPr/>
            <p:nvPr/>
          </p:nvSpPr>
          <p:spPr>
            <a:xfrm>
              <a:off x="11384738" y="6312642"/>
              <a:ext cx="807262" cy="48649"/>
            </a:xfrm>
            <a:custGeom>
              <a:avLst/>
              <a:gdLst>
                <a:gd name="connsiteX0" fmla="*/ 0 w 807262"/>
                <a:gd name="connsiteY0" fmla="*/ 0 h 48649"/>
                <a:gd name="connsiteX1" fmla="*/ 807262 w 807262"/>
                <a:gd name="connsiteY1" fmla="*/ 0 h 48649"/>
                <a:gd name="connsiteX2" fmla="*/ 807262 w 807262"/>
                <a:gd name="connsiteY2" fmla="*/ 48649 h 48649"/>
                <a:gd name="connsiteX3" fmla="*/ 799662 w 807262"/>
                <a:gd name="connsiteY3" fmla="*/ 48649 h 48649"/>
                <a:gd name="connsiteX4" fmla="*/ 772297 w 807262"/>
                <a:gd name="connsiteY4" fmla="*/ 48649 h 48649"/>
                <a:gd name="connsiteX5" fmla="*/ 173311 w 807262"/>
                <a:gd name="connsiteY5" fmla="*/ 48649 h 48649"/>
                <a:gd name="connsiteX6" fmla="*/ 0 w 807262"/>
                <a:gd name="connsiteY6" fmla="*/ 6081 h 48649"/>
                <a:gd name="connsiteX7" fmla="*/ 0 w 807262"/>
                <a:gd name="connsiteY7" fmla="*/ 3041 h 48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07262" h="48649">
                  <a:moveTo>
                    <a:pt x="0" y="0"/>
                  </a:moveTo>
                  <a:lnTo>
                    <a:pt x="807262" y="0"/>
                  </a:lnTo>
                  <a:lnTo>
                    <a:pt x="807262" y="48649"/>
                  </a:lnTo>
                  <a:lnTo>
                    <a:pt x="799662" y="48649"/>
                  </a:lnTo>
                  <a:cubicBezTo>
                    <a:pt x="793581" y="48649"/>
                    <a:pt x="784459" y="48649"/>
                    <a:pt x="772297" y="48649"/>
                  </a:cubicBezTo>
                  <a:cubicBezTo>
                    <a:pt x="678039" y="48649"/>
                    <a:pt x="416553" y="48649"/>
                    <a:pt x="173311" y="48649"/>
                  </a:cubicBezTo>
                  <a:cubicBezTo>
                    <a:pt x="48648" y="48649"/>
                    <a:pt x="0" y="36487"/>
                    <a:pt x="0" y="6081"/>
                  </a:cubicBezTo>
                  <a:cubicBezTo>
                    <a:pt x="0" y="6081"/>
                    <a:pt x="0" y="6081"/>
                    <a:pt x="0" y="304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C44C24C9-4630-41C5-B556-6D54ECFB2EE8}"/>
                </a:ext>
              </a:extLst>
            </p:cNvPr>
            <p:cNvSpPr/>
            <p:nvPr/>
          </p:nvSpPr>
          <p:spPr>
            <a:xfrm>
              <a:off x="9536092" y="5379197"/>
              <a:ext cx="2655908" cy="395270"/>
            </a:xfrm>
            <a:custGeom>
              <a:avLst/>
              <a:gdLst>
                <a:gd name="connsiteX0" fmla="*/ 0 w 2655908"/>
                <a:gd name="connsiteY0" fmla="*/ 0 h 395270"/>
                <a:gd name="connsiteX1" fmla="*/ 2655908 w 2655908"/>
                <a:gd name="connsiteY1" fmla="*/ 0 h 395270"/>
                <a:gd name="connsiteX2" fmla="*/ 2655908 w 2655908"/>
                <a:gd name="connsiteY2" fmla="*/ 395270 h 395270"/>
                <a:gd name="connsiteX3" fmla="*/ 2623983 w 2655908"/>
                <a:gd name="connsiteY3" fmla="*/ 395270 h 395270"/>
                <a:gd name="connsiteX4" fmla="*/ 170270 w 2655908"/>
                <a:gd name="connsiteY4" fmla="*/ 395270 h 395270"/>
                <a:gd name="connsiteX5" fmla="*/ 0 w 2655908"/>
                <a:gd name="connsiteY5" fmla="*/ 246284 h 395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55908" h="395270">
                  <a:moveTo>
                    <a:pt x="0" y="0"/>
                  </a:moveTo>
                  <a:lnTo>
                    <a:pt x="2655908" y="0"/>
                  </a:lnTo>
                  <a:lnTo>
                    <a:pt x="2655908" y="395270"/>
                  </a:lnTo>
                  <a:lnTo>
                    <a:pt x="2623983" y="395270"/>
                  </a:lnTo>
                  <a:lnTo>
                    <a:pt x="170270" y="395270"/>
                  </a:lnTo>
                  <a:cubicBezTo>
                    <a:pt x="82095" y="395270"/>
                    <a:pt x="0" y="322297"/>
                    <a:pt x="0" y="24628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01F9755F-E39D-488F-92B6-A13A194C4E3B}"/>
                </a:ext>
              </a:extLst>
            </p:cNvPr>
            <p:cNvSpPr/>
            <p:nvPr/>
          </p:nvSpPr>
          <p:spPr>
            <a:xfrm>
              <a:off x="9711093" y="2388830"/>
              <a:ext cx="2480907" cy="2797293"/>
            </a:xfrm>
            <a:custGeom>
              <a:avLst/>
              <a:gdLst>
                <a:gd name="connsiteX0" fmla="*/ 30683 w 6586571"/>
                <a:gd name="connsiteY0" fmla="*/ 30683 h 3763755"/>
                <a:gd name="connsiteX1" fmla="*/ 6564071 w 6586571"/>
                <a:gd name="connsiteY1" fmla="*/ 30683 h 3763755"/>
                <a:gd name="connsiteX2" fmla="*/ 6564071 w 6586571"/>
                <a:gd name="connsiteY2" fmla="*/ 3753528 h 3763755"/>
                <a:gd name="connsiteX3" fmla="*/ 30683 w 6586571"/>
                <a:gd name="connsiteY3" fmla="*/ 3753528 h 3763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6571" h="3763755">
                  <a:moveTo>
                    <a:pt x="30683" y="30683"/>
                  </a:moveTo>
                  <a:lnTo>
                    <a:pt x="6564071" y="30683"/>
                  </a:lnTo>
                  <a:lnTo>
                    <a:pt x="6564071" y="3753528"/>
                  </a:lnTo>
                  <a:lnTo>
                    <a:pt x="30683" y="3753528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4D984166-211E-497B-A585-780520CD31B8}"/>
                </a:ext>
              </a:extLst>
            </p:cNvPr>
            <p:cNvSpPr/>
            <p:nvPr/>
          </p:nvSpPr>
          <p:spPr>
            <a:xfrm>
              <a:off x="10791316" y="2439610"/>
              <a:ext cx="1400684" cy="2776919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CA42B4F5-899D-473C-91F9-DB8CE825B964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9194434" y="1288208"/>
            <a:ext cx="2997566" cy="3498392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163662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Images &amp;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-1" y="0"/>
            <a:ext cx="6107556" cy="3429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6096002" y="3429000"/>
            <a:ext cx="6107501" cy="3429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355912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48309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9604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06671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NG sets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24463927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3136765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 txBox="1">
            <a:spLocks noGrp="1"/>
          </p:cNvSpPr>
          <p:nvPr>
            <p:ph type="title"/>
          </p:nvPr>
        </p:nvSpPr>
        <p:spPr>
          <a:xfrm>
            <a:off x="955700" y="681200"/>
            <a:ext cx="10280800" cy="64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345902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94828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720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899324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839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23200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aam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5247BE5-1F89-4019-9F09-D320A54AEF60}"/>
              </a:ext>
            </a:extLst>
          </p:cNvPr>
          <p:cNvSpPr/>
          <p:nvPr userDrawn="1"/>
        </p:nvSpPr>
        <p:spPr>
          <a:xfrm>
            <a:off x="919215" y="2106849"/>
            <a:ext cx="3287026" cy="3765138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EF70765A-4598-4D75-8EBE-B820808F65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Our Team LAYOUT</a:t>
            </a: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DF03ABA2-FA26-4904-A17B-1CFD400D500C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097431" y="2310987"/>
            <a:ext cx="2930595" cy="3356863"/>
          </a:xfrm>
          <a:prstGeom prst="rect">
            <a:avLst/>
          </a:prstGeom>
          <a:solidFill>
            <a:schemeClr val="bg1">
              <a:lumMod val="95000"/>
            </a:schemeClr>
          </a:solidFill>
          <a:ln w="317500">
            <a:noFill/>
            <a:miter lim="800000"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68664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BC1A878D-07A3-41D4-969A-CEC7DA64394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8767" cy="6857999"/>
          </a:xfrm>
          <a:custGeom>
            <a:avLst/>
            <a:gdLst>
              <a:gd name="connsiteX0" fmla="*/ 0 w 12192000"/>
              <a:gd name="connsiteY0" fmla="*/ 6857999 h 6857999"/>
              <a:gd name="connsiteX1" fmla="*/ 6219862 w 12192000"/>
              <a:gd name="connsiteY1" fmla="*/ 0 h 6857999"/>
              <a:gd name="connsiteX2" fmla="*/ 12192000 w 12192000"/>
              <a:gd name="connsiteY2" fmla="*/ 0 h 6857999"/>
              <a:gd name="connsiteX3" fmla="*/ 5972138 w 12192000"/>
              <a:gd name="connsiteY3" fmla="*/ 6857999 h 6857999"/>
              <a:gd name="connsiteX4" fmla="*/ 0 w 12192000"/>
              <a:gd name="connsiteY4" fmla="*/ 6857999 h 6857999"/>
              <a:gd name="connsiteX0" fmla="*/ 0 w 12198767"/>
              <a:gd name="connsiteY0" fmla="*/ 6857999 h 6857999"/>
              <a:gd name="connsiteX1" fmla="*/ 6219862 w 12198767"/>
              <a:gd name="connsiteY1" fmla="*/ 0 h 6857999"/>
              <a:gd name="connsiteX2" fmla="*/ 12192000 w 12198767"/>
              <a:gd name="connsiteY2" fmla="*/ 0 h 6857999"/>
              <a:gd name="connsiteX3" fmla="*/ 12198767 w 12198767"/>
              <a:gd name="connsiteY3" fmla="*/ 6857999 h 6857999"/>
              <a:gd name="connsiteX4" fmla="*/ 0 w 12198767"/>
              <a:gd name="connsiteY4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8767" h="6857999">
                <a:moveTo>
                  <a:pt x="0" y="6857999"/>
                </a:moveTo>
                <a:lnTo>
                  <a:pt x="6219862" y="0"/>
                </a:lnTo>
                <a:lnTo>
                  <a:pt x="12192000" y="0"/>
                </a:lnTo>
                <a:cubicBezTo>
                  <a:pt x="12194256" y="2286000"/>
                  <a:pt x="12196511" y="4571999"/>
                  <a:pt x="12198767" y="6857999"/>
                </a:cubicBezTo>
                <a:lnTo>
                  <a:pt x="0" y="68579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86741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4451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mage slide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BAFB7A8-334A-478E-8E07-DBAE080BDE66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3779656" y="1838324"/>
            <a:ext cx="8412345" cy="4067177"/>
          </a:xfrm>
          <a:custGeom>
            <a:avLst/>
            <a:gdLst>
              <a:gd name="connsiteX0" fmla="*/ 7994333 w 8412345"/>
              <a:gd name="connsiteY0" fmla="*/ 3524256 h 4067177"/>
              <a:gd name="connsiteX1" fmla="*/ 7994333 w 8412345"/>
              <a:gd name="connsiteY1" fmla="*/ 3752847 h 4067177"/>
              <a:gd name="connsiteX2" fmla="*/ 8412344 w 8412345"/>
              <a:gd name="connsiteY2" fmla="*/ 3752847 h 4067177"/>
              <a:gd name="connsiteX3" fmla="*/ 8412344 w 8412345"/>
              <a:gd name="connsiteY3" fmla="*/ 3524256 h 4067177"/>
              <a:gd name="connsiteX4" fmla="*/ 0 w 8412345"/>
              <a:gd name="connsiteY4" fmla="*/ 0 h 4067177"/>
              <a:gd name="connsiteX5" fmla="*/ 8412345 w 8412345"/>
              <a:gd name="connsiteY5" fmla="*/ 0 h 4067177"/>
              <a:gd name="connsiteX6" fmla="*/ 8412345 w 8412345"/>
              <a:gd name="connsiteY6" fmla="*/ 4067177 h 4067177"/>
              <a:gd name="connsiteX7" fmla="*/ 1452936 w 8412345"/>
              <a:gd name="connsiteY7" fmla="*/ 4067177 h 4067177"/>
              <a:gd name="connsiteX8" fmla="*/ 1340647 w 8412345"/>
              <a:gd name="connsiteY8" fmla="*/ 3752847 h 4067177"/>
              <a:gd name="connsiteX9" fmla="*/ 2028961 w 8412345"/>
              <a:gd name="connsiteY9" fmla="*/ 3752847 h 4067177"/>
              <a:gd name="connsiteX10" fmla="*/ 2028961 w 8412345"/>
              <a:gd name="connsiteY10" fmla="*/ 3524256 h 4067177"/>
              <a:gd name="connsiteX11" fmla="*/ 1258986 w 8412345"/>
              <a:gd name="connsiteY11" fmla="*/ 3524256 h 4067177"/>
              <a:gd name="connsiteX0" fmla="*/ 7994333 w 8412345"/>
              <a:gd name="connsiteY0" fmla="*/ 3524256 h 4067177"/>
              <a:gd name="connsiteX1" fmla="*/ 7994333 w 8412345"/>
              <a:gd name="connsiteY1" fmla="*/ 3752847 h 4067177"/>
              <a:gd name="connsiteX2" fmla="*/ 8412344 w 8412345"/>
              <a:gd name="connsiteY2" fmla="*/ 3752847 h 4067177"/>
              <a:gd name="connsiteX3" fmla="*/ 8412344 w 8412345"/>
              <a:gd name="connsiteY3" fmla="*/ 3524256 h 4067177"/>
              <a:gd name="connsiteX4" fmla="*/ 7994333 w 8412345"/>
              <a:gd name="connsiteY4" fmla="*/ 3524256 h 4067177"/>
              <a:gd name="connsiteX5" fmla="*/ 0 w 8412345"/>
              <a:gd name="connsiteY5" fmla="*/ 0 h 4067177"/>
              <a:gd name="connsiteX6" fmla="*/ 8412345 w 8412345"/>
              <a:gd name="connsiteY6" fmla="*/ 0 h 4067177"/>
              <a:gd name="connsiteX7" fmla="*/ 8412345 w 8412345"/>
              <a:gd name="connsiteY7" fmla="*/ 4067177 h 4067177"/>
              <a:gd name="connsiteX8" fmla="*/ 1452936 w 8412345"/>
              <a:gd name="connsiteY8" fmla="*/ 4067177 h 4067177"/>
              <a:gd name="connsiteX9" fmla="*/ 1340647 w 8412345"/>
              <a:gd name="connsiteY9" fmla="*/ 3752847 h 4067177"/>
              <a:gd name="connsiteX10" fmla="*/ 2028961 w 8412345"/>
              <a:gd name="connsiteY10" fmla="*/ 3752847 h 4067177"/>
              <a:gd name="connsiteX11" fmla="*/ 1258986 w 8412345"/>
              <a:gd name="connsiteY11" fmla="*/ 3524256 h 4067177"/>
              <a:gd name="connsiteX12" fmla="*/ 0 w 8412345"/>
              <a:gd name="connsiteY12" fmla="*/ 0 h 4067177"/>
              <a:gd name="connsiteX0" fmla="*/ 7994333 w 8412345"/>
              <a:gd name="connsiteY0" fmla="*/ 3524256 h 4067177"/>
              <a:gd name="connsiteX1" fmla="*/ 7994333 w 8412345"/>
              <a:gd name="connsiteY1" fmla="*/ 3752847 h 4067177"/>
              <a:gd name="connsiteX2" fmla="*/ 8412344 w 8412345"/>
              <a:gd name="connsiteY2" fmla="*/ 3752847 h 4067177"/>
              <a:gd name="connsiteX3" fmla="*/ 8412344 w 8412345"/>
              <a:gd name="connsiteY3" fmla="*/ 3524256 h 4067177"/>
              <a:gd name="connsiteX4" fmla="*/ 7994333 w 8412345"/>
              <a:gd name="connsiteY4" fmla="*/ 3524256 h 4067177"/>
              <a:gd name="connsiteX5" fmla="*/ 0 w 8412345"/>
              <a:gd name="connsiteY5" fmla="*/ 0 h 4067177"/>
              <a:gd name="connsiteX6" fmla="*/ 8412345 w 8412345"/>
              <a:gd name="connsiteY6" fmla="*/ 0 h 4067177"/>
              <a:gd name="connsiteX7" fmla="*/ 8412345 w 8412345"/>
              <a:gd name="connsiteY7" fmla="*/ 4067177 h 4067177"/>
              <a:gd name="connsiteX8" fmla="*/ 1452936 w 8412345"/>
              <a:gd name="connsiteY8" fmla="*/ 4067177 h 4067177"/>
              <a:gd name="connsiteX9" fmla="*/ 1340647 w 8412345"/>
              <a:gd name="connsiteY9" fmla="*/ 3752847 h 4067177"/>
              <a:gd name="connsiteX10" fmla="*/ 1258986 w 8412345"/>
              <a:gd name="connsiteY10" fmla="*/ 3524256 h 4067177"/>
              <a:gd name="connsiteX11" fmla="*/ 0 w 8412345"/>
              <a:gd name="connsiteY11" fmla="*/ 0 h 4067177"/>
              <a:gd name="connsiteX0" fmla="*/ 7994333 w 8412345"/>
              <a:gd name="connsiteY0" fmla="*/ 3524256 h 4067177"/>
              <a:gd name="connsiteX1" fmla="*/ 7994333 w 8412345"/>
              <a:gd name="connsiteY1" fmla="*/ 3752847 h 4067177"/>
              <a:gd name="connsiteX2" fmla="*/ 8412344 w 8412345"/>
              <a:gd name="connsiteY2" fmla="*/ 3752847 h 4067177"/>
              <a:gd name="connsiteX3" fmla="*/ 8412344 w 8412345"/>
              <a:gd name="connsiteY3" fmla="*/ 3524256 h 4067177"/>
              <a:gd name="connsiteX4" fmla="*/ 7994333 w 8412345"/>
              <a:gd name="connsiteY4" fmla="*/ 3524256 h 4067177"/>
              <a:gd name="connsiteX5" fmla="*/ 0 w 8412345"/>
              <a:gd name="connsiteY5" fmla="*/ 0 h 4067177"/>
              <a:gd name="connsiteX6" fmla="*/ 8412345 w 8412345"/>
              <a:gd name="connsiteY6" fmla="*/ 0 h 4067177"/>
              <a:gd name="connsiteX7" fmla="*/ 8412345 w 8412345"/>
              <a:gd name="connsiteY7" fmla="*/ 4067177 h 4067177"/>
              <a:gd name="connsiteX8" fmla="*/ 1452936 w 8412345"/>
              <a:gd name="connsiteY8" fmla="*/ 4067177 h 4067177"/>
              <a:gd name="connsiteX9" fmla="*/ 1258986 w 8412345"/>
              <a:gd name="connsiteY9" fmla="*/ 3524256 h 4067177"/>
              <a:gd name="connsiteX10" fmla="*/ 0 w 8412345"/>
              <a:gd name="connsiteY10" fmla="*/ 0 h 4067177"/>
              <a:gd name="connsiteX0" fmla="*/ 7994333 w 8412345"/>
              <a:gd name="connsiteY0" fmla="*/ 3524256 h 4067177"/>
              <a:gd name="connsiteX1" fmla="*/ 7994333 w 8412345"/>
              <a:gd name="connsiteY1" fmla="*/ 3752847 h 4067177"/>
              <a:gd name="connsiteX2" fmla="*/ 8412344 w 8412345"/>
              <a:gd name="connsiteY2" fmla="*/ 3752847 h 4067177"/>
              <a:gd name="connsiteX3" fmla="*/ 8412344 w 8412345"/>
              <a:gd name="connsiteY3" fmla="*/ 3524256 h 4067177"/>
              <a:gd name="connsiteX4" fmla="*/ 7994333 w 8412345"/>
              <a:gd name="connsiteY4" fmla="*/ 3524256 h 4067177"/>
              <a:gd name="connsiteX5" fmla="*/ 0 w 8412345"/>
              <a:gd name="connsiteY5" fmla="*/ 0 h 4067177"/>
              <a:gd name="connsiteX6" fmla="*/ 8412345 w 8412345"/>
              <a:gd name="connsiteY6" fmla="*/ 0 h 4067177"/>
              <a:gd name="connsiteX7" fmla="*/ 8412345 w 8412345"/>
              <a:gd name="connsiteY7" fmla="*/ 4067177 h 4067177"/>
              <a:gd name="connsiteX8" fmla="*/ 1452936 w 8412345"/>
              <a:gd name="connsiteY8" fmla="*/ 4067177 h 4067177"/>
              <a:gd name="connsiteX9" fmla="*/ 0 w 8412345"/>
              <a:gd name="connsiteY9" fmla="*/ 0 h 4067177"/>
              <a:gd name="connsiteX0" fmla="*/ 8412344 w 8412345"/>
              <a:gd name="connsiteY0" fmla="*/ 3524256 h 4067177"/>
              <a:gd name="connsiteX1" fmla="*/ 7994333 w 8412345"/>
              <a:gd name="connsiteY1" fmla="*/ 3752847 h 4067177"/>
              <a:gd name="connsiteX2" fmla="*/ 8412344 w 8412345"/>
              <a:gd name="connsiteY2" fmla="*/ 3752847 h 4067177"/>
              <a:gd name="connsiteX3" fmla="*/ 8412344 w 8412345"/>
              <a:gd name="connsiteY3" fmla="*/ 3524256 h 4067177"/>
              <a:gd name="connsiteX4" fmla="*/ 0 w 8412345"/>
              <a:gd name="connsiteY4" fmla="*/ 0 h 4067177"/>
              <a:gd name="connsiteX5" fmla="*/ 8412345 w 8412345"/>
              <a:gd name="connsiteY5" fmla="*/ 0 h 4067177"/>
              <a:gd name="connsiteX6" fmla="*/ 8412345 w 8412345"/>
              <a:gd name="connsiteY6" fmla="*/ 4067177 h 4067177"/>
              <a:gd name="connsiteX7" fmla="*/ 1452936 w 8412345"/>
              <a:gd name="connsiteY7" fmla="*/ 4067177 h 4067177"/>
              <a:gd name="connsiteX8" fmla="*/ 0 w 8412345"/>
              <a:gd name="connsiteY8" fmla="*/ 0 h 4067177"/>
              <a:gd name="connsiteX0" fmla="*/ 8412344 w 8412345"/>
              <a:gd name="connsiteY0" fmla="*/ 3524256 h 4067177"/>
              <a:gd name="connsiteX1" fmla="*/ 8412344 w 8412345"/>
              <a:gd name="connsiteY1" fmla="*/ 3752847 h 4067177"/>
              <a:gd name="connsiteX2" fmla="*/ 8412344 w 8412345"/>
              <a:gd name="connsiteY2" fmla="*/ 3524256 h 4067177"/>
              <a:gd name="connsiteX3" fmla="*/ 0 w 8412345"/>
              <a:gd name="connsiteY3" fmla="*/ 0 h 4067177"/>
              <a:gd name="connsiteX4" fmla="*/ 8412345 w 8412345"/>
              <a:gd name="connsiteY4" fmla="*/ 0 h 4067177"/>
              <a:gd name="connsiteX5" fmla="*/ 8412345 w 8412345"/>
              <a:gd name="connsiteY5" fmla="*/ 4067177 h 4067177"/>
              <a:gd name="connsiteX6" fmla="*/ 1452936 w 8412345"/>
              <a:gd name="connsiteY6" fmla="*/ 4067177 h 4067177"/>
              <a:gd name="connsiteX7" fmla="*/ 0 w 8412345"/>
              <a:gd name="connsiteY7" fmla="*/ 0 h 4067177"/>
              <a:gd name="connsiteX0" fmla="*/ 0 w 8412345"/>
              <a:gd name="connsiteY0" fmla="*/ 0 h 4067177"/>
              <a:gd name="connsiteX1" fmla="*/ 8412345 w 8412345"/>
              <a:gd name="connsiteY1" fmla="*/ 0 h 4067177"/>
              <a:gd name="connsiteX2" fmla="*/ 8412345 w 8412345"/>
              <a:gd name="connsiteY2" fmla="*/ 4067177 h 4067177"/>
              <a:gd name="connsiteX3" fmla="*/ 1452936 w 8412345"/>
              <a:gd name="connsiteY3" fmla="*/ 4067177 h 4067177"/>
              <a:gd name="connsiteX4" fmla="*/ 0 w 8412345"/>
              <a:gd name="connsiteY4" fmla="*/ 0 h 4067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12345" h="4067177">
                <a:moveTo>
                  <a:pt x="0" y="0"/>
                </a:moveTo>
                <a:lnTo>
                  <a:pt x="8412345" y="0"/>
                </a:lnTo>
                <a:lnTo>
                  <a:pt x="8412345" y="4067177"/>
                </a:lnTo>
                <a:lnTo>
                  <a:pt x="1452936" y="406717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 </a:t>
            </a:r>
            <a:endParaRPr lang="ko-KR" altLang="en-US" dirty="0"/>
          </a:p>
        </p:txBody>
      </p:sp>
      <p:sp>
        <p:nvSpPr>
          <p:cNvPr id="34" name="Picture Placeholder 33">
            <a:extLst>
              <a:ext uri="{FF2B5EF4-FFF2-40B4-BE49-F238E27FC236}">
                <a16:creationId xmlns:a16="http://schemas.microsoft.com/office/drawing/2014/main" id="{DF0D5D85-25EF-40C1-9119-2AE98DC382AC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0" y="1285875"/>
            <a:ext cx="4432248" cy="4067177"/>
          </a:xfrm>
          <a:custGeom>
            <a:avLst/>
            <a:gdLst>
              <a:gd name="connsiteX0" fmla="*/ 0 w 4432248"/>
              <a:gd name="connsiteY0" fmla="*/ 0 h 4067177"/>
              <a:gd name="connsiteX1" fmla="*/ 571500 w 4432248"/>
              <a:gd name="connsiteY1" fmla="*/ 0 h 4067177"/>
              <a:gd name="connsiteX2" fmla="*/ 904875 w 4432248"/>
              <a:gd name="connsiteY2" fmla="*/ 0 h 4067177"/>
              <a:gd name="connsiteX3" fmla="*/ 2979312 w 4432248"/>
              <a:gd name="connsiteY3" fmla="*/ 0 h 4067177"/>
              <a:gd name="connsiteX4" fmla="*/ 4432248 w 4432248"/>
              <a:gd name="connsiteY4" fmla="*/ 4067177 h 4067177"/>
              <a:gd name="connsiteX5" fmla="*/ 571500 w 4432248"/>
              <a:gd name="connsiteY5" fmla="*/ 4067177 h 4067177"/>
              <a:gd name="connsiteX6" fmla="*/ 571500 w 4432248"/>
              <a:gd name="connsiteY6" fmla="*/ 4067175 h 4067177"/>
              <a:gd name="connsiteX7" fmla="*/ 0 w 4432248"/>
              <a:gd name="connsiteY7" fmla="*/ 4067175 h 4067177"/>
              <a:gd name="connsiteX0" fmla="*/ 0 w 4432248"/>
              <a:gd name="connsiteY0" fmla="*/ 0 h 4067177"/>
              <a:gd name="connsiteX1" fmla="*/ 571500 w 4432248"/>
              <a:gd name="connsiteY1" fmla="*/ 0 h 4067177"/>
              <a:gd name="connsiteX2" fmla="*/ 2979312 w 4432248"/>
              <a:gd name="connsiteY2" fmla="*/ 0 h 4067177"/>
              <a:gd name="connsiteX3" fmla="*/ 4432248 w 4432248"/>
              <a:gd name="connsiteY3" fmla="*/ 4067177 h 4067177"/>
              <a:gd name="connsiteX4" fmla="*/ 571500 w 4432248"/>
              <a:gd name="connsiteY4" fmla="*/ 4067177 h 4067177"/>
              <a:gd name="connsiteX5" fmla="*/ 571500 w 4432248"/>
              <a:gd name="connsiteY5" fmla="*/ 4067175 h 4067177"/>
              <a:gd name="connsiteX6" fmla="*/ 0 w 4432248"/>
              <a:gd name="connsiteY6" fmla="*/ 4067175 h 4067177"/>
              <a:gd name="connsiteX7" fmla="*/ 0 w 4432248"/>
              <a:gd name="connsiteY7" fmla="*/ 0 h 4067177"/>
              <a:gd name="connsiteX0" fmla="*/ 0 w 4432248"/>
              <a:gd name="connsiteY0" fmla="*/ 0 h 4067177"/>
              <a:gd name="connsiteX1" fmla="*/ 2979312 w 4432248"/>
              <a:gd name="connsiteY1" fmla="*/ 0 h 4067177"/>
              <a:gd name="connsiteX2" fmla="*/ 4432248 w 4432248"/>
              <a:gd name="connsiteY2" fmla="*/ 4067177 h 4067177"/>
              <a:gd name="connsiteX3" fmla="*/ 571500 w 4432248"/>
              <a:gd name="connsiteY3" fmla="*/ 4067177 h 4067177"/>
              <a:gd name="connsiteX4" fmla="*/ 571500 w 4432248"/>
              <a:gd name="connsiteY4" fmla="*/ 4067175 h 4067177"/>
              <a:gd name="connsiteX5" fmla="*/ 0 w 4432248"/>
              <a:gd name="connsiteY5" fmla="*/ 4067175 h 4067177"/>
              <a:gd name="connsiteX6" fmla="*/ 0 w 4432248"/>
              <a:gd name="connsiteY6" fmla="*/ 0 h 4067177"/>
              <a:gd name="connsiteX0" fmla="*/ 0 w 4432248"/>
              <a:gd name="connsiteY0" fmla="*/ 0 h 4067177"/>
              <a:gd name="connsiteX1" fmla="*/ 2979312 w 4432248"/>
              <a:gd name="connsiteY1" fmla="*/ 0 h 4067177"/>
              <a:gd name="connsiteX2" fmla="*/ 4432248 w 4432248"/>
              <a:gd name="connsiteY2" fmla="*/ 4067177 h 4067177"/>
              <a:gd name="connsiteX3" fmla="*/ 571500 w 4432248"/>
              <a:gd name="connsiteY3" fmla="*/ 4067177 h 4067177"/>
              <a:gd name="connsiteX4" fmla="*/ 0 w 4432248"/>
              <a:gd name="connsiteY4" fmla="*/ 4067175 h 4067177"/>
              <a:gd name="connsiteX5" fmla="*/ 0 w 4432248"/>
              <a:gd name="connsiteY5" fmla="*/ 0 h 4067177"/>
              <a:gd name="connsiteX0" fmla="*/ 0 w 4432248"/>
              <a:gd name="connsiteY0" fmla="*/ 0 h 4067177"/>
              <a:gd name="connsiteX1" fmla="*/ 2979312 w 4432248"/>
              <a:gd name="connsiteY1" fmla="*/ 0 h 4067177"/>
              <a:gd name="connsiteX2" fmla="*/ 4432248 w 4432248"/>
              <a:gd name="connsiteY2" fmla="*/ 4067177 h 4067177"/>
              <a:gd name="connsiteX3" fmla="*/ 0 w 4432248"/>
              <a:gd name="connsiteY3" fmla="*/ 4067175 h 4067177"/>
              <a:gd name="connsiteX4" fmla="*/ 0 w 4432248"/>
              <a:gd name="connsiteY4" fmla="*/ 0 h 4067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32248" h="4067177">
                <a:moveTo>
                  <a:pt x="0" y="0"/>
                </a:moveTo>
                <a:lnTo>
                  <a:pt x="2979312" y="0"/>
                </a:lnTo>
                <a:lnTo>
                  <a:pt x="4432248" y="4067177"/>
                </a:lnTo>
                <a:lnTo>
                  <a:pt x="0" y="406717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199557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5.xml"/><Relationship Id="rId21" Type="http://schemas.openxmlformats.org/officeDocument/2006/relationships/slideLayout" Target="../slideLayouts/slideLayout23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2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1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Relationship Id="rId22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5990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311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4" r:id="rId2"/>
    <p:sldLayoutId id="2147483675" r:id="rId3"/>
    <p:sldLayoutId id="2147483676" r:id="rId4"/>
    <p:sldLayoutId id="2147483690" r:id="rId5"/>
    <p:sldLayoutId id="2147483678" r:id="rId6"/>
    <p:sldLayoutId id="2147483691" r:id="rId7"/>
    <p:sldLayoutId id="2147483680" r:id="rId8"/>
    <p:sldLayoutId id="2147483681" r:id="rId9"/>
    <p:sldLayoutId id="2147483682" r:id="rId10"/>
    <p:sldLayoutId id="2147483693" r:id="rId11"/>
    <p:sldLayoutId id="2147483684" r:id="rId12"/>
    <p:sldLayoutId id="2147483694" r:id="rId13"/>
    <p:sldLayoutId id="2147483686" r:id="rId14"/>
    <p:sldLayoutId id="2147483695" r:id="rId15"/>
    <p:sldLayoutId id="2147483687" r:id="rId16"/>
    <p:sldLayoutId id="2147483688" r:id="rId17"/>
    <p:sldLayoutId id="2147483671" r:id="rId18"/>
    <p:sldLayoutId id="2147483672" r:id="rId19"/>
    <p:sldLayoutId id="2147483696" r:id="rId20"/>
    <p:sldLayoutId id="2147483698" r:id="rId2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408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3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0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6467C10-8112-4C99-B6C5-B5AC086C6505}"/>
              </a:ext>
            </a:extLst>
          </p:cNvPr>
          <p:cNvSpPr txBox="1"/>
          <p:nvPr/>
        </p:nvSpPr>
        <p:spPr>
          <a:xfrm>
            <a:off x="0" y="4876843"/>
            <a:ext cx="1219200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sz="5400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تم: ماه کامل آسمان شب</a:t>
            </a:r>
            <a:endParaRPr lang="ko-KR" altLang="en-US" sz="5400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705F550-6855-4358-9A4D-70E8B4B155C4}"/>
              </a:ext>
            </a:extLst>
          </p:cNvPr>
          <p:cNvSpPr txBox="1"/>
          <p:nvPr/>
        </p:nvSpPr>
        <p:spPr>
          <a:xfrm>
            <a:off x="0" y="5756393"/>
            <a:ext cx="12191853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1867" dirty="0">
                <a:solidFill>
                  <a:schemeClr val="bg1"/>
                </a:solidFill>
                <a:cs typeface="B Nazanin" panose="00000700000000000000" pitchFamily="2" charset="-78"/>
              </a:rPr>
              <a:t>زیرنویس ارائه خود را وارد کنید</a:t>
            </a:r>
            <a:endParaRPr lang="ko-KR" altLang="en-US" sz="1867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6" name="Rounded Rectangle 7">
            <a:extLst>
              <a:ext uri="{FF2B5EF4-FFF2-40B4-BE49-F238E27FC236}">
                <a16:creationId xmlns:a16="http://schemas.microsoft.com/office/drawing/2014/main" id="{6FA12FCB-3B42-789A-EDBB-D7B170D62662}"/>
              </a:ext>
            </a:extLst>
          </p:cNvPr>
          <p:cNvSpPr/>
          <p:nvPr/>
        </p:nvSpPr>
        <p:spPr>
          <a:xfrm>
            <a:off x="9273841" y="308388"/>
            <a:ext cx="2430326" cy="413563"/>
          </a:xfrm>
          <a:prstGeom prst="roundRect">
            <a:avLst>
              <a:gd name="adj" fmla="val 50000"/>
            </a:avLst>
          </a:prstGeom>
          <a:solidFill>
            <a:schemeClr val="bg1">
              <a:alpha val="0"/>
            </a:schemeClr>
          </a:solidFill>
          <a:ln w="158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700" dirty="0">
                <a:solidFill>
                  <a:schemeClr val="bg1"/>
                </a:solidFill>
                <a:cs typeface="B Nazanin" panose="00000700000000000000" pitchFamily="2" charset="-78"/>
              </a:rPr>
              <a:t>20begir.com</a:t>
            </a:r>
            <a:endParaRPr lang="ko-KR" altLang="en-US" sz="27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2358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그룹 9">
            <a:extLst>
              <a:ext uri="{FF2B5EF4-FFF2-40B4-BE49-F238E27FC236}">
                <a16:creationId xmlns:a16="http://schemas.microsoft.com/office/drawing/2014/main" id="{B5920724-6F08-48E2-ABDA-F305DA81EBC0}"/>
              </a:ext>
            </a:extLst>
          </p:cNvPr>
          <p:cNvGrpSpPr/>
          <p:nvPr/>
        </p:nvGrpSpPr>
        <p:grpSpPr>
          <a:xfrm>
            <a:off x="4322762" y="3103570"/>
            <a:ext cx="7869238" cy="4572000"/>
            <a:chOff x="635000" y="1382713"/>
            <a:chExt cx="7869238" cy="4572000"/>
          </a:xfrm>
          <a:solidFill>
            <a:schemeClr val="accent3">
              <a:lumMod val="50000"/>
              <a:lumOff val="50000"/>
            </a:schemeClr>
          </a:solidFill>
          <a:scene3d>
            <a:camera prst="perspectiveRelaxed" fov="1500000">
              <a:rot lat="17373600" lon="0" rev="0"/>
            </a:camera>
            <a:lightRig rig="threePt" dir="t"/>
          </a:scene3d>
        </p:grpSpPr>
        <p:sp>
          <p:nvSpPr>
            <p:cNvPr id="18" name="Freeform 8">
              <a:extLst>
                <a:ext uri="{FF2B5EF4-FFF2-40B4-BE49-F238E27FC236}">
                  <a16:creationId xmlns:a16="http://schemas.microsoft.com/office/drawing/2014/main" id="{374E6D94-6C1C-40DA-9770-15FE781403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1213" y="3267075"/>
              <a:ext cx="7478713" cy="2654300"/>
            </a:xfrm>
            <a:custGeom>
              <a:avLst/>
              <a:gdLst>
                <a:gd name="T0" fmla="*/ 1383 w 4711"/>
                <a:gd name="T1" fmla="*/ 1616 h 1672"/>
                <a:gd name="T2" fmla="*/ 4289 w 4711"/>
                <a:gd name="T3" fmla="*/ 1370 h 1672"/>
                <a:gd name="T4" fmla="*/ 4547 w 4711"/>
                <a:gd name="T5" fmla="*/ 1482 h 1672"/>
                <a:gd name="T6" fmla="*/ 4645 w 4711"/>
                <a:gd name="T7" fmla="*/ 1305 h 1672"/>
                <a:gd name="T8" fmla="*/ 4596 w 4711"/>
                <a:gd name="T9" fmla="*/ 1330 h 1672"/>
                <a:gd name="T10" fmla="*/ 4699 w 4711"/>
                <a:gd name="T11" fmla="*/ 1014 h 1672"/>
                <a:gd name="T12" fmla="*/ 2870 w 4711"/>
                <a:gd name="T13" fmla="*/ 1134 h 1672"/>
                <a:gd name="T14" fmla="*/ 4455 w 4711"/>
                <a:gd name="T15" fmla="*/ 918 h 1672"/>
                <a:gd name="T16" fmla="*/ 4359 w 4711"/>
                <a:gd name="T17" fmla="*/ 1140 h 1672"/>
                <a:gd name="T18" fmla="*/ 4144 w 4711"/>
                <a:gd name="T19" fmla="*/ 1286 h 1672"/>
                <a:gd name="T20" fmla="*/ 3936 w 4711"/>
                <a:gd name="T21" fmla="*/ 1271 h 1672"/>
                <a:gd name="T22" fmla="*/ 3802 w 4711"/>
                <a:gd name="T23" fmla="*/ 1080 h 1672"/>
                <a:gd name="T24" fmla="*/ 4059 w 4711"/>
                <a:gd name="T25" fmla="*/ 932 h 1672"/>
                <a:gd name="T26" fmla="*/ 4430 w 4711"/>
                <a:gd name="T27" fmla="*/ 909 h 1672"/>
                <a:gd name="T28" fmla="*/ 3982 w 4711"/>
                <a:gd name="T29" fmla="*/ 883 h 1672"/>
                <a:gd name="T30" fmla="*/ 3891 w 4711"/>
                <a:gd name="T31" fmla="*/ 883 h 1672"/>
                <a:gd name="T32" fmla="*/ 4388 w 4711"/>
                <a:gd name="T33" fmla="*/ 864 h 1672"/>
                <a:gd name="T34" fmla="*/ 4362 w 4711"/>
                <a:gd name="T35" fmla="*/ 825 h 1672"/>
                <a:gd name="T36" fmla="*/ 3994 w 4711"/>
                <a:gd name="T37" fmla="*/ 817 h 1672"/>
                <a:gd name="T38" fmla="*/ 4270 w 4711"/>
                <a:gd name="T39" fmla="*/ 855 h 1672"/>
                <a:gd name="T40" fmla="*/ 4132 w 4711"/>
                <a:gd name="T41" fmla="*/ 887 h 1672"/>
                <a:gd name="T42" fmla="*/ 1563 w 4711"/>
                <a:gd name="T43" fmla="*/ 787 h 1672"/>
                <a:gd name="T44" fmla="*/ 3886 w 4711"/>
                <a:gd name="T45" fmla="*/ 778 h 1672"/>
                <a:gd name="T46" fmla="*/ 3870 w 4711"/>
                <a:gd name="T47" fmla="*/ 845 h 1672"/>
                <a:gd name="T48" fmla="*/ 3987 w 4711"/>
                <a:gd name="T49" fmla="*/ 764 h 1672"/>
                <a:gd name="T50" fmla="*/ 3821 w 4711"/>
                <a:gd name="T51" fmla="*/ 885 h 1672"/>
                <a:gd name="T52" fmla="*/ 3860 w 4711"/>
                <a:gd name="T53" fmla="*/ 710 h 1672"/>
                <a:gd name="T54" fmla="*/ 3786 w 4711"/>
                <a:gd name="T55" fmla="*/ 726 h 1672"/>
                <a:gd name="T56" fmla="*/ 3331 w 4711"/>
                <a:gd name="T57" fmla="*/ 700 h 1672"/>
                <a:gd name="T58" fmla="*/ 3957 w 4711"/>
                <a:gd name="T59" fmla="*/ 677 h 1672"/>
                <a:gd name="T60" fmla="*/ 1245 w 4711"/>
                <a:gd name="T61" fmla="*/ 637 h 1672"/>
                <a:gd name="T62" fmla="*/ 1351 w 4711"/>
                <a:gd name="T63" fmla="*/ 529 h 1672"/>
                <a:gd name="T64" fmla="*/ 3942 w 4711"/>
                <a:gd name="T65" fmla="*/ 620 h 1672"/>
                <a:gd name="T66" fmla="*/ 3942 w 4711"/>
                <a:gd name="T67" fmla="*/ 602 h 1672"/>
                <a:gd name="T68" fmla="*/ 1173 w 4711"/>
                <a:gd name="T69" fmla="*/ 511 h 1672"/>
                <a:gd name="T70" fmla="*/ 1255 w 4711"/>
                <a:gd name="T71" fmla="*/ 515 h 1672"/>
                <a:gd name="T72" fmla="*/ 96 w 4711"/>
                <a:gd name="T73" fmla="*/ 454 h 1672"/>
                <a:gd name="T74" fmla="*/ 1088 w 4711"/>
                <a:gd name="T75" fmla="*/ 445 h 1672"/>
                <a:gd name="T76" fmla="*/ 1166 w 4711"/>
                <a:gd name="T77" fmla="*/ 429 h 1672"/>
                <a:gd name="T78" fmla="*/ 1149 w 4711"/>
                <a:gd name="T79" fmla="*/ 400 h 1672"/>
                <a:gd name="T80" fmla="*/ 2694 w 4711"/>
                <a:gd name="T81" fmla="*/ 262 h 1672"/>
                <a:gd name="T82" fmla="*/ 2256 w 4711"/>
                <a:gd name="T83" fmla="*/ 181 h 1672"/>
                <a:gd name="T84" fmla="*/ 2353 w 4711"/>
                <a:gd name="T85" fmla="*/ 119 h 1672"/>
                <a:gd name="T86" fmla="*/ 4183 w 4711"/>
                <a:gd name="T87" fmla="*/ 162 h 1672"/>
                <a:gd name="T88" fmla="*/ 4046 w 4711"/>
                <a:gd name="T89" fmla="*/ 288 h 1672"/>
                <a:gd name="T90" fmla="*/ 4128 w 4711"/>
                <a:gd name="T91" fmla="*/ 225 h 1672"/>
                <a:gd name="T92" fmla="*/ 2400 w 4711"/>
                <a:gd name="T93" fmla="*/ 78 h 1672"/>
                <a:gd name="T94" fmla="*/ 2425 w 4711"/>
                <a:gd name="T95" fmla="*/ 227 h 1672"/>
                <a:gd name="T96" fmla="*/ 2247 w 4711"/>
                <a:gd name="T97" fmla="*/ 148 h 1672"/>
                <a:gd name="T98" fmla="*/ 2167 w 4711"/>
                <a:gd name="T99" fmla="*/ 232 h 1672"/>
                <a:gd name="T100" fmla="*/ 2489 w 4711"/>
                <a:gd name="T101" fmla="*/ 332 h 1672"/>
                <a:gd name="T102" fmla="*/ 2720 w 4711"/>
                <a:gd name="T103" fmla="*/ 234 h 1672"/>
                <a:gd name="T104" fmla="*/ 2577 w 4711"/>
                <a:gd name="T105" fmla="*/ 157 h 1672"/>
                <a:gd name="T106" fmla="*/ 2533 w 4711"/>
                <a:gd name="T107" fmla="*/ 232 h 1672"/>
                <a:gd name="T108" fmla="*/ 1210 w 4711"/>
                <a:gd name="T109" fmla="*/ 78 h 1672"/>
                <a:gd name="T110" fmla="*/ 2798 w 4711"/>
                <a:gd name="T111" fmla="*/ 145 h 1672"/>
                <a:gd name="T112" fmla="*/ 2903 w 4711"/>
                <a:gd name="T113" fmla="*/ 147 h 1672"/>
                <a:gd name="T114" fmla="*/ 2943 w 4711"/>
                <a:gd name="T115" fmla="*/ 127 h 1672"/>
                <a:gd name="T116" fmla="*/ 1393 w 4711"/>
                <a:gd name="T117" fmla="*/ 66 h 1672"/>
                <a:gd name="T118" fmla="*/ 1028 w 4711"/>
                <a:gd name="T119" fmla="*/ 126 h 1672"/>
                <a:gd name="T120" fmla="*/ 1194 w 4711"/>
                <a:gd name="T121" fmla="*/ 89 h 1672"/>
                <a:gd name="T122" fmla="*/ 1076 w 4711"/>
                <a:gd name="T123" fmla="*/ 54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11" h="1672">
                  <a:moveTo>
                    <a:pt x="1290" y="1620"/>
                  </a:moveTo>
                  <a:lnTo>
                    <a:pt x="1304" y="1628"/>
                  </a:lnTo>
                  <a:lnTo>
                    <a:pt x="1318" y="1641"/>
                  </a:lnTo>
                  <a:lnTo>
                    <a:pt x="1332" y="1653"/>
                  </a:lnTo>
                  <a:lnTo>
                    <a:pt x="1348" y="1662"/>
                  </a:lnTo>
                  <a:lnTo>
                    <a:pt x="1348" y="1670"/>
                  </a:lnTo>
                  <a:lnTo>
                    <a:pt x="1339" y="1670"/>
                  </a:lnTo>
                  <a:lnTo>
                    <a:pt x="1330" y="1672"/>
                  </a:lnTo>
                  <a:lnTo>
                    <a:pt x="1316" y="1672"/>
                  </a:lnTo>
                  <a:lnTo>
                    <a:pt x="1304" y="1669"/>
                  </a:lnTo>
                  <a:lnTo>
                    <a:pt x="1297" y="1667"/>
                  </a:lnTo>
                  <a:lnTo>
                    <a:pt x="1294" y="1653"/>
                  </a:lnTo>
                  <a:lnTo>
                    <a:pt x="1290" y="1635"/>
                  </a:lnTo>
                  <a:lnTo>
                    <a:pt x="1290" y="1620"/>
                  </a:lnTo>
                  <a:close/>
                  <a:moveTo>
                    <a:pt x="1402" y="1590"/>
                  </a:moveTo>
                  <a:lnTo>
                    <a:pt x="1416" y="1593"/>
                  </a:lnTo>
                  <a:lnTo>
                    <a:pt x="1432" y="1599"/>
                  </a:lnTo>
                  <a:lnTo>
                    <a:pt x="1444" y="1604"/>
                  </a:lnTo>
                  <a:lnTo>
                    <a:pt x="1440" y="1604"/>
                  </a:lnTo>
                  <a:lnTo>
                    <a:pt x="1428" y="1611"/>
                  </a:lnTo>
                  <a:lnTo>
                    <a:pt x="1416" y="1616"/>
                  </a:lnTo>
                  <a:lnTo>
                    <a:pt x="1402" y="1620"/>
                  </a:lnTo>
                  <a:lnTo>
                    <a:pt x="1402" y="1613"/>
                  </a:lnTo>
                  <a:lnTo>
                    <a:pt x="1404" y="1611"/>
                  </a:lnTo>
                  <a:lnTo>
                    <a:pt x="1407" y="1609"/>
                  </a:lnTo>
                  <a:lnTo>
                    <a:pt x="1409" y="1607"/>
                  </a:lnTo>
                  <a:lnTo>
                    <a:pt x="1409" y="1606"/>
                  </a:lnTo>
                  <a:lnTo>
                    <a:pt x="1411" y="1604"/>
                  </a:lnTo>
                  <a:lnTo>
                    <a:pt x="1412" y="1600"/>
                  </a:lnTo>
                  <a:lnTo>
                    <a:pt x="1409" y="1600"/>
                  </a:lnTo>
                  <a:lnTo>
                    <a:pt x="1400" y="1609"/>
                  </a:lnTo>
                  <a:lnTo>
                    <a:pt x="1392" y="1614"/>
                  </a:lnTo>
                  <a:lnTo>
                    <a:pt x="1383" y="1616"/>
                  </a:lnTo>
                  <a:lnTo>
                    <a:pt x="1371" y="1620"/>
                  </a:lnTo>
                  <a:lnTo>
                    <a:pt x="1371" y="1604"/>
                  </a:lnTo>
                  <a:lnTo>
                    <a:pt x="1381" y="1600"/>
                  </a:lnTo>
                  <a:lnTo>
                    <a:pt x="1392" y="1595"/>
                  </a:lnTo>
                  <a:lnTo>
                    <a:pt x="1402" y="1590"/>
                  </a:lnTo>
                  <a:close/>
                  <a:moveTo>
                    <a:pt x="1374" y="1393"/>
                  </a:moveTo>
                  <a:lnTo>
                    <a:pt x="1378" y="1396"/>
                  </a:lnTo>
                  <a:lnTo>
                    <a:pt x="1381" y="1398"/>
                  </a:lnTo>
                  <a:lnTo>
                    <a:pt x="1383" y="1400"/>
                  </a:lnTo>
                  <a:lnTo>
                    <a:pt x="1385" y="1403"/>
                  </a:lnTo>
                  <a:lnTo>
                    <a:pt x="1385" y="1407"/>
                  </a:lnTo>
                  <a:lnTo>
                    <a:pt x="1386" y="1412"/>
                  </a:lnTo>
                  <a:lnTo>
                    <a:pt x="1378" y="1412"/>
                  </a:lnTo>
                  <a:lnTo>
                    <a:pt x="1376" y="1408"/>
                  </a:lnTo>
                  <a:lnTo>
                    <a:pt x="1374" y="1405"/>
                  </a:lnTo>
                  <a:lnTo>
                    <a:pt x="1374" y="1403"/>
                  </a:lnTo>
                  <a:lnTo>
                    <a:pt x="1372" y="1401"/>
                  </a:lnTo>
                  <a:lnTo>
                    <a:pt x="1374" y="1398"/>
                  </a:lnTo>
                  <a:lnTo>
                    <a:pt x="1374" y="1393"/>
                  </a:lnTo>
                  <a:close/>
                  <a:moveTo>
                    <a:pt x="4289" y="1370"/>
                  </a:moveTo>
                  <a:lnTo>
                    <a:pt x="4294" y="1384"/>
                  </a:lnTo>
                  <a:lnTo>
                    <a:pt x="4296" y="1400"/>
                  </a:lnTo>
                  <a:lnTo>
                    <a:pt x="4292" y="1415"/>
                  </a:lnTo>
                  <a:lnTo>
                    <a:pt x="4284" y="1424"/>
                  </a:lnTo>
                  <a:lnTo>
                    <a:pt x="4275" y="1429"/>
                  </a:lnTo>
                  <a:lnTo>
                    <a:pt x="4263" y="1435"/>
                  </a:lnTo>
                  <a:lnTo>
                    <a:pt x="4258" y="1414"/>
                  </a:lnTo>
                  <a:lnTo>
                    <a:pt x="4251" y="1393"/>
                  </a:lnTo>
                  <a:lnTo>
                    <a:pt x="4244" y="1374"/>
                  </a:lnTo>
                  <a:lnTo>
                    <a:pt x="4258" y="1374"/>
                  </a:lnTo>
                  <a:lnTo>
                    <a:pt x="4270" y="1381"/>
                  </a:lnTo>
                  <a:lnTo>
                    <a:pt x="4280" y="1379"/>
                  </a:lnTo>
                  <a:lnTo>
                    <a:pt x="4289" y="1370"/>
                  </a:lnTo>
                  <a:close/>
                  <a:moveTo>
                    <a:pt x="4577" y="1367"/>
                  </a:moveTo>
                  <a:lnTo>
                    <a:pt x="4580" y="1368"/>
                  </a:lnTo>
                  <a:lnTo>
                    <a:pt x="4584" y="1370"/>
                  </a:lnTo>
                  <a:lnTo>
                    <a:pt x="4586" y="1372"/>
                  </a:lnTo>
                  <a:lnTo>
                    <a:pt x="4587" y="1374"/>
                  </a:lnTo>
                  <a:lnTo>
                    <a:pt x="4589" y="1375"/>
                  </a:lnTo>
                  <a:lnTo>
                    <a:pt x="4593" y="1379"/>
                  </a:lnTo>
                  <a:lnTo>
                    <a:pt x="4593" y="1377"/>
                  </a:lnTo>
                  <a:lnTo>
                    <a:pt x="4594" y="1375"/>
                  </a:lnTo>
                  <a:lnTo>
                    <a:pt x="4596" y="1372"/>
                  </a:lnTo>
                  <a:lnTo>
                    <a:pt x="4596" y="1370"/>
                  </a:lnTo>
                  <a:lnTo>
                    <a:pt x="4598" y="1370"/>
                  </a:lnTo>
                  <a:lnTo>
                    <a:pt x="4600" y="1370"/>
                  </a:lnTo>
                  <a:lnTo>
                    <a:pt x="4600" y="1374"/>
                  </a:lnTo>
                  <a:lnTo>
                    <a:pt x="4601" y="1377"/>
                  </a:lnTo>
                  <a:lnTo>
                    <a:pt x="4603" y="1382"/>
                  </a:lnTo>
                  <a:lnTo>
                    <a:pt x="4603" y="1388"/>
                  </a:lnTo>
                  <a:lnTo>
                    <a:pt x="4603" y="1393"/>
                  </a:lnTo>
                  <a:lnTo>
                    <a:pt x="4591" y="1407"/>
                  </a:lnTo>
                  <a:lnTo>
                    <a:pt x="4580" y="1424"/>
                  </a:lnTo>
                  <a:lnTo>
                    <a:pt x="4584" y="1435"/>
                  </a:lnTo>
                  <a:lnTo>
                    <a:pt x="4582" y="1438"/>
                  </a:lnTo>
                  <a:lnTo>
                    <a:pt x="4577" y="1442"/>
                  </a:lnTo>
                  <a:lnTo>
                    <a:pt x="4572" y="1443"/>
                  </a:lnTo>
                  <a:lnTo>
                    <a:pt x="4567" y="1445"/>
                  </a:lnTo>
                  <a:lnTo>
                    <a:pt x="4561" y="1449"/>
                  </a:lnTo>
                  <a:lnTo>
                    <a:pt x="4558" y="1450"/>
                  </a:lnTo>
                  <a:lnTo>
                    <a:pt x="4554" y="1456"/>
                  </a:lnTo>
                  <a:lnTo>
                    <a:pt x="4554" y="1461"/>
                  </a:lnTo>
                  <a:lnTo>
                    <a:pt x="4553" y="1466"/>
                  </a:lnTo>
                  <a:lnTo>
                    <a:pt x="4553" y="1471"/>
                  </a:lnTo>
                  <a:lnTo>
                    <a:pt x="4551" y="1478"/>
                  </a:lnTo>
                  <a:lnTo>
                    <a:pt x="4547" y="1482"/>
                  </a:lnTo>
                  <a:lnTo>
                    <a:pt x="4542" y="1485"/>
                  </a:lnTo>
                  <a:lnTo>
                    <a:pt x="4537" y="1489"/>
                  </a:lnTo>
                  <a:lnTo>
                    <a:pt x="4532" y="1492"/>
                  </a:lnTo>
                  <a:lnTo>
                    <a:pt x="4526" y="1497"/>
                  </a:lnTo>
                  <a:lnTo>
                    <a:pt x="4519" y="1497"/>
                  </a:lnTo>
                  <a:lnTo>
                    <a:pt x="4511" y="1491"/>
                  </a:lnTo>
                  <a:lnTo>
                    <a:pt x="4502" y="1485"/>
                  </a:lnTo>
                  <a:lnTo>
                    <a:pt x="4495" y="1480"/>
                  </a:lnTo>
                  <a:lnTo>
                    <a:pt x="4488" y="1470"/>
                  </a:lnTo>
                  <a:lnTo>
                    <a:pt x="4493" y="1466"/>
                  </a:lnTo>
                  <a:lnTo>
                    <a:pt x="4495" y="1461"/>
                  </a:lnTo>
                  <a:lnTo>
                    <a:pt x="4497" y="1457"/>
                  </a:lnTo>
                  <a:lnTo>
                    <a:pt x="4498" y="1452"/>
                  </a:lnTo>
                  <a:lnTo>
                    <a:pt x="4500" y="1447"/>
                  </a:lnTo>
                  <a:lnTo>
                    <a:pt x="4504" y="1443"/>
                  </a:lnTo>
                  <a:lnTo>
                    <a:pt x="4514" y="1440"/>
                  </a:lnTo>
                  <a:lnTo>
                    <a:pt x="4525" y="1438"/>
                  </a:lnTo>
                  <a:lnTo>
                    <a:pt x="4535" y="1435"/>
                  </a:lnTo>
                  <a:lnTo>
                    <a:pt x="4540" y="1429"/>
                  </a:lnTo>
                  <a:lnTo>
                    <a:pt x="4549" y="1417"/>
                  </a:lnTo>
                  <a:lnTo>
                    <a:pt x="4556" y="1403"/>
                  </a:lnTo>
                  <a:lnTo>
                    <a:pt x="4565" y="1389"/>
                  </a:lnTo>
                  <a:lnTo>
                    <a:pt x="4572" y="1375"/>
                  </a:lnTo>
                  <a:lnTo>
                    <a:pt x="4577" y="1367"/>
                  </a:lnTo>
                  <a:close/>
                  <a:moveTo>
                    <a:pt x="4570" y="1239"/>
                  </a:moveTo>
                  <a:lnTo>
                    <a:pt x="4577" y="1239"/>
                  </a:lnTo>
                  <a:lnTo>
                    <a:pt x="4593" y="1255"/>
                  </a:lnTo>
                  <a:lnTo>
                    <a:pt x="4607" y="1269"/>
                  </a:lnTo>
                  <a:lnTo>
                    <a:pt x="4621" y="1285"/>
                  </a:lnTo>
                  <a:lnTo>
                    <a:pt x="4631" y="1305"/>
                  </a:lnTo>
                  <a:lnTo>
                    <a:pt x="4636" y="1305"/>
                  </a:lnTo>
                  <a:lnTo>
                    <a:pt x="4642" y="1305"/>
                  </a:lnTo>
                  <a:lnTo>
                    <a:pt x="4645" y="1305"/>
                  </a:lnTo>
                  <a:lnTo>
                    <a:pt x="4647" y="1305"/>
                  </a:lnTo>
                  <a:lnTo>
                    <a:pt x="4650" y="1305"/>
                  </a:lnTo>
                  <a:lnTo>
                    <a:pt x="4654" y="1302"/>
                  </a:lnTo>
                  <a:lnTo>
                    <a:pt x="4656" y="1299"/>
                  </a:lnTo>
                  <a:lnTo>
                    <a:pt x="4657" y="1293"/>
                  </a:lnTo>
                  <a:lnTo>
                    <a:pt x="4661" y="1293"/>
                  </a:lnTo>
                  <a:lnTo>
                    <a:pt x="4661" y="1316"/>
                  </a:lnTo>
                  <a:lnTo>
                    <a:pt x="4659" y="1321"/>
                  </a:lnTo>
                  <a:lnTo>
                    <a:pt x="4657" y="1326"/>
                  </a:lnTo>
                  <a:lnTo>
                    <a:pt x="4656" y="1332"/>
                  </a:lnTo>
                  <a:lnTo>
                    <a:pt x="4654" y="1335"/>
                  </a:lnTo>
                  <a:lnTo>
                    <a:pt x="4642" y="1335"/>
                  </a:lnTo>
                  <a:lnTo>
                    <a:pt x="4642" y="1347"/>
                  </a:lnTo>
                  <a:lnTo>
                    <a:pt x="4631" y="1358"/>
                  </a:lnTo>
                  <a:lnTo>
                    <a:pt x="4622" y="1368"/>
                  </a:lnTo>
                  <a:lnTo>
                    <a:pt x="4612" y="1379"/>
                  </a:lnTo>
                  <a:lnTo>
                    <a:pt x="4612" y="1374"/>
                  </a:lnTo>
                  <a:lnTo>
                    <a:pt x="4610" y="1370"/>
                  </a:lnTo>
                  <a:lnTo>
                    <a:pt x="4610" y="1367"/>
                  </a:lnTo>
                  <a:lnTo>
                    <a:pt x="4610" y="1361"/>
                  </a:lnTo>
                  <a:lnTo>
                    <a:pt x="4612" y="1358"/>
                  </a:lnTo>
                  <a:lnTo>
                    <a:pt x="4612" y="1354"/>
                  </a:lnTo>
                  <a:lnTo>
                    <a:pt x="4612" y="1351"/>
                  </a:lnTo>
                  <a:lnTo>
                    <a:pt x="4610" y="1349"/>
                  </a:lnTo>
                  <a:lnTo>
                    <a:pt x="4607" y="1347"/>
                  </a:lnTo>
                  <a:lnTo>
                    <a:pt x="4603" y="1346"/>
                  </a:lnTo>
                  <a:lnTo>
                    <a:pt x="4600" y="1344"/>
                  </a:lnTo>
                  <a:lnTo>
                    <a:pt x="4596" y="1342"/>
                  </a:lnTo>
                  <a:lnTo>
                    <a:pt x="4593" y="1340"/>
                  </a:lnTo>
                  <a:lnTo>
                    <a:pt x="4591" y="1339"/>
                  </a:lnTo>
                  <a:lnTo>
                    <a:pt x="4591" y="1337"/>
                  </a:lnTo>
                  <a:lnTo>
                    <a:pt x="4593" y="1335"/>
                  </a:lnTo>
                  <a:lnTo>
                    <a:pt x="4596" y="1330"/>
                  </a:lnTo>
                  <a:lnTo>
                    <a:pt x="4601" y="1326"/>
                  </a:lnTo>
                  <a:lnTo>
                    <a:pt x="4607" y="1321"/>
                  </a:lnTo>
                  <a:lnTo>
                    <a:pt x="4612" y="1316"/>
                  </a:lnTo>
                  <a:lnTo>
                    <a:pt x="4605" y="1309"/>
                  </a:lnTo>
                  <a:lnTo>
                    <a:pt x="4598" y="1297"/>
                  </a:lnTo>
                  <a:lnTo>
                    <a:pt x="4587" y="1279"/>
                  </a:lnTo>
                  <a:lnTo>
                    <a:pt x="4579" y="1264"/>
                  </a:lnTo>
                  <a:lnTo>
                    <a:pt x="4574" y="1250"/>
                  </a:lnTo>
                  <a:lnTo>
                    <a:pt x="4570" y="1239"/>
                  </a:lnTo>
                  <a:close/>
                  <a:moveTo>
                    <a:pt x="4507" y="1056"/>
                  </a:moveTo>
                  <a:lnTo>
                    <a:pt x="4516" y="1056"/>
                  </a:lnTo>
                  <a:lnTo>
                    <a:pt x="4532" y="1068"/>
                  </a:lnTo>
                  <a:lnTo>
                    <a:pt x="4551" y="1079"/>
                  </a:lnTo>
                  <a:lnTo>
                    <a:pt x="4551" y="1089"/>
                  </a:lnTo>
                  <a:lnTo>
                    <a:pt x="4539" y="1089"/>
                  </a:lnTo>
                  <a:lnTo>
                    <a:pt x="4530" y="1082"/>
                  </a:lnTo>
                  <a:lnTo>
                    <a:pt x="4521" y="1075"/>
                  </a:lnTo>
                  <a:lnTo>
                    <a:pt x="4514" y="1066"/>
                  </a:lnTo>
                  <a:lnTo>
                    <a:pt x="4507" y="1056"/>
                  </a:lnTo>
                  <a:close/>
                  <a:moveTo>
                    <a:pt x="4692" y="995"/>
                  </a:moveTo>
                  <a:lnTo>
                    <a:pt x="4696" y="995"/>
                  </a:lnTo>
                  <a:lnTo>
                    <a:pt x="4699" y="997"/>
                  </a:lnTo>
                  <a:lnTo>
                    <a:pt x="4699" y="997"/>
                  </a:lnTo>
                  <a:lnTo>
                    <a:pt x="4701" y="998"/>
                  </a:lnTo>
                  <a:lnTo>
                    <a:pt x="4701" y="1000"/>
                  </a:lnTo>
                  <a:lnTo>
                    <a:pt x="4703" y="1002"/>
                  </a:lnTo>
                  <a:lnTo>
                    <a:pt x="4704" y="1005"/>
                  </a:lnTo>
                  <a:lnTo>
                    <a:pt x="4708" y="1011"/>
                  </a:lnTo>
                  <a:lnTo>
                    <a:pt x="4710" y="1017"/>
                  </a:lnTo>
                  <a:lnTo>
                    <a:pt x="4711" y="1024"/>
                  </a:lnTo>
                  <a:lnTo>
                    <a:pt x="4704" y="1024"/>
                  </a:lnTo>
                  <a:lnTo>
                    <a:pt x="4704" y="1017"/>
                  </a:lnTo>
                  <a:lnTo>
                    <a:pt x="4699" y="1014"/>
                  </a:lnTo>
                  <a:lnTo>
                    <a:pt x="4697" y="1009"/>
                  </a:lnTo>
                  <a:lnTo>
                    <a:pt x="4696" y="1005"/>
                  </a:lnTo>
                  <a:lnTo>
                    <a:pt x="4694" y="1000"/>
                  </a:lnTo>
                  <a:lnTo>
                    <a:pt x="4692" y="995"/>
                  </a:lnTo>
                  <a:close/>
                  <a:moveTo>
                    <a:pt x="4532" y="974"/>
                  </a:moveTo>
                  <a:lnTo>
                    <a:pt x="4535" y="974"/>
                  </a:lnTo>
                  <a:lnTo>
                    <a:pt x="4537" y="976"/>
                  </a:lnTo>
                  <a:lnTo>
                    <a:pt x="4537" y="977"/>
                  </a:lnTo>
                  <a:lnTo>
                    <a:pt x="4539" y="977"/>
                  </a:lnTo>
                  <a:lnTo>
                    <a:pt x="4540" y="977"/>
                  </a:lnTo>
                  <a:lnTo>
                    <a:pt x="4542" y="979"/>
                  </a:lnTo>
                  <a:lnTo>
                    <a:pt x="4544" y="984"/>
                  </a:lnTo>
                  <a:lnTo>
                    <a:pt x="4544" y="990"/>
                  </a:lnTo>
                  <a:lnTo>
                    <a:pt x="4546" y="993"/>
                  </a:lnTo>
                  <a:lnTo>
                    <a:pt x="4547" y="997"/>
                  </a:lnTo>
                  <a:lnTo>
                    <a:pt x="4549" y="1000"/>
                  </a:lnTo>
                  <a:lnTo>
                    <a:pt x="4551" y="1005"/>
                  </a:lnTo>
                  <a:lnTo>
                    <a:pt x="4539" y="1005"/>
                  </a:lnTo>
                  <a:lnTo>
                    <a:pt x="4537" y="997"/>
                  </a:lnTo>
                  <a:lnTo>
                    <a:pt x="4533" y="991"/>
                  </a:lnTo>
                  <a:lnTo>
                    <a:pt x="4532" y="984"/>
                  </a:lnTo>
                  <a:lnTo>
                    <a:pt x="4532" y="974"/>
                  </a:lnTo>
                  <a:close/>
                  <a:moveTo>
                    <a:pt x="2907" y="967"/>
                  </a:moveTo>
                  <a:lnTo>
                    <a:pt x="2907" y="974"/>
                  </a:lnTo>
                  <a:lnTo>
                    <a:pt x="2915" y="993"/>
                  </a:lnTo>
                  <a:lnTo>
                    <a:pt x="2915" y="1014"/>
                  </a:lnTo>
                  <a:lnTo>
                    <a:pt x="2910" y="1033"/>
                  </a:lnTo>
                  <a:lnTo>
                    <a:pt x="2901" y="1052"/>
                  </a:lnTo>
                  <a:lnTo>
                    <a:pt x="2891" y="1070"/>
                  </a:lnTo>
                  <a:lnTo>
                    <a:pt x="2882" y="1087"/>
                  </a:lnTo>
                  <a:lnTo>
                    <a:pt x="2875" y="1101"/>
                  </a:lnTo>
                  <a:lnTo>
                    <a:pt x="2872" y="1119"/>
                  </a:lnTo>
                  <a:lnTo>
                    <a:pt x="2870" y="1134"/>
                  </a:lnTo>
                  <a:lnTo>
                    <a:pt x="2868" y="1147"/>
                  </a:lnTo>
                  <a:lnTo>
                    <a:pt x="2861" y="1157"/>
                  </a:lnTo>
                  <a:lnTo>
                    <a:pt x="2849" y="1166"/>
                  </a:lnTo>
                  <a:lnTo>
                    <a:pt x="2849" y="1162"/>
                  </a:lnTo>
                  <a:lnTo>
                    <a:pt x="2842" y="1161"/>
                  </a:lnTo>
                  <a:lnTo>
                    <a:pt x="2837" y="1159"/>
                  </a:lnTo>
                  <a:lnTo>
                    <a:pt x="2832" y="1155"/>
                  </a:lnTo>
                  <a:lnTo>
                    <a:pt x="2828" y="1150"/>
                  </a:lnTo>
                  <a:lnTo>
                    <a:pt x="2826" y="1143"/>
                  </a:lnTo>
                  <a:lnTo>
                    <a:pt x="2819" y="1129"/>
                  </a:lnTo>
                  <a:lnTo>
                    <a:pt x="2818" y="1115"/>
                  </a:lnTo>
                  <a:lnTo>
                    <a:pt x="2823" y="1103"/>
                  </a:lnTo>
                  <a:lnTo>
                    <a:pt x="2828" y="1089"/>
                  </a:lnTo>
                  <a:lnTo>
                    <a:pt x="2833" y="1075"/>
                  </a:lnTo>
                  <a:lnTo>
                    <a:pt x="2833" y="1066"/>
                  </a:lnTo>
                  <a:lnTo>
                    <a:pt x="2832" y="1052"/>
                  </a:lnTo>
                  <a:lnTo>
                    <a:pt x="2830" y="1038"/>
                  </a:lnTo>
                  <a:lnTo>
                    <a:pt x="2830" y="1024"/>
                  </a:lnTo>
                  <a:lnTo>
                    <a:pt x="2849" y="1024"/>
                  </a:lnTo>
                  <a:lnTo>
                    <a:pt x="2854" y="1016"/>
                  </a:lnTo>
                  <a:lnTo>
                    <a:pt x="2865" y="1005"/>
                  </a:lnTo>
                  <a:lnTo>
                    <a:pt x="2875" y="993"/>
                  </a:lnTo>
                  <a:lnTo>
                    <a:pt x="2887" y="981"/>
                  </a:lnTo>
                  <a:lnTo>
                    <a:pt x="2898" y="972"/>
                  </a:lnTo>
                  <a:lnTo>
                    <a:pt x="2907" y="967"/>
                  </a:lnTo>
                  <a:close/>
                  <a:moveTo>
                    <a:pt x="4455" y="913"/>
                  </a:moveTo>
                  <a:lnTo>
                    <a:pt x="4469" y="918"/>
                  </a:lnTo>
                  <a:lnTo>
                    <a:pt x="4469" y="925"/>
                  </a:lnTo>
                  <a:lnTo>
                    <a:pt x="4458" y="925"/>
                  </a:lnTo>
                  <a:lnTo>
                    <a:pt x="4458" y="921"/>
                  </a:lnTo>
                  <a:lnTo>
                    <a:pt x="4457" y="920"/>
                  </a:lnTo>
                  <a:lnTo>
                    <a:pt x="4457" y="918"/>
                  </a:lnTo>
                  <a:lnTo>
                    <a:pt x="4455" y="918"/>
                  </a:lnTo>
                  <a:lnTo>
                    <a:pt x="4455" y="916"/>
                  </a:lnTo>
                  <a:lnTo>
                    <a:pt x="4455" y="913"/>
                  </a:lnTo>
                  <a:close/>
                  <a:moveTo>
                    <a:pt x="4205" y="909"/>
                  </a:moveTo>
                  <a:lnTo>
                    <a:pt x="4209" y="909"/>
                  </a:lnTo>
                  <a:lnTo>
                    <a:pt x="4210" y="918"/>
                  </a:lnTo>
                  <a:lnTo>
                    <a:pt x="4212" y="930"/>
                  </a:lnTo>
                  <a:lnTo>
                    <a:pt x="4217" y="944"/>
                  </a:lnTo>
                  <a:lnTo>
                    <a:pt x="4221" y="956"/>
                  </a:lnTo>
                  <a:lnTo>
                    <a:pt x="4224" y="963"/>
                  </a:lnTo>
                  <a:lnTo>
                    <a:pt x="4226" y="965"/>
                  </a:lnTo>
                  <a:lnTo>
                    <a:pt x="4231" y="967"/>
                  </a:lnTo>
                  <a:lnTo>
                    <a:pt x="4235" y="967"/>
                  </a:lnTo>
                  <a:lnTo>
                    <a:pt x="4240" y="969"/>
                  </a:lnTo>
                  <a:lnTo>
                    <a:pt x="4244" y="969"/>
                  </a:lnTo>
                  <a:lnTo>
                    <a:pt x="4247" y="970"/>
                  </a:lnTo>
                  <a:lnTo>
                    <a:pt x="4247" y="976"/>
                  </a:lnTo>
                  <a:lnTo>
                    <a:pt x="4251" y="988"/>
                  </a:lnTo>
                  <a:lnTo>
                    <a:pt x="4254" y="1002"/>
                  </a:lnTo>
                  <a:lnTo>
                    <a:pt x="4259" y="1019"/>
                  </a:lnTo>
                  <a:lnTo>
                    <a:pt x="4263" y="1031"/>
                  </a:lnTo>
                  <a:lnTo>
                    <a:pt x="4266" y="1040"/>
                  </a:lnTo>
                  <a:lnTo>
                    <a:pt x="4275" y="1040"/>
                  </a:lnTo>
                  <a:lnTo>
                    <a:pt x="4280" y="1042"/>
                  </a:lnTo>
                  <a:lnTo>
                    <a:pt x="4286" y="1044"/>
                  </a:lnTo>
                  <a:lnTo>
                    <a:pt x="4289" y="1047"/>
                  </a:lnTo>
                  <a:lnTo>
                    <a:pt x="4292" y="1052"/>
                  </a:lnTo>
                  <a:lnTo>
                    <a:pt x="4301" y="1065"/>
                  </a:lnTo>
                  <a:lnTo>
                    <a:pt x="4305" y="1082"/>
                  </a:lnTo>
                  <a:lnTo>
                    <a:pt x="4324" y="1082"/>
                  </a:lnTo>
                  <a:lnTo>
                    <a:pt x="4331" y="1100"/>
                  </a:lnTo>
                  <a:lnTo>
                    <a:pt x="4341" y="1112"/>
                  </a:lnTo>
                  <a:lnTo>
                    <a:pt x="4350" y="1124"/>
                  </a:lnTo>
                  <a:lnTo>
                    <a:pt x="4359" y="1140"/>
                  </a:lnTo>
                  <a:lnTo>
                    <a:pt x="4362" y="1166"/>
                  </a:lnTo>
                  <a:lnTo>
                    <a:pt x="4361" y="1187"/>
                  </a:lnTo>
                  <a:lnTo>
                    <a:pt x="4355" y="1208"/>
                  </a:lnTo>
                  <a:lnTo>
                    <a:pt x="4347" y="1227"/>
                  </a:lnTo>
                  <a:lnTo>
                    <a:pt x="4338" y="1248"/>
                  </a:lnTo>
                  <a:lnTo>
                    <a:pt x="4327" y="1271"/>
                  </a:lnTo>
                  <a:lnTo>
                    <a:pt x="4324" y="1285"/>
                  </a:lnTo>
                  <a:lnTo>
                    <a:pt x="4319" y="1299"/>
                  </a:lnTo>
                  <a:lnTo>
                    <a:pt x="4315" y="1314"/>
                  </a:lnTo>
                  <a:lnTo>
                    <a:pt x="4310" y="1326"/>
                  </a:lnTo>
                  <a:lnTo>
                    <a:pt x="4301" y="1335"/>
                  </a:lnTo>
                  <a:lnTo>
                    <a:pt x="4291" y="1340"/>
                  </a:lnTo>
                  <a:lnTo>
                    <a:pt x="4279" y="1346"/>
                  </a:lnTo>
                  <a:lnTo>
                    <a:pt x="4266" y="1351"/>
                  </a:lnTo>
                  <a:lnTo>
                    <a:pt x="4258" y="1354"/>
                  </a:lnTo>
                  <a:lnTo>
                    <a:pt x="4247" y="1346"/>
                  </a:lnTo>
                  <a:lnTo>
                    <a:pt x="4235" y="1335"/>
                  </a:lnTo>
                  <a:lnTo>
                    <a:pt x="4226" y="1342"/>
                  </a:lnTo>
                  <a:lnTo>
                    <a:pt x="4216" y="1346"/>
                  </a:lnTo>
                  <a:lnTo>
                    <a:pt x="4203" y="1344"/>
                  </a:lnTo>
                  <a:lnTo>
                    <a:pt x="4190" y="1342"/>
                  </a:lnTo>
                  <a:lnTo>
                    <a:pt x="4174" y="1340"/>
                  </a:lnTo>
                  <a:lnTo>
                    <a:pt x="4167" y="1305"/>
                  </a:lnTo>
                  <a:lnTo>
                    <a:pt x="4162" y="1304"/>
                  </a:lnTo>
                  <a:lnTo>
                    <a:pt x="4156" y="1302"/>
                  </a:lnTo>
                  <a:lnTo>
                    <a:pt x="4151" y="1300"/>
                  </a:lnTo>
                  <a:lnTo>
                    <a:pt x="4148" y="1297"/>
                  </a:lnTo>
                  <a:lnTo>
                    <a:pt x="4144" y="1295"/>
                  </a:lnTo>
                  <a:lnTo>
                    <a:pt x="4142" y="1293"/>
                  </a:lnTo>
                  <a:lnTo>
                    <a:pt x="4142" y="1292"/>
                  </a:lnTo>
                  <a:lnTo>
                    <a:pt x="4144" y="1290"/>
                  </a:lnTo>
                  <a:lnTo>
                    <a:pt x="4144" y="1288"/>
                  </a:lnTo>
                  <a:lnTo>
                    <a:pt x="4144" y="1286"/>
                  </a:lnTo>
                  <a:lnTo>
                    <a:pt x="4142" y="1285"/>
                  </a:lnTo>
                  <a:lnTo>
                    <a:pt x="4141" y="1283"/>
                  </a:lnTo>
                  <a:lnTo>
                    <a:pt x="4135" y="1281"/>
                  </a:lnTo>
                  <a:lnTo>
                    <a:pt x="4134" y="1283"/>
                  </a:lnTo>
                  <a:lnTo>
                    <a:pt x="4134" y="1285"/>
                  </a:lnTo>
                  <a:lnTo>
                    <a:pt x="4134" y="1285"/>
                  </a:lnTo>
                  <a:lnTo>
                    <a:pt x="4132" y="1286"/>
                  </a:lnTo>
                  <a:lnTo>
                    <a:pt x="4130" y="1286"/>
                  </a:lnTo>
                  <a:lnTo>
                    <a:pt x="4128" y="1286"/>
                  </a:lnTo>
                  <a:lnTo>
                    <a:pt x="4128" y="1281"/>
                  </a:lnTo>
                  <a:lnTo>
                    <a:pt x="4123" y="1281"/>
                  </a:lnTo>
                  <a:lnTo>
                    <a:pt x="4123" y="1278"/>
                  </a:lnTo>
                  <a:lnTo>
                    <a:pt x="4130" y="1274"/>
                  </a:lnTo>
                  <a:lnTo>
                    <a:pt x="4135" y="1269"/>
                  </a:lnTo>
                  <a:lnTo>
                    <a:pt x="4139" y="1264"/>
                  </a:lnTo>
                  <a:lnTo>
                    <a:pt x="4135" y="1264"/>
                  </a:lnTo>
                  <a:lnTo>
                    <a:pt x="4135" y="1258"/>
                  </a:lnTo>
                  <a:lnTo>
                    <a:pt x="4127" y="1267"/>
                  </a:lnTo>
                  <a:lnTo>
                    <a:pt x="4118" y="1272"/>
                  </a:lnTo>
                  <a:lnTo>
                    <a:pt x="4104" y="1278"/>
                  </a:lnTo>
                  <a:lnTo>
                    <a:pt x="4099" y="1267"/>
                  </a:lnTo>
                  <a:lnTo>
                    <a:pt x="4092" y="1257"/>
                  </a:lnTo>
                  <a:lnTo>
                    <a:pt x="4083" y="1248"/>
                  </a:lnTo>
                  <a:lnTo>
                    <a:pt x="4071" y="1241"/>
                  </a:lnTo>
                  <a:lnTo>
                    <a:pt x="4055" y="1239"/>
                  </a:lnTo>
                  <a:lnTo>
                    <a:pt x="4045" y="1236"/>
                  </a:lnTo>
                  <a:lnTo>
                    <a:pt x="4031" y="1234"/>
                  </a:lnTo>
                  <a:lnTo>
                    <a:pt x="4011" y="1236"/>
                  </a:lnTo>
                  <a:lnTo>
                    <a:pt x="3992" y="1237"/>
                  </a:lnTo>
                  <a:lnTo>
                    <a:pt x="3973" y="1241"/>
                  </a:lnTo>
                  <a:lnTo>
                    <a:pt x="3956" y="1244"/>
                  </a:lnTo>
                  <a:lnTo>
                    <a:pt x="3943" y="1248"/>
                  </a:lnTo>
                  <a:lnTo>
                    <a:pt x="3936" y="1271"/>
                  </a:lnTo>
                  <a:lnTo>
                    <a:pt x="3919" y="1271"/>
                  </a:lnTo>
                  <a:lnTo>
                    <a:pt x="3903" y="1269"/>
                  </a:lnTo>
                  <a:lnTo>
                    <a:pt x="3886" y="1271"/>
                  </a:lnTo>
                  <a:lnTo>
                    <a:pt x="3874" y="1274"/>
                  </a:lnTo>
                  <a:lnTo>
                    <a:pt x="3861" y="1279"/>
                  </a:lnTo>
                  <a:lnTo>
                    <a:pt x="3851" y="1285"/>
                  </a:lnTo>
                  <a:lnTo>
                    <a:pt x="3839" y="1286"/>
                  </a:lnTo>
                  <a:lnTo>
                    <a:pt x="3825" y="1286"/>
                  </a:lnTo>
                  <a:lnTo>
                    <a:pt x="3821" y="1279"/>
                  </a:lnTo>
                  <a:lnTo>
                    <a:pt x="3818" y="1274"/>
                  </a:lnTo>
                  <a:lnTo>
                    <a:pt x="3812" y="1269"/>
                  </a:lnTo>
                  <a:lnTo>
                    <a:pt x="3809" y="1264"/>
                  </a:lnTo>
                  <a:lnTo>
                    <a:pt x="3818" y="1251"/>
                  </a:lnTo>
                  <a:lnTo>
                    <a:pt x="3819" y="1236"/>
                  </a:lnTo>
                  <a:lnTo>
                    <a:pt x="3818" y="1218"/>
                  </a:lnTo>
                  <a:lnTo>
                    <a:pt x="3811" y="1201"/>
                  </a:lnTo>
                  <a:lnTo>
                    <a:pt x="3804" y="1182"/>
                  </a:lnTo>
                  <a:lnTo>
                    <a:pt x="3795" y="1164"/>
                  </a:lnTo>
                  <a:lnTo>
                    <a:pt x="3790" y="1148"/>
                  </a:lnTo>
                  <a:lnTo>
                    <a:pt x="3786" y="1136"/>
                  </a:lnTo>
                  <a:lnTo>
                    <a:pt x="3790" y="1136"/>
                  </a:lnTo>
                  <a:lnTo>
                    <a:pt x="3793" y="1138"/>
                  </a:lnTo>
                  <a:lnTo>
                    <a:pt x="3795" y="1138"/>
                  </a:lnTo>
                  <a:lnTo>
                    <a:pt x="3797" y="1140"/>
                  </a:lnTo>
                  <a:lnTo>
                    <a:pt x="3797" y="1140"/>
                  </a:lnTo>
                  <a:lnTo>
                    <a:pt x="3799" y="1138"/>
                  </a:lnTo>
                  <a:lnTo>
                    <a:pt x="3800" y="1136"/>
                  </a:lnTo>
                  <a:lnTo>
                    <a:pt x="3802" y="1133"/>
                  </a:lnTo>
                  <a:lnTo>
                    <a:pt x="3793" y="1124"/>
                  </a:lnTo>
                  <a:lnTo>
                    <a:pt x="3790" y="1113"/>
                  </a:lnTo>
                  <a:lnTo>
                    <a:pt x="3786" y="1101"/>
                  </a:lnTo>
                  <a:lnTo>
                    <a:pt x="3795" y="1091"/>
                  </a:lnTo>
                  <a:lnTo>
                    <a:pt x="3802" y="1080"/>
                  </a:lnTo>
                  <a:lnTo>
                    <a:pt x="3809" y="1070"/>
                  </a:lnTo>
                  <a:lnTo>
                    <a:pt x="3819" y="1061"/>
                  </a:lnTo>
                  <a:lnTo>
                    <a:pt x="3832" y="1056"/>
                  </a:lnTo>
                  <a:lnTo>
                    <a:pt x="3840" y="1056"/>
                  </a:lnTo>
                  <a:lnTo>
                    <a:pt x="3854" y="1054"/>
                  </a:lnTo>
                  <a:lnTo>
                    <a:pt x="3872" y="1051"/>
                  </a:lnTo>
                  <a:lnTo>
                    <a:pt x="3888" y="1047"/>
                  </a:lnTo>
                  <a:lnTo>
                    <a:pt x="3902" y="1044"/>
                  </a:lnTo>
                  <a:lnTo>
                    <a:pt x="3907" y="1031"/>
                  </a:lnTo>
                  <a:lnTo>
                    <a:pt x="3915" y="1017"/>
                  </a:lnTo>
                  <a:lnTo>
                    <a:pt x="3926" y="1007"/>
                  </a:lnTo>
                  <a:lnTo>
                    <a:pt x="3940" y="1002"/>
                  </a:lnTo>
                  <a:lnTo>
                    <a:pt x="3940" y="990"/>
                  </a:lnTo>
                  <a:lnTo>
                    <a:pt x="3947" y="986"/>
                  </a:lnTo>
                  <a:lnTo>
                    <a:pt x="3956" y="977"/>
                  </a:lnTo>
                  <a:lnTo>
                    <a:pt x="3966" y="969"/>
                  </a:lnTo>
                  <a:lnTo>
                    <a:pt x="3977" y="962"/>
                  </a:lnTo>
                  <a:lnTo>
                    <a:pt x="3987" y="956"/>
                  </a:lnTo>
                  <a:lnTo>
                    <a:pt x="3994" y="960"/>
                  </a:lnTo>
                  <a:lnTo>
                    <a:pt x="3996" y="962"/>
                  </a:lnTo>
                  <a:lnTo>
                    <a:pt x="3996" y="965"/>
                  </a:lnTo>
                  <a:lnTo>
                    <a:pt x="3996" y="969"/>
                  </a:lnTo>
                  <a:lnTo>
                    <a:pt x="3998" y="974"/>
                  </a:lnTo>
                  <a:lnTo>
                    <a:pt x="4003" y="976"/>
                  </a:lnTo>
                  <a:lnTo>
                    <a:pt x="4008" y="976"/>
                  </a:lnTo>
                  <a:lnTo>
                    <a:pt x="4011" y="977"/>
                  </a:lnTo>
                  <a:lnTo>
                    <a:pt x="4017" y="979"/>
                  </a:lnTo>
                  <a:lnTo>
                    <a:pt x="4020" y="963"/>
                  </a:lnTo>
                  <a:lnTo>
                    <a:pt x="4025" y="955"/>
                  </a:lnTo>
                  <a:lnTo>
                    <a:pt x="4032" y="949"/>
                  </a:lnTo>
                  <a:lnTo>
                    <a:pt x="4041" y="944"/>
                  </a:lnTo>
                  <a:lnTo>
                    <a:pt x="4050" y="941"/>
                  </a:lnTo>
                  <a:lnTo>
                    <a:pt x="4059" y="932"/>
                  </a:lnTo>
                  <a:lnTo>
                    <a:pt x="4055" y="930"/>
                  </a:lnTo>
                  <a:lnTo>
                    <a:pt x="4055" y="928"/>
                  </a:lnTo>
                  <a:lnTo>
                    <a:pt x="4053" y="927"/>
                  </a:lnTo>
                  <a:lnTo>
                    <a:pt x="4052" y="925"/>
                  </a:lnTo>
                  <a:lnTo>
                    <a:pt x="4066" y="925"/>
                  </a:lnTo>
                  <a:lnTo>
                    <a:pt x="4080" y="932"/>
                  </a:lnTo>
                  <a:lnTo>
                    <a:pt x="4095" y="934"/>
                  </a:lnTo>
                  <a:lnTo>
                    <a:pt x="4111" y="934"/>
                  </a:lnTo>
                  <a:lnTo>
                    <a:pt x="4128" y="932"/>
                  </a:lnTo>
                  <a:lnTo>
                    <a:pt x="4128" y="941"/>
                  </a:lnTo>
                  <a:lnTo>
                    <a:pt x="4116" y="956"/>
                  </a:lnTo>
                  <a:lnTo>
                    <a:pt x="4109" y="979"/>
                  </a:lnTo>
                  <a:lnTo>
                    <a:pt x="4121" y="986"/>
                  </a:lnTo>
                  <a:lnTo>
                    <a:pt x="4137" y="995"/>
                  </a:lnTo>
                  <a:lnTo>
                    <a:pt x="4153" y="1004"/>
                  </a:lnTo>
                  <a:lnTo>
                    <a:pt x="4169" y="1009"/>
                  </a:lnTo>
                  <a:lnTo>
                    <a:pt x="4181" y="1009"/>
                  </a:lnTo>
                  <a:lnTo>
                    <a:pt x="4190" y="995"/>
                  </a:lnTo>
                  <a:lnTo>
                    <a:pt x="4195" y="972"/>
                  </a:lnTo>
                  <a:lnTo>
                    <a:pt x="4196" y="949"/>
                  </a:lnTo>
                  <a:lnTo>
                    <a:pt x="4200" y="927"/>
                  </a:lnTo>
                  <a:lnTo>
                    <a:pt x="4205" y="909"/>
                  </a:lnTo>
                  <a:close/>
                  <a:moveTo>
                    <a:pt x="4439" y="897"/>
                  </a:moveTo>
                  <a:lnTo>
                    <a:pt x="4443" y="901"/>
                  </a:lnTo>
                  <a:lnTo>
                    <a:pt x="4446" y="904"/>
                  </a:lnTo>
                  <a:lnTo>
                    <a:pt x="4450" y="906"/>
                  </a:lnTo>
                  <a:lnTo>
                    <a:pt x="4450" y="913"/>
                  </a:lnTo>
                  <a:lnTo>
                    <a:pt x="4443" y="913"/>
                  </a:lnTo>
                  <a:lnTo>
                    <a:pt x="4441" y="913"/>
                  </a:lnTo>
                  <a:lnTo>
                    <a:pt x="4439" y="911"/>
                  </a:lnTo>
                  <a:lnTo>
                    <a:pt x="4437" y="911"/>
                  </a:lnTo>
                  <a:lnTo>
                    <a:pt x="4436" y="911"/>
                  </a:lnTo>
                  <a:lnTo>
                    <a:pt x="4430" y="909"/>
                  </a:lnTo>
                  <a:lnTo>
                    <a:pt x="4432" y="906"/>
                  </a:lnTo>
                  <a:lnTo>
                    <a:pt x="4432" y="902"/>
                  </a:lnTo>
                  <a:lnTo>
                    <a:pt x="4432" y="902"/>
                  </a:lnTo>
                  <a:lnTo>
                    <a:pt x="4432" y="901"/>
                  </a:lnTo>
                  <a:lnTo>
                    <a:pt x="4434" y="901"/>
                  </a:lnTo>
                  <a:lnTo>
                    <a:pt x="4436" y="901"/>
                  </a:lnTo>
                  <a:lnTo>
                    <a:pt x="4439" y="897"/>
                  </a:lnTo>
                  <a:close/>
                  <a:moveTo>
                    <a:pt x="3867" y="897"/>
                  </a:moveTo>
                  <a:lnTo>
                    <a:pt x="3874" y="899"/>
                  </a:lnTo>
                  <a:lnTo>
                    <a:pt x="3879" y="899"/>
                  </a:lnTo>
                  <a:lnTo>
                    <a:pt x="3884" y="899"/>
                  </a:lnTo>
                  <a:lnTo>
                    <a:pt x="3888" y="901"/>
                  </a:lnTo>
                  <a:lnTo>
                    <a:pt x="3893" y="902"/>
                  </a:lnTo>
                  <a:lnTo>
                    <a:pt x="3893" y="909"/>
                  </a:lnTo>
                  <a:lnTo>
                    <a:pt x="3889" y="909"/>
                  </a:lnTo>
                  <a:lnTo>
                    <a:pt x="3889" y="913"/>
                  </a:lnTo>
                  <a:lnTo>
                    <a:pt x="3884" y="911"/>
                  </a:lnTo>
                  <a:lnTo>
                    <a:pt x="3879" y="909"/>
                  </a:lnTo>
                  <a:lnTo>
                    <a:pt x="3874" y="906"/>
                  </a:lnTo>
                  <a:lnTo>
                    <a:pt x="3870" y="902"/>
                  </a:lnTo>
                  <a:lnTo>
                    <a:pt x="3867" y="897"/>
                  </a:lnTo>
                  <a:close/>
                  <a:moveTo>
                    <a:pt x="4443" y="887"/>
                  </a:moveTo>
                  <a:lnTo>
                    <a:pt x="4455" y="887"/>
                  </a:lnTo>
                  <a:lnTo>
                    <a:pt x="4462" y="909"/>
                  </a:lnTo>
                  <a:lnTo>
                    <a:pt x="4455" y="909"/>
                  </a:lnTo>
                  <a:lnTo>
                    <a:pt x="4455" y="906"/>
                  </a:lnTo>
                  <a:lnTo>
                    <a:pt x="4450" y="902"/>
                  </a:lnTo>
                  <a:lnTo>
                    <a:pt x="4448" y="899"/>
                  </a:lnTo>
                  <a:lnTo>
                    <a:pt x="4446" y="895"/>
                  </a:lnTo>
                  <a:lnTo>
                    <a:pt x="4444" y="892"/>
                  </a:lnTo>
                  <a:lnTo>
                    <a:pt x="4443" y="887"/>
                  </a:lnTo>
                  <a:close/>
                  <a:moveTo>
                    <a:pt x="3963" y="883"/>
                  </a:moveTo>
                  <a:lnTo>
                    <a:pt x="3982" y="883"/>
                  </a:lnTo>
                  <a:lnTo>
                    <a:pt x="3982" y="887"/>
                  </a:lnTo>
                  <a:lnTo>
                    <a:pt x="3978" y="887"/>
                  </a:lnTo>
                  <a:lnTo>
                    <a:pt x="3966" y="895"/>
                  </a:lnTo>
                  <a:lnTo>
                    <a:pt x="3952" y="904"/>
                  </a:lnTo>
                  <a:lnTo>
                    <a:pt x="3940" y="913"/>
                  </a:lnTo>
                  <a:lnTo>
                    <a:pt x="3936" y="913"/>
                  </a:lnTo>
                  <a:lnTo>
                    <a:pt x="3935" y="911"/>
                  </a:lnTo>
                  <a:lnTo>
                    <a:pt x="3935" y="911"/>
                  </a:lnTo>
                  <a:lnTo>
                    <a:pt x="3933" y="911"/>
                  </a:lnTo>
                  <a:lnTo>
                    <a:pt x="3931" y="909"/>
                  </a:lnTo>
                  <a:lnTo>
                    <a:pt x="3928" y="909"/>
                  </a:lnTo>
                  <a:lnTo>
                    <a:pt x="3928" y="906"/>
                  </a:lnTo>
                  <a:lnTo>
                    <a:pt x="3945" y="895"/>
                  </a:lnTo>
                  <a:lnTo>
                    <a:pt x="3963" y="883"/>
                  </a:lnTo>
                  <a:close/>
                  <a:moveTo>
                    <a:pt x="3917" y="878"/>
                  </a:moveTo>
                  <a:lnTo>
                    <a:pt x="3921" y="881"/>
                  </a:lnTo>
                  <a:lnTo>
                    <a:pt x="3922" y="881"/>
                  </a:lnTo>
                  <a:lnTo>
                    <a:pt x="3922" y="881"/>
                  </a:lnTo>
                  <a:lnTo>
                    <a:pt x="3922" y="883"/>
                  </a:lnTo>
                  <a:lnTo>
                    <a:pt x="3922" y="883"/>
                  </a:lnTo>
                  <a:lnTo>
                    <a:pt x="3922" y="887"/>
                  </a:lnTo>
                  <a:lnTo>
                    <a:pt x="3924" y="890"/>
                  </a:lnTo>
                  <a:lnTo>
                    <a:pt x="3917" y="890"/>
                  </a:lnTo>
                  <a:lnTo>
                    <a:pt x="3905" y="894"/>
                  </a:lnTo>
                  <a:lnTo>
                    <a:pt x="3891" y="894"/>
                  </a:lnTo>
                  <a:lnTo>
                    <a:pt x="3879" y="890"/>
                  </a:lnTo>
                  <a:lnTo>
                    <a:pt x="3879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2" y="887"/>
                  </a:lnTo>
                  <a:lnTo>
                    <a:pt x="3891" y="883"/>
                  </a:lnTo>
                  <a:lnTo>
                    <a:pt x="3900" y="883"/>
                  </a:lnTo>
                  <a:lnTo>
                    <a:pt x="3908" y="883"/>
                  </a:lnTo>
                  <a:lnTo>
                    <a:pt x="3917" y="878"/>
                  </a:lnTo>
                  <a:close/>
                  <a:moveTo>
                    <a:pt x="3851" y="878"/>
                  </a:moveTo>
                  <a:lnTo>
                    <a:pt x="3858" y="880"/>
                  </a:lnTo>
                  <a:lnTo>
                    <a:pt x="3861" y="881"/>
                  </a:lnTo>
                  <a:lnTo>
                    <a:pt x="3865" y="883"/>
                  </a:lnTo>
                  <a:lnTo>
                    <a:pt x="3868" y="887"/>
                  </a:lnTo>
                  <a:lnTo>
                    <a:pt x="3870" y="890"/>
                  </a:lnTo>
                  <a:lnTo>
                    <a:pt x="3867" y="890"/>
                  </a:lnTo>
                  <a:lnTo>
                    <a:pt x="3858" y="894"/>
                  </a:lnTo>
                  <a:lnTo>
                    <a:pt x="3847" y="894"/>
                  </a:lnTo>
                  <a:lnTo>
                    <a:pt x="3835" y="894"/>
                  </a:lnTo>
                  <a:lnTo>
                    <a:pt x="3835" y="887"/>
                  </a:lnTo>
                  <a:lnTo>
                    <a:pt x="3840" y="885"/>
                  </a:lnTo>
                  <a:lnTo>
                    <a:pt x="3846" y="883"/>
                  </a:lnTo>
                  <a:lnTo>
                    <a:pt x="3847" y="881"/>
                  </a:lnTo>
                  <a:lnTo>
                    <a:pt x="3851" y="878"/>
                  </a:lnTo>
                  <a:close/>
                  <a:moveTo>
                    <a:pt x="4411" y="871"/>
                  </a:moveTo>
                  <a:lnTo>
                    <a:pt x="4418" y="874"/>
                  </a:lnTo>
                  <a:lnTo>
                    <a:pt x="4422" y="876"/>
                  </a:lnTo>
                  <a:lnTo>
                    <a:pt x="4427" y="880"/>
                  </a:lnTo>
                  <a:lnTo>
                    <a:pt x="4430" y="883"/>
                  </a:lnTo>
                  <a:lnTo>
                    <a:pt x="4432" y="888"/>
                  </a:lnTo>
                  <a:lnTo>
                    <a:pt x="4436" y="894"/>
                  </a:lnTo>
                  <a:lnTo>
                    <a:pt x="4430" y="894"/>
                  </a:lnTo>
                  <a:lnTo>
                    <a:pt x="4427" y="890"/>
                  </a:lnTo>
                  <a:lnTo>
                    <a:pt x="4422" y="887"/>
                  </a:lnTo>
                  <a:lnTo>
                    <a:pt x="4418" y="883"/>
                  </a:lnTo>
                  <a:lnTo>
                    <a:pt x="4415" y="878"/>
                  </a:lnTo>
                  <a:lnTo>
                    <a:pt x="4411" y="871"/>
                  </a:lnTo>
                  <a:close/>
                  <a:moveTo>
                    <a:pt x="4385" y="864"/>
                  </a:moveTo>
                  <a:lnTo>
                    <a:pt x="4388" y="864"/>
                  </a:lnTo>
                  <a:lnTo>
                    <a:pt x="4390" y="866"/>
                  </a:lnTo>
                  <a:lnTo>
                    <a:pt x="4392" y="866"/>
                  </a:lnTo>
                  <a:lnTo>
                    <a:pt x="4394" y="867"/>
                  </a:lnTo>
                  <a:lnTo>
                    <a:pt x="4394" y="869"/>
                  </a:lnTo>
                  <a:lnTo>
                    <a:pt x="4397" y="871"/>
                  </a:lnTo>
                  <a:lnTo>
                    <a:pt x="4401" y="871"/>
                  </a:lnTo>
                  <a:lnTo>
                    <a:pt x="4401" y="874"/>
                  </a:lnTo>
                  <a:lnTo>
                    <a:pt x="4395" y="873"/>
                  </a:lnTo>
                  <a:lnTo>
                    <a:pt x="4392" y="871"/>
                  </a:lnTo>
                  <a:lnTo>
                    <a:pt x="4390" y="869"/>
                  </a:lnTo>
                  <a:lnTo>
                    <a:pt x="4388" y="867"/>
                  </a:lnTo>
                  <a:lnTo>
                    <a:pt x="4385" y="864"/>
                  </a:lnTo>
                  <a:close/>
                  <a:moveTo>
                    <a:pt x="4081" y="845"/>
                  </a:moveTo>
                  <a:lnTo>
                    <a:pt x="4094" y="848"/>
                  </a:lnTo>
                  <a:lnTo>
                    <a:pt x="4094" y="855"/>
                  </a:lnTo>
                  <a:lnTo>
                    <a:pt x="4085" y="860"/>
                  </a:lnTo>
                  <a:lnTo>
                    <a:pt x="4085" y="860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1" y="864"/>
                  </a:lnTo>
                  <a:lnTo>
                    <a:pt x="4081" y="845"/>
                  </a:lnTo>
                  <a:close/>
                  <a:moveTo>
                    <a:pt x="4362" y="825"/>
                  </a:moveTo>
                  <a:lnTo>
                    <a:pt x="4373" y="832"/>
                  </a:lnTo>
                  <a:lnTo>
                    <a:pt x="4380" y="843"/>
                  </a:lnTo>
                  <a:lnTo>
                    <a:pt x="4385" y="855"/>
                  </a:lnTo>
                  <a:lnTo>
                    <a:pt x="4382" y="855"/>
                  </a:lnTo>
                  <a:lnTo>
                    <a:pt x="4382" y="860"/>
                  </a:lnTo>
                  <a:lnTo>
                    <a:pt x="4369" y="855"/>
                  </a:lnTo>
                  <a:lnTo>
                    <a:pt x="4366" y="846"/>
                  </a:lnTo>
                  <a:lnTo>
                    <a:pt x="4364" y="838"/>
                  </a:lnTo>
                  <a:lnTo>
                    <a:pt x="4362" y="825"/>
                  </a:lnTo>
                  <a:close/>
                  <a:moveTo>
                    <a:pt x="4331" y="825"/>
                  </a:moveTo>
                  <a:lnTo>
                    <a:pt x="4340" y="825"/>
                  </a:lnTo>
                  <a:lnTo>
                    <a:pt x="4340" y="845"/>
                  </a:lnTo>
                  <a:lnTo>
                    <a:pt x="4305" y="855"/>
                  </a:lnTo>
                  <a:lnTo>
                    <a:pt x="4299" y="853"/>
                  </a:lnTo>
                  <a:lnTo>
                    <a:pt x="4294" y="852"/>
                  </a:lnTo>
                  <a:lnTo>
                    <a:pt x="4287" y="850"/>
                  </a:lnTo>
                  <a:lnTo>
                    <a:pt x="4282" y="848"/>
                  </a:lnTo>
                  <a:lnTo>
                    <a:pt x="4282" y="841"/>
                  </a:lnTo>
                  <a:lnTo>
                    <a:pt x="4303" y="839"/>
                  </a:lnTo>
                  <a:lnTo>
                    <a:pt x="4319" y="834"/>
                  </a:lnTo>
                  <a:lnTo>
                    <a:pt x="4331" y="825"/>
                  </a:lnTo>
                  <a:close/>
                  <a:moveTo>
                    <a:pt x="3966" y="810"/>
                  </a:moveTo>
                  <a:lnTo>
                    <a:pt x="3982" y="810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5" y="813"/>
                  </a:lnTo>
                  <a:lnTo>
                    <a:pt x="3985" y="820"/>
                  </a:lnTo>
                  <a:lnTo>
                    <a:pt x="3966" y="820"/>
                  </a:lnTo>
                  <a:lnTo>
                    <a:pt x="3966" y="810"/>
                  </a:lnTo>
                  <a:close/>
                  <a:moveTo>
                    <a:pt x="3994" y="806"/>
                  </a:moveTo>
                  <a:lnTo>
                    <a:pt x="4032" y="810"/>
                  </a:lnTo>
                  <a:lnTo>
                    <a:pt x="4032" y="813"/>
                  </a:lnTo>
                  <a:lnTo>
                    <a:pt x="4034" y="817"/>
                  </a:lnTo>
                  <a:lnTo>
                    <a:pt x="4034" y="820"/>
                  </a:lnTo>
                  <a:lnTo>
                    <a:pt x="4036" y="825"/>
                  </a:lnTo>
                  <a:lnTo>
                    <a:pt x="4032" y="825"/>
                  </a:lnTo>
                  <a:lnTo>
                    <a:pt x="4022" y="819"/>
                  </a:lnTo>
                  <a:lnTo>
                    <a:pt x="4010" y="817"/>
                  </a:lnTo>
                  <a:lnTo>
                    <a:pt x="3994" y="817"/>
                  </a:lnTo>
                  <a:lnTo>
                    <a:pt x="3994" y="806"/>
                  </a:lnTo>
                  <a:close/>
                  <a:moveTo>
                    <a:pt x="4312" y="798"/>
                  </a:moveTo>
                  <a:lnTo>
                    <a:pt x="4331" y="798"/>
                  </a:lnTo>
                  <a:lnTo>
                    <a:pt x="4340" y="808"/>
                  </a:lnTo>
                  <a:lnTo>
                    <a:pt x="4347" y="819"/>
                  </a:lnTo>
                  <a:lnTo>
                    <a:pt x="4350" y="832"/>
                  </a:lnTo>
                  <a:lnTo>
                    <a:pt x="4347" y="832"/>
                  </a:lnTo>
                  <a:lnTo>
                    <a:pt x="4338" y="824"/>
                  </a:lnTo>
                  <a:lnTo>
                    <a:pt x="4329" y="815"/>
                  </a:lnTo>
                  <a:lnTo>
                    <a:pt x="4319" y="808"/>
                  </a:lnTo>
                  <a:lnTo>
                    <a:pt x="4312" y="798"/>
                  </a:lnTo>
                  <a:close/>
                  <a:moveTo>
                    <a:pt x="4057" y="777"/>
                  </a:moveTo>
                  <a:lnTo>
                    <a:pt x="4067" y="777"/>
                  </a:lnTo>
                  <a:lnTo>
                    <a:pt x="4081" y="778"/>
                  </a:lnTo>
                  <a:lnTo>
                    <a:pt x="4085" y="791"/>
                  </a:lnTo>
                  <a:lnTo>
                    <a:pt x="4090" y="801"/>
                  </a:lnTo>
                  <a:lnTo>
                    <a:pt x="4097" y="810"/>
                  </a:lnTo>
                  <a:lnTo>
                    <a:pt x="4097" y="813"/>
                  </a:lnTo>
                  <a:lnTo>
                    <a:pt x="4100" y="813"/>
                  </a:lnTo>
                  <a:lnTo>
                    <a:pt x="4100" y="810"/>
                  </a:lnTo>
                  <a:lnTo>
                    <a:pt x="4109" y="801"/>
                  </a:lnTo>
                  <a:lnTo>
                    <a:pt x="4118" y="796"/>
                  </a:lnTo>
                  <a:lnTo>
                    <a:pt x="4130" y="792"/>
                  </a:lnTo>
                  <a:lnTo>
                    <a:pt x="4148" y="791"/>
                  </a:lnTo>
                  <a:lnTo>
                    <a:pt x="4162" y="799"/>
                  </a:lnTo>
                  <a:lnTo>
                    <a:pt x="4179" y="806"/>
                  </a:lnTo>
                  <a:lnTo>
                    <a:pt x="4200" y="813"/>
                  </a:lnTo>
                  <a:lnTo>
                    <a:pt x="4217" y="824"/>
                  </a:lnTo>
                  <a:lnTo>
                    <a:pt x="4231" y="834"/>
                  </a:lnTo>
                  <a:lnTo>
                    <a:pt x="4238" y="848"/>
                  </a:lnTo>
                  <a:lnTo>
                    <a:pt x="4251" y="850"/>
                  </a:lnTo>
                  <a:lnTo>
                    <a:pt x="4259" y="853"/>
                  </a:lnTo>
                  <a:lnTo>
                    <a:pt x="4270" y="855"/>
                  </a:lnTo>
                  <a:lnTo>
                    <a:pt x="4270" y="864"/>
                  </a:lnTo>
                  <a:lnTo>
                    <a:pt x="4268" y="864"/>
                  </a:lnTo>
                  <a:lnTo>
                    <a:pt x="4265" y="866"/>
                  </a:lnTo>
                  <a:lnTo>
                    <a:pt x="4261" y="866"/>
                  </a:lnTo>
                  <a:lnTo>
                    <a:pt x="4259" y="867"/>
                  </a:lnTo>
                  <a:lnTo>
                    <a:pt x="4258" y="869"/>
                  </a:lnTo>
                  <a:lnTo>
                    <a:pt x="4259" y="869"/>
                  </a:lnTo>
                  <a:lnTo>
                    <a:pt x="4263" y="871"/>
                  </a:lnTo>
                  <a:lnTo>
                    <a:pt x="4275" y="888"/>
                  </a:lnTo>
                  <a:lnTo>
                    <a:pt x="4292" y="902"/>
                  </a:lnTo>
                  <a:lnTo>
                    <a:pt x="4312" y="913"/>
                  </a:lnTo>
                  <a:lnTo>
                    <a:pt x="4312" y="921"/>
                  </a:lnTo>
                  <a:lnTo>
                    <a:pt x="4289" y="921"/>
                  </a:lnTo>
                  <a:lnTo>
                    <a:pt x="4286" y="918"/>
                  </a:lnTo>
                  <a:lnTo>
                    <a:pt x="4282" y="916"/>
                  </a:lnTo>
                  <a:lnTo>
                    <a:pt x="4279" y="916"/>
                  </a:lnTo>
                  <a:lnTo>
                    <a:pt x="4275" y="916"/>
                  </a:lnTo>
                  <a:lnTo>
                    <a:pt x="4272" y="915"/>
                  </a:lnTo>
                  <a:lnTo>
                    <a:pt x="4266" y="913"/>
                  </a:lnTo>
                  <a:lnTo>
                    <a:pt x="4261" y="909"/>
                  </a:lnTo>
                  <a:lnTo>
                    <a:pt x="4258" y="906"/>
                  </a:lnTo>
                  <a:lnTo>
                    <a:pt x="4254" y="899"/>
                  </a:lnTo>
                  <a:lnTo>
                    <a:pt x="4251" y="894"/>
                  </a:lnTo>
                  <a:lnTo>
                    <a:pt x="4247" y="890"/>
                  </a:lnTo>
                  <a:lnTo>
                    <a:pt x="4233" y="883"/>
                  </a:lnTo>
                  <a:lnTo>
                    <a:pt x="4223" y="883"/>
                  </a:lnTo>
                  <a:lnTo>
                    <a:pt x="4210" y="887"/>
                  </a:lnTo>
                  <a:lnTo>
                    <a:pt x="4198" y="894"/>
                  </a:lnTo>
                  <a:lnTo>
                    <a:pt x="4186" y="897"/>
                  </a:lnTo>
                  <a:lnTo>
                    <a:pt x="4174" y="890"/>
                  </a:lnTo>
                  <a:lnTo>
                    <a:pt x="4162" y="887"/>
                  </a:lnTo>
                  <a:lnTo>
                    <a:pt x="4149" y="885"/>
                  </a:lnTo>
                  <a:lnTo>
                    <a:pt x="4132" y="887"/>
                  </a:lnTo>
                  <a:lnTo>
                    <a:pt x="4134" y="880"/>
                  </a:lnTo>
                  <a:lnTo>
                    <a:pt x="4135" y="874"/>
                  </a:lnTo>
                  <a:lnTo>
                    <a:pt x="4137" y="871"/>
                  </a:lnTo>
                  <a:lnTo>
                    <a:pt x="4139" y="867"/>
                  </a:lnTo>
                  <a:lnTo>
                    <a:pt x="4141" y="864"/>
                  </a:lnTo>
                  <a:lnTo>
                    <a:pt x="4139" y="860"/>
                  </a:lnTo>
                  <a:lnTo>
                    <a:pt x="4130" y="845"/>
                  </a:lnTo>
                  <a:lnTo>
                    <a:pt x="4118" y="836"/>
                  </a:lnTo>
                  <a:lnTo>
                    <a:pt x="4104" y="832"/>
                  </a:lnTo>
                  <a:lnTo>
                    <a:pt x="4088" y="827"/>
                  </a:lnTo>
                  <a:lnTo>
                    <a:pt x="4073" y="824"/>
                  </a:lnTo>
                  <a:lnTo>
                    <a:pt x="4060" y="817"/>
                  </a:lnTo>
                  <a:lnTo>
                    <a:pt x="4052" y="806"/>
                  </a:lnTo>
                  <a:lnTo>
                    <a:pt x="4055" y="805"/>
                  </a:lnTo>
                  <a:lnTo>
                    <a:pt x="4057" y="805"/>
                  </a:lnTo>
                  <a:lnTo>
                    <a:pt x="4059" y="803"/>
                  </a:lnTo>
                  <a:lnTo>
                    <a:pt x="4059" y="803"/>
                  </a:lnTo>
                  <a:lnTo>
                    <a:pt x="4060" y="801"/>
                  </a:lnTo>
                  <a:lnTo>
                    <a:pt x="4062" y="798"/>
                  </a:lnTo>
                  <a:lnTo>
                    <a:pt x="4052" y="796"/>
                  </a:lnTo>
                  <a:lnTo>
                    <a:pt x="4041" y="791"/>
                  </a:lnTo>
                  <a:lnTo>
                    <a:pt x="4032" y="787"/>
                  </a:lnTo>
                  <a:lnTo>
                    <a:pt x="4032" y="778"/>
                  </a:lnTo>
                  <a:lnTo>
                    <a:pt x="4046" y="777"/>
                  </a:lnTo>
                  <a:lnTo>
                    <a:pt x="4057" y="777"/>
                  </a:lnTo>
                  <a:close/>
                  <a:moveTo>
                    <a:pt x="1543" y="756"/>
                  </a:moveTo>
                  <a:lnTo>
                    <a:pt x="1536" y="768"/>
                  </a:lnTo>
                  <a:lnTo>
                    <a:pt x="1531" y="768"/>
                  </a:lnTo>
                  <a:lnTo>
                    <a:pt x="1531" y="771"/>
                  </a:lnTo>
                  <a:lnTo>
                    <a:pt x="1542" y="775"/>
                  </a:lnTo>
                  <a:lnTo>
                    <a:pt x="1552" y="780"/>
                  </a:lnTo>
                  <a:lnTo>
                    <a:pt x="1559" y="785"/>
                  </a:lnTo>
                  <a:lnTo>
                    <a:pt x="1563" y="787"/>
                  </a:lnTo>
                  <a:lnTo>
                    <a:pt x="1564" y="785"/>
                  </a:lnTo>
                  <a:lnTo>
                    <a:pt x="1564" y="784"/>
                  </a:lnTo>
                  <a:lnTo>
                    <a:pt x="1564" y="784"/>
                  </a:lnTo>
                  <a:lnTo>
                    <a:pt x="1566" y="782"/>
                  </a:lnTo>
                  <a:lnTo>
                    <a:pt x="1566" y="778"/>
                  </a:lnTo>
                  <a:lnTo>
                    <a:pt x="1559" y="778"/>
                  </a:lnTo>
                  <a:lnTo>
                    <a:pt x="1557" y="778"/>
                  </a:lnTo>
                  <a:lnTo>
                    <a:pt x="1556" y="777"/>
                  </a:lnTo>
                  <a:lnTo>
                    <a:pt x="1554" y="777"/>
                  </a:lnTo>
                  <a:lnTo>
                    <a:pt x="1550" y="777"/>
                  </a:lnTo>
                  <a:lnTo>
                    <a:pt x="1547" y="775"/>
                  </a:lnTo>
                  <a:lnTo>
                    <a:pt x="1547" y="756"/>
                  </a:lnTo>
                  <a:lnTo>
                    <a:pt x="1543" y="756"/>
                  </a:lnTo>
                  <a:close/>
                  <a:moveTo>
                    <a:pt x="3952" y="743"/>
                  </a:moveTo>
                  <a:lnTo>
                    <a:pt x="3954" y="743"/>
                  </a:lnTo>
                  <a:lnTo>
                    <a:pt x="3954" y="745"/>
                  </a:lnTo>
                  <a:lnTo>
                    <a:pt x="3954" y="747"/>
                  </a:lnTo>
                  <a:lnTo>
                    <a:pt x="3956" y="747"/>
                  </a:lnTo>
                  <a:lnTo>
                    <a:pt x="3956" y="749"/>
                  </a:lnTo>
                  <a:lnTo>
                    <a:pt x="3959" y="749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6" y="750"/>
                  </a:lnTo>
                  <a:lnTo>
                    <a:pt x="3956" y="752"/>
                  </a:lnTo>
                  <a:lnTo>
                    <a:pt x="3950" y="757"/>
                  </a:lnTo>
                  <a:lnTo>
                    <a:pt x="3945" y="763"/>
                  </a:lnTo>
                  <a:lnTo>
                    <a:pt x="3940" y="768"/>
                  </a:lnTo>
                  <a:lnTo>
                    <a:pt x="3921" y="766"/>
                  </a:lnTo>
                  <a:lnTo>
                    <a:pt x="3905" y="766"/>
                  </a:lnTo>
                  <a:lnTo>
                    <a:pt x="3886" y="768"/>
                  </a:lnTo>
                  <a:lnTo>
                    <a:pt x="3886" y="778"/>
                  </a:lnTo>
                  <a:lnTo>
                    <a:pt x="3889" y="780"/>
                  </a:lnTo>
                  <a:lnTo>
                    <a:pt x="3889" y="782"/>
                  </a:lnTo>
                  <a:lnTo>
                    <a:pt x="3891" y="784"/>
                  </a:lnTo>
                  <a:lnTo>
                    <a:pt x="3893" y="787"/>
                  </a:lnTo>
                  <a:lnTo>
                    <a:pt x="3912" y="780"/>
                  </a:lnTo>
                  <a:lnTo>
                    <a:pt x="3931" y="775"/>
                  </a:lnTo>
                  <a:lnTo>
                    <a:pt x="3931" y="784"/>
                  </a:lnTo>
                  <a:lnTo>
                    <a:pt x="3928" y="784"/>
                  </a:lnTo>
                  <a:lnTo>
                    <a:pt x="3922" y="787"/>
                  </a:lnTo>
                  <a:lnTo>
                    <a:pt x="3915" y="791"/>
                  </a:lnTo>
                  <a:lnTo>
                    <a:pt x="3908" y="794"/>
                  </a:lnTo>
                  <a:lnTo>
                    <a:pt x="3914" y="806"/>
                  </a:lnTo>
                  <a:lnTo>
                    <a:pt x="3921" y="817"/>
                  </a:lnTo>
                  <a:lnTo>
                    <a:pt x="3924" y="827"/>
                  </a:lnTo>
                  <a:lnTo>
                    <a:pt x="3928" y="845"/>
                  </a:lnTo>
                  <a:lnTo>
                    <a:pt x="3924" y="845"/>
                  </a:lnTo>
                  <a:lnTo>
                    <a:pt x="3924" y="848"/>
                  </a:lnTo>
                  <a:lnTo>
                    <a:pt x="3921" y="846"/>
                  </a:lnTo>
                  <a:lnTo>
                    <a:pt x="3919" y="846"/>
                  </a:lnTo>
                  <a:lnTo>
                    <a:pt x="3919" y="846"/>
                  </a:lnTo>
                  <a:lnTo>
                    <a:pt x="3919" y="845"/>
                  </a:lnTo>
                  <a:lnTo>
                    <a:pt x="3917" y="845"/>
                  </a:lnTo>
                  <a:lnTo>
                    <a:pt x="3907" y="834"/>
                  </a:lnTo>
                  <a:lnTo>
                    <a:pt x="3898" y="822"/>
                  </a:lnTo>
                  <a:lnTo>
                    <a:pt x="3889" y="810"/>
                  </a:lnTo>
                  <a:lnTo>
                    <a:pt x="3889" y="848"/>
                  </a:lnTo>
                  <a:lnTo>
                    <a:pt x="3874" y="848"/>
                  </a:lnTo>
                  <a:lnTo>
                    <a:pt x="3874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5"/>
                  </a:lnTo>
                  <a:lnTo>
                    <a:pt x="3870" y="845"/>
                  </a:lnTo>
                  <a:lnTo>
                    <a:pt x="3872" y="832"/>
                  </a:lnTo>
                  <a:lnTo>
                    <a:pt x="3870" y="825"/>
                  </a:lnTo>
                  <a:lnTo>
                    <a:pt x="3867" y="819"/>
                  </a:lnTo>
                  <a:lnTo>
                    <a:pt x="3863" y="810"/>
                  </a:lnTo>
                  <a:lnTo>
                    <a:pt x="3863" y="801"/>
                  </a:lnTo>
                  <a:lnTo>
                    <a:pt x="3868" y="791"/>
                  </a:lnTo>
                  <a:lnTo>
                    <a:pt x="3875" y="777"/>
                  </a:lnTo>
                  <a:lnTo>
                    <a:pt x="3882" y="764"/>
                  </a:lnTo>
                  <a:lnTo>
                    <a:pt x="3889" y="754"/>
                  </a:lnTo>
                  <a:lnTo>
                    <a:pt x="3893" y="749"/>
                  </a:lnTo>
                  <a:lnTo>
                    <a:pt x="3910" y="754"/>
                  </a:lnTo>
                  <a:lnTo>
                    <a:pt x="3921" y="754"/>
                  </a:lnTo>
                  <a:lnTo>
                    <a:pt x="3929" y="752"/>
                  </a:lnTo>
                  <a:lnTo>
                    <a:pt x="3940" y="749"/>
                  </a:lnTo>
                  <a:lnTo>
                    <a:pt x="3950" y="743"/>
                  </a:lnTo>
                  <a:lnTo>
                    <a:pt x="3952" y="743"/>
                  </a:lnTo>
                  <a:close/>
                  <a:moveTo>
                    <a:pt x="3989" y="740"/>
                  </a:moveTo>
                  <a:lnTo>
                    <a:pt x="3996" y="743"/>
                  </a:lnTo>
                  <a:lnTo>
                    <a:pt x="3999" y="745"/>
                  </a:lnTo>
                  <a:lnTo>
                    <a:pt x="4003" y="749"/>
                  </a:lnTo>
                  <a:lnTo>
                    <a:pt x="4004" y="752"/>
                  </a:lnTo>
                  <a:lnTo>
                    <a:pt x="4004" y="759"/>
                  </a:lnTo>
                  <a:lnTo>
                    <a:pt x="4004" y="768"/>
                  </a:lnTo>
                  <a:lnTo>
                    <a:pt x="4001" y="770"/>
                  </a:lnTo>
                  <a:lnTo>
                    <a:pt x="3999" y="771"/>
                  </a:lnTo>
                  <a:lnTo>
                    <a:pt x="3999" y="773"/>
                  </a:lnTo>
                  <a:lnTo>
                    <a:pt x="3999" y="775"/>
                  </a:lnTo>
                  <a:lnTo>
                    <a:pt x="3999" y="777"/>
                  </a:lnTo>
                  <a:lnTo>
                    <a:pt x="3999" y="778"/>
                  </a:lnTo>
                  <a:lnTo>
                    <a:pt x="3998" y="780"/>
                  </a:lnTo>
                  <a:lnTo>
                    <a:pt x="3994" y="784"/>
                  </a:lnTo>
                  <a:lnTo>
                    <a:pt x="3994" y="775"/>
                  </a:lnTo>
                  <a:lnTo>
                    <a:pt x="3987" y="764"/>
                  </a:lnTo>
                  <a:lnTo>
                    <a:pt x="3987" y="752"/>
                  </a:lnTo>
                  <a:lnTo>
                    <a:pt x="3989" y="740"/>
                  </a:lnTo>
                  <a:close/>
                  <a:moveTo>
                    <a:pt x="3533" y="691"/>
                  </a:moveTo>
                  <a:lnTo>
                    <a:pt x="3566" y="695"/>
                  </a:lnTo>
                  <a:lnTo>
                    <a:pt x="3579" y="710"/>
                  </a:lnTo>
                  <a:lnTo>
                    <a:pt x="3593" y="719"/>
                  </a:lnTo>
                  <a:lnTo>
                    <a:pt x="3607" y="728"/>
                  </a:lnTo>
                  <a:lnTo>
                    <a:pt x="3624" y="736"/>
                  </a:lnTo>
                  <a:lnTo>
                    <a:pt x="3629" y="740"/>
                  </a:lnTo>
                  <a:lnTo>
                    <a:pt x="3629" y="742"/>
                  </a:lnTo>
                  <a:lnTo>
                    <a:pt x="3631" y="742"/>
                  </a:lnTo>
                  <a:lnTo>
                    <a:pt x="3638" y="749"/>
                  </a:lnTo>
                  <a:lnTo>
                    <a:pt x="3650" y="763"/>
                  </a:lnTo>
                  <a:lnTo>
                    <a:pt x="3661" y="778"/>
                  </a:lnTo>
                  <a:lnTo>
                    <a:pt x="3673" y="796"/>
                  </a:lnTo>
                  <a:lnTo>
                    <a:pt x="3690" y="810"/>
                  </a:lnTo>
                  <a:lnTo>
                    <a:pt x="3687" y="827"/>
                  </a:lnTo>
                  <a:lnTo>
                    <a:pt x="3687" y="848"/>
                  </a:lnTo>
                  <a:lnTo>
                    <a:pt x="3701" y="850"/>
                  </a:lnTo>
                  <a:lnTo>
                    <a:pt x="3710" y="853"/>
                  </a:lnTo>
                  <a:lnTo>
                    <a:pt x="3716" y="859"/>
                  </a:lnTo>
                  <a:lnTo>
                    <a:pt x="3725" y="864"/>
                  </a:lnTo>
                  <a:lnTo>
                    <a:pt x="3736" y="864"/>
                  </a:lnTo>
                  <a:lnTo>
                    <a:pt x="3744" y="860"/>
                  </a:lnTo>
                  <a:lnTo>
                    <a:pt x="3751" y="857"/>
                  </a:lnTo>
                  <a:lnTo>
                    <a:pt x="3758" y="855"/>
                  </a:lnTo>
                  <a:lnTo>
                    <a:pt x="3774" y="860"/>
                  </a:lnTo>
                  <a:lnTo>
                    <a:pt x="3792" y="867"/>
                  </a:lnTo>
                  <a:lnTo>
                    <a:pt x="3809" y="876"/>
                  </a:lnTo>
                  <a:lnTo>
                    <a:pt x="3825" y="883"/>
                  </a:lnTo>
                  <a:lnTo>
                    <a:pt x="3823" y="883"/>
                  </a:lnTo>
                  <a:lnTo>
                    <a:pt x="3821" y="885"/>
                  </a:lnTo>
                  <a:lnTo>
                    <a:pt x="3821" y="885"/>
                  </a:lnTo>
                  <a:lnTo>
                    <a:pt x="3819" y="885"/>
                  </a:lnTo>
                  <a:lnTo>
                    <a:pt x="3816" y="887"/>
                  </a:lnTo>
                  <a:lnTo>
                    <a:pt x="3806" y="890"/>
                  </a:lnTo>
                  <a:lnTo>
                    <a:pt x="3786" y="890"/>
                  </a:lnTo>
                  <a:lnTo>
                    <a:pt x="3764" y="887"/>
                  </a:lnTo>
                  <a:lnTo>
                    <a:pt x="3741" y="881"/>
                  </a:lnTo>
                  <a:lnTo>
                    <a:pt x="3716" y="876"/>
                  </a:lnTo>
                  <a:lnTo>
                    <a:pt x="3697" y="871"/>
                  </a:lnTo>
                  <a:lnTo>
                    <a:pt x="3682" y="864"/>
                  </a:lnTo>
                  <a:lnTo>
                    <a:pt x="3675" y="860"/>
                  </a:lnTo>
                  <a:lnTo>
                    <a:pt x="3678" y="857"/>
                  </a:lnTo>
                  <a:lnTo>
                    <a:pt x="3678" y="857"/>
                  </a:lnTo>
                  <a:lnTo>
                    <a:pt x="3680" y="855"/>
                  </a:lnTo>
                  <a:lnTo>
                    <a:pt x="3682" y="852"/>
                  </a:lnTo>
                  <a:lnTo>
                    <a:pt x="3661" y="846"/>
                  </a:lnTo>
                  <a:lnTo>
                    <a:pt x="3643" y="836"/>
                  </a:lnTo>
                  <a:lnTo>
                    <a:pt x="3627" y="820"/>
                  </a:lnTo>
                  <a:lnTo>
                    <a:pt x="3615" y="803"/>
                  </a:lnTo>
                  <a:lnTo>
                    <a:pt x="3603" y="784"/>
                  </a:lnTo>
                  <a:lnTo>
                    <a:pt x="3593" y="764"/>
                  </a:lnTo>
                  <a:lnTo>
                    <a:pt x="3582" y="749"/>
                  </a:lnTo>
                  <a:lnTo>
                    <a:pt x="3572" y="736"/>
                  </a:lnTo>
                  <a:lnTo>
                    <a:pt x="3561" y="728"/>
                  </a:lnTo>
                  <a:lnTo>
                    <a:pt x="3549" y="717"/>
                  </a:lnTo>
                  <a:lnTo>
                    <a:pt x="3538" y="707"/>
                  </a:lnTo>
                  <a:lnTo>
                    <a:pt x="3533" y="691"/>
                  </a:lnTo>
                  <a:close/>
                  <a:moveTo>
                    <a:pt x="3832" y="672"/>
                  </a:moveTo>
                  <a:lnTo>
                    <a:pt x="3842" y="675"/>
                  </a:lnTo>
                  <a:lnTo>
                    <a:pt x="3854" y="682"/>
                  </a:lnTo>
                  <a:lnTo>
                    <a:pt x="3865" y="693"/>
                  </a:lnTo>
                  <a:lnTo>
                    <a:pt x="3870" y="702"/>
                  </a:lnTo>
                  <a:lnTo>
                    <a:pt x="3865" y="705"/>
                  </a:lnTo>
                  <a:lnTo>
                    <a:pt x="3860" y="710"/>
                  </a:lnTo>
                  <a:lnTo>
                    <a:pt x="3854" y="714"/>
                  </a:lnTo>
                  <a:lnTo>
                    <a:pt x="3847" y="717"/>
                  </a:lnTo>
                  <a:lnTo>
                    <a:pt x="3853" y="733"/>
                  </a:lnTo>
                  <a:lnTo>
                    <a:pt x="3860" y="745"/>
                  </a:lnTo>
                  <a:lnTo>
                    <a:pt x="3867" y="759"/>
                  </a:lnTo>
                  <a:lnTo>
                    <a:pt x="3861" y="761"/>
                  </a:lnTo>
                  <a:lnTo>
                    <a:pt x="3858" y="761"/>
                  </a:lnTo>
                  <a:lnTo>
                    <a:pt x="3856" y="761"/>
                  </a:lnTo>
                  <a:lnTo>
                    <a:pt x="3856" y="761"/>
                  </a:lnTo>
                  <a:lnTo>
                    <a:pt x="3854" y="763"/>
                  </a:lnTo>
                  <a:lnTo>
                    <a:pt x="3853" y="764"/>
                  </a:lnTo>
                  <a:lnTo>
                    <a:pt x="3851" y="768"/>
                  </a:lnTo>
                  <a:lnTo>
                    <a:pt x="3842" y="784"/>
                  </a:lnTo>
                  <a:lnTo>
                    <a:pt x="3837" y="803"/>
                  </a:lnTo>
                  <a:lnTo>
                    <a:pt x="3828" y="820"/>
                  </a:lnTo>
                  <a:lnTo>
                    <a:pt x="3823" y="824"/>
                  </a:lnTo>
                  <a:lnTo>
                    <a:pt x="3818" y="824"/>
                  </a:lnTo>
                  <a:lnTo>
                    <a:pt x="3812" y="825"/>
                  </a:lnTo>
                  <a:lnTo>
                    <a:pt x="3806" y="825"/>
                  </a:lnTo>
                  <a:lnTo>
                    <a:pt x="3795" y="819"/>
                  </a:lnTo>
                  <a:lnTo>
                    <a:pt x="3785" y="817"/>
                  </a:lnTo>
                  <a:lnTo>
                    <a:pt x="3772" y="817"/>
                  </a:lnTo>
                  <a:lnTo>
                    <a:pt x="3760" y="815"/>
                  </a:lnTo>
                  <a:lnTo>
                    <a:pt x="3748" y="810"/>
                  </a:lnTo>
                  <a:lnTo>
                    <a:pt x="3736" y="794"/>
                  </a:lnTo>
                  <a:lnTo>
                    <a:pt x="3727" y="773"/>
                  </a:lnTo>
                  <a:lnTo>
                    <a:pt x="3725" y="749"/>
                  </a:lnTo>
                  <a:lnTo>
                    <a:pt x="3734" y="745"/>
                  </a:lnTo>
                  <a:lnTo>
                    <a:pt x="3741" y="745"/>
                  </a:lnTo>
                  <a:lnTo>
                    <a:pt x="3748" y="747"/>
                  </a:lnTo>
                  <a:lnTo>
                    <a:pt x="3755" y="743"/>
                  </a:lnTo>
                  <a:lnTo>
                    <a:pt x="3764" y="729"/>
                  </a:lnTo>
                  <a:lnTo>
                    <a:pt x="3786" y="726"/>
                  </a:lnTo>
                  <a:lnTo>
                    <a:pt x="3790" y="723"/>
                  </a:lnTo>
                  <a:lnTo>
                    <a:pt x="3793" y="719"/>
                  </a:lnTo>
                  <a:lnTo>
                    <a:pt x="3793" y="717"/>
                  </a:lnTo>
                  <a:lnTo>
                    <a:pt x="3795" y="716"/>
                  </a:lnTo>
                  <a:lnTo>
                    <a:pt x="3795" y="714"/>
                  </a:lnTo>
                  <a:lnTo>
                    <a:pt x="3795" y="712"/>
                  </a:lnTo>
                  <a:lnTo>
                    <a:pt x="3797" y="710"/>
                  </a:lnTo>
                  <a:lnTo>
                    <a:pt x="3797" y="710"/>
                  </a:lnTo>
                  <a:lnTo>
                    <a:pt x="3800" y="710"/>
                  </a:lnTo>
                  <a:lnTo>
                    <a:pt x="3806" y="710"/>
                  </a:lnTo>
                  <a:lnTo>
                    <a:pt x="3812" y="710"/>
                  </a:lnTo>
                  <a:lnTo>
                    <a:pt x="3816" y="698"/>
                  </a:lnTo>
                  <a:lnTo>
                    <a:pt x="3821" y="689"/>
                  </a:lnTo>
                  <a:lnTo>
                    <a:pt x="3826" y="681"/>
                  </a:lnTo>
                  <a:lnTo>
                    <a:pt x="3832" y="672"/>
                  </a:lnTo>
                  <a:close/>
                  <a:moveTo>
                    <a:pt x="3329" y="649"/>
                  </a:moveTo>
                  <a:lnTo>
                    <a:pt x="3339" y="656"/>
                  </a:lnTo>
                  <a:lnTo>
                    <a:pt x="3345" y="668"/>
                  </a:lnTo>
                  <a:lnTo>
                    <a:pt x="3345" y="686"/>
                  </a:lnTo>
                  <a:lnTo>
                    <a:pt x="3345" y="688"/>
                  </a:lnTo>
                  <a:lnTo>
                    <a:pt x="3346" y="688"/>
                  </a:lnTo>
                  <a:lnTo>
                    <a:pt x="3348" y="689"/>
                  </a:lnTo>
                  <a:lnTo>
                    <a:pt x="3348" y="689"/>
                  </a:lnTo>
                  <a:lnTo>
                    <a:pt x="3348" y="691"/>
                  </a:lnTo>
                  <a:lnTo>
                    <a:pt x="3348" y="695"/>
                  </a:lnTo>
                  <a:lnTo>
                    <a:pt x="3345" y="695"/>
                  </a:lnTo>
                  <a:lnTo>
                    <a:pt x="3341" y="696"/>
                  </a:lnTo>
                  <a:lnTo>
                    <a:pt x="3339" y="700"/>
                  </a:lnTo>
                  <a:lnTo>
                    <a:pt x="3336" y="702"/>
                  </a:lnTo>
                  <a:lnTo>
                    <a:pt x="3334" y="702"/>
                  </a:lnTo>
                  <a:lnTo>
                    <a:pt x="3332" y="700"/>
                  </a:lnTo>
                  <a:lnTo>
                    <a:pt x="3331" y="700"/>
                  </a:lnTo>
                  <a:lnTo>
                    <a:pt x="3331" y="700"/>
                  </a:lnTo>
                  <a:lnTo>
                    <a:pt x="3329" y="698"/>
                  </a:lnTo>
                  <a:lnTo>
                    <a:pt x="3322" y="684"/>
                  </a:lnTo>
                  <a:lnTo>
                    <a:pt x="3322" y="663"/>
                  </a:lnTo>
                  <a:lnTo>
                    <a:pt x="3324" y="660"/>
                  </a:lnTo>
                  <a:lnTo>
                    <a:pt x="3326" y="658"/>
                  </a:lnTo>
                  <a:lnTo>
                    <a:pt x="3327" y="654"/>
                  </a:lnTo>
                  <a:lnTo>
                    <a:pt x="3329" y="649"/>
                  </a:lnTo>
                  <a:close/>
                  <a:moveTo>
                    <a:pt x="3956" y="628"/>
                  </a:moveTo>
                  <a:lnTo>
                    <a:pt x="3964" y="637"/>
                  </a:lnTo>
                  <a:lnTo>
                    <a:pt x="3970" y="647"/>
                  </a:lnTo>
                  <a:lnTo>
                    <a:pt x="3970" y="663"/>
                  </a:lnTo>
                  <a:lnTo>
                    <a:pt x="3971" y="667"/>
                  </a:lnTo>
                  <a:lnTo>
                    <a:pt x="3973" y="667"/>
                  </a:lnTo>
                  <a:lnTo>
                    <a:pt x="3973" y="668"/>
                  </a:lnTo>
                  <a:lnTo>
                    <a:pt x="3973" y="668"/>
                  </a:lnTo>
                  <a:lnTo>
                    <a:pt x="3971" y="668"/>
                  </a:lnTo>
                  <a:lnTo>
                    <a:pt x="3970" y="672"/>
                  </a:lnTo>
                  <a:lnTo>
                    <a:pt x="3970" y="675"/>
                  </a:lnTo>
                  <a:lnTo>
                    <a:pt x="3968" y="675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6" y="677"/>
                  </a:lnTo>
                  <a:lnTo>
                    <a:pt x="3963" y="679"/>
                  </a:lnTo>
                  <a:lnTo>
                    <a:pt x="3961" y="675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59" y="674"/>
                  </a:lnTo>
                  <a:lnTo>
                    <a:pt x="3957" y="674"/>
                  </a:lnTo>
                  <a:lnTo>
                    <a:pt x="3956" y="672"/>
                  </a:lnTo>
                  <a:lnTo>
                    <a:pt x="3956" y="675"/>
                  </a:lnTo>
                  <a:lnTo>
                    <a:pt x="3957" y="677"/>
                  </a:lnTo>
                  <a:lnTo>
                    <a:pt x="3959" y="679"/>
                  </a:lnTo>
                  <a:lnTo>
                    <a:pt x="3961" y="681"/>
                  </a:lnTo>
                  <a:lnTo>
                    <a:pt x="3961" y="681"/>
                  </a:lnTo>
                  <a:lnTo>
                    <a:pt x="3959" y="682"/>
                  </a:lnTo>
                  <a:lnTo>
                    <a:pt x="3959" y="684"/>
                  </a:lnTo>
                  <a:lnTo>
                    <a:pt x="3959" y="686"/>
                  </a:lnTo>
                  <a:lnTo>
                    <a:pt x="3959" y="691"/>
                  </a:lnTo>
                  <a:lnTo>
                    <a:pt x="3950" y="691"/>
                  </a:lnTo>
                  <a:lnTo>
                    <a:pt x="3950" y="686"/>
                  </a:lnTo>
                  <a:lnTo>
                    <a:pt x="3945" y="684"/>
                  </a:lnTo>
                  <a:lnTo>
                    <a:pt x="3940" y="681"/>
                  </a:lnTo>
                  <a:lnTo>
                    <a:pt x="3938" y="677"/>
                  </a:lnTo>
                  <a:lnTo>
                    <a:pt x="3936" y="672"/>
                  </a:lnTo>
                  <a:lnTo>
                    <a:pt x="3935" y="667"/>
                  </a:lnTo>
                  <a:lnTo>
                    <a:pt x="3931" y="660"/>
                  </a:lnTo>
                  <a:lnTo>
                    <a:pt x="3926" y="663"/>
                  </a:lnTo>
                  <a:lnTo>
                    <a:pt x="3919" y="667"/>
                  </a:lnTo>
                  <a:lnTo>
                    <a:pt x="3912" y="668"/>
                  </a:lnTo>
                  <a:lnTo>
                    <a:pt x="3905" y="672"/>
                  </a:lnTo>
                  <a:lnTo>
                    <a:pt x="3905" y="663"/>
                  </a:lnTo>
                  <a:lnTo>
                    <a:pt x="3907" y="661"/>
                  </a:lnTo>
                  <a:lnTo>
                    <a:pt x="3907" y="661"/>
                  </a:lnTo>
                  <a:lnTo>
                    <a:pt x="3907" y="660"/>
                  </a:lnTo>
                  <a:lnTo>
                    <a:pt x="3908" y="660"/>
                  </a:lnTo>
                  <a:lnTo>
                    <a:pt x="3908" y="656"/>
                  </a:lnTo>
                  <a:lnTo>
                    <a:pt x="3922" y="651"/>
                  </a:lnTo>
                  <a:lnTo>
                    <a:pt x="3935" y="647"/>
                  </a:lnTo>
                  <a:lnTo>
                    <a:pt x="3947" y="640"/>
                  </a:lnTo>
                  <a:lnTo>
                    <a:pt x="3956" y="628"/>
                  </a:lnTo>
                  <a:close/>
                  <a:moveTo>
                    <a:pt x="1243" y="628"/>
                  </a:moveTo>
                  <a:lnTo>
                    <a:pt x="1245" y="633"/>
                  </a:lnTo>
                  <a:lnTo>
                    <a:pt x="1245" y="635"/>
                  </a:lnTo>
                  <a:lnTo>
                    <a:pt x="1245" y="637"/>
                  </a:lnTo>
                  <a:lnTo>
                    <a:pt x="1245" y="637"/>
                  </a:lnTo>
                  <a:lnTo>
                    <a:pt x="1247" y="639"/>
                  </a:lnTo>
                  <a:lnTo>
                    <a:pt x="1248" y="639"/>
                  </a:lnTo>
                  <a:lnTo>
                    <a:pt x="1252" y="640"/>
                  </a:lnTo>
                  <a:lnTo>
                    <a:pt x="1252" y="633"/>
                  </a:lnTo>
                  <a:lnTo>
                    <a:pt x="1243" y="628"/>
                  </a:lnTo>
                  <a:close/>
                  <a:moveTo>
                    <a:pt x="3870" y="609"/>
                  </a:moveTo>
                  <a:lnTo>
                    <a:pt x="3874" y="613"/>
                  </a:lnTo>
                  <a:lnTo>
                    <a:pt x="3875" y="613"/>
                  </a:lnTo>
                  <a:lnTo>
                    <a:pt x="3877" y="613"/>
                  </a:lnTo>
                  <a:lnTo>
                    <a:pt x="3877" y="614"/>
                  </a:lnTo>
                  <a:lnTo>
                    <a:pt x="3877" y="614"/>
                  </a:lnTo>
                  <a:lnTo>
                    <a:pt x="3877" y="618"/>
                  </a:lnTo>
                  <a:lnTo>
                    <a:pt x="3879" y="621"/>
                  </a:lnTo>
                  <a:lnTo>
                    <a:pt x="3868" y="630"/>
                  </a:lnTo>
                  <a:lnTo>
                    <a:pt x="3861" y="639"/>
                  </a:lnTo>
                  <a:lnTo>
                    <a:pt x="3853" y="646"/>
                  </a:lnTo>
                  <a:lnTo>
                    <a:pt x="3840" y="653"/>
                  </a:lnTo>
                  <a:lnTo>
                    <a:pt x="3840" y="649"/>
                  </a:lnTo>
                  <a:lnTo>
                    <a:pt x="3851" y="637"/>
                  </a:lnTo>
                  <a:lnTo>
                    <a:pt x="3863" y="625"/>
                  </a:lnTo>
                  <a:lnTo>
                    <a:pt x="3870" y="609"/>
                  </a:lnTo>
                  <a:close/>
                  <a:moveTo>
                    <a:pt x="1371" y="517"/>
                  </a:moveTo>
                  <a:lnTo>
                    <a:pt x="1378" y="518"/>
                  </a:lnTo>
                  <a:lnTo>
                    <a:pt x="1386" y="522"/>
                  </a:lnTo>
                  <a:lnTo>
                    <a:pt x="1383" y="524"/>
                  </a:lnTo>
                  <a:lnTo>
                    <a:pt x="1381" y="527"/>
                  </a:lnTo>
                  <a:lnTo>
                    <a:pt x="1378" y="529"/>
                  </a:lnTo>
                  <a:lnTo>
                    <a:pt x="1372" y="529"/>
                  </a:lnTo>
                  <a:lnTo>
                    <a:pt x="1367" y="527"/>
                  </a:lnTo>
                  <a:lnTo>
                    <a:pt x="1362" y="527"/>
                  </a:lnTo>
                  <a:lnTo>
                    <a:pt x="1357" y="527"/>
                  </a:lnTo>
                  <a:lnTo>
                    <a:pt x="1351" y="529"/>
                  </a:lnTo>
                  <a:lnTo>
                    <a:pt x="1351" y="518"/>
                  </a:lnTo>
                  <a:lnTo>
                    <a:pt x="1364" y="517"/>
                  </a:lnTo>
                  <a:lnTo>
                    <a:pt x="1371" y="517"/>
                  </a:lnTo>
                  <a:close/>
                  <a:moveTo>
                    <a:pt x="3912" y="506"/>
                  </a:moveTo>
                  <a:lnTo>
                    <a:pt x="3912" y="524"/>
                  </a:lnTo>
                  <a:lnTo>
                    <a:pt x="3910" y="536"/>
                  </a:lnTo>
                  <a:lnTo>
                    <a:pt x="3907" y="546"/>
                  </a:lnTo>
                  <a:lnTo>
                    <a:pt x="3905" y="564"/>
                  </a:lnTo>
                  <a:lnTo>
                    <a:pt x="3908" y="564"/>
                  </a:lnTo>
                  <a:lnTo>
                    <a:pt x="3908" y="567"/>
                  </a:lnTo>
                  <a:lnTo>
                    <a:pt x="3915" y="567"/>
                  </a:lnTo>
                  <a:lnTo>
                    <a:pt x="3919" y="567"/>
                  </a:lnTo>
                  <a:lnTo>
                    <a:pt x="3922" y="567"/>
                  </a:lnTo>
                  <a:lnTo>
                    <a:pt x="3926" y="569"/>
                  </a:lnTo>
                  <a:lnTo>
                    <a:pt x="3929" y="571"/>
                  </a:lnTo>
                  <a:lnTo>
                    <a:pt x="3936" y="572"/>
                  </a:lnTo>
                  <a:lnTo>
                    <a:pt x="3940" y="585"/>
                  </a:lnTo>
                  <a:lnTo>
                    <a:pt x="3947" y="593"/>
                  </a:lnTo>
                  <a:lnTo>
                    <a:pt x="3956" y="602"/>
                  </a:lnTo>
                  <a:lnTo>
                    <a:pt x="3963" y="614"/>
                  </a:lnTo>
                  <a:lnTo>
                    <a:pt x="3957" y="616"/>
                  </a:lnTo>
                  <a:lnTo>
                    <a:pt x="3954" y="618"/>
                  </a:lnTo>
                  <a:lnTo>
                    <a:pt x="3952" y="618"/>
                  </a:lnTo>
                  <a:lnTo>
                    <a:pt x="3952" y="620"/>
                  </a:lnTo>
                  <a:lnTo>
                    <a:pt x="3952" y="621"/>
                  </a:lnTo>
                  <a:lnTo>
                    <a:pt x="3952" y="621"/>
                  </a:lnTo>
                  <a:lnTo>
                    <a:pt x="3952" y="623"/>
                  </a:lnTo>
                  <a:lnTo>
                    <a:pt x="3949" y="623"/>
                  </a:lnTo>
                  <a:lnTo>
                    <a:pt x="3943" y="625"/>
                  </a:lnTo>
                  <a:lnTo>
                    <a:pt x="3942" y="621"/>
                  </a:lnTo>
                  <a:lnTo>
                    <a:pt x="3942" y="621"/>
                  </a:lnTo>
                  <a:lnTo>
                    <a:pt x="3942" y="620"/>
                  </a:lnTo>
                  <a:lnTo>
                    <a:pt x="3942" y="620"/>
                  </a:lnTo>
                  <a:lnTo>
                    <a:pt x="3940" y="620"/>
                  </a:lnTo>
                  <a:lnTo>
                    <a:pt x="3938" y="620"/>
                  </a:lnTo>
                  <a:lnTo>
                    <a:pt x="3936" y="618"/>
                  </a:lnTo>
                  <a:lnTo>
                    <a:pt x="3933" y="625"/>
                  </a:lnTo>
                  <a:lnTo>
                    <a:pt x="3931" y="630"/>
                  </a:lnTo>
                  <a:lnTo>
                    <a:pt x="3928" y="635"/>
                  </a:lnTo>
                  <a:lnTo>
                    <a:pt x="3922" y="637"/>
                  </a:lnTo>
                  <a:lnTo>
                    <a:pt x="3917" y="640"/>
                  </a:lnTo>
                  <a:lnTo>
                    <a:pt x="3917" y="637"/>
                  </a:lnTo>
                  <a:lnTo>
                    <a:pt x="3914" y="633"/>
                  </a:lnTo>
                  <a:lnTo>
                    <a:pt x="3914" y="630"/>
                  </a:lnTo>
                  <a:lnTo>
                    <a:pt x="3914" y="628"/>
                  </a:lnTo>
                  <a:lnTo>
                    <a:pt x="3914" y="627"/>
                  </a:lnTo>
                  <a:lnTo>
                    <a:pt x="3914" y="627"/>
                  </a:lnTo>
                  <a:lnTo>
                    <a:pt x="3914" y="625"/>
                  </a:lnTo>
                  <a:lnTo>
                    <a:pt x="3912" y="623"/>
                  </a:lnTo>
                  <a:lnTo>
                    <a:pt x="3910" y="623"/>
                  </a:lnTo>
                  <a:lnTo>
                    <a:pt x="3905" y="621"/>
                  </a:lnTo>
                  <a:lnTo>
                    <a:pt x="3905" y="616"/>
                  </a:lnTo>
                  <a:lnTo>
                    <a:pt x="3905" y="611"/>
                  </a:lnTo>
                  <a:lnTo>
                    <a:pt x="3907" y="607"/>
                  </a:lnTo>
                  <a:lnTo>
                    <a:pt x="3907" y="606"/>
                  </a:lnTo>
                  <a:lnTo>
                    <a:pt x="3908" y="604"/>
                  </a:lnTo>
                  <a:lnTo>
                    <a:pt x="3912" y="604"/>
                  </a:lnTo>
                  <a:lnTo>
                    <a:pt x="3917" y="602"/>
                  </a:lnTo>
                  <a:lnTo>
                    <a:pt x="3924" y="602"/>
                  </a:lnTo>
                  <a:lnTo>
                    <a:pt x="3924" y="614"/>
                  </a:lnTo>
                  <a:lnTo>
                    <a:pt x="3936" y="614"/>
                  </a:lnTo>
                  <a:lnTo>
                    <a:pt x="3936" y="611"/>
                  </a:lnTo>
                  <a:lnTo>
                    <a:pt x="3938" y="607"/>
                  </a:lnTo>
                  <a:lnTo>
                    <a:pt x="3940" y="606"/>
                  </a:lnTo>
                  <a:lnTo>
                    <a:pt x="3940" y="604"/>
                  </a:lnTo>
                  <a:lnTo>
                    <a:pt x="3942" y="602"/>
                  </a:lnTo>
                  <a:lnTo>
                    <a:pt x="3943" y="599"/>
                  </a:lnTo>
                  <a:lnTo>
                    <a:pt x="3940" y="599"/>
                  </a:lnTo>
                  <a:lnTo>
                    <a:pt x="3922" y="585"/>
                  </a:lnTo>
                  <a:lnTo>
                    <a:pt x="3902" y="576"/>
                  </a:lnTo>
                  <a:lnTo>
                    <a:pt x="3902" y="583"/>
                  </a:lnTo>
                  <a:lnTo>
                    <a:pt x="3900" y="588"/>
                  </a:lnTo>
                  <a:lnTo>
                    <a:pt x="3898" y="593"/>
                  </a:lnTo>
                  <a:lnTo>
                    <a:pt x="3898" y="599"/>
                  </a:lnTo>
                  <a:lnTo>
                    <a:pt x="3896" y="597"/>
                  </a:lnTo>
                  <a:lnTo>
                    <a:pt x="3895" y="595"/>
                  </a:lnTo>
                  <a:lnTo>
                    <a:pt x="3895" y="595"/>
                  </a:lnTo>
                  <a:lnTo>
                    <a:pt x="3895" y="593"/>
                  </a:lnTo>
                  <a:lnTo>
                    <a:pt x="3893" y="592"/>
                  </a:lnTo>
                  <a:lnTo>
                    <a:pt x="3888" y="579"/>
                  </a:lnTo>
                  <a:lnTo>
                    <a:pt x="3882" y="564"/>
                  </a:lnTo>
                  <a:lnTo>
                    <a:pt x="3881" y="544"/>
                  </a:lnTo>
                  <a:lnTo>
                    <a:pt x="3882" y="527"/>
                  </a:lnTo>
                  <a:lnTo>
                    <a:pt x="3889" y="510"/>
                  </a:lnTo>
                  <a:lnTo>
                    <a:pt x="3895" y="508"/>
                  </a:lnTo>
                  <a:lnTo>
                    <a:pt x="3900" y="506"/>
                  </a:lnTo>
                  <a:lnTo>
                    <a:pt x="3905" y="506"/>
                  </a:lnTo>
                  <a:lnTo>
                    <a:pt x="3912" y="506"/>
                  </a:lnTo>
                  <a:close/>
                  <a:moveTo>
                    <a:pt x="1306" y="506"/>
                  </a:moveTo>
                  <a:lnTo>
                    <a:pt x="1313" y="506"/>
                  </a:lnTo>
                  <a:lnTo>
                    <a:pt x="1320" y="508"/>
                  </a:lnTo>
                  <a:lnTo>
                    <a:pt x="1327" y="508"/>
                  </a:lnTo>
                  <a:lnTo>
                    <a:pt x="1332" y="510"/>
                  </a:lnTo>
                  <a:lnTo>
                    <a:pt x="1332" y="518"/>
                  </a:lnTo>
                  <a:lnTo>
                    <a:pt x="1306" y="518"/>
                  </a:lnTo>
                  <a:lnTo>
                    <a:pt x="1306" y="506"/>
                  </a:lnTo>
                  <a:close/>
                  <a:moveTo>
                    <a:pt x="1159" y="506"/>
                  </a:moveTo>
                  <a:lnTo>
                    <a:pt x="1168" y="508"/>
                  </a:lnTo>
                  <a:lnTo>
                    <a:pt x="1173" y="511"/>
                  </a:lnTo>
                  <a:lnTo>
                    <a:pt x="1180" y="515"/>
                  </a:lnTo>
                  <a:lnTo>
                    <a:pt x="1186" y="518"/>
                  </a:lnTo>
                  <a:lnTo>
                    <a:pt x="1186" y="522"/>
                  </a:lnTo>
                  <a:lnTo>
                    <a:pt x="1179" y="522"/>
                  </a:lnTo>
                  <a:lnTo>
                    <a:pt x="1173" y="524"/>
                  </a:lnTo>
                  <a:lnTo>
                    <a:pt x="1168" y="525"/>
                  </a:lnTo>
                  <a:lnTo>
                    <a:pt x="1165" y="524"/>
                  </a:lnTo>
                  <a:lnTo>
                    <a:pt x="1158" y="524"/>
                  </a:lnTo>
                  <a:lnTo>
                    <a:pt x="1152" y="522"/>
                  </a:lnTo>
                  <a:lnTo>
                    <a:pt x="1152" y="510"/>
                  </a:lnTo>
                  <a:lnTo>
                    <a:pt x="1154" y="510"/>
                  </a:lnTo>
                  <a:lnTo>
                    <a:pt x="1156" y="508"/>
                  </a:lnTo>
                  <a:lnTo>
                    <a:pt x="1158" y="508"/>
                  </a:lnTo>
                  <a:lnTo>
                    <a:pt x="1158" y="508"/>
                  </a:lnTo>
                  <a:lnTo>
                    <a:pt x="1159" y="506"/>
                  </a:lnTo>
                  <a:close/>
                  <a:moveTo>
                    <a:pt x="1220" y="490"/>
                  </a:moveTo>
                  <a:lnTo>
                    <a:pt x="1241" y="492"/>
                  </a:lnTo>
                  <a:lnTo>
                    <a:pt x="1259" y="496"/>
                  </a:lnTo>
                  <a:lnTo>
                    <a:pt x="1273" y="501"/>
                  </a:lnTo>
                  <a:lnTo>
                    <a:pt x="1290" y="506"/>
                  </a:lnTo>
                  <a:lnTo>
                    <a:pt x="1290" y="515"/>
                  </a:lnTo>
                  <a:lnTo>
                    <a:pt x="1283" y="515"/>
                  </a:lnTo>
                  <a:lnTo>
                    <a:pt x="1280" y="517"/>
                  </a:lnTo>
                  <a:lnTo>
                    <a:pt x="1275" y="518"/>
                  </a:lnTo>
                  <a:lnTo>
                    <a:pt x="1271" y="520"/>
                  </a:lnTo>
                  <a:lnTo>
                    <a:pt x="1268" y="522"/>
                  </a:lnTo>
                  <a:lnTo>
                    <a:pt x="1262" y="522"/>
                  </a:lnTo>
                  <a:lnTo>
                    <a:pt x="1262" y="520"/>
                  </a:lnTo>
                  <a:lnTo>
                    <a:pt x="1262" y="518"/>
                  </a:lnTo>
                  <a:lnTo>
                    <a:pt x="1261" y="517"/>
                  </a:lnTo>
                  <a:lnTo>
                    <a:pt x="1259" y="515"/>
                  </a:lnTo>
                  <a:lnTo>
                    <a:pt x="1257" y="513"/>
                  </a:lnTo>
                  <a:lnTo>
                    <a:pt x="1255" y="515"/>
                  </a:lnTo>
                  <a:lnTo>
                    <a:pt x="1252" y="525"/>
                  </a:lnTo>
                  <a:lnTo>
                    <a:pt x="1247" y="525"/>
                  </a:lnTo>
                  <a:lnTo>
                    <a:pt x="1234" y="524"/>
                  </a:lnTo>
                  <a:lnTo>
                    <a:pt x="1220" y="522"/>
                  </a:lnTo>
                  <a:lnTo>
                    <a:pt x="1210" y="522"/>
                  </a:lnTo>
                  <a:lnTo>
                    <a:pt x="1205" y="510"/>
                  </a:lnTo>
                  <a:lnTo>
                    <a:pt x="1214" y="510"/>
                  </a:lnTo>
                  <a:lnTo>
                    <a:pt x="1220" y="510"/>
                  </a:lnTo>
                  <a:lnTo>
                    <a:pt x="1227" y="508"/>
                  </a:lnTo>
                  <a:lnTo>
                    <a:pt x="1233" y="506"/>
                  </a:lnTo>
                  <a:lnTo>
                    <a:pt x="1229" y="504"/>
                  </a:lnTo>
                  <a:lnTo>
                    <a:pt x="1226" y="501"/>
                  </a:lnTo>
                  <a:lnTo>
                    <a:pt x="1224" y="499"/>
                  </a:lnTo>
                  <a:lnTo>
                    <a:pt x="1222" y="496"/>
                  </a:lnTo>
                  <a:lnTo>
                    <a:pt x="1220" y="490"/>
                  </a:lnTo>
                  <a:close/>
                  <a:moveTo>
                    <a:pt x="100" y="452"/>
                  </a:moveTo>
                  <a:lnTo>
                    <a:pt x="116" y="457"/>
                  </a:lnTo>
                  <a:lnTo>
                    <a:pt x="128" y="464"/>
                  </a:lnTo>
                  <a:lnTo>
                    <a:pt x="142" y="471"/>
                  </a:lnTo>
                  <a:lnTo>
                    <a:pt x="142" y="475"/>
                  </a:lnTo>
                  <a:lnTo>
                    <a:pt x="138" y="475"/>
                  </a:lnTo>
                  <a:lnTo>
                    <a:pt x="126" y="483"/>
                  </a:lnTo>
                  <a:lnTo>
                    <a:pt x="114" y="485"/>
                  </a:lnTo>
                  <a:lnTo>
                    <a:pt x="103" y="487"/>
                  </a:lnTo>
                  <a:lnTo>
                    <a:pt x="91" y="490"/>
                  </a:lnTo>
                  <a:lnTo>
                    <a:pt x="91" y="487"/>
                  </a:lnTo>
                  <a:lnTo>
                    <a:pt x="88" y="487"/>
                  </a:lnTo>
                  <a:lnTo>
                    <a:pt x="91" y="478"/>
                  </a:lnTo>
                  <a:lnTo>
                    <a:pt x="91" y="469"/>
                  </a:lnTo>
                  <a:lnTo>
                    <a:pt x="91" y="457"/>
                  </a:lnTo>
                  <a:lnTo>
                    <a:pt x="95" y="455"/>
                  </a:lnTo>
                  <a:lnTo>
                    <a:pt x="96" y="455"/>
                  </a:lnTo>
                  <a:lnTo>
                    <a:pt x="96" y="454"/>
                  </a:lnTo>
                  <a:lnTo>
                    <a:pt x="98" y="454"/>
                  </a:lnTo>
                  <a:lnTo>
                    <a:pt x="100" y="452"/>
                  </a:lnTo>
                  <a:close/>
                  <a:moveTo>
                    <a:pt x="1098" y="441"/>
                  </a:moveTo>
                  <a:lnTo>
                    <a:pt x="1126" y="447"/>
                  </a:lnTo>
                  <a:lnTo>
                    <a:pt x="1151" y="455"/>
                  </a:lnTo>
                  <a:lnTo>
                    <a:pt x="1170" y="464"/>
                  </a:lnTo>
                  <a:lnTo>
                    <a:pt x="1189" y="473"/>
                  </a:lnTo>
                  <a:lnTo>
                    <a:pt x="1210" y="483"/>
                  </a:lnTo>
                  <a:lnTo>
                    <a:pt x="1210" y="490"/>
                  </a:lnTo>
                  <a:lnTo>
                    <a:pt x="1201" y="490"/>
                  </a:lnTo>
                  <a:lnTo>
                    <a:pt x="1191" y="494"/>
                  </a:lnTo>
                  <a:lnTo>
                    <a:pt x="1179" y="497"/>
                  </a:lnTo>
                  <a:lnTo>
                    <a:pt x="1166" y="499"/>
                  </a:lnTo>
                  <a:lnTo>
                    <a:pt x="1168" y="496"/>
                  </a:lnTo>
                  <a:lnTo>
                    <a:pt x="1168" y="492"/>
                  </a:lnTo>
                  <a:lnTo>
                    <a:pt x="1168" y="490"/>
                  </a:lnTo>
                  <a:lnTo>
                    <a:pt x="1168" y="489"/>
                  </a:lnTo>
                  <a:lnTo>
                    <a:pt x="1168" y="487"/>
                  </a:lnTo>
                  <a:lnTo>
                    <a:pt x="1166" y="483"/>
                  </a:lnTo>
                  <a:lnTo>
                    <a:pt x="1140" y="476"/>
                  </a:lnTo>
                  <a:lnTo>
                    <a:pt x="1116" y="464"/>
                  </a:lnTo>
                  <a:lnTo>
                    <a:pt x="1090" y="452"/>
                  </a:lnTo>
                  <a:lnTo>
                    <a:pt x="1084" y="457"/>
                  </a:lnTo>
                  <a:lnTo>
                    <a:pt x="1081" y="462"/>
                  </a:lnTo>
                  <a:lnTo>
                    <a:pt x="1076" y="468"/>
                  </a:lnTo>
                  <a:lnTo>
                    <a:pt x="1070" y="466"/>
                  </a:lnTo>
                  <a:lnTo>
                    <a:pt x="1063" y="462"/>
                  </a:lnTo>
                  <a:lnTo>
                    <a:pt x="1060" y="461"/>
                  </a:lnTo>
                  <a:lnTo>
                    <a:pt x="1067" y="461"/>
                  </a:lnTo>
                  <a:lnTo>
                    <a:pt x="1072" y="454"/>
                  </a:lnTo>
                  <a:lnTo>
                    <a:pt x="1077" y="450"/>
                  </a:lnTo>
                  <a:lnTo>
                    <a:pt x="1083" y="445"/>
                  </a:lnTo>
                  <a:lnTo>
                    <a:pt x="1088" y="445"/>
                  </a:lnTo>
                  <a:lnTo>
                    <a:pt x="1091" y="443"/>
                  </a:lnTo>
                  <a:lnTo>
                    <a:pt x="1095" y="443"/>
                  </a:lnTo>
                  <a:lnTo>
                    <a:pt x="1098" y="441"/>
                  </a:lnTo>
                  <a:close/>
                  <a:moveTo>
                    <a:pt x="77" y="433"/>
                  </a:moveTo>
                  <a:lnTo>
                    <a:pt x="91" y="438"/>
                  </a:lnTo>
                  <a:lnTo>
                    <a:pt x="91" y="441"/>
                  </a:lnTo>
                  <a:lnTo>
                    <a:pt x="88" y="441"/>
                  </a:lnTo>
                  <a:lnTo>
                    <a:pt x="77" y="445"/>
                  </a:lnTo>
                  <a:lnTo>
                    <a:pt x="67" y="445"/>
                  </a:lnTo>
                  <a:lnTo>
                    <a:pt x="58" y="445"/>
                  </a:lnTo>
                  <a:lnTo>
                    <a:pt x="58" y="438"/>
                  </a:lnTo>
                  <a:lnTo>
                    <a:pt x="63" y="436"/>
                  </a:lnTo>
                  <a:lnTo>
                    <a:pt x="68" y="436"/>
                  </a:lnTo>
                  <a:lnTo>
                    <a:pt x="72" y="435"/>
                  </a:lnTo>
                  <a:lnTo>
                    <a:pt x="77" y="433"/>
                  </a:lnTo>
                  <a:close/>
                  <a:moveTo>
                    <a:pt x="0" y="417"/>
                  </a:moveTo>
                  <a:lnTo>
                    <a:pt x="6" y="419"/>
                  </a:lnTo>
                  <a:lnTo>
                    <a:pt x="13" y="419"/>
                  </a:lnTo>
                  <a:lnTo>
                    <a:pt x="16" y="419"/>
                  </a:lnTo>
                  <a:lnTo>
                    <a:pt x="21" y="421"/>
                  </a:lnTo>
                  <a:lnTo>
                    <a:pt x="27" y="422"/>
                  </a:lnTo>
                  <a:lnTo>
                    <a:pt x="27" y="429"/>
                  </a:lnTo>
                  <a:lnTo>
                    <a:pt x="23" y="429"/>
                  </a:lnTo>
                  <a:lnTo>
                    <a:pt x="18" y="431"/>
                  </a:lnTo>
                  <a:lnTo>
                    <a:pt x="13" y="433"/>
                  </a:lnTo>
                  <a:lnTo>
                    <a:pt x="7" y="433"/>
                  </a:lnTo>
                  <a:lnTo>
                    <a:pt x="0" y="433"/>
                  </a:lnTo>
                  <a:lnTo>
                    <a:pt x="0" y="417"/>
                  </a:lnTo>
                  <a:close/>
                  <a:moveTo>
                    <a:pt x="1152" y="414"/>
                  </a:moveTo>
                  <a:lnTo>
                    <a:pt x="1158" y="417"/>
                  </a:lnTo>
                  <a:lnTo>
                    <a:pt x="1161" y="421"/>
                  </a:lnTo>
                  <a:lnTo>
                    <a:pt x="1165" y="424"/>
                  </a:lnTo>
                  <a:lnTo>
                    <a:pt x="1166" y="429"/>
                  </a:lnTo>
                  <a:lnTo>
                    <a:pt x="1166" y="438"/>
                  </a:lnTo>
                  <a:lnTo>
                    <a:pt x="1159" y="438"/>
                  </a:lnTo>
                  <a:lnTo>
                    <a:pt x="1158" y="433"/>
                  </a:lnTo>
                  <a:lnTo>
                    <a:pt x="1156" y="431"/>
                  </a:lnTo>
                  <a:lnTo>
                    <a:pt x="1154" y="428"/>
                  </a:lnTo>
                  <a:lnTo>
                    <a:pt x="1152" y="424"/>
                  </a:lnTo>
                  <a:lnTo>
                    <a:pt x="1152" y="421"/>
                  </a:lnTo>
                  <a:lnTo>
                    <a:pt x="1152" y="414"/>
                  </a:lnTo>
                  <a:close/>
                  <a:moveTo>
                    <a:pt x="3905" y="407"/>
                  </a:moveTo>
                  <a:lnTo>
                    <a:pt x="3908" y="410"/>
                  </a:lnTo>
                  <a:lnTo>
                    <a:pt x="3910" y="414"/>
                  </a:lnTo>
                  <a:lnTo>
                    <a:pt x="3912" y="417"/>
                  </a:lnTo>
                  <a:lnTo>
                    <a:pt x="3912" y="422"/>
                  </a:lnTo>
                  <a:lnTo>
                    <a:pt x="3912" y="429"/>
                  </a:lnTo>
                  <a:lnTo>
                    <a:pt x="3898" y="464"/>
                  </a:lnTo>
                  <a:lnTo>
                    <a:pt x="3891" y="455"/>
                  </a:lnTo>
                  <a:lnTo>
                    <a:pt x="3888" y="447"/>
                  </a:lnTo>
                  <a:lnTo>
                    <a:pt x="3886" y="433"/>
                  </a:lnTo>
                  <a:lnTo>
                    <a:pt x="3905" y="407"/>
                  </a:lnTo>
                  <a:close/>
                  <a:moveTo>
                    <a:pt x="1144" y="391"/>
                  </a:moveTo>
                  <a:lnTo>
                    <a:pt x="1166" y="391"/>
                  </a:lnTo>
                  <a:lnTo>
                    <a:pt x="1168" y="394"/>
                  </a:lnTo>
                  <a:lnTo>
                    <a:pt x="1172" y="396"/>
                  </a:lnTo>
                  <a:lnTo>
                    <a:pt x="1172" y="398"/>
                  </a:lnTo>
                  <a:lnTo>
                    <a:pt x="1173" y="400"/>
                  </a:lnTo>
                  <a:lnTo>
                    <a:pt x="1173" y="401"/>
                  </a:lnTo>
                  <a:lnTo>
                    <a:pt x="1172" y="403"/>
                  </a:lnTo>
                  <a:lnTo>
                    <a:pt x="1172" y="407"/>
                  </a:lnTo>
                  <a:lnTo>
                    <a:pt x="1166" y="403"/>
                  </a:lnTo>
                  <a:lnTo>
                    <a:pt x="1161" y="401"/>
                  </a:lnTo>
                  <a:lnTo>
                    <a:pt x="1156" y="401"/>
                  </a:lnTo>
                  <a:lnTo>
                    <a:pt x="1152" y="400"/>
                  </a:lnTo>
                  <a:lnTo>
                    <a:pt x="1149" y="400"/>
                  </a:lnTo>
                  <a:lnTo>
                    <a:pt x="1145" y="398"/>
                  </a:lnTo>
                  <a:lnTo>
                    <a:pt x="1144" y="394"/>
                  </a:lnTo>
                  <a:lnTo>
                    <a:pt x="1144" y="391"/>
                  </a:lnTo>
                  <a:close/>
                  <a:moveTo>
                    <a:pt x="4017" y="326"/>
                  </a:moveTo>
                  <a:lnTo>
                    <a:pt x="4020" y="328"/>
                  </a:lnTo>
                  <a:lnTo>
                    <a:pt x="4022" y="328"/>
                  </a:lnTo>
                  <a:lnTo>
                    <a:pt x="4022" y="328"/>
                  </a:lnTo>
                  <a:lnTo>
                    <a:pt x="4022" y="330"/>
                  </a:lnTo>
                  <a:lnTo>
                    <a:pt x="4022" y="330"/>
                  </a:lnTo>
                  <a:lnTo>
                    <a:pt x="4024" y="333"/>
                  </a:lnTo>
                  <a:lnTo>
                    <a:pt x="4024" y="337"/>
                  </a:lnTo>
                  <a:lnTo>
                    <a:pt x="4022" y="342"/>
                  </a:lnTo>
                  <a:lnTo>
                    <a:pt x="4018" y="347"/>
                  </a:lnTo>
                  <a:lnTo>
                    <a:pt x="4017" y="352"/>
                  </a:lnTo>
                  <a:lnTo>
                    <a:pt x="4008" y="352"/>
                  </a:lnTo>
                  <a:lnTo>
                    <a:pt x="4008" y="340"/>
                  </a:lnTo>
                  <a:lnTo>
                    <a:pt x="4011" y="339"/>
                  </a:lnTo>
                  <a:lnTo>
                    <a:pt x="4013" y="335"/>
                  </a:lnTo>
                  <a:lnTo>
                    <a:pt x="4015" y="332"/>
                  </a:lnTo>
                  <a:lnTo>
                    <a:pt x="4017" y="326"/>
                  </a:lnTo>
                  <a:close/>
                  <a:moveTo>
                    <a:pt x="3970" y="279"/>
                  </a:moveTo>
                  <a:lnTo>
                    <a:pt x="3982" y="279"/>
                  </a:lnTo>
                  <a:lnTo>
                    <a:pt x="3982" y="291"/>
                  </a:lnTo>
                  <a:lnTo>
                    <a:pt x="3966" y="291"/>
                  </a:lnTo>
                  <a:lnTo>
                    <a:pt x="3966" y="283"/>
                  </a:lnTo>
                  <a:lnTo>
                    <a:pt x="3970" y="283"/>
                  </a:lnTo>
                  <a:lnTo>
                    <a:pt x="3970" y="279"/>
                  </a:lnTo>
                  <a:close/>
                  <a:moveTo>
                    <a:pt x="2699" y="246"/>
                  </a:moveTo>
                  <a:lnTo>
                    <a:pt x="2708" y="246"/>
                  </a:lnTo>
                  <a:lnTo>
                    <a:pt x="2704" y="251"/>
                  </a:lnTo>
                  <a:lnTo>
                    <a:pt x="2701" y="255"/>
                  </a:lnTo>
                  <a:lnTo>
                    <a:pt x="2697" y="258"/>
                  </a:lnTo>
                  <a:lnTo>
                    <a:pt x="2694" y="262"/>
                  </a:lnTo>
                  <a:lnTo>
                    <a:pt x="2688" y="265"/>
                  </a:lnTo>
                  <a:lnTo>
                    <a:pt x="2685" y="265"/>
                  </a:lnTo>
                  <a:lnTo>
                    <a:pt x="2685" y="267"/>
                  </a:lnTo>
                  <a:lnTo>
                    <a:pt x="2683" y="267"/>
                  </a:lnTo>
                  <a:lnTo>
                    <a:pt x="2680" y="267"/>
                  </a:lnTo>
                  <a:lnTo>
                    <a:pt x="2676" y="269"/>
                  </a:lnTo>
                  <a:lnTo>
                    <a:pt x="2673" y="256"/>
                  </a:lnTo>
                  <a:lnTo>
                    <a:pt x="2680" y="255"/>
                  </a:lnTo>
                  <a:lnTo>
                    <a:pt x="2687" y="251"/>
                  </a:lnTo>
                  <a:lnTo>
                    <a:pt x="2694" y="249"/>
                  </a:lnTo>
                  <a:lnTo>
                    <a:pt x="2699" y="246"/>
                  </a:lnTo>
                  <a:close/>
                  <a:moveTo>
                    <a:pt x="2554" y="241"/>
                  </a:moveTo>
                  <a:lnTo>
                    <a:pt x="2563" y="244"/>
                  </a:lnTo>
                  <a:lnTo>
                    <a:pt x="2573" y="248"/>
                  </a:lnTo>
                  <a:lnTo>
                    <a:pt x="2585" y="251"/>
                  </a:lnTo>
                  <a:lnTo>
                    <a:pt x="2592" y="256"/>
                  </a:lnTo>
                  <a:lnTo>
                    <a:pt x="2564" y="256"/>
                  </a:lnTo>
                  <a:lnTo>
                    <a:pt x="2561" y="255"/>
                  </a:lnTo>
                  <a:lnTo>
                    <a:pt x="2559" y="255"/>
                  </a:lnTo>
                  <a:lnTo>
                    <a:pt x="2556" y="253"/>
                  </a:lnTo>
                  <a:lnTo>
                    <a:pt x="2549" y="253"/>
                  </a:lnTo>
                  <a:lnTo>
                    <a:pt x="2549" y="249"/>
                  </a:lnTo>
                  <a:lnTo>
                    <a:pt x="2551" y="248"/>
                  </a:lnTo>
                  <a:lnTo>
                    <a:pt x="2552" y="246"/>
                  </a:lnTo>
                  <a:lnTo>
                    <a:pt x="2552" y="246"/>
                  </a:lnTo>
                  <a:lnTo>
                    <a:pt x="2552" y="244"/>
                  </a:lnTo>
                  <a:lnTo>
                    <a:pt x="2554" y="241"/>
                  </a:lnTo>
                  <a:close/>
                  <a:moveTo>
                    <a:pt x="2242" y="173"/>
                  </a:moveTo>
                  <a:lnTo>
                    <a:pt x="2266" y="173"/>
                  </a:lnTo>
                  <a:lnTo>
                    <a:pt x="2266" y="176"/>
                  </a:lnTo>
                  <a:lnTo>
                    <a:pt x="2261" y="178"/>
                  </a:lnTo>
                  <a:lnTo>
                    <a:pt x="2259" y="180"/>
                  </a:lnTo>
                  <a:lnTo>
                    <a:pt x="2256" y="181"/>
                  </a:lnTo>
                  <a:lnTo>
                    <a:pt x="2252" y="183"/>
                  </a:lnTo>
                  <a:lnTo>
                    <a:pt x="2247" y="183"/>
                  </a:lnTo>
                  <a:lnTo>
                    <a:pt x="2242" y="173"/>
                  </a:lnTo>
                  <a:close/>
                  <a:moveTo>
                    <a:pt x="2612" y="153"/>
                  </a:moveTo>
                  <a:lnTo>
                    <a:pt x="2610" y="155"/>
                  </a:lnTo>
                  <a:lnTo>
                    <a:pt x="2608" y="157"/>
                  </a:lnTo>
                  <a:lnTo>
                    <a:pt x="2606" y="157"/>
                  </a:lnTo>
                  <a:lnTo>
                    <a:pt x="2606" y="159"/>
                  </a:lnTo>
                  <a:lnTo>
                    <a:pt x="2605" y="160"/>
                  </a:lnTo>
                  <a:lnTo>
                    <a:pt x="2603" y="164"/>
                  </a:lnTo>
                  <a:lnTo>
                    <a:pt x="2606" y="164"/>
                  </a:lnTo>
                  <a:lnTo>
                    <a:pt x="2612" y="162"/>
                  </a:lnTo>
                  <a:lnTo>
                    <a:pt x="2615" y="160"/>
                  </a:lnTo>
                  <a:lnTo>
                    <a:pt x="2619" y="159"/>
                  </a:lnTo>
                  <a:lnTo>
                    <a:pt x="2622" y="157"/>
                  </a:lnTo>
                  <a:lnTo>
                    <a:pt x="2626" y="153"/>
                  </a:lnTo>
                  <a:lnTo>
                    <a:pt x="2612" y="153"/>
                  </a:lnTo>
                  <a:close/>
                  <a:moveTo>
                    <a:pt x="2362" y="153"/>
                  </a:moveTo>
                  <a:lnTo>
                    <a:pt x="2364" y="169"/>
                  </a:lnTo>
                  <a:lnTo>
                    <a:pt x="2366" y="188"/>
                  </a:lnTo>
                  <a:lnTo>
                    <a:pt x="2357" y="188"/>
                  </a:lnTo>
                  <a:lnTo>
                    <a:pt x="2355" y="190"/>
                  </a:lnTo>
                  <a:lnTo>
                    <a:pt x="2352" y="190"/>
                  </a:lnTo>
                  <a:lnTo>
                    <a:pt x="2348" y="190"/>
                  </a:lnTo>
                  <a:lnTo>
                    <a:pt x="2343" y="192"/>
                  </a:lnTo>
                  <a:lnTo>
                    <a:pt x="2341" y="178"/>
                  </a:lnTo>
                  <a:lnTo>
                    <a:pt x="2341" y="164"/>
                  </a:lnTo>
                  <a:lnTo>
                    <a:pt x="2343" y="157"/>
                  </a:lnTo>
                  <a:lnTo>
                    <a:pt x="2346" y="155"/>
                  </a:lnTo>
                  <a:lnTo>
                    <a:pt x="2350" y="153"/>
                  </a:lnTo>
                  <a:lnTo>
                    <a:pt x="2355" y="153"/>
                  </a:lnTo>
                  <a:lnTo>
                    <a:pt x="2362" y="153"/>
                  </a:lnTo>
                  <a:close/>
                  <a:moveTo>
                    <a:pt x="2353" y="119"/>
                  </a:moveTo>
                  <a:lnTo>
                    <a:pt x="2362" y="119"/>
                  </a:lnTo>
                  <a:lnTo>
                    <a:pt x="2360" y="126"/>
                  </a:lnTo>
                  <a:lnTo>
                    <a:pt x="2360" y="131"/>
                  </a:lnTo>
                  <a:lnTo>
                    <a:pt x="2360" y="136"/>
                  </a:lnTo>
                  <a:lnTo>
                    <a:pt x="2359" y="140"/>
                  </a:lnTo>
                  <a:lnTo>
                    <a:pt x="2357" y="145"/>
                  </a:lnTo>
                  <a:lnTo>
                    <a:pt x="2350" y="145"/>
                  </a:lnTo>
                  <a:lnTo>
                    <a:pt x="2350" y="138"/>
                  </a:lnTo>
                  <a:lnTo>
                    <a:pt x="2352" y="131"/>
                  </a:lnTo>
                  <a:lnTo>
                    <a:pt x="2352" y="124"/>
                  </a:lnTo>
                  <a:lnTo>
                    <a:pt x="2353" y="119"/>
                  </a:lnTo>
                  <a:close/>
                  <a:moveTo>
                    <a:pt x="4193" y="71"/>
                  </a:moveTo>
                  <a:lnTo>
                    <a:pt x="4202" y="84"/>
                  </a:lnTo>
                  <a:lnTo>
                    <a:pt x="4210" y="91"/>
                  </a:lnTo>
                  <a:lnTo>
                    <a:pt x="4221" y="94"/>
                  </a:lnTo>
                  <a:lnTo>
                    <a:pt x="4228" y="98"/>
                  </a:lnTo>
                  <a:lnTo>
                    <a:pt x="4235" y="103"/>
                  </a:lnTo>
                  <a:lnTo>
                    <a:pt x="4237" y="106"/>
                  </a:lnTo>
                  <a:lnTo>
                    <a:pt x="4238" y="110"/>
                  </a:lnTo>
                  <a:lnTo>
                    <a:pt x="4238" y="113"/>
                  </a:lnTo>
                  <a:lnTo>
                    <a:pt x="4238" y="119"/>
                  </a:lnTo>
                  <a:lnTo>
                    <a:pt x="4226" y="122"/>
                  </a:lnTo>
                  <a:lnTo>
                    <a:pt x="4217" y="129"/>
                  </a:lnTo>
                  <a:lnTo>
                    <a:pt x="4210" y="136"/>
                  </a:lnTo>
                  <a:lnTo>
                    <a:pt x="4200" y="141"/>
                  </a:lnTo>
                  <a:lnTo>
                    <a:pt x="4196" y="136"/>
                  </a:lnTo>
                  <a:lnTo>
                    <a:pt x="4193" y="134"/>
                  </a:lnTo>
                  <a:lnTo>
                    <a:pt x="4190" y="133"/>
                  </a:lnTo>
                  <a:lnTo>
                    <a:pt x="4186" y="134"/>
                  </a:lnTo>
                  <a:lnTo>
                    <a:pt x="4183" y="136"/>
                  </a:lnTo>
                  <a:lnTo>
                    <a:pt x="4181" y="140"/>
                  </a:lnTo>
                  <a:lnTo>
                    <a:pt x="4177" y="141"/>
                  </a:lnTo>
                  <a:lnTo>
                    <a:pt x="4183" y="162"/>
                  </a:lnTo>
                  <a:lnTo>
                    <a:pt x="4184" y="178"/>
                  </a:lnTo>
                  <a:lnTo>
                    <a:pt x="4184" y="190"/>
                  </a:lnTo>
                  <a:lnTo>
                    <a:pt x="4183" y="202"/>
                  </a:lnTo>
                  <a:lnTo>
                    <a:pt x="4179" y="215"/>
                  </a:lnTo>
                  <a:lnTo>
                    <a:pt x="4176" y="232"/>
                  </a:lnTo>
                  <a:lnTo>
                    <a:pt x="4174" y="253"/>
                  </a:lnTo>
                  <a:lnTo>
                    <a:pt x="4151" y="265"/>
                  </a:lnTo>
                  <a:lnTo>
                    <a:pt x="4125" y="277"/>
                  </a:lnTo>
                  <a:lnTo>
                    <a:pt x="4100" y="288"/>
                  </a:lnTo>
                  <a:lnTo>
                    <a:pt x="4095" y="279"/>
                  </a:lnTo>
                  <a:lnTo>
                    <a:pt x="4090" y="272"/>
                  </a:lnTo>
                  <a:lnTo>
                    <a:pt x="4088" y="279"/>
                  </a:lnTo>
                  <a:lnTo>
                    <a:pt x="4088" y="283"/>
                  </a:lnTo>
                  <a:lnTo>
                    <a:pt x="4087" y="288"/>
                  </a:lnTo>
                  <a:lnTo>
                    <a:pt x="4085" y="291"/>
                  </a:lnTo>
                  <a:lnTo>
                    <a:pt x="4080" y="291"/>
                  </a:lnTo>
                  <a:lnTo>
                    <a:pt x="4076" y="291"/>
                  </a:lnTo>
                  <a:lnTo>
                    <a:pt x="4074" y="293"/>
                  </a:lnTo>
                  <a:lnTo>
                    <a:pt x="4073" y="293"/>
                  </a:lnTo>
                  <a:lnTo>
                    <a:pt x="4071" y="295"/>
                  </a:lnTo>
                  <a:lnTo>
                    <a:pt x="4069" y="297"/>
                  </a:lnTo>
                  <a:lnTo>
                    <a:pt x="4064" y="297"/>
                  </a:lnTo>
                  <a:lnTo>
                    <a:pt x="4059" y="298"/>
                  </a:lnTo>
                  <a:lnTo>
                    <a:pt x="4057" y="295"/>
                  </a:lnTo>
                  <a:lnTo>
                    <a:pt x="4057" y="290"/>
                  </a:lnTo>
                  <a:lnTo>
                    <a:pt x="4057" y="288"/>
                  </a:lnTo>
                  <a:lnTo>
                    <a:pt x="4057" y="284"/>
                  </a:lnTo>
                  <a:lnTo>
                    <a:pt x="4057" y="283"/>
                  </a:lnTo>
                  <a:lnTo>
                    <a:pt x="4053" y="283"/>
                  </a:lnTo>
                  <a:lnTo>
                    <a:pt x="4050" y="281"/>
                  </a:lnTo>
                  <a:lnTo>
                    <a:pt x="4043" y="279"/>
                  </a:lnTo>
                  <a:lnTo>
                    <a:pt x="4043" y="283"/>
                  </a:lnTo>
                  <a:lnTo>
                    <a:pt x="4046" y="288"/>
                  </a:lnTo>
                  <a:lnTo>
                    <a:pt x="4050" y="290"/>
                  </a:lnTo>
                  <a:lnTo>
                    <a:pt x="4050" y="293"/>
                  </a:lnTo>
                  <a:lnTo>
                    <a:pt x="4050" y="298"/>
                  </a:lnTo>
                  <a:lnTo>
                    <a:pt x="4052" y="307"/>
                  </a:lnTo>
                  <a:lnTo>
                    <a:pt x="4046" y="312"/>
                  </a:lnTo>
                  <a:lnTo>
                    <a:pt x="4043" y="319"/>
                  </a:lnTo>
                  <a:lnTo>
                    <a:pt x="4039" y="326"/>
                  </a:lnTo>
                  <a:lnTo>
                    <a:pt x="4027" y="326"/>
                  </a:lnTo>
                  <a:lnTo>
                    <a:pt x="4025" y="312"/>
                  </a:lnTo>
                  <a:lnTo>
                    <a:pt x="4024" y="305"/>
                  </a:lnTo>
                  <a:lnTo>
                    <a:pt x="4020" y="298"/>
                  </a:lnTo>
                  <a:lnTo>
                    <a:pt x="4017" y="288"/>
                  </a:lnTo>
                  <a:lnTo>
                    <a:pt x="4027" y="288"/>
                  </a:lnTo>
                  <a:lnTo>
                    <a:pt x="4039" y="272"/>
                  </a:lnTo>
                  <a:lnTo>
                    <a:pt x="4055" y="258"/>
                  </a:lnTo>
                  <a:lnTo>
                    <a:pt x="4074" y="249"/>
                  </a:lnTo>
                  <a:lnTo>
                    <a:pt x="4081" y="248"/>
                  </a:lnTo>
                  <a:lnTo>
                    <a:pt x="4088" y="248"/>
                  </a:lnTo>
                  <a:lnTo>
                    <a:pt x="4094" y="249"/>
                  </a:lnTo>
                  <a:lnTo>
                    <a:pt x="4097" y="249"/>
                  </a:lnTo>
                  <a:lnTo>
                    <a:pt x="4100" y="249"/>
                  </a:lnTo>
                  <a:lnTo>
                    <a:pt x="4104" y="244"/>
                  </a:lnTo>
                  <a:lnTo>
                    <a:pt x="4107" y="239"/>
                  </a:lnTo>
                  <a:lnTo>
                    <a:pt x="4109" y="234"/>
                  </a:lnTo>
                  <a:lnTo>
                    <a:pt x="4111" y="230"/>
                  </a:lnTo>
                  <a:lnTo>
                    <a:pt x="4114" y="225"/>
                  </a:lnTo>
                  <a:lnTo>
                    <a:pt x="4120" y="222"/>
                  </a:lnTo>
                  <a:lnTo>
                    <a:pt x="4121" y="225"/>
                  </a:lnTo>
                  <a:lnTo>
                    <a:pt x="4123" y="227"/>
                  </a:lnTo>
                  <a:lnTo>
                    <a:pt x="4125" y="227"/>
                  </a:lnTo>
                  <a:lnTo>
                    <a:pt x="4125" y="227"/>
                  </a:lnTo>
                  <a:lnTo>
                    <a:pt x="4127" y="227"/>
                  </a:lnTo>
                  <a:lnTo>
                    <a:pt x="4128" y="225"/>
                  </a:lnTo>
                  <a:lnTo>
                    <a:pt x="4142" y="213"/>
                  </a:lnTo>
                  <a:lnTo>
                    <a:pt x="4151" y="202"/>
                  </a:lnTo>
                  <a:lnTo>
                    <a:pt x="4155" y="190"/>
                  </a:lnTo>
                  <a:lnTo>
                    <a:pt x="4158" y="176"/>
                  </a:lnTo>
                  <a:lnTo>
                    <a:pt x="4163" y="164"/>
                  </a:lnTo>
                  <a:lnTo>
                    <a:pt x="4174" y="148"/>
                  </a:lnTo>
                  <a:lnTo>
                    <a:pt x="4167" y="148"/>
                  </a:lnTo>
                  <a:lnTo>
                    <a:pt x="4162" y="145"/>
                  </a:lnTo>
                  <a:lnTo>
                    <a:pt x="4160" y="141"/>
                  </a:lnTo>
                  <a:lnTo>
                    <a:pt x="4158" y="138"/>
                  </a:lnTo>
                  <a:lnTo>
                    <a:pt x="4158" y="131"/>
                  </a:lnTo>
                  <a:lnTo>
                    <a:pt x="4158" y="122"/>
                  </a:lnTo>
                  <a:lnTo>
                    <a:pt x="4160" y="120"/>
                  </a:lnTo>
                  <a:lnTo>
                    <a:pt x="4160" y="120"/>
                  </a:lnTo>
                  <a:lnTo>
                    <a:pt x="4162" y="119"/>
                  </a:lnTo>
                  <a:lnTo>
                    <a:pt x="4162" y="117"/>
                  </a:lnTo>
                  <a:lnTo>
                    <a:pt x="4162" y="115"/>
                  </a:lnTo>
                  <a:lnTo>
                    <a:pt x="4169" y="113"/>
                  </a:lnTo>
                  <a:lnTo>
                    <a:pt x="4174" y="113"/>
                  </a:lnTo>
                  <a:lnTo>
                    <a:pt x="4177" y="112"/>
                  </a:lnTo>
                  <a:lnTo>
                    <a:pt x="4181" y="112"/>
                  </a:lnTo>
                  <a:lnTo>
                    <a:pt x="4181" y="94"/>
                  </a:lnTo>
                  <a:lnTo>
                    <a:pt x="4184" y="80"/>
                  </a:lnTo>
                  <a:lnTo>
                    <a:pt x="4193" y="71"/>
                  </a:lnTo>
                  <a:close/>
                  <a:moveTo>
                    <a:pt x="2414" y="68"/>
                  </a:moveTo>
                  <a:lnTo>
                    <a:pt x="2413" y="70"/>
                  </a:lnTo>
                  <a:lnTo>
                    <a:pt x="2411" y="70"/>
                  </a:lnTo>
                  <a:lnTo>
                    <a:pt x="2409" y="70"/>
                  </a:lnTo>
                  <a:lnTo>
                    <a:pt x="2409" y="71"/>
                  </a:lnTo>
                  <a:lnTo>
                    <a:pt x="2407" y="71"/>
                  </a:lnTo>
                  <a:lnTo>
                    <a:pt x="2404" y="75"/>
                  </a:lnTo>
                  <a:lnTo>
                    <a:pt x="2400" y="77"/>
                  </a:lnTo>
                  <a:lnTo>
                    <a:pt x="2400" y="78"/>
                  </a:lnTo>
                  <a:lnTo>
                    <a:pt x="2400" y="82"/>
                  </a:lnTo>
                  <a:lnTo>
                    <a:pt x="2400" y="85"/>
                  </a:lnTo>
                  <a:lnTo>
                    <a:pt x="2400" y="91"/>
                  </a:lnTo>
                  <a:lnTo>
                    <a:pt x="2414" y="105"/>
                  </a:lnTo>
                  <a:lnTo>
                    <a:pt x="2427" y="120"/>
                  </a:lnTo>
                  <a:lnTo>
                    <a:pt x="2439" y="138"/>
                  </a:lnTo>
                  <a:lnTo>
                    <a:pt x="2453" y="138"/>
                  </a:lnTo>
                  <a:lnTo>
                    <a:pt x="2453" y="148"/>
                  </a:lnTo>
                  <a:lnTo>
                    <a:pt x="2467" y="153"/>
                  </a:lnTo>
                  <a:lnTo>
                    <a:pt x="2477" y="160"/>
                  </a:lnTo>
                  <a:lnTo>
                    <a:pt x="2488" y="169"/>
                  </a:lnTo>
                  <a:lnTo>
                    <a:pt x="2488" y="173"/>
                  </a:lnTo>
                  <a:lnTo>
                    <a:pt x="2484" y="173"/>
                  </a:lnTo>
                  <a:lnTo>
                    <a:pt x="2481" y="173"/>
                  </a:lnTo>
                  <a:lnTo>
                    <a:pt x="2477" y="173"/>
                  </a:lnTo>
                  <a:lnTo>
                    <a:pt x="2475" y="173"/>
                  </a:lnTo>
                  <a:lnTo>
                    <a:pt x="2472" y="171"/>
                  </a:lnTo>
                  <a:lnTo>
                    <a:pt x="2467" y="169"/>
                  </a:lnTo>
                  <a:lnTo>
                    <a:pt x="2462" y="169"/>
                  </a:lnTo>
                  <a:lnTo>
                    <a:pt x="2462" y="174"/>
                  </a:lnTo>
                  <a:lnTo>
                    <a:pt x="2463" y="178"/>
                  </a:lnTo>
                  <a:lnTo>
                    <a:pt x="2465" y="181"/>
                  </a:lnTo>
                  <a:lnTo>
                    <a:pt x="2465" y="183"/>
                  </a:lnTo>
                  <a:lnTo>
                    <a:pt x="2467" y="187"/>
                  </a:lnTo>
                  <a:lnTo>
                    <a:pt x="2468" y="192"/>
                  </a:lnTo>
                  <a:lnTo>
                    <a:pt x="2463" y="195"/>
                  </a:lnTo>
                  <a:lnTo>
                    <a:pt x="2460" y="199"/>
                  </a:lnTo>
                  <a:lnTo>
                    <a:pt x="2456" y="204"/>
                  </a:lnTo>
                  <a:lnTo>
                    <a:pt x="2453" y="211"/>
                  </a:lnTo>
                  <a:lnTo>
                    <a:pt x="2442" y="211"/>
                  </a:lnTo>
                  <a:lnTo>
                    <a:pt x="2442" y="234"/>
                  </a:lnTo>
                  <a:lnTo>
                    <a:pt x="2434" y="234"/>
                  </a:lnTo>
                  <a:lnTo>
                    <a:pt x="2425" y="227"/>
                  </a:lnTo>
                  <a:lnTo>
                    <a:pt x="2414" y="223"/>
                  </a:lnTo>
                  <a:lnTo>
                    <a:pt x="2406" y="218"/>
                  </a:lnTo>
                  <a:lnTo>
                    <a:pt x="2400" y="206"/>
                  </a:lnTo>
                  <a:lnTo>
                    <a:pt x="2414" y="208"/>
                  </a:lnTo>
                  <a:lnTo>
                    <a:pt x="2428" y="206"/>
                  </a:lnTo>
                  <a:lnTo>
                    <a:pt x="2439" y="202"/>
                  </a:lnTo>
                  <a:lnTo>
                    <a:pt x="2446" y="195"/>
                  </a:lnTo>
                  <a:lnTo>
                    <a:pt x="2448" y="194"/>
                  </a:lnTo>
                  <a:lnTo>
                    <a:pt x="2448" y="192"/>
                  </a:lnTo>
                  <a:lnTo>
                    <a:pt x="2449" y="190"/>
                  </a:lnTo>
                  <a:lnTo>
                    <a:pt x="2449" y="187"/>
                  </a:lnTo>
                  <a:lnTo>
                    <a:pt x="2449" y="183"/>
                  </a:lnTo>
                  <a:lnTo>
                    <a:pt x="2423" y="164"/>
                  </a:lnTo>
                  <a:lnTo>
                    <a:pt x="2395" y="145"/>
                  </a:lnTo>
                  <a:lnTo>
                    <a:pt x="2386" y="134"/>
                  </a:lnTo>
                  <a:lnTo>
                    <a:pt x="2378" y="124"/>
                  </a:lnTo>
                  <a:lnTo>
                    <a:pt x="2371" y="112"/>
                  </a:lnTo>
                  <a:lnTo>
                    <a:pt x="2360" y="101"/>
                  </a:lnTo>
                  <a:lnTo>
                    <a:pt x="2346" y="96"/>
                  </a:lnTo>
                  <a:lnTo>
                    <a:pt x="2334" y="106"/>
                  </a:lnTo>
                  <a:lnTo>
                    <a:pt x="2318" y="115"/>
                  </a:lnTo>
                  <a:lnTo>
                    <a:pt x="2299" y="119"/>
                  </a:lnTo>
                  <a:lnTo>
                    <a:pt x="2297" y="115"/>
                  </a:lnTo>
                  <a:lnTo>
                    <a:pt x="2296" y="112"/>
                  </a:lnTo>
                  <a:lnTo>
                    <a:pt x="2294" y="110"/>
                  </a:lnTo>
                  <a:lnTo>
                    <a:pt x="2290" y="110"/>
                  </a:lnTo>
                  <a:lnTo>
                    <a:pt x="2289" y="110"/>
                  </a:lnTo>
                  <a:lnTo>
                    <a:pt x="2285" y="112"/>
                  </a:lnTo>
                  <a:lnTo>
                    <a:pt x="2276" y="119"/>
                  </a:lnTo>
                  <a:lnTo>
                    <a:pt x="2273" y="129"/>
                  </a:lnTo>
                  <a:lnTo>
                    <a:pt x="2271" y="140"/>
                  </a:lnTo>
                  <a:lnTo>
                    <a:pt x="2266" y="148"/>
                  </a:lnTo>
                  <a:lnTo>
                    <a:pt x="2247" y="148"/>
                  </a:lnTo>
                  <a:lnTo>
                    <a:pt x="2240" y="157"/>
                  </a:lnTo>
                  <a:lnTo>
                    <a:pt x="2235" y="167"/>
                  </a:lnTo>
                  <a:lnTo>
                    <a:pt x="2231" y="180"/>
                  </a:lnTo>
                  <a:lnTo>
                    <a:pt x="2229" y="181"/>
                  </a:lnTo>
                  <a:lnTo>
                    <a:pt x="2229" y="185"/>
                  </a:lnTo>
                  <a:lnTo>
                    <a:pt x="2231" y="187"/>
                  </a:lnTo>
                  <a:lnTo>
                    <a:pt x="2233" y="188"/>
                  </a:lnTo>
                  <a:lnTo>
                    <a:pt x="2236" y="192"/>
                  </a:lnTo>
                  <a:lnTo>
                    <a:pt x="2238" y="195"/>
                  </a:lnTo>
                  <a:lnTo>
                    <a:pt x="2233" y="195"/>
                  </a:lnTo>
                  <a:lnTo>
                    <a:pt x="2231" y="197"/>
                  </a:lnTo>
                  <a:lnTo>
                    <a:pt x="2229" y="197"/>
                  </a:lnTo>
                  <a:lnTo>
                    <a:pt x="2228" y="199"/>
                  </a:lnTo>
                  <a:lnTo>
                    <a:pt x="2226" y="201"/>
                  </a:lnTo>
                  <a:lnTo>
                    <a:pt x="2222" y="202"/>
                  </a:lnTo>
                  <a:lnTo>
                    <a:pt x="2222" y="206"/>
                  </a:lnTo>
                  <a:lnTo>
                    <a:pt x="2222" y="206"/>
                  </a:lnTo>
                  <a:lnTo>
                    <a:pt x="2222" y="208"/>
                  </a:lnTo>
                  <a:lnTo>
                    <a:pt x="2222" y="208"/>
                  </a:lnTo>
                  <a:lnTo>
                    <a:pt x="2222" y="209"/>
                  </a:lnTo>
                  <a:lnTo>
                    <a:pt x="2222" y="215"/>
                  </a:lnTo>
                  <a:lnTo>
                    <a:pt x="2210" y="216"/>
                  </a:lnTo>
                  <a:lnTo>
                    <a:pt x="2205" y="220"/>
                  </a:lnTo>
                  <a:lnTo>
                    <a:pt x="2201" y="223"/>
                  </a:lnTo>
                  <a:lnTo>
                    <a:pt x="2198" y="229"/>
                  </a:lnTo>
                  <a:lnTo>
                    <a:pt x="2193" y="234"/>
                  </a:lnTo>
                  <a:lnTo>
                    <a:pt x="2187" y="236"/>
                  </a:lnTo>
                  <a:lnTo>
                    <a:pt x="2184" y="236"/>
                  </a:lnTo>
                  <a:lnTo>
                    <a:pt x="2179" y="234"/>
                  </a:lnTo>
                  <a:lnTo>
                    <a:pt x="2175" y="232"/>
                  </a:lnTo>
                  <a:lnTo>
                    <a:pt x="2172" y="230"/>
                  </a:lnTo>
                  <a:lnTo>
                    <a:pt x="2170" y="230"/>
                  </a:lnTo>
                  <a:lnTo>
                    <a:pt x="2167" y="232"/>
                  </a:lnTo>
                  <a:lnTo>
                    <a:pt x="2163" y="234"/>
                  </a:lnTo>
                  <a:lnTo>
                    <a:pt x="2160" y="236"/>
                  </a:lnTo>
                  <a:lnTo>
                    <a:pt x="2154" y="237"/>
                  </a:lnTo>
                  <a:lnTo>
                    <a:pt x="2154" y="246"/>
                  </a:lnTo>
                  <a:lnTo>
                    <a:pt x="2203" y="253"/>
                  </a:lnTo>
                  <a:lnTo>
                    <a:pt x="2217" y="246"/>
                  </a:lnTo>
                  <a:lnTo>
                    <a:pt x="2231" y="237"/>
                  </a:lnTo>
                  <a:lnTo>
                    <a:pt x="2242" y="230"/>
                  </a:lnTo>
                  <a:lnTo>
                    <a:pt x="2257" y="227"/>
                  </a:lnTo>
                  <a:lnTo>
                    <a:pt x="2280" y="223"/>
                  </a:lnTo>
                  <a:lnTo>
                    <a:pt x="2304" y="222"/>
                  </a:lnTo>
                  <a:lnTo>
                    <a:pt x="2331" y="222"/>
                  </a:lnTo>
                  <a:lnTo>
                    <a:pt x="2353" y="222"/>
                  </a:lnTo>
                  <a:lnTo>
                    <a:pt x="2372" y="223"/>
                  </a:lnTo>
                  <a:lnTo>
                    <a:pt x="2381" y="225"/>
                  </a:lnTo>
                  <a:lnTo>
                    <a:pt x="2385" y="225"/>
                  </a:lnTo>
                  <a:lnTo>
                    <a:pt x="2379" y="241"/>
                  </a:lnTo>
                  <a:lnTo>
                    <a:pt x="2376" y="258"/>
                  </a:lnTo>
                  <a:lnTo>
                    <a:pt x="2372" y="276"/>
                  </a:lnTo>
                  <a:lnTo>
                    <a:pt x="2378" y="279"/>
                  </a:lnTo>
                  <a:lnTo>
                    <a:pt x="2379" y="283"/>
                  </a:lnTo>
                  <a:lnTo>
                    <a:pt x="2383" y="286"/>
                  </a:lnTo>
                  <a:lnTo>
                    <a:pt x="2385" y="288"/>
                  </a:lnTo>
                  <a:lnTo>
                    <a:pt x="2388" y="291"/>
                  </a:lnTo>
                  <a:lnTo>
                    <a:pt x="2400" y="295"/>
                  </a:lnTo>
                  <a:lnTo>
                    <a:pt x="2414" y="295"/>
                  </a:lnTo>
                  <a:lnTo>
                    <a:pt x="2428" y="297"/>
                  </a:lnTo>
                  <a:lnTo>
                    <a:pt x="2442" y="304"/>
                  </a:lnTo>
                  <a:lnTo>
                    <a:pt x="2446" y="318"/>
                  </a:lnTo>
                  <a:lnTo>
                    <a:pt x="2453" y="321"/>
                  </a:lnTo>
                  <a:lnTo>
                    <a:pt x="2463" y="325"/>
                  </a:lnTo>
                  <a:lnTo>
                    <a:pt x="2477" y="328"/>
                  </a:lnTo>
                  <a:lnTo>
                    <a:pt x="2489" y="332"/>
                  </a:lnTo>
                  <a:lnTo>
                    <a:pt x="2496" y="333"/>
                  </a:lnTo>
                  <a:lnTo>
                    <a:pt x="2498" y="323"/>
                  </a:lnTo>
                  <a:lnTo>
                    <a:pt x="2502" y="314"/>
                  </a:lnTo>
                  <a:lnTo>
                    <a:pt x="2505" y="305"/>
                  </a:lnTo>
                  <a:lnTo>
                    <a:pt x="2516" y="298"/>
                  </a:lnTo>
                  <a:lnTo>
                    <a:pt x="2531" y="295"/>
                  </a:lnTo>
                  <a:lnTo>
                    <a:pt x="2545" y="298"/>
                  </a:lnTo>
                  <a:lnTo>
                    <a:pt x="2559" y="305"/>
                  </a:lnTo>
                  <a:lnTo>
                    <a:pt x="2573" y="311"/>
                  </a:lnTo>
                  <a:lnTo>
                    <a:pt x="2580" y="312"/>
                  </a:lnTo>
                  <a:lnTo>
                    <a:pt x="2594" y="314"/>
                  </a:lnTo>
                  <a:lnTo>
                    <a:pt x="2608" y="318"/>
                  </a:lnTo>
                  <a:lnTo>
                    <a:pt x="2622" y="319"/>
                  </a:lnTo>
                  <a:lnTo>
                    <a:pt x="2633" y="321"/>
                  </a:lnTo>
                  <a:lnTo>
                    <a:pt x="2638" y="323"/>
                  </a:lnTo>
                  <a:lnTo>
                    <a:pt x="2641" y="321"/>
                  </a:lnTo>
                  <a:lnTo>
                    <a:pt x="2643" y="318"/>
                  </a:lnTo>
                  <a:lnTo>
                    <a:pt x="2645" y="316"/>
                  </a:lnTo>
                  <a:lnTo>
                    <a:pt x="2648" y="312"/>
                  </a:lnTo>
                  <a:lnTo>
                    <a:pt x="2652" y="311"/>
                  </a:lnTo>
                  <a:lnTo>
                    <a:pt x="2655" y="311"/>
                  </a:lnTo>
                  <a:lnTo>
                    <a:pt x="2660" y="311"/>
                  </a:lnTo>
                  <a:lnTo>
                    <a:pt x="2673" y="314"/>
                  </a:lnTo>
                  <a:lnTo>
                    <a:pt x="2683" y="319"/>
                  </a:lnTo>
                  <a:lnTo>
                    <a:pt x="2695" y="318"/>
                  </a:lnTo>
                  <a:lnTo>
                    <a:pt x="2708" y="314"/>
                  </a:lnTo>
                  <a:lnTo>
                    <a:pt x="2709" y="300"/>
                  </a:lnTo>
                  <a:lnTo>
                    <a:pt x="2716" y="283"/>
                  </a:lnTo>
                  <a:lnTo>
                    <a:pt x="2722" y="267"/>
                  </a:lnTo>
                  <a:lnTo>
                    <a:pt x="2725" y="253"/>
                  </a:lnTo>
                  <a:lnTo>
                    <a:pt x="2722" y="241"/>
                  </a:lnTo>
                  <a:lnTo>
                    <a:pt x="2720" y="237"/>
                  </a:lnTo>
                  <a:lnTo>
                    <a:pt x="2720" y="234"/>
                  </a:lnTo>
                  <a:lnTo>
                    <a:pt x="2718" y="232"/>
                  </a:lnTo>
                  <a:lnTo>
                    <a:pt x="2716" y="230"/>
                  </a:lnTo>
                  <a:lnTo>
                    <a:pt x="2713" y="230"/>
                  </a:lnTo>
                  <a:lnTo>
                    <a:pt x="2709" y="230"/>
                  </a:lnTo>
                  <a:lnTo>
                    <a:pt x="2702" y="230"/>
                  </a:lnTo>
                  <a:lnTo>
                    <a:pt x="2694" y="237"/>
                  </a:lnTo>
                  <a:lnTo>
                    <a:pt x="2687" y="239"/>
                  </a:lnTo>
                  <a:lnTo>
                    <a:pt x="2680" y="237"/>
                  </a:lnTo>
                  <a:lnTo>
                    <a:pt x="2673" y="234"/>
                  </a:lnTo>
                  <a:lnTo>
                    <a:pt x="2664" y="230"/>
                  </a:lnTo>
                  <a:lnTo>
                    <a:pt x="2659" y="229"/>
                  </a:lnTo>
                  <a:lnTo>
                    <a:pt x="2655" y="230"/>
                  </a:lnTo>
                  <a:lnTo>
                    <a:pt x="2650" y="232"/>
                  </a:lnTo>
                  <a:lnTo>
                    <a:pt x="2648" y="236"/>
                  </a:lnTo>
                  <a:lnTo>
                    <a:pt x="2645" y="239"/>
                  </a:lnTo>
                  <a:lnTo>
                    <a:pt x="2641" y="241"/>
                  </a:lnTo>
                  <a:lnTo>
                    <a:pt x="2626" y="237"/>
                  </a:lnTo>
                  <a:lnTo>
                    <a:pt x="2610" y="227"/>
                  </a:lnTo>
                  <a:lnTo>
                    <a:pt x="2598" y="211"/>
                  </a:lnTo>
                  <a:lnTo>
                    <a:pt x="2592" y="195"/>
                  </a:lnTo>
                  <a:lnTo>
                    <a:pt x="2592" y="192"/>
                  </a:lnTo>
                  <a:lnTo>
                    <a:pt x="2592" y="188"/>
                  </a:lnTo>
                  <a:lnTo>
                    <a:pt x="2592" y="185"/>
                  </a:lnTo>
                  <a:lnTo>
                    <a:pt x="2592" y="181"/>
                  </a:lnTo>
                  <a:lnTo>
                    <a:pt x="2592" y="178"/>
                  </a:lnTo>
                  <a:lnTo>
                    <a:pt x="2594" y="174"/>
                  </a:lnTo>
                  <a:lnTo>
                    <a:pt x="2596" y="169"/>
                  </a:lnTo>
                  <a:lnTo>
                    <a:pt x="2592" y="166"/>
                  </a:lnTo>
                  <a:lnTo>
                    <a:pt x="2589" y="164"/>
                  </a:lnTo>
                  <a:lnTo>
                    <a:pt x="2587" y="162"/>
                  </a:lnTo>
                  <a:lnTo>
                    <a:pt x="2585" y="160"/>
                  </a:lnTo>
                  <a:lnTo>
                    <a:pt x="2582" y="159"/>
                  </a:lnTo>
                  <a:lnTo>
                    <a:pt x="2577" y="157"/>
                  </a:lnTo>
                  <a:lnTo>
                    <a:pt x="2575" y="155"/>
                  </a:lnTo>
                  <a:lnTo>
                    <a:pt x="2573" y="155"/>
                  </a:lnTo>
                  <a:lnTo>
                    <a:pt x="2571" y="153"/>
                  </a:lnTo>
                  <a:lnTo>
                    <a:pt x="2568" y="153"/>
                  </a:lnTo>
                  <a:lnTo>
                    <a:pt x="2564" y="153"/>
                  </a:lnTo>
                  <a:lnTo>
                    <a:pt x="2564" y="157"/>
                  </a:lnTo>
                  <a:lnTo>
                    <a:pt x="2561" y="157"/>
                  </a:lnTo>
                  <a:lnTo>
                    <a:pt x="2561" y="162"/>
                  </a:lnTo>
                  <a:lnTo>
                    <a:pt x="2563" y="166"/>
                  </a:lnTo>
                  <a:lnTo>
                    <a:pt x="2563" y="167"/>
                  </a:lnTo>
                  <a:lnTo>
                    <a:pt x="2563" y="169"/>
                  </a:lnTo>
                  <a:lnTo>
                    <a:pt x="2561" y="171"/>
                  </a:lnTo>
                  <a:lnTo>
                    <a:pt x="2559" y="171"/>
                  </a:lnTo>
                  <a:lnTo>
                    <a:pt x="2556" y="171"/>
                  </a:lnTo>
                  <a:lnTo>
                    <a:pt x="2549" y="173"/>
                  </a:lnTo>
                  <a:lnTo>
                    <a:pt x="2547" y="169"/>
                  </a:lnTo>
                  <a:lnTo>
                    <a:pt x="2545" y="167"/>
                  </a:lnTo>
                  <a:lnTo>
                    <a:pt x="2545" y="166"/>
                  </a:lnTo>
                  <a:lnTo>
                    <a:pt x="2542" y="164"/>
                  </a:lnTo>
                  <a:lnTo>
                    <a:pt x="2542" y="169"/>
                  </a:lnTo>
                  <a:lnTo>
                    <a:pt x="2551" y="180"/>
                  </a:lnTo>
                  <a:lnTo>
                    <a:pt x="2558" y="195"/>
                  </a:lnTo>
                  <a:lnTo>
                    <a:pt x="2561" y="211"/>
                  </a:lnTo>
                  <a:lnTo>
                    <a:pt x="2556" y="215"/>
                  </a:lnTo>
                  <a:lnTo>
                    <a:pt x="2552" y="216"/>
                  </a:lnTo>
                  <a:lnTo>
                    <a:pt x="2551" y="220"/>
                  </a:lnTo>
                  <a:lnTo>
                    <a:pt x="2549" y="223"/>
                  </a:lnTo>
                  <a:lnTo>
                    <a:pt x="2549" y="225"/>
                  </a:lnTo>
                  <a:lnTo>
                    <a:pt x="2547" y="229"/>
                  </a:lnTo>
                  <a:lnTo>
                    <a:pt x="2545" y="230"/>
                  </a:lnTo>
                  <a:lnTo>
                    <a:pt x="2540" y="232"/>
                  </a:lnTo>
                  <a:lnTo>
                    <a:pt x="2535" y="234"/>
                  </a:lnTo>
                  <a:lnTo>
                    <a:pt x="2533" y="232"/>
                  </a:lnTo>
                  <a:lnTo>
                    <a:pt x="2531" y="232"/>
                  </a:lnTo>
                  <a:lnTo>
                    <a:pt x="2531" y="232"/>
                  </a:lnTo>
                  <a:lnTo>
                    <a:pt x="2530" y="230"/>
                  </a:lnTo>
                  <a:lnTo>
                    <a:pt x="2526" y="230"/>
                  </a:lnTo>
                  <a:lnTo>
                    <a:pt x="2510" y="183"/>
                  </a:lnTo>
                  <a:lnTo>
                    <a:pt x="2507" y="181"/>
                  </a:lnTo>
                  <a:lnTo>
                    <a:pt x="2503" y="178"/>
                  </a:lnTo>
                  <a:lnTo>
                    <a:pt x="2498" y="174"/>
                  </a:lnTo>
                  <a:lnTo>
                    <a:pt x="2495" y="173"/>
                  </a:lnTo>
                  <a:lnTo>
                    <a:pt x="2491" y="169"/>
                  </a:lnTo>
                  <a:lnTo>
                    <a:pt x="2489" y="159"/>
                  </a:lnTo>
                  <a:lnTo>
                    <a:pt x="2491" y="150"/>
                  </a:lnTo>
                  <a:lnTo>
                    <a:pt x="2493" y="143"/>
                  </a:lnTo>
                  <a:lnTo>
                    <a:pt x="2493" y="136"/>
                  </a:lnTo>
                  <a:lnTo>
                    <a:pt x="2488" y="131"/>
                  </a:lnTo>
                  <a:lnTo>
                    <a:pt x="2475" y="122"/>
                  </a:lnTo>
                  <a:lnTo>
                    <a:pt x="2465" y="117"/>
                  </a:lnTo>
                  <a:lnTo>
                    <a:pt x="2456" y="115"/>
                  </a:lnTo>
                  <a:lnTo>
                    <a:pt x="2448" y="110"/>
                  </a:lnTo>
                  <a:lnTo>
                    <a:pt x="2441" y="99"/>
                  </a:lnTo>
                  <a:lnTo>
                    <a:pt x="2434" y="80"/>
                  </a:lnTo>
                  <a:lnTo>
                    <a:pt x="2420" y="84"/>
                  </a:lnTo>
                  <a:lnTo>
                    <a:pt x="2418" y="78"/>
                  </a:lnTo>
                  <a:lnTo>
                    <a:pt x="2418" y="75"/>
                  </a:lnTo>
                  <a:lnTo>
                    <a:pt x="2416" y="71"/>
                  </a:lnTo>
                  <a:lnTo>
                    <a:pt x="2414" y="68"/>
                  </a:lnTo>
                  <a:close/>
                  <a:moveTo>
                    <a:pt x="1217" y="64"/>
                  </a:moveTo>
                  <a:lnTo>
                    <a:pt x="1215" y="68"/>
                  </a:lnTo>
                  <a:lnTo>
                    <a:pt x="1212" y="71"/>
                  </a:lnTo>
                  <a:lnTo>
                    <a:pt x="1210" y="73"/>
                  </a:lnTo>
                  <a:lnTo>
                    <a:pt x="1208" y="75"/>
                  </a:lnTo>
                  <a:lnTo>
                    <a:pt x="1208" y="77"/>
                  </a:lnTo>
                  <a:lnTo>
                    <a:pt x="1210" y="78"/>
                  </a:lnTo>
                  <a:lnTo>
                    <a:pt x="1214" y="80"/>
                  </a:lnTo>
                  <a:lnTo>
                    <a:pt x="1215" y="75"/>
                  </a:lnTo>
                  <a:lnTo>
                    <a:pt x="1215" y="73"/>
                  </a:lnTo>
                  <a:lnTo>
                    <a:pt x="1217" y="70"/>
                  </a:lnTo>
                  <a:lnTo>
                    <a:pt x="1219" y="68"/>
                  </a:lnTo>
                  <a:lnTo>
                    <a:pt x="1220" y="64"/>
                  </a:lnTo>
                  <a:lnTo>
                    <a:pt x="1217" y="64"/>
                  </a:lnTo>
                  <a:close/>
                  <a:moveTo>
                    <a:pt x="2654" y="49"/>
                  </a:moveTo>
                  <a:lnTo>
                    <a:pt x="2650" y="57"/>
                  </a:lnTo>
                  <a:lnTo>
                    <a:pt x="2643" y="70"/>
                  </a:lnTo>
                  <a:lnTo>
                    <a:pt x="2634" y="84"/>
                  </a:lnTo>
                  <a:lnTo>
                    <a:pt x="2626" y="98"/>
                  </a:lnTo>
                  <a:lnTo>
                    <a:pt x="2619" y="110"/>
                  </a:lnTo>
                  <a:lnTo>
                    <a:pt x="2615" y="120"/>
                  </a:lnTo>
                  <a:lnTo>
                    <a:pt x="2615" y="126"/>
                  </a:lnTo>
                  <a:lnTo>
                    <a:pt x="2617" y="133"/>
                  </a:lnTo>
                  <a:lnTo>
                    <a:pt x="2617" y="136"/>
                  </a:lnTo>
                  <a:lnTo>
                    <a:pt x="2619" y="140"/>
                  </a:lnTo>
                  <a:lnTo>
                    <a:pt x="2622" y="141"/>
                  </a:lnTo>
                  <a:lnTo>
                    <a:pt x="2626" y="143"/>
                  </a:lnTo>
                  <a:lnTo>
                    <a:pt x="2631" y="145"/>
                  </a:lnTo>
                  <a:lnTo>
                    <a:pt x="2645" y="150"/>
                  </a:lnTo>
                  <a:lnTo>
                    <a:pt x="2659" y="148"/>
                  </a:lnTo>
                  <a:lnTo>
                    <a:pt x="2671" y="143"/>
                  </a:lnTo>
                  <a:lnTo>
                    <a:pt x="2685" y="136"/>
                  </a:lnTo>
                  <a:lnTo>
                    <a:pt x="2699" y="134"/>
                  </a:lnTo>
                  <a:lnTo>
                    <a:pt x="2713" y="134"/>
                  </a:lnTo>
                  <a:lnTo>
                    <a:pt x="2722" y="140"/>
                  </a:lnTo>
                  <a:lnTo>
                    <a:pt x="2729" y="145"/>
                  </a:lnTo>
                  <a:lnTo>
                    <a:pt x="2737" y="148"/>
                  </a:lnTo>
                  <a:lnTo>
                    <a:pt x="2758" y="152"/>
                  </a:lnTo>
                  <a:lnTo>
                    <a:pt x="2779" y="150"/>
                  </a:lnTo>
                  <a:lnTo>
                    <a:pt x="2798" y="145"/>
                  </a:lnTo>
                  <a:lnTo>
                    <a:pt x="2804" y="134"/>
                  </a:lnTo>
                  <a:lnTo>
                    <a:pt x="2798" y="134"/>
                  </a:lnTo>
                  <a:lnTo>
                    <a:pt x="2790" y="120"/>
                  </a:lnTo>
                  <a:lnTo>
                    <a:pt x="2776" y="108"/>
                  </a:lnTo>
                  <a:lnTo>
                    <a:pt x="2756" y="96"/>
                  </a:lnTo>
                  <a:lnTo>
                    <a:pt x="2737" y="85"/>
                  </a:lnTo>
                  <a:lnTo>
                    <a:pt x="2722" y="80"/>
                  </a:lnTo>
                  <a:lnTo>
                    <a:pt x="2713" y="87"/>
                  </a:lnTo>
                  <a:lnTo>
                    <a:pt x="2701" y="92"/>
                  </a:lnTo>
                  <a:lnTo>
                    <a:pt x="2692" y="91"/>
                  </a:lnTo>
                  <a:lnTo>
                    <a:pt x="2687" y="84"/>
                  </a:lnTo>
                  <a:lnTo>
                    <a:pt x="2680" y="77"/>
                  </a:lnTo>
                  <a:lnTo>
                    <a:pt x="2676" y="68"/>
                  </a:lnTo>
                  <a:lnTo>
                    <a:pt x="2688" y="64"/>
                  </a:lnTo>
                  <a:lnTo>
                    <a:pt x="2687" y="63"/>
                  </a:lnTo>
                  <a:lnTo>
                    <a:pt x="2685" y="63"/>
                  </a:lnTo>
                  <a:lnTo>
                    <a:pt x="2685" y="63"/>
                  </a:lnTo>
                  <a:lnTo>
                    <a:pt x="2683" y="63"/>
                  </a:lnTo>
                  <a:lnTo>
                    <a:pt x="2680" y="61"/>
                  </a:lnTo>
                  <a:lnTo>
                    <a:pt x="2674" y="56"/>
                  </a:lnTo>
                  <a:lnTo>
                    <a:pt x="2669" y="54"/>
                  </a:lnTo>
                  <a:lnTo>
                    <a:pt x="2662" y="51"/>
                  </a:lnTo>
                  <a:lnTo>
                    <a:pt x="2654" y="49"/>
                  </a:lnTo>
                  <a:close/>
                  <a:moveTo>
                    <a:pt x="2933" y="45"/>
                  </a:moveTo>
                  <a:lnTo>
                    <a:pt x="2922" y="54"/>
                  </a:lnTo>
                  <a:lnTo>
                    <a:pt x="2910" y="59"/>
                  </a:lnTo>
                  <a:lnTo>
                    <a:pt x="2898" y="64"/>
                  </a:lnTo>
                  <a:lnTo>
                    <a:pt x="2887" y="73"/>
                  </a:lnTo>
                  <a:lnTo>
                    <a:pt x="2880" y="84"/>
                  </a:lnTo>
                  <a:lnTo>
                    <a:pt x="2877" y="99"/>
                  </a:lnTo>
                  <a:lnTo>
                    <a:pt x="2882" y="115"/>
                  </a:lnTo>
                  <a:lnTo>
                    <a:pt x="2893" y="131"/>
                  </a:lnTo>
                  <a:lnTo>
                    <a:pt x="2903" y="147"/>
                  </a:lnTo>
                  <a:lnTo>
                    <a:pt x="2915" y="160"/>
                  </a:lnTo>
                  <a:lnTo>
                    <a:pt x="2922" y="173"/>
                  </a:lnTo>
                  <a:lnTo>
                    <a:pt x="2910" y="173"/>
                  </a:lnTo>
                  <a:lnTo>
                    <a:pt x="2910" y="195"/>
                  </a:lnTo>
                  <a:lnTo>
                    <a:pt x="2914" y="211"/>
                  </a:lnTo>
                  <a:lnTo>
                    <a:pt x="2924" y="220"/>
                  </a:lnTo>
                  <a:lnTo>
                    <a:pt x="2942" y="223"/>
                  </a:lnTo>
                  <a:lnTo>
                    <a:pt x="2968" y="222"/>
                  </a:lnTo>
                  <a:lnTo>
                    <a:pt x="2966" y="202"/>
                  </a:lnTo>
                  <a:lnTo>
                    <a:pt x="2962" y="190"/>
                  </a:lnTo>
                  <a:lnTo>
                    <a:pt x="2957" y="180"/>
                  </a:lnTo>
                  <a:lnTo>
                    <a:pt x="2955" y="169"/>
                  </a:lnTo>
                  <a:lnTo>
                    <a:pt x="2957" y="153"/>
                  </a:lnTo>
                  <a:lnTo>
                    <a:pt x="2961" y="155"/>
                  </a:lnTo>
                  <a:lnTo>
                    <a:pt x="2964" y="155"/>
                  </a:lnTo>
                  <a:lnTo>
                    <a:pt x="2968" y="155"/>
                  </a:lnTo>
                  <a:lnTo>
                    <a:pt x="2971" y="155"/>
                  </a:lnTo>
                  <a:lnTo>
                    <a:pt x="2976" y="153"/>
                  </a:lnTo>
                  <a:lnTo>
                    <a:pt x="2973" y="150"/>
                  </a:lnTo>
                  <a:lnTo>
                    <a:pt x="2969" y="148"/>
                  </a:lnTo>
                  <a:lnTo>
                    <a:pt x="2968" y="147"/>
                  </a:lnTo>
                  <a:lnTo>
                    <a:pt x="2964" y="143"/>
                  </a:lnTo>
                  <a:lnTo>
                    <a:pt x="2961" y="141"/>
                  </a:lnTo>
                  <a:lnTo>
                    <a:pt x="2959" y="143"/>
                  </a:lnTo>
                  <a:lnTo>
                    <a:pt x="2959" y="147"/>
                  </a:lnTo>
                  <a:lnTo>
                    <a:pt x="2957" y="150"/>
                  </a:lnTo>
                  <a:lnTo>
                    <a:pt x="2957" y="152"/>
                  </a:lnTo>
                  <a:lnTo>
                    <a:pt x="2955" y="153"/>
                  </a:lnTo>
                  <a:lnTo>
                    <a:pt x="2954" y="152"/>
                  </a:lnTo>
                  <a:lnTo>
                    <a:pt x="2952" y="148"/>
                  </a:lnTo>
                  <a:lnTo>
                    <a:pt x="2947" y="140"/>
                  </a:lnTo>
                  <a:lnTo>
                    <a:pt x="2942" y="131"/>
                  </a:lnTo>
                  <a:lnTo>
                    <a:pt x="2943" y="127"/>
                  </a:lnTo>
                  <a:lnTo>
                    <a:pt x="2945" y="127"/>
                  </a:lnTo>
                  <a:lnTo>
                    <a:pt x="2947" y="126"/>
                  </a:lnTo>
                  <a:lnTo>
                    <a:pt x="2948" y="122"/>
                  </a:lnTo>
                  <a:lnTo>
                    <a:pt x="2933" y="113"/>
                  </a:lnTo>
                  <a:lnTo>
                    <a:pt x="2921" y="99"/>
                  </a:lnTo>
                  <a:lnTo>
                    <a:pt x="2914" y="84"/>
                  </a:lnTo>
                  <a:lnTo>
                    <a:pt x="2933" y="82"/>
                  </a:lnTo>
                  <a:lnTo>
                    <a:pt x="2947" y="77"/>
                  </a:lnTo>
                  <a:lnTo>
                    <a:pt x="2954" y="64"/>
                  </a:lnTo>
                  <a:lnTo>
                    <a:pt x="2957" y="49"/>
                  </a:lnTo>
                  <a:lnTo>
                    <a:pt x="2952" y="47"/>
                  </a:lnTo>
                  <a:lnTo>
                    <a:pt x="2947" y="47"/>
                  </a:lnTo>
                  <a:lnTo>
                    <a:pt x="2942" y="45"/>
                  </a:lnTo>
                  <a:lnTo>
                    <a:pt x="2933" y="45"/>
                  </a:lnTo>
                  <a:close/>
                  <a:moveTo>
                    <a:pt x="2746" y="42"/>
                  </a:moveTo>
                  <a:lnTo>
                    <a:pt x="2732" y="49"/>
                  </a:lnTo>
                  <a:lnTo>
                    <a:pt x="2715" y="54"/>
                  </a:lnTo>
                  <a:lnTo>
                    <a:pt x="2715" y="68"/>
                  </a:lnTo>
                  <a:lnTo>
                    <a:pt x="2722" y="70"/>
                  </a:lnTo>
                  <a:lnTo>
                    <a:pt x="2730" y="71"/>
                  </a:lnTo>
                  <a:lnTo>
                    <a:pt x="2741" y="71"/>
                  </a:lnTo>
                  <a:lnTo>
                    <a:pt x="2741" y="64"/>
                  </a:lnTo>
                  <a:lnTo>
                    <a:pt x="2744" y="59"/>
                  </a:lnTo>
                  <a:lnTo>
                    <a:pt x="2746" y="54"/>
                  </a:lnTo>
                  <a:lnTo>
                    <a:pt x="2746" y="49"/>
                  </a:lnTo>
                  <a:lnTo>
                    <a:pt x="2746" y="45"/>
                  </a:lnTo>
                  <a:lnTo>
                    <a:pt x="2746" y="42"/>
                  </a:lnTo>
                  <a:close/>
                  <a:moveTo>
                    <a:pt x="1390" y="33"/>
                  </a:moveTo>
                  <a:lnTo>
                    <a:pt x="1393" y="42"/>
                  </a:lnTo>
                  <a:lnTo>
                    <a:pt x="1395" y="54"/>
                  </a:lnTo>
                  <a:lnTo>
                    <a:pt x="1397" y="64"/>
                  </a:lnTo>
                  <a:lnTo>
                    <a:pt x="1395" y="66"/>
                  </a:lnTo>
                  <a:lnTo>
                    <a:pt x="1393" y="66"/>
                  </a:lnTo>
                  <a:lnTo>
                    <a:pt x="1392" y="66"/>
                  </a:lnTo>
                  <a:lnTo>
                    <a:pt x="1392" y="68"/>
                  </a:lnTo>
                  <a:lnTo>
                    <a:pt x="1390" y="68"/>
                  </a:lnTo>
                  <a:lnTo>
                    <a:pt x="1383" y="68"/>
                  </a:lnTo>
                  <a:lnTo>
                    <a:pt x="1381" y="66"/>
                  </a:lnTo>
                  <a:lnTo>
                    <a:pt x="1381" y="64"/>
                  </a:lnTo>
                  <a:lnTo>
                    <a:pt x="1381" y="63"/>
                  </a:lnTo>
                  <a:lnTo>
                    <a:pt x="1379" y="63"/>
                  </a:lnTo>
                  <a:lnTo>
                    <a:pt x="1378" y="61"/>
                  </a:lnTo>
                  <a:lnTo>
                    <a:pt x="1390" y="33"/>
                  </a:lnTo>
                  <a:close/>
                  <a:moveTo>
                    <a:pt x="1002" y="0"/>
                  </a:moveTo>
                  <a:lnTo>
                    <a:pt x="994" y="12"/>
                  </a:lnTo>
                  <a:lnTo>
                    <a:pt x="985" y="23"/>
                  </a:lnTo>
                  <a:lnTo>
                    <a:pt x="980" y="38"/>
                  </a:lnTo>
                  <a:lnTo>
                    <a:pt x="990" y="37"/>
                  </a:lnTo>
                  <a:lnTo>
                    <a:pt x="997" y="40"/>
                  </a:lnTo>
                  <a:lnTo>
                    <a:pt x="1002" y="45"/>
                  </a:lnTo>
                  <a:lnTo>
                    <a:pt x="1009" y="54"/>
                  </a:lnTo>
                  <a:lnTo>
                    <a:pt x="1011" y="47"/>
                  </a:lnTo>
                  <a:lnTo>
                    <a:pt x="1011" y="42"/>
                  </a:lnTo>
                  <a:lnTo>
                    <a:pt x="1013" y="38"/>
                  </a:lnTo>
                  <a:lnTo>
                    <a:pt x="1013" y="33"/>
                  </a:lnTo>
                  <a:lnTo>
                    <a:pt x="1022" y="33"/>
                  </a:lnTo>
                  <a:lnTo>
                    <a:pt x="1027" y="45"/>
                  </a:lnTo>
                  <a:lnTo>
                    <a:pt x="1035" y="49"/>
                  </a:lnTo>
                  <a:lnTo>
                    <a:pt x="1042" y="52"/>
                  </a:lnTo>
                  <a:lnTo>
                    <a:pt x="1049" y="56"/>
                  </a:lnTo>
                  <a:lnTo>
                    <a:pt x="1056" y="64"/>
                  </a:lnTo>
                  <a:lnTo>
                    <a:pt x="1049" y="75"/>
                  </a:lnTo>
                  <a:lnTo>
                    <a:pt x="1041" y="87"/>
                  </a:lnTo>
                  <a:lnTo>
                    <a:pt x="1034" y="103"/>
                  </a:lnTo>
                  <a:lnTo>
                    <a:pt x="1028" y="117"/>
                  </a:lnTo>
                  <a:lnTo>
                    <a:pt x="1028" y="126"/>
                  </a:lnTo>
                  <a:lnTo>
                    <a:pt x="1030" y="131"/>
                  </a:lnTo>
                  <a:lnTo>
                    <a:pt x="1030" y="134"/>
                  </a:lnTo>
                  <a:lnTo>
                    <a:pt x="1032" y="136"/>
                  </a:lnTo>
                  <a:lnTo>
                    <a:pt x="1034" y="138"/>
                  </a:lnTo>
                  <a:lnTo>
                    <a:pt x="1035" y="140"/>
                  </a:lnTo>
                  <a:lnTo>
                    <a:pt x="1041" y="141"/>
                  </a:lnTo>
                  <a:lnTo>
                    <a:pt x="1041" y="138"/>
                  </a:lnTo>
                  <a:lnTo>
                    <a:pt x="1044" y="131"/>
                  </a:lnTo>
                  <a:lnTo>
                    <a:pt x="1049" y="120"/>
                  </a:lnTo>
                  <a:lnTo>
                    <a:pt x="1055" y="106"/>
                  </a:lnTo>
                  <a:lnTo>
                    <a:pt x="1060" y="94"/>
                  </a:lnTo>
                  <a:lnTo>
                    <a:pt x="1065" y="84"/>
                  </a:lnTo>
                  <a:lnTo>
                    <a:pt x="1067" y="77"/>
                  </a:lnTo>
                  <a:lnTo>
                    <a:pt x="1079" y="77"/>
                  </a:lnTo>
                  <a:lnTo>
                    <a:pt x="1081" y="96"/>
                  </a:lnTo>
                  <a:lnTo>
                    <a:pt x="1081" y="113"/>
                  </a:lnTo>
                  <a:lnTo>
                    <a:pt x="1081" y="134"/>
                  </a:lnTo>
                  <a:lnTo>
                    <a:pt x="1083" y="157"/>
                  </a:lnTo>
                  <a:lnTo>
                    <a:pt x="1105" y="160"/>
                  </a:lnTo>
                  <a:lnTo>
                    <a:pt x="1114" y="147"/>
                  </a:lnTo>
                  <a:lnTo>
                    <a:pt x="1130" y="138"/>
                  </a:lnTo>
                  <a:lnTo>
                    <a:pt x="1147" y="129"/>
                  </a:lnTo>
                  <a:lnTo>
                    <a:pt x="1165" y="122"/>
                  </a:lnTo>
                  <a:lnTo>
                    <a:pt x="1182" y="115"/>
                  </a:lnTo>
                  <a:lnTo>
                    <a:pt x="1198" y="106"/>
                  </a:lnTo>
                  <a:lnTo>
                    <a:pt x="1205" y="96"/>
                  </a:lnTo>
                  <a:lnTo>
                    <a:pt x="1201" y="96"/>
                  </a:lnTo>
                  <a:lnTo>
                    <a:pt x="1200" y="92"/>
                  </a:lnTo>
                  <a:lnTo>
                    <a:pt x="1200" y="91"/>
                  </a:lnTo>
                  <a:lnTo>
                    <a:pt x="1198" y="89"/>
                  </a:lnTo>
                  <a:lnTo>
                    <a:pt x="1198" y="89"/>
                  </a:lnTo>
                  <a:lnTo>
                    <a:pt x="1196" y="89"/>
                  </a:lnTo>
                  <a:lnTo>
                    <a:pt x="1194" y="89"/>
                  </a:lnTo>
                  <a:lnTo>
                    <a:pt x="1191" y="87"/>
                  </a:lnTo>
                  <a:lnTo>
                    <a:pt x="1184" y="92"/>
                  </a:lnTo>
                  <a:lnTo>
                    <a:pt x="1172" y="99"/>
                  </a:lnTo>
                  <a:lnTo>
                    <a:pt x="1158" y="110"/>
                  </a:lnTo>
                  <a:lnTo>
                    <a:pt x="1140" y="119"/>
                  </a:lnTo>
                  <a:lnTo>
                    <a:pt x="1124" y="129"/>
                  </a:lnTo>
                  <a:lnTo>
                    <a:pt x="1109" y="136"/>
                  </a:lnTo>
                  <a:lnTo>
                    <a:pt x="1098" y="140"/>
                  </a:lnTo>
                  <a:lnTo>
                    <a:pt x="1095" y="141"/>
                  </a:lnTo>
                  <a:lnTo>
                    <a:pt x="1093" y="140"/>
                  </a:lnTo>
                  <a:lnTo>
                    <a:pt x="1091" y="138"/>
                  </a:lnTo>
                  <a:lnTo>
                    <a:pt x="1091" y="136"/>
                  </a:lnTo>
                  <a:lnTo>
                    <a:pt x="1091" y="134"/>
                  </a:lnTo>
                  <a:lnTo>
                    <a:pt x="1090" y="131"/>
                  </a:lnTo>
                  <a:lnTo>
                    <a:pt x="1095" y="122"/>
                  </a:lnTo>
                  <a:lnTo>
                    <a:pt x="1095" y="115"/>
                  </a:lnTo>
                  <a:lnTo>
                    <a:pt x="1093" y="110"/>
                  </a:lnTo>
                  <a:lnTo>
                    <a:pt x="1091" y="101"/>
                  </a:lnTo>
                  <a:lnTo>
                    <a:pt x="1095" y="91"/>
                  </a:lnTo>
                  <a:lnTo>
                    <a:pt x="1097" y="89"/>
                  </a:lnTo>
                  <a:lnTo>
                    <a:pt x="1098" y="87"/>
                  </a:lnTo>
                  <a:lnTo>
                    <a:pt x="1100" y="85"/>
                  </a:lnTo>
                  <a:lnTo>
                    <a:pt x="1102" y="85"/>
                  </a:lnTo>
                  <a:lnTo>
                    <a:pt x="1104" y="85"/>
                  </a:lnTo>
                  <a:lnTo>
                    <a:pt x="1105" y="84"/>
                  </a:lnTo>
                  <a:lnTo>
                    <a:pt x="1107" y="82"/>
                  </a:lnTo>
                  <a:lnTo>
                    <a:pt x="1107" y="78"/>
                  </a:lnTo>
                  <a:lnTo>
                    <a:pt x="1109" y="73"/>
                  </a:lnTo>
                  <a:lnTo>
                    <a:pt x="1109" y="64"/>
                  </a:lnTo>
                  <a:lnTo>
                    <a:pt x="1100" y="59"/>
                  </a:lnTo>
                  <a:lnTo>
                    <a:pt x="1091" y="57"/>
                  </a:lnTo>
                  <a:lnTo>
                    <a:pt x="1084" y="57"/>
                  </a:lnTo>
                  <a:lnTo>
                    <a:pt x="1076" y="54"/>
                  </a:lnTo>
                  <a:lnTo>
                    <a:pt x="1063" y="45"/>
                  </a:lnTo>
                  <a:lnTo>
                    <a:pt x="1055" y="37"/>
                  </a:lnTo>
                  <a:lnTo>
                    <a:pt x="1049" y="26"/>
                  </a:lnTo>
                  <a:lnTo>
                    <a:pt x="1042" y="16"/>
                  </a:lnTo>
                  <a:lnTo>
                    <a:pt x="1034" y="9"/>
                  </a:lnTo>
                  <a:lnTo>
                    <a:pt x="1020" y="2"/>
                  </a:lnTo>
                  <a:lnTo>
                    <a:pt x="1002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9" name="Freeform 9">
              <a:extLst>
                <a:ext uri="{FF2B5EF4-FFF2-40B4-BE49-F238E27FC236}">
                  <a16:creationId xmlns:a16="http://schemas.microsoft.com/office/drawing/2014/main" id="{1CE1A93E-3A69-4110-B571-293532F5C2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000" y="2108200"/>
              <a:ext cx="7697788" cy="3846513"/>
            </a:xfrm>
            <a:custGeom>
              <a:avLst/>
              <a:gdLst>
                <a:gd name="T0" fmla="*/ 1599 w 4849"/>
                <a:gd name="T1" fmla="*/ 786 h 2423"/>
                <a:gd name="T2" fmla="*/ 1536 w 4849"/>
                <a:gd name="T3" fmla="*/ 779 h 2423"/>
                <a:gd name="T4" fmla="*/ 529 w 4849"/>
                <a:gd name="T5" fmla="*/ 651 h 2423"/>
                <a:gd name="T6" fmla="*/ 4301 w 4849"/>
                <a:gd name="T7" fmla="*/ 791 h 2423"/>
                <a:gd name="T8" fmla="*/ 2510 w 4849"/>
                <a:gd name="T9" fmla="*/ 575 h 2423"/>
                <a:gd name="T10" fmla="*/ 2579 w 4849"/>
                <a:gd name="T11" fmla="*/ 552 h 2423"/>
                <a:gd name="T12" fmla="*/ 2649 w 4849"/>
                <a:gd name="T13" fmla="*/ 522 h 2423"/>
                <a:gd name="T14" fmla="*/ 2347 w 4849"/>
                <a:gd name="T15" fmla="*/ 611 h 2423"/>
                <a:gd name="T16" fmla="*/ 2304 w 4849"/>
                <a:gd name="T17" fmla="*/ 615 h 2423"/>
                <a:gd name="T18" fmla="*/ 2269 w 4849"/>
                <a:gd name="T19" fmla="*/ 580 h 2423"/>
                <a:gd name="T20" fmla="*/ 1234 w 4849"/>
                <a:gd name="T21" fmla="*/ 424 h 2423"/>
                <a:gd name="T22" fmla="*/ 1297 w 4849"/>
                <a:gd name="T23" fmla="*/ 367 h 2423"/>
                <a:gd name="T24" fmla="*/ 1178 w 4849"/>
                <a:gd name="T25" fmla="*/ 307 h 2423"/>
                <a:gd name="T26" fmla="*/ 1171 w 4849"/>
                <a:gd name="T27" fmla="*/ 369 h 2423"/>
                <a:gd name="T28" fmla="*/ 2044 w 4849"/>
                <a:gd name="T29" fmla="*/ 365 h 2423"/>
                <a:gd name="T30" fmla="*/ 2082 w 4849"/>
                <a:gd name="T31" fmla="*/ 288 h 2423"/>
                <a:gd name="T32" fmla="*/ 1297 w 4849"/>
                <a:gd name="T33" fmla="*/ 215 h 2423"/>
                <a:gd name="T34" fmla="*/ 2979 w 4849"/>
                <a:gd name="T35" fmla="*/ 177 h 2423"/>
                <a:gd name="T36" fmla="*/ 4833 w 4849"/>
                <a:gd name="T37" fmla="*/ 109 h 2423"/>
                <a:gd name="T38" fmla="*/ 1082 w 4849"/>
                <a:gd name="T39" fmla="*/ 131 h 2423"/>
                <a:gd name="T40" fmla="*/ 1167 w 4849"/>
                <a:gd name="T41" fmla="*/ 154 h 2423"/>
                <a:gd name="T42" fmla="*/ 1197 w 4849"/>
                <a:gd name="T43" fmla="*/ 273 h 2423"/>
                <a:gd name="T44" fmla="*/ 1078 w 4849"/>
                <a:gd name="T45" fmla="*/ 379 h 2423"/>
                <a:gd name="T46" fmla="*/ 1164 w 4849"/>
                <a:gd name="T47" fmla="*/ 582 h 2423"/>
                <a:gd name="T48" fmla="*/ 1281 w 4849"/>
                <a:gd name="T49" fmla="*/ 575 h 2423"/>
                <a:gd name="T50" fmla="*/ 1386 w 4849"/>
                <a:gd name="T51" fmla="*/ 484 h 2423"/>
                <a:gd name="T52" fmla="*/ 1501 w 4849"/>
                <a:gd name="T53" fmla="*/ 564 h 2423"/>
                <a:gd name="T54" fmla="*/ 1396 w 4849"/>
                <a:gd name="T55" fmla="*/ 721 h 2423"/>
                <a:gd name="T56" fmla="*/ 1459 w 4849"/>
                <a:gd name="T57" fmla="*/ 798 h 2423"/>
                <a:gd name="T58" fmla="*/ 1298 w 4849"/>
                <a:gd name="T59" fmla="*/ 955 h 2423"/>
                <a:gd name="T60" fmla="*/ 1124 w 4849"/>
                <a:gd name="T61" fmla="*/ 1077 h 2423"/>
                <a:gd name="T62" fmla="*/ 1085 w 4849"/>
                <a:gd name="T63" fmla="*/ 1234 h 2423"/>
                <a:gd name="T64" fmla="*/ 1194 w 4849"/>
                <a:gd name="T65" fmla="*/ 1320 h 2423"/>
                <a:gd name="T66" fmla="*/ 1361 w 4849"/>
                <a:gd name="T67" fmla="*/ 1344 h 2423"/>
                <a:gd name="T68" fmla="*/ 1616 w 4849"/>
                <a:gd name="T69" fmla="*/ 1421 h 2423"/>
                <a:gd name="T70" fmla="*/ 1866 w 4849"/>
                <a:gd name="T71" fmla="*/ 1604 h 2423"/>
                <a:gd name="T72" fmla="*/ 1647 w 4849"/>
                <a:gd name="T73" fmla="*/ 1966 h 2423"/>
                <a:gd name="T74" fmla="*/ 1496 w 4849"/>
                <a:gd name="T75" fmla="*/ 2105 h 2423"/>
                <a:gd name="T76" fmla="*/ 1431 w 4849"/>
                <a:gd name="T77" fmla="*/ 2215 h 2423"/>
                <a:gd name="T78" fmla="*/ 1396 w 4849"/>
                <a:gd name="T79" fmla="*/ 2371 h 2423"/>
                <a:gd name="T80" fmla="*/ 1302 w 4849"/>
                <a:gd name="T81" fmla="*/ 2315 h 2423"/>
                <a:gd name="T82" fmla="*/ 1270 w 4849"/>
                <a:gd name="T83" fmla="*/ 1667 h 2423"/>
                <a:gd name="T84" fmla="*/ 1269 w 4849"/>
                <a:gd name="T85" fmla="*/ 1400 h 2423"/>
                <a:gd name="T86" fmla="*/ 1056 w 4849"/>
                <a:gd name="T87" fmla="*/ 1288 h 2423"/>
                <a:gd name="T88" fmla="*/ 813 w 4849"/>
                <a:gd name="T89" fmla="*/ 1102 h 2423"/>
                <a:gd name="T90" fmla="*/ 818 w 4849"/>
                <a:gd name="T91" fmla="*/ 1171 h 2423"/>
                <a:gd name="T92" fmla="*/ 642 w 4849"/>
                <a:gd name="T93" fmla="*/ 939 h 2423"/>
                <a:gd name="T94" fmla="*/ 639 w 4849"/>
                <a:gd name="T95" fmla="*/ 739 h 2423"/>
                <a:gd name="T96" fmla="*/ 490 w 4849"/>
                <a:gd name="T97" fmla="*/ 522 h 2423"/>
                <a:gd name="T98" fmla="*/ 141 w 4849"/>
                <a:gd name="T99" fmla="*/ 576 h 2423"/>
                <a:gd name="T100" fmla="*/ 115 w 4849"/>
                <a:gd name="T101" fmla="*/ 482 h 2423"/>
                <a:gd name="T102" fmla="*/ 85 w 4849"/>
                <a:gd name="T103" fmla="*/ 334 h 2423"/>
                <a:gd name="T104" fmla="*/ 110 w 4849"/>
                <a:gd name="T105" fmla="*/ 255 h 2423"/>
                <a:gd name="T106" fmla="*/ 234 w 4849"/>
                <a:gd name="T107" fmla="*/ 107 h 2423"/>
                <a:gd name="T108" fmla="*/ 499 w 4849"/>
                <a:gd name="T109" fmla="*/ 136 h 2423"/>
                <a:gd name="T110" fmla="*/ 632 w 4849"/>
                <a:gd name="T111" fmla="*/ 149 h 2423"/>
                <a:gd name="T112" fmla="*/ 771 w 4849"/>
                <a:gd name="T113" fmla="*/ 218 h 2423"/>
                <a:gd name="T114" fmla="*/ 979 w 4849"/>
                <a:gd name="T115" fmla="*/ 222 h 2423"/>
                <a:gd name="T116" fmla="*/ 918 w 4849"/>
                <a:gd name="T117" fmla="*/ 131 h 2423"/>
                <a:gd name="T118" fmla="*/ 733 w 4849"/>
                <a:gd name="T119" fmla="*/ 157 h 2423"/>
                <a:gd name="T120" fmla="*/ 776 w 4849"/>
                <a:gd name="T121" fmla="*/ 42 h 2423"/>
                <a:gd name="T122" fmla="*/ 902 w 4849"/>
                <a:gd name="T123" fmla="*/ 28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49" h="2423">
                  <a:moveTo>
                    <a:pt x="1469" y="711"/>
                  </a:moveTo>
                  <a:lnTo>
                    <a:pt x="1482" y="712"/>
                  </a:lnTo>
                  <a:lnTo>
                    <a:pt x="1490" y="714"/>
                  </a:lnTo>
                  <a:lnTo>
                    <a:pt x="1501" y="718"/>
                  </a:lnTo>
                  <a:lnTo>
                    <a:pt x="1501" y="726"/>
                  </a:lnTo>
                  <a:lnTo>
                    <a:pt x="1497" y="726"/>
                  </a:lnTo>
                  <a:lnTo>
                    <a:pt x="1494" y="728"/>
                  </a:lnTo>
                  <a:lnTo>
                    <a:pt x="1490" y="728"/>
                  </a:lnTo>
                  <a:lnTo>
                    <a:pt x="1487" y="728"/>
                  </a:lnTo>
                  <a:lnTo>
                    <a:pt x="1482" y="730"/>
                  </a:lnTo>
                  <a:lnTo>
                    <a:pt x="1478" y="725"/>
                  </a:lnTo>
                  <a:lnTo>
                    <a:pt x="1476" y="723"/>
                  </a:lnTo>
                  <a:lnTo>
                    <a:pt x="1475" y="719"/>
                  </a:lnTo>
                  <a:lnTo>
                    <a:pt x="1473" y="716"/>
                  </a:lnTo>
                  <a:lnTo>
                    <a:pt x="1469" y="711"/>
                  </a:lnTo>
                  <a:close/>
                  <a:moveTo>
                    <a:pt x="1551" y="691"/>
                  </a:moveTo>
                  <a:lnTo>
                    <a:pt x="1562" y="691"/>
                  </a:lnTo>
                  <a:lnTo>
                    <a:pt x="1562" y="705"/>
                  </a:lnTo>
                  <a:lnTo>
                    <a:pt x="1562" y="718"/>
                  </a:lnTo>
                  <a:lnTo>
                    <a:pt x="1564" y="728"/>
                  </a:lnTo>
                  <a:lnTo>
                    <a:pt x="1565" y="740"/>
                  </a:lnTo>
                  <a:lnTo>
                    <a:pt x="1585" y="740"/>
                  </a:lnTo>
                  <a:lnTo>
                    <a:pt x="1585" y="760"/>
                  </a:lnTo>
                  <a:lnTo>
                    <a:pt x="1593" y="760"/>
                  </a:lnTo>
                  <a:lnTo>
                    <a:pt x="1595" y="761"/>
                  </a:lnTo>
                  <a:lnTo>
                    <a:pt x="1597" y="761"/>
                  </a:lnTo>
                  <a:lnTo>
                    <a:pt x="1599" y="761"/>
                  </a:lnTo>
                  <a:lnTo>
                    <a:pt x="1600" y="761"/>
                  </a:lnTo>
                  <a:lnTo>
                    <a:pt x="1602" y="761"/>
                  </a:lnTo>
                  <a:lnTo>
                    <a:pt x="1604" y="763"/>
                  </a:lnTo>
                  <a:lnTo>
                    <a:pt x="1602" y="774"/>
                  </a:lnTo>
                  <a:lnTo>
                    <a:pt x="1599" y="786"/>
                  </a:lnTo>
                  <a:lnTo>
                    <a:pt x="1597" y="798"/>
                  </a:lnTo>
                  <a:lnTo>
                    <a:pt x="1593" y="798"/>
                  </a:lnTo>
                  <a:lnTo>
                    <a:pt x="1592" y="794"/>
                  </a:lnTo>
                  <a:lnTo>
                    <a:pt x="1592" y="793"/>
                  </a:lnTo>
                  <a:lnTo>
                    <a:pt x="1592" y="791"/>
                  </a:lnTo>
                  <a:lnTo>
                    <a:pt x="1590" y="789"/>
                  </a:lnTo>
                  <a:lnTo>
                    <a:pt x="1590" y="787"/>
                  </a:lnTo>
                  <a:lnTo>
                    <a:pt x="1588" y="791"/>
                  </a:lnTo>
                  <a:lnTo>
                    <a:pt x="1586" y="791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5" y="793"/>
                  </a:lnTo>
                  <a:lnTo>
                    <a:pt x="1581" y="794"/>
                  </a:lnTo>
                  <a:lnTo>
                    <a:pt x="1581" y="787"/>
                  </a:lnTo>
                  <a:lnTo>
                    <a:pt x="1583" y="786"/>
                  </a:lnTo>
                  <a:lnTo>
                    <a:pt x="1583" y="784"/>
                  </a:lnTo>
                  <a:lnTo>
                    <a:pt x="1585" y="782"/>
                  </a:lnTo>
                  <a:lnTo>
                    <a:pt x="1585" y="779"/>
                  </a:lnTo>
                  <a:lnTo>
                    <a:pt x="1585" y="775"/>
                  </a:lnTo>
                  <a:lnTo>
                    <a:pt x="1581" y="775"/>
                  </a:lnTo>
                  <a:lnTo>
                    <a:pt x="1574" y="782"/>
                  </a:lnTo>
                  <a:lnTo>
                    <a:pt x="1567" y="789"/>
                  </a:lnTo>
                  <a:lnTo>
                    <a:pt x="1558" y="794"/>
                  </a:lnTo>
                  <a:lnTo>
                    <a:pt x="1558" y="789"/>
                  </a:lnTo>
                  <a:lnTo>
                    <a:pt x="1558" y="784"/>
                  </a:lnTo>
                  <a:lnTo>
                    <a:pt x="1558" y="782"/>
                  </a:lnTo>
                  <a:lnTo>
                    <a:pt x="1557" y="781"/>
                  </a:lnTo>
                  <a:lnTo>
                    <a:pt x="1553" y="779"/>
                  </a:lnTo>
                  <a:lnTo>
                    <a:pt x="1548" y="779"/>
                  </a:lnTo>
                  <a:lnTo>
                    <a:pt x="1539" y="779"/>
                  </a:lnTo>
                  <a:lnTo>
                    <a:pt x="1536" y="779"/>
                  </a:lnTo>
                  <a:lnTo>
                    <a:pt x="1532" y="779"/>
                  </a:lnTo>
                  <a:lnTo>
                    <a:pt x="1527" y="777"/>
                  </a:lnTo>
                  <a:lnTo>
                    <a:pt x="1522" y="777"/>
                  </a:lnTo>
                  <a:lnTo>
                    <a:pt x="1517" y="775"/>
                  </a:lnTo>
                  <a:lnTo>
                    <a:pt x="1513" y="772"/>
                  </a:lnTo>
                  <a:lnTo>
                    <a:pt x="1523" y="758"/>
                  </a:lnTo>
                  <a:lnTo>
                    <a:pt x="1534" y="737"/>
                  </a:lnTo>
                  <a:lnTo>
                    <a:pt x="1541" y="714"/>
                  </a:lnTo>
                  <a:lnTo>
                    <a:pt x="1551" y="691"/>
                  </a:lnTo>
                  <a:close/>
                  <a:moveTo>
                    <a:pt x="1220" y="630"/>
                  </a:moveTo>
                  <a:lnTo>
                    <a:pt x="1235" y="630"/>
                  </a:lnTo>
                  <a:lnTo>
                    <a:pt x="1235" y="637"/>
                  </a:lnTo>
                  <a:lnTo>
                    <a:pt x="1232" y="637"/>
                  </a:lnTo>
                  <a:lnTo>
                    <a:pt x="1230" y="639"/>
                  </a:lnTo>
                  <a:lnTo>
                    <a:pt x="1229" y="639"/>
                  </a:lnTo>
                  <a:lnTo>
                    <a:pt x="1227" y="639"/>
                  </a:lnTo>
                  <a:lnTo>
                    <a:pt x="1225" y="641"/>
                  </a:lnTo>
                  <a:lnTo>
                    <a:pt x="1220" y="641"/>
                  </a:lnTo>
                  <a:lnTo>
                    <a:pt x="1220" y="630"/>
                  </a:lnTo>
                  <a:close/>
                  <a:moveTo>
                    <a:pt x="515" y="622"/>
                  </a:moveTo>
                  <a:lnTo>
                    <a:pt x="522" y="622"/>
                  </a:lnTo>
                  <a:lnTo>
                    <a:pt x="525" y="623"/>
                  </a:lnTo>
                  <a:lnTo>
                    <a:pt x="529" y="625"/>
                  </a:lnTo>
                  <a:lnTo>
                    <a:pt x="534" y="625"/>
                  </a:lnTo>
                  <a:lnTo>
                    <a:pt x="541" y="625"/>
                  </a:lnTo>
                  <a:lnTo>
                    <a:pt x="543" y="639"/>
                  </a:lnTo>
                  <a:lnTo>
                    <a:pt x="546" y="650"/>
                  </a:lnTo>
                  <a:lnTo>
                    <a:pt x="548" y="664"/>
                  </a:lnTo>
                  <a:lnTo>
                    <a:pt x="541" y="664"/>
                  </a:lnTo>
                  <a:lnTo>
                    <a:pt x="537" y="658"/>
                  </a:lnTo>
                  <a:lnTo>
                    <a:pt x="534" y="655"/>
                  </a:lnTo>
                  <a:lnTo>
                    <a:pt x="529" y="651"/>
                  </a:lnTo>
                  <a:lnTo>
                    <a:pt x="525" y="648"/>
                  </a:lnTo>
                  <a:lnTo>
                    <a:pt x="522" y="643"/>
                  </a:lnTo>
                  <a:lnTo>
                    <a:pt x="518" y="637"/>
                  </a:lnTo>
                  <a:lnTo>
                    <a:pt x="516" y="634"/>
                  </a:lnTo>
                  <a:lnTo>
                    <a:pt x="515" y="630"/>
                  </a:lnTo>
                  <a:lnTo>
                    <a:pt x="515" y="627"/>
                  </a:lnTo>
                  <a:lnTo>
                    <a:pt x="515" y="622"/>
                  </a:lnTo>
                  <a:close/>
                  <a:moveTo>
                    <a:pt x="4304" y="609"/>
                  </a:moveTo>
                  <a:lnTo>
                    <a:pt x="4306" y="611"/>
                  </a:lnTo>
                  <a:lnTo>
                    <a:pt x="4306" y="611"/>
                  </a:lnTo>
                  <a:lnTo>
                    <a:pt x="4306" y="611"/>
                  </a:lnTo>
                  <a:lnTo>
                    <a:pt x="4306" y="613"/>
                  </a:lnTo>
                  <a:lnTo>
                    <a:pt x="4307" y="613"/>
                  </a:lnTo>
                  <a:lnTo>
                    <a:pt x="4307" y="615"/>
                  </a:lnTo>
                  <a:lnTo>
                    <a:pt x="4313" y="627"/>
                  </a:lnTo>
                  <a:lnTo>
                    <a:pt x="4313" y="643"/>
                  </a:lnTo>
                  <a:lnTo>
                    <a:pt x="4313" y="658"/>
                  </a:lnTo>
                  <a:lnTo>
                    <a:pt x="4316" y="676"/>
                  </a:lnTo>
                  <a:lnTo>
                    <a:pt x="4321" y="693"/>
                  </a:lnTo>
                  <a:lnTo>
                    <a:pt x="4330" y="712"/>
                  </a:lnTo>
                  <a:lnTo>
                    <a:pt x="4335" y="733"/>
                  </a:lnTo>
                  <a:lnTo>
                    <a:pt x="4311" y="730"/>
                  </a:lnTo>
                  <a:lnTo>
                    <a:pt x="4311" y="746"/>
                  </a:lnTo>
                  <a:lnTo>
                    <a:pt x="4314" y="758"/>
                  </a:lnTo>
                  <a:lnTo>
                    <a:pt x="4316" y="770"/>
                  </a:lnTo>
                  <a:lnTo>
                    <a:pt x="4320" y="787"/>
                  </a:lnTo>
                  <a:lnTo>
                    <a:pt x="4314" y="787"/>
                  </a:lnTo>
                  <a:lnTo>
                    <a:pt x="4311" y="787"/>
                  </a:lnTo>
                  <a:lnTo>
                    <a:pt x="4306" y="789"/>
                  </a:lnTo>
                  <a:lnTo>
                    <a:pt x="4304" y="789"/>
                  </a:lnTo>
                  <a:lnTo>
                    <a:pt x="4301" y="791"/>
                  </a:lnTo>
                  <a:lnTo>
                    <a:pt x="4301" y="791"/>
                  </a:lnTo>
                  <a:lnTo>
                    <a:pt x="4297" y="781"/>
                  </a:lnTo>
                  <a:lnTo>
                    <a:pt x="4295" y="761"/>
                  </a:lnTo>
                  <a:lnTo>
                    <a:pt x="4295" y="739"/>
                  </a:lnTo>
                  <a:lnTo>
                    <a:pt x="4295" y="714"/>
                  </a:lnTo>
                  <a:lnTo>
                    <a:pt x="4295" y="691"/>
                  </a:lnTo>
                  <a:lnTo>
                    <a:pt x="4292" y="676"/>
                  </a:lnTo>
                  <a:lnTo>
                    <a:pt x="4292" y="637"/>
                  </a:lnTo>
                  <a:lnTo>
                    <a:pt x="4295" y="632"/>
                  </a:lnTo>
                  <a:lnTo>
                    <a:pt x="4297" y="629"/>
                  </a:lnTo>
                  <a:lnTo>
                    <a:pt x="4299" y="625"/>
                  </a:lnTo>
                  <a:lnTo>
                    <a:pt x="4301" y="622"/>
                  </a:lnTo>
                  <a:lnTo>
                    <a:pt x="4302" y="616"/>
                  </a:lnTo>
                  <a:lnTo>
                    <a:pt x="4304" y="609"/>
                  </a:lnTo>
                  <a:close/>
                  <a:moveTo>
                    <a:pt x="2253" y="595"/>
                  </a:moveTo>
                  <a:lnTo>
                    <a:pt x="2257" y="616"/>
                  </a:lnTo>
                  <a:lnTo>
                    <a:pt x="2255" y="637"/>
                  </a:lnTo>
                  <a:lnTo>
                    <a:pt x="2250" y="660"/>
                  </a:lnTo>
                  <a:lnTo>
                    <a:pt x="2236" y="667"/>
                  </a:lnTo>
                  <a:lnTo>
                    <a:pt x="2223" y="671"/>
                  </a:lnTo>
                  <a:lnTo>
                    <a:pt x="2204" y="672"/>
                  </a:lnTo>
                  <a:lnTo>
                    <a:pt x="2204" y="664"/>
                  </a:lnTo>
                  <a:lnTo>
                    <a:pt x="2209" y="651"/>
                  </a:lnTo>
                  <a:lnTo>
                    <a:pt x="2209" y="636"/>
                  </a:lnTo>
                  <a:lnTo>
                    <a:pt x="2208" y="618"/>
                  </a:lnTo>
                  <a:lnTo>
                    <a:pt x="2218" y="609"/>
                  </a:lnTo>
                  <a:lnTo>
                    <a:pt x="2227" y="602"/>
                  </a:lnTo>
                  <a:lnTo>
                    <a:pt x="2237" y="597"/>
                  </a:lnTo>
                  <a:lnTo>
                    <a:pt x="2253" y="595"/>
                  </a:lnTo>
                  <a:close/>
                  <a:moveTo>
                    <a:pt x="2503" y="568"/>
                  </a:moveTo>
                  <a:lnTo>
                    <a:pt x="2506" y="571"/>
                  </a:lnTo>
                  <a:lnTo>
                    <a:pt x="2508" y="573"/>
                  </a:lnTo>
                  <a:lnTo>
                    <a:pt x="2510" y="575"/>
                  </a:lnTo>
                  <a:lnTo>
                    <a:pt x="2510" y="578"/>
                  </a:lnTo>
                  <a:lnTo>
                    <a:pt x="2510" y="582"/>
                  </a:lnTo>
                  <a:lnTo>
                    <a:pt x="2511" y="587"/>
                  </a:lnTo>
                  <a:lnTo>
                    <a:pt x="2510" y="590"/>
                  </a:lnTo>
                  <a:lnTo>
                    <a:pt x="2508" y="592"/>
                  </a:lnTo>
                  <a:lnTo>
                    <a:pt x="2508" y="594"/>
                  </a:lnTo>
                  <a:lnTo>
                    <a:pt x="2508" y="595"/>
                  </a:lnTo>
                  <a:lnTo>
                    <a:pt x="2508" y="597"/>
                  </a:lnTo>
                  <a:lnTo>
                    <a:pt x="2506" y="599"/>
                  </a:lnTo>
                  <a:lnTo>
                    <a:pt x="2504" y="601"/>
                  </a:lnTo>
                  <a:lnTo>
                    <a:pt x="2503" y="601"/>
                  </a:lnTo>
                  <a:lnTo>
                    <a:pt x="2501" y="601"/>
                  </a:lnTo>
                  <a:lnTo>
                    <a:pt x="2499" y="602"/>
                  </a:lnTo>
                  <a:lnTo>
                    <a:pt x="2496" y="602"/>
                  </a:lnTo>
                  <a:lnTo>
                    <a:pt x="2490" y="590"/>
                  </a:lnTo>
                  <a:lnTo>
                    <a:pt x="2487" y="585"/>
                  </a:lnTo>
                  <a:lnTo>
                    <a:pt x="2487" y="583"/>
                  </a:lnTo>
                  <a:lnTo>
                    <a:pt x="2489" y="582"/>
                  </a:lnTo>
                  <a:lnTo>
                    <a:pt x="2496" y="578"/>
                  </a:lnTo>
                  <a:lnTo>
                    <a:pt x="2503" y="568"/>
                  </a:lnTo>
                  <a:close/>
                  <a:moveTo>
                    <a:pt x="2583" y="529"/>
                  </a:moveTo>
                  <a:lnTo>
                    <a:pt x="2588" y="531"/>
                  </a:lnTo>
                  <a:lnTo>
                    <a:pt x="2590" y="531"/>
                  </a:lnTo>
                  <a:lnTo>
                    <a:pt x="2592" y="531"/>
                  </a:lnTo>
                  <a:lnTo>
                    <a:pt x="2593" y="533"/>
                  </a:lnTo>
                  <a:lnTo>
                    <a:pt x="2595" y="533"/>
                  </a:lnTo>
                  <a:lnTo>
                    <a:pt x="2592" y="538"/>
                  </a:lnTo>
                  <a:lnTo>
                    <a:pt x="2590" y="543"/>
                  </a:lnTo>
                  <a:lnTo>
                    <a:pt x="2588" y="548"/>
                  </a:lnTo>
                  <a:lnTo>
                    <a:pt x="2585" y="554"/>
                  </a:lnTo>
                  <a:lnTo>
                    <a:pt x="2579" y="557"/>
                  </a:lnTo>
                  <a:lnTo>
                    <a:pt x="2579" y="552"/>
                  </a:lnTo>
                  <a:lnTo>
                    <a:pt x="2578" y="552"/>
                  </a:lnTo>
                  <a:lnTo>
                    <a:pt x="2578" y="550"/>
                  </a:lnTo>
                  <a:lnTo>
                    <a:pt x="2578" y="550"/>
                  </a:lnTo>
                  <a:lnTo>
                    <a:pt x="2578" y="548"/>
                  </a:lnTo>
                  <a:lnTo>
                    <a:pt x="2576" y="545"/>
                  </a:lnTo>
                  <a:lnTo>
                    <a:pt x="2579" y="541"/>
                  </a:lnTo>
                  <a:lnTo>
                    <a:pt x="2581" y="538"/>
                  </a:lnTo>
                  <a:lnTo>
                    <a:pt x="2583" y="534"/>
                  </a:lnTo>
                  <a:lnTo>
                    <a:pt x="2583" y="529"/>
                  </a:lnTo>
                  <a:close/>
                  <a:moveTo>
                    <a:pt x="246" y="526"/>
                  </a:moveTo>
                  <a:lnTo>
                    <a:pt x="251" y="534"/>
                  </a:lnTo>
                  <a:lnTo>
                    <a:pt x="251" y="541"/>
                  </a:lnTo>
                  <a:lnTo>
                    <a:pt x="246" y="550"/>
                  </a:lnTo>
                  <a:lnTo>
                    <a:pt x="239" y="555"/>
                  </a:lnTo>
                  <a:lnTo>
                    <a:pt x="232" y="559"/>
                  </a:lnTo>
                  <a:lnTo>
                    <a:pt x="230" y="561"/>
                  </a:lnTo>
                  <a:lnTo>
                    <a:pt x="227" y="557"/>
                  </a:lnTo>
                  <a:lnTo>
                    <a:pt x="225" y="554"/>
                  </a:lnTo>
                  <a:lnTo>
                    <a:pt x="223" y="548"/>
                  </a:lnTo>
                  <a:lnTo>
                    <a:pt x="223" y="543"/>
                  </a:lnTo>
                  <a:lnTo>
                    <a:pt x="221" y="538"/>
                  </a:lnTo>
                  <a:lnTo>
                    <a:pt x="234" y="533"/>
                  </a:lnTo>
                  <a:lnTo>
                    <a:pt x="237" y="531"/>
                  </a:lnTo>
                  <a:lnTo>
                    <a:pt x="242" y="529"/>
                  </a:lnTo>
                  <a:lnTo>
                    <a:pt x="246" y="526"/>
                  </a:lnTo>
                  <a:close/>
                  <a:moveTo>
                    <a:pt x="2646" y="503"/>
                  </a:moveTo>
                  <a:lnTo>
                    <a:pt x="2660" y="510"/>
                  </a:lnTo>
                  <a:lnTo>
                    <a:pt x="2660" y="515"/>
                  </a:lnTo>
                  <a:lnTo>
                    <a:pt x="2656" y="515"/>
                  </a:lnTo>
                  <a:lnTo>
                    <a:pt x="2655" y="517"/>
                  </a:lnTo>
                  <a:lnTo>
                    <a:pt x="2651" y="519"/>
                  </a:lnTo>
                  <a:lnTo>
                    <a:pt x="2649" y="522"/>
                  </a:lnTo>
                  <a:lnTo>
                    <a:pt x="2646" y="520"/>
                  </a:lnTo>
                  <a:lnTo>
                    <a:pt x="2644" y="520"/>
                  </a:lnTo>
                  <a:lnTo>
                    <a:pt x="2644" y="520"/>
                  </a:lnTo>
                  <a:lnTo>
                    <a:pt x="2642" y="519"/>
                  </a:lnTo>
                  <a:lnTo>
                    <a:pt x="2641" y="519"/>
                  </a:lnTo>
                  <a:lnTo>
                    <a:pt x="2641" y="515"/>
                  </a:lnTo>
                  <a:lnTo>
                    <a:pt x="2641" y="512"/>
                  </a:lnTo>
                  <a:lnTo>
                    <a:pt x="2641" y="510"/>
                  </a:lnTo>
                  <a:lnTo>
                    <a:pt x="2641" y="510"/>
                  </a:lnTo>
                  <a:lnTo>
                    <a:pt x="2642" y="506"/>
                  </a:lnTo>
                  <a:lnTo>
                    <a:pt x="2646" y="503"/>
                  </a:lnTo>
                  <a:close/>
                  <a:moveTo>
                    <a:pt x="2272" y="494"/>
                  </a:moveTo>
                  <a:lnTo>
                    <a:pt x="2290" y="496"/>
                  </a:lnTo>
                  <a:lnTo>
                    <a:pt x="2304" y="499"/>
                  </a:lnTo>
                  <a:lnTo>
                    <a:pt x="2300" y="506"/>
                  </a:lnTo>
                  <a:lnTo>
                    <a:pt x="2298" y="512"/>
                  </a:lnTo>
                  <a:lnTo>
                    <a:pt x="2295" y="517"/>
                  </a:lnTo>
                  <a:lnTo>
                    <a:pt x="2291" y="522"/>
                  </a:lnTo>
                  <a:lnTo>
                    <a:pt x="2300" y="522"/>
                  </a:lnTo>
                  <a:lnTo>
                    <a:pt x="2304" y="519"/>
                  </a:lnTo>
                  <a:lnTo>
                    <a:pt x="2305" y="517"/>
                  </a:lnTo>
                  <a:lnTo>
                    <a:pt x="2309" y="515"/>
                  </a:lnTo>
                  <a:lnTo>
                    <a:pt x="2314" y="515"/>
                  </a:lnTo>
                  <a:lnTo>
                    <a:pt x="2314" y="522"/>
                  </a:lnTo>
                  <a:lnTo>
                    <a:pt x="2319" y="534"/>
                  </a:lnTo>
                  <a:lnTo>
                    <a:pt x="2316" y="545"/>
                  </a:lnTo>
                  <a:lnTo>
                    <a:pt x="2311" y="554"/>
                  </a:lnTo>
                  <a:lnTo>
                    <a:pt x="2307" y="561"/>
                  </a:lnTo>
                  <a:lnTo>
                    <a:pt x="2316" y="569"/>
                  </a:lnTo>
                  <a:lnTo>
                    <a:pt x="2325" y="582"/>
                  </a:lnTo>
                  <a:lnTo>
                    <a:pt x="2337" y="595"/>
                  </a:lnTo>
                  <a:lnTo>
                    <a:pt x="2347" y="611"/>
                  </a:lnTo>
                  <a:lnTo>
                    <a:pt x="2356" y="629"/>
                  </a:lnTo>
                  <a:lnTo>
                    <a:pt x="2363" y="644"/>
                  </a:lnTo>
                  <a:lnTo>
                    <a:pt x="2365" y="657"/>
                  </a:lnTo>
                  <a:lnTo>
                    <a:pt x="2361" y="669"/>
                  </a:lnTo>
                  <a:lnTo>
                    <a:pt x="2353" y="676"/>
                  </a:lnTo>
                  <a:lnTo>
                    <a:pt x="2342" y="683"/>
                  </a:lnTo>
                  <a:lnTo>
                    <a:pt x="2325" y="690"/>
                  </a:lnTo>
                  <a:lnTo>
                    <a:pt x="2304" y="695"/>
                  </a:lnTo>
                  <a:lnTo>
                    <a:pt x="2285" y="700"/>
                  </a:lnTo>
                  <a:lnTo>
                    <a:pt x="2269" y="702"/>
                  </a:lnTo>
                  <a:lnTo>
                    <a:pt x="2269" y="698"/>
                  </a:lnTo>
                  <a:lnTo>
                    <a:pt x="2279" y="683"/>
                  </a:lnTo>
                  <a:lnTo>
                    <a:pt x="2288" y="667"/>
                  </a:lnTo>
                  <a:lnTo>
                    <a:pt x="2283" y="667"/>
                  </a:lnTo>
                  <a:lnTo>
                    <a:pt x="2279" y="667"/>
                  </a:lnTo>
                  <a:lnTo>
                    <a:pt x="2276" y="665"/>
                  </a:lnTo>
                  <a:lnTo>
                    <a:pt x="2276" y="664"/>
                  </a:lnTo>
                  <a:lnTo>
                    <a:pt x="2274" y="662"/>
                  </a:lnTo>
                  <a:lnTo>
                    <a:pt x="2274" y="658"/>
                  </a:lnTo>
                  <a:lnTo>
                    <a:pt x="2272" y="653"/>
                  </a:lnTo>
                  <a:lnTo>
                    <a:pt x="2285" y="650"/>
                  </a:lnTo>
                  <a:lnTo>
                    <a:pt x="2281" y="646"/>
                  </a:lnTo>
                  <a:lnTo>
                    <a:pt x="2281" y="644"/>
                  </a:lnTo>
                  <a:lnTo>
                    <a:pt x="2279" y="643"/>
                  </a:lnTo>
                  <a:lnTo>
                    <a:pt x="2279" y="643"/>
                  </a:lnTo>
                  <a:lnTo>
                    <a:pt x="2279" y="641"/>
                  </a:lnTo>
                  <a:lnTo>
                    <a:pt x="2281" y="637"/>
                  </a:lnTo>
                  <a:lnTo>
                    <a:pt x="2283" y="630"/>
                  </a:lnTo>
                  <a:lnTo>
                    <a:pt x="2288" y="625"/>
                  </a:lnTo>
                  <a:lnTo>
                    <a:pt x="2291" y="622"/>
                  </a:lnTo>
                  <a:lnTo>
                    <a:pt x="2298" y="618"/>
                  </a:lnTo>
                  <a:lnTo>
                    <a:pt x="2304" y="615"/>
                  </a:lnTo>
                  <a:lnTo>
                    <a:pt x="2302" y="611"/>
                  </a:lnTo>
                  <a:lnTo>
                    <a:pt x="2302" y="609"/>
                  </a:lnTo>
                  <a:lnTo>
                    <a:pt x="2302" y="609"/>
                  </a:lnTo>
                  <a:lnTo>
                    <a:pt x="2300" y="608"/>
                  </a:lnTo>
                  <a:lnTo>
                    <a:pt x="2300" y="606"/>
                  </a:lnTo>
                  <a:lnTo>
                    <a:pt x="2298" y="602"/>
                  </a:lnTo>
                  <a:lnTo>
                    <a:pt x="2297" y="602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5" y="601"/>
                  </a:lnTo>
                  <a:lnTo>
                    <a:pt x="2291" y="599"/>
                  </a:lnTo>
                  <a:lnTo>
                    <a:pt x="2288" y="597"/>
                  </a:lnTo>
                  <a:lnTo>
                    <a:pt x="2286" y="597"/>
                  </a:lnTo>
                  <a:lnTo>
                    <a:pt x="2283" y="597"/>
                  </a:lnTo>
                  <a:lnTo>
                    <a:pt x="2279" y="595"/>
                  </a:lnTo>
                  <a:lnTo>
                    <a:pt x="2276" y="595"/>
                  </a:lnTo>
                  <a:lnTo>
                    <a:pt x="2276" y="594"/>
                  </a:lnTo>
                  <a:lnTo>
                    <a:pt x="2274" y="592"/>
                  </a:lnTo>
                  <a:lnTo>
                    <a:pt x="2274" y="590"/>
                  </a:lnTo>
                  <a:lnTo>
                    <a:pt x="2274" y="587"/>
                  </a:lnTo>
                  <a:lnTo>
                    <a:pt x="2272" y="583"/>
                  </a:lnTo>
                  <a:lnTo>
                    <a:pt x="2274" y="582"/>
                  </a:lnTo>
                  <a:lnTo>
                    <a:pt x="2274" y="580"/>
                  </a:lnTo>
                  <a:lnTo>
                    <a:pt x="2276" y="578"/>
                  </a:lnTo>
                  <a:lnTo>
                    <a:pt x="2276" y="576"/>
                  </a:lnTo>
                  <a:lnTo>
                    <a:pt x="2276" y="573"/>
                  </a:lnTo>
                  <a:lnTo>
                    <a:pt x="2272" y="573"/>
                  </a:lnTo>
                  <a:lnTo>
                    <a:pt x="2271" y="576"/>
                  </a:lnTo>
                  <a:lnTo>
                    <a:pt x="2271" y="578"/>
                  </a:lnTo>
                  <a:lnTo>
                    <a:pt x="2271" y="580"/>
                  </a:lnTo>
                  <a:lnTo>
                    <a:pt x="2269" y="580"/>
                  </a:lnTo>
                  <a:lnTo>
                    <a:pt x="2267" y="582"/>
                  </a:lnTo>
                  <a:lnTo>
                    <a:pt x="2265" y="583"/>
                  </a:lnTo>
                  <a:lnTo>
                    <a:pt x="2262" y="566"/>
                  </a:lnTo>
                  <a:lnTo>
                    <a:pt x="2258" y="550"/>
                  </a:lnTo>
                  <a:lnTo>
                    <a:pt x="2257" y="538"/>
                  </a:lnTo>
                  <a:lnTo>
                    <a:pt x="2260" y="529"/>
                  </a:lnTo>
                  <a:lnTo>
                    <a:pt x="2265" y="520"/>
                  </a:lnTo>
                  <a:lnTo>
                    <a:pt x="2271" y="510"/>
                  </a:lnTo>
                  <a:lnTo>
                    <a:pt x="2272" y="494"/>
                  </a:lnTo>
                  <a:close/>
                  <a:moveTo>
                    <a:pt x="29" y="458"/>
                  </a:moveTo>
                  <a:lnTo>
                    <a:pt x="49" y="458"/>
                  </a:lnTo>
                  <a:lnTo>
                    <a:pt x="49" y="465"/>
                  </a:lnTo>
                  <a:lnTo>
                    <a:pt x="45" y="465"/>
                  </a:lnTo>
                  <a:lnTo>
                    <a:pt x="45" y="468"/>
                  </a:lnTo>
                  <a:lnTo>
                    <a:pt x="40" y="466"/>
                  </a:lnTo>
                  <a:lnTo>
                    <a:pt x="36" y="463"/>
                  </a:lnTo>
                  <a:lnTo>
                    <a:pt x="33" y="461"/>
                  </a:lnTo>
                  <a:lnTo>
                    <a:pt x="29" y="458"/>
                  </a:lnTo>
                  <a:close/>
                  <a:moveTo>
                    <a:pt x="1239" y="403"/>
                  </a:moveTo>
                  <a:lnTo>
                    <a:pt x="1244" y="407"/>
                  </a:lnTo>
                  <a:lnTo>
                    <a:pt x="1249" y="412"/>
                  </a:lnTo>
                  <a:lnTo>
                    <a:pt x="1253" y="419"/>
                  </a:lnTo>
                  <a:lnTo>
                    <a:pt x="1255" y="426"/>
                  </a:lnTo>
                  <a:lnTo>
                    <a:pt x="1251" y="426"/>
                  </a:lnTo>
                  <a:lnTo>
                    <a:pt x="1248" y="428"/>
                  </a:lnTo>
                  <a:lnTo>
                    <a:pt x="1246" y="428"/>
                  </a:lnTo>
                  <a:lnTo>
                    <a:pt x="1241" y="430"/>
                  </a:lnTo>
                  <a:lnTo>
                    <a:pt x="1235" y="430"/>
                  </a:lnTo>
                  <a:lnTo>
                    <a:pt x="1235" y="426"/>
                  </a:lnTo>
                  <a:lnTo>
                    <a:pt x="1234" y="426"/>
                  </a:lnTo>
                  <a:lnTo>
                    <a:pt x="1234" y="424"/>
                  </a:lnTo>
                  <a:lnTo>
                    <a:pt x="1234" y="424"/>
                  </a:lnTo>
                  <a:lnTo>
                    <a:pt x="1232" y="423"/>
                  </a:lnTo>
                  <a:lnTo>
                    <a:pt x="1234" y="419"/>
                  </a:lnTo>
                  <a:lnTo>
                    <a:pt x="1234" y="417"/>
                  </a:lnTo>
                  <a:lnTo>
                    <a:pt x="1234" y="417"/>
                  </a:lnTo>
                  <a:lnTo>
                    <a:pt x="1234" y="416"/>
                  </a:lnTo>
                  <a:lnTo>
                    <a:pt x="1235" y="414"/>
                  </a:lnTo>
                  <a:lnTo>
                    <a:pt x="1239" y="403"/>
                  </a:lnTo>
                  <a:close/>
                  <a:moveTo>
                    <a:pt x="1209" y="391"/>
                  </a:moveTo>
                  <a:lnTo>
                    <a:pt x="1213" y="395"/>
                  </a:lnTo>
                  <a:lnTo>
                    <a:pt x="1215" y="397"/>
                  </a:lnTo>
                  <a:lnTo>
                    <a:pt x="1215" y="398"/>
                  </a:lnTo>
                  <a:lnTo>
                    <a:pt x="1216" y="402"/>
                  </a:lnTo>
                  <a:lnTo>
                    <a:pt x="1216" y="405"/>
                  </a:lnTo>
                  <a:lnTo>
                    <a:pt x="1216" y="410"/>
                  </a:lnTo>
                  <a:lnTo>
                    <a:pt x="1213" y="410"/>
                  </a:lnTo>
                  <a:lnTo>
                    <a:pt x="1213" y="414"/>
                  </a:lnTo>
                  <a:lnTo>
                    <a:pt x="1206" y="412"/>
                  </a:lnTo>
                  <a:lnTo>
                    <a:pt x="1199" y="410"/>
                  </a:lnTo>
                  <a:lnTo>
                    <a:pt x="1194" y="407"/>
                  </a:lnTo>
                  <a:lnTo>
                    <a:pt x="1190" y="407"/>
                  </a:lnTo>
                  <a:lnTo>
                    <a:pt x="1190" y="403"/>
                  </a:lnTo>
                  <a:lnTo>
                    <a:pt x="1197" y="400"/>
                  </a:lnTo>
                  <a:lnTo>
                    <a:pt x="1204" y="397"/>
                  </a:lnTo>
                  <a:lnTo>
                    <a:pt x="1209" y="391"/>
                  </a:lnTo>
                  <a:close/>
                  <a:moveTo>
                    <a:pt x="1286" y="360"/>
                  </a:moveTo>
                  <a:lnTo>
                    <a:pt x="1290" y="362"/>
                  </a:lnTo>
                  <a:lnTo>
                    <a:pt x="1290" y="362"/>
                  </a:lnTo>
                  <a:lnTo>
                    <a:pt x="1291" y="363"/>
                  </a:lnTo>
                  <a:lnTo>
                    <a:pt x="1291" y="363"/>
                  </a:lnTo>
                  <a:lnTo>
                    <a:pt x="1293" y="365"/>
                  </a:lnTo>
                  <a:lnTo>
                    <a:pt x="1297" y="365"/>
                  </a:lnTo>
                  <a:lnTo>
                    <a:pt x="1297" y="367"/>
                  </a:lnTo>
                  <a:lnTo>
                    <a:pt x="1297" y="369"/>
                  </a:lnTo>
                  <a:lnTo>
                    <a:pt x="1295" y="370"/>
                  </a:lnTo>
                  <a:lnTo>
                    <a:pt x="1295" y="370"/>
                  </a:lnTo>
                  <a:lnTo>
                    <a:pt x="1293" y="372"/>
                  </a:lnTo>
                  <a:lnTo>
                    <a:pt x="1291" y="374"/>
                  </a:lnTo>
                  <a:lnTo>
                    <a:pt x="1290" y="374"/>
                  </a:lnTo>
                  <a:lnTo>
                    <a:pt x="1288" y="376"/>
                  </a:lnTo>
                  <a:lnTo>
                    <a:pt x="1286" y="376"/>
                  </a:lnTo>
                  <a:lnTo>
                    <a:pt x="1283" y="376"/>
                  </a:lnTo>
                  <a:lnTo>
                    <a:pt x="1283" y="370"/>
                  </a:lnTo>
                  <a:lnTo>
                    <a:pt x="1283" y="367"/>
                  </a:lnTo>
                  <a:lnTo>
                    <a:pt x="1284" y="365"/>
                  </a:lnTo>
                  <a:lnTo>
                    <a:pt x="1286" y="360"/>
                  </a:lnTo>
                  <a:close/>
                  <a:moveTo>
                    <a:pt x="0" y="341"/>
                  </a:moveTo>
                  <a:lnTo>
                    <a:pt x="17" y="344"/>
                  </a:lnTo>
                  <a:lnTo>
                    <a:pt x="29" y="349"/>
                  </a:lnTo>
                  <a:lnTo>
                    <a:pt x="38" y="360"/>
                  </a:lnTo>
                  <a:lnTo>
                    <a:pt x="35" y="363"/>
                  </a:lnTo>
                  <a:lnTo>
                    <a:pt x="31" y="363"/>
                  </a:lnTo>
                  <a:lnTo>
                    <a:pt x="29" y="365"/>
                  </a:lnTo>
                  <a:lnTo>
                    <a:pt x="28" y="367"/>
                  </a:lnTo>
                  <a:lnTo>
                    <a:pt x="22" y="369"/>
                  </a:lnTo>
                  <a:lnTo>
                    <a:pt x="19" y="365"/>
                  </a:lnTo>
                  <a:lnTo>
                    <a:pt x="14" y="362"/>
                  </a:lnTo>
                  <a:lnTo>
                    <a:pt x="10" y="358"/>
                  </a:lnTo>
                  <a:lnTo>
                    <a:pt x="5" y="356"/>
                  </a:lnTo>
                  <a:lnTo>
                    <a:pt x="3" y="355"/>
                  </a:lnTo>
                  <a:lnTo>
                    <a:pt x="0" y="351"/>
                  </a:lnTo>
                  <a:lnTo>
                    <a:pt x="0" y="348"/>
                  </a:lnTo>
                  <a:lnTo>
                    <a:pt x="0" y="341"/>
                  </a:lnTo>
                  <a:close/>
                  <a:moveTo>
                    <a:pt x="1178" y="299"/>
                  </a:moveTo>
                  <a:lnTo>
                    <a:pt x="1178" y="307"/>
                  </a:lnTo>
                  <a:lnTo>
                    <a:pt x="1180" y="311"/>
                  </a:lnTo>
                  <a:lnTo>
                    <a:pt x="1181" y="314"/>
                  </a:lnTo>
                  <a:lnTo>
                    <a:pt x="1181" y="320"/>
                  </a:lnTo>
                  <a:lnTo>
                    <a:pt x="1181" y="327"/>
                  </a:lnTo>
                  <a:lnTo>
                    <a:pt x="1201" y="327"/>
                  </a:lnTo>
                  <a:lnTo>
                    <a:pt x="1218" y="346"/>
                  </a:lnTo>
                  <a:lnTo>
                    <a:pt x="1235" y="365"/>
                  </a:lnTo>
                  <a:lnTo>
                    <a:pt x="1235" y="367"/>
                  </a:lnTo>
                  <a:lnTo>
                    <a:pt x="1234" y="369"/>
                  </a:lnTo>
                  <a:lnTo>
                    <a:pt x="1234" y="370"/>
                  </a:lnTo>
                  <a:lnTo>
                    <a:pt x="1234" y="370"/>
                  </a:lnTo>
                  <a:lnTo>
                    <a:pt x="1232" y="372"/>
                  </a:lnTo>
                  <a:lnTo>
                    <a:pt x="1229" y="376"/>
                  </a:lnTo>
                  <a:lnTo>
                    <a:pt x="1227" y="377"/>
                  </a:lnTo>
                  <a:lnTo>
                    <a:pt x="1225" y="379"/>
                  </a:lnTo>
                  <a:lnTo>
                    <a:pt x="1223" y="379"/>
                  </a:lnTo>
                  <a:lnTo>
                    <a:pt x="1218" y="379"/>
                  </a:lnTo>
                  <a:lnTo>
                    <a:pt x="1213" y="381"/>
                  </a:lnTo>
                  <a:lnTo>
                    <a:pt x="1213" y="376"/>
                  </a:lnTo>
                  <a:lnTo>
                    <a:pt x="1213" y="370"/>
                  </a:lnTo>
                  <a:lnTo>
                    <a:pt x="1213" y="367"/>
                  </a:lnTo>
                  <a:lnTo>
                    <a:pt x="1213" y="365"/>
                  </a:lnTo>
                  <a:lnTo>
                    <a:pt x="1209" y="362"/>
                  </a:lnTo>
                  <a:lnTo>
                    <a:pt x="1206" y="360"/>
                  </a:lnTo>
                  <a:lnTo>
                    <a:pt x="1201" y="356"/>
                  </a:lnTo>
                  <a:lnTo>
                    <a:pt x="1195" y="370"/>
                  </a:lnTo>
                  <a:lnTo>
                    <a:pt x="1185" y="379"/>
                  </a:lnTo>
                  <a:lnTo>
                    <a:pt x="1171" y="384"/>
                  </a:lnTo>
                  <a:lnTo>
                    <a:pt x="1171" y="379"/>
                  </a:lnTo>
                  <a:lnTo>
                    <a:pt x="1171" y="376"/>
                  </a:lnTo>
                  <a:lnTo>
                    <a:pt x="1173" y="372"/>
                  </a:lnTo>
                  <a:lnTo>
                    <a:pt x="1171" y="369"/>
                  </a:lnTo>
                  <a:lnTo>
                    <a:pt x="1169" y="365"/>
                  </a:lnTo>
                  <a:lnTo>
                    <a:pt x="1167" y="360"/>
                  </a:lnTo>
                  <a:lnTo>
                    <a:pt x="1162" y="358"/>
                  </a:lnTo>
                  <a:lnTo>
                    <a:pt x="1159" y="356"/>
                  </a:lnTo>
                  <a:lnTo>
                    <a:pt x="1155" y="356"/>
                  </a:lnTo>
                  <a:lnTo>
                    <a:pt x="1152" y="355"/>
                  </a:lnTo>
                  <a:lnTo>
                    <a:pt x="1150" y="355"/>
                  </a:lnTo>
                  <a:lnTo>
                    <a:pt x="1146" y="353"/>
                  </a:lnTo>
                  <a:lnTo>
                    <a:pt x="1143" y="349"/>
                  </a:lnTo>
                  <a:lnTo>
                    <a:pt x="1153" y="337"/>
                  </a:lnTo>
                  <a:lnTo>
                    <a:pt x="1160" y="323"/>
                  </a:lnTo>
                  <a:lnTo>
                    <a:pt x="1167" y="309"/>
                  </a:lnTo>
                  <a:lnTo>
                    <a:pt x="1178" y="299"/>
                  </a:lnTo>
                  <a:close/>
                  <a:moveTo>
                    <a:pt x="2150" y="269"/>
                  </a:moveTo>
                  <a:lnTo>
                    <a:pt x="2152" y="273"/>
                  </a:lnTo>
                  <a:lnTo>
                    <a:pt x="2154" y="276"/>
                  </a:lnTo>
                  <a:lnTo>
                    <a:pt x="2155" y="278"/>
                  </a:lnTo>
                  <a:lnTo>
                    <a:pt x="2155" y="281"/>
                  </a:lnTo>
                  <a:lnTo>
                    <a:pt x="2157" y="285"/>
                  </a:lnTo>
                  <a:lnTo>
                    <a:pt x="2157" y="292"/>
                  </a:lnTo>
                  <a:lnTo>
                    <a:pt x="2157" y="297"/>
                  </a:lnTo>
                  <a:lnTo>
                    <a:pt x="2159" y="311"/>
                  </a:lnTo>
                  <a:lnTo>
                    <a:pt x="2161" y="327"/>
                  </a:lnTo>
                  <a:lnTo>
                    <a:pt x="2161" y="341"/>
                  </a:lnTo>
                  <a:lnTo>
                    <a:pt x="2141" y="351"/>
                  </a:lnTo>
                  <a:lnTo>
                    <a:pt x="2119" y="360"/>
                  </a:lnTo>
                  <a:lnTo>
                    <a:pt x="2098" y="370"/>
                  </a:lnTo>
                  <a:lnTo>
                    <a:pt x="2080" y="384"/>
                  </a:lnTo>
                  <a:lnTo>
                    <a:pt x="2075" y="381"/>
                  </a:lnTo>
                  <a:lnTo>
                    <a:pt x="2066" y="377"/>
                  </a:lnTo>
                  <a:lnTo>
                    <a:pt x="2054" y="370"/>
                  </a:lnTo>
                  <a:lnTo>
                    <a:pt x="2044" y="365"/>
                  </a:lnTo>
                  <a:lnTo>
                    <a:pt x="2035" y="360"/>
                  </a:lnTo>
                  <a:lnTo>
                    <a:pt x="2031" y="356"/>
                  </a:lnTo>
                  <a:lnTo>
                    <a:pt x="2033" y="355"/>
                  </a:lnTo>
                  <a:lnTo>
                    <a:pt x="2035" y="353"/>
                  </a:lnTo>
                  <a:lnTo>
                    <a:pt x="2035" y="353"/>
                  </a:lnTo>
                  <a:lnTo>
                    <a:pt x="2037" y="351"/>
                  </a:lnTo>
                  <a:lnTo>
                    <a:pt x="2037" y="349"/>
                  </a:lnTo>
                  <a:lnTo>
                    <a:pt x="2038" y="346"/>
                  </a:lnTo>
                  <a:lnTo>
                    <a:pt x="2033" y="342"/>
                  </a:lnTo>
                  <a:lnTo>
                    <a:pt x="2026" y="341"/>
                  </a:lnTo>
                  <a:lnTo>
                    <a:pt x="2021" y="337"/>
                  </a:lnTo>
                  <a:lnTo>
                    <a:pt x="2016" y="334"/>
                  </a:lnTo>
                  <a:lnTo>
                    <a:pt x="2019" y="334"/>
                  </a:lnTo>
                  <a:lnTo>
                    <a:pt x="2023" y="330"/>
                  </a:lnTo>
                  <a:lnTo>
                    <a:pt x="2024" y="328"/>
                  </a:lnTo>
                  <a:lnTo>
                    <a:pt x="2026" y="328"/>
                  </a:lnTo>
                  <a:lnTo>
                    <a:pt x="2028" y="327"/>
                  </a:lnTo>
                  <a:lnTo>
                    <a:pt x="2033" y="327"/>
                  </a:lnTo>
                  <a:lnTo>
                    <a:pt x="2038" y="327"/>
                  </a:lnTo>
                  <a:lnTo>
                    <a:pt x="2038" y="314"/>
                  </a:lnTo>
                  <a:lnTo>
                    <a:pt x="2012" y="314"/>
                  </a:lnTo>
                  <a:lnTo>
                    <a:pt x="2007" y="304"/>
                  </a:lnTo>
                  <a:lnTo>
                    <a:pt x="2016" y="297"/>
                  </a:lnTo>
                  <a:lnTo>
                    <a:pt x="2023" y="290"/>
                  </a:lnTo>
                  <a:lnTo>
                    <a:pt x="2031" y="287"/>
                  </a:lnTo>
                  <a:lnTo>
                    <a:pt x="2045" y="283"/>
                  </a:lnTo>
                  <a:lnTo>
                    <a:pt x="2051" y="288"/>
                  </a:lnTo>
                  <a:lnTo>
                    <a:pt x="2054" y="294"/>
                  </a:lnTo>
                  <a:lnTo>
                    <a:pt x="2058" y="297"/>
                  </a:lnTo>
                  <a:lnTo>
                    <a:pt x="2061" y="304"/>
                  </a:lnTo>
                  <a:lnTo>
                    <a:pt x="2072" y="295"/>
                  </a:lnTo>
                  <a:lnTo>
                    <a:pt x="2082" y="288"/>
                  </a:lnTo>
                  <a:lnTo>
                    <a:pt x="2096" y="283"/>
                  </a:lnTo>
                  <a:lnTo>
                    <a:pt x="2098" y="288"/>
                  </a:lnTo>
                  <a:lnTo>
                    <a:pt x="2101" y="290"/>
                  </a:lnTo>
                  <a:lnTo>
                    <a:pt x="2101" y="292"/>
                  </a:lnTo>
                  <a:lnTo>
                    <a:pt x="2103" y="292"/>
                  </a:lnTo>
                  <a:lnTo>
                    <a:pt x="2105" y="292"/>
                  </a:lnTo>
                  <a:lnTo>
                    <a:pt x="2108" y="292"/>
                  </a:lnTo>
                  <a:lnTo>
                    <a:pt x="2117" y="287"/>
                  </a:lnTo>
                  <a:lnTo>
                    <a:pt x="2122" y="281"/>
                  </a:lnTo>
                  <a:lnTo>
                    <a:pt x="2129" y="276"/>
                  </a:lnTo>
                  <a:lnTo>
                    <a:pt x="2136" y="271"/>
                  </a:lnTo>
                  <a:lnTo>
                    <a:pt x="2150" y="269"/>
                  </a:lnTo>
                  <a:close/>
                  <a:moveTo>
                    <a:pt x="1302" y="206"/>
                  </a:moveTo>
                  <a:lnTo>
                    <a:pt x="1305" y="208"/>
                  </a:lnTo>
                  <a:lnTo>
                    <a:pt x="1307" y="210"/>
                  </a:lnTo>
                  <a:lnTo>
                    <a:pt x="1309" y="210"/>
                  </a:lnTo>
                  <a:lnTo>
                    <a:pt x="1311" y="211"/>
                  </a:lnTo>
                  <a:lnTo>
                    <a:pt x="1311" y="213"/>
                  </a:lnTo>
                  <a:lnTo>
                    <a:pt x="1311" y="215"/>
                  </a:lnTo>
                  <a:lnTo>
                    <a:pt x="1312" y="218"/>
                  </a:lnTo>
                  <a:lnTo>
                    <a:pt x="1316" y="224"/>
                  </a:lnTo>
                  <a:lnTo>
                    <a:pt x="1318" y="229"/>
                  </a:lnTo>
                  <a:lnTo>
                    <a:pt x="1319" y="234"/>
                  </a:lnTo>
                  <a:lnTo>
                    <a:pt x="1321" y="241"/>
                  </a:lnTo>
                  <a:lnTo>
                    <a:pt x="1316" y="243"/>
                  </a:lnTo>
                  <a:lnTo>
                    <a:pt x="1311" y="245"/>
                  </a:lnTo>
                  <a:lnTo>
                    <a:pt x="1305" y="245"/>
                  </a:lnTo>
                  <a:lnTo>
                    <a:pt x="1297" y="246"/>
                  </a:lnTo>
                  <a:lnTo>
                    <a:pt x="1295" y="238"/>
                  </a:lnTo>
                  <a:lnTo>
                    <a:pt x="1293" y="229"/>
                  </a:lnTo>
                  <a:lnTo>
                    <a:pt x="1293" y="218"/>
                  </a:lnTo>
                  <a:lnTo>
                    <a:pt x="1297" y="215"/>
                  </a:lnTo>
                  <a:lnTo>
                    <a:pt x="1298" y="211"/>
                  </a:lnTo>
                  <a:lnTo>
                    <a:pt x="1302" y="206"/>
                  </a:lnTo>
                  <a:close/>
                  <a:moveTo>
                    <a:pt x="1604" y="177"/>
                  </a:moveTo>
                  <a:lnTo>
                    <a:pt x="1611" y="180"/>
                  </a:lnTo>
                  <a:lnTo>
                    <a:pt x="1618" y="184"/>
                  </a:lnTo>
                  <a:lnTo>
                    <a:pt x="1621" y="187"/>
                  </a:lnTo>
                  <a:lnTo>
                    <a:pt x="1626" y="191"/>
                  </a:lnTo>
                  <a:lnTo>
                    <a:pt x="1632" y="196"/>
                  </a:lnTo>
                  <a:lnTo>
                    <a:pt x="1630" y="199"/>
                  </a:lnTo>
                  <a:lnTo>
                    <a:pt x="1630" y="199"/>
                  </a:lnTo>
                  <a:lnTo>
                    <a:pt x="1630" y="201"/>
                  </a:lnTo>
                  <a:lnTo>
                    <a:pt x="1628" y="201"/>
                  </a:lnTo>
                  <a:lnTo>
                    <a:pt x="1628" y="203"/>
                  </a:lnTo>
                  <a:lnTo>
                    <a:pt x="1625" y="206"/>
                  </a:lnTo>
                  <a:lnTo>
                    <a:pt x="1625" y="208"/>
                  </a:lnTo>
                  <a:lnTo>
                    <a:pt x="1623" y="208"/>
                  </a:lnTo>
                  <a:lnTo>
                    <a:pt x="1621" y="208"/>
                  </a:lnTo>
                  <a:lnTo>
                    <a:pt x="1619" y="210"/>
                  </a:lnTo>
                  <a:lnTo>
                    <a:pt x="1616" y="211"/>
                  </a:lnTo>
                  <a:lnTo>
                    <a:pt x="1611" y="206"/>
                  </a:lnTo>
                  <a:lnTo>
                    <a:pt x="1606" y="201"/>
                  </a:lnTo>
                  <a:lnTo>
                    <a:pt x="1599" y="196"/>
                  </a:lnTo>
                  <a:lnTo>
                    <a:pt x="1593" y="192"/>
                  </a:lnTo>
                  <a:lnTo>
                    <a:pt x="1597" y="180"/>
                  </a:lnTo>
                  <a:lnTo>
                    <a:pt x="1600" y="180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4" y="177"/>
                  </a:lnTo>
                  <a:close/>
                  <a:moveTo>
                    <a:pt x="2963" y="170"/>
                  </a:moveTo>
                  <a:lnTo>
                    <a:pt x="2979" y="170"/>
                  </a:lnTo>
                  <a:lnTo>
                    <a:pt x="2979" y="177"/>
                  </a:lnTo>
                  <a:lnTo>
                    <a:pt x="2976" y="177"/>
                  </a:lnTo>
                  <a:lnTo>
                    <a:pt x="2972" y="180"/>
                  </a:lnTo>
                  <a:lnTo>
                    <a:pt x="2970" y="180"/>
                  </a:lnTo>
                  <a:lnTo>
                    <a:pt x="2967" y="180"/>
                  </a:lnTo>
                  <a:lnTo>
                    <a:pt x="2967" y="178"/>
                  </a:lnTo>
                  <a:lnTo>
                    <a:pt x="2965" y="175"/>
                  </a:lnTo>
                  <a:lnTo>
                    <a:pt x="2965" y="173"/>
                  </a:lnTo>
                  <a:lnTo>
                    <a:pt x="2963" y="171"/>
                  </a:lnTo>
                  <a:lnTo>
                    <a:pt x="2963" y="170"/>
                  </a:lnTo>
                  <a:close/>
                  <a:moveTo>
                    <a:pt x="989" y="149"/>
                  </a:moveTo>
                  <a:lnTo>
                    <a:pt x="1005" y="159"/>
                  </a:lnTo>
                  <a:lnTo>
                    <a:pt x="1019" y="171"/>
                  </a:lnTo>
                  <a:lnTo>
                    <a:pt x="1033" y="184"/>
                  </a:lnTo>
                  <a:lnTo>
                    <a:pt x="1028" y="184"/>
                  </a:lnTo>
                  <a:lnTo>
                    <a:pt x="1024" y="189"/>
                  </a:lnTo>
                  <a:lnTo>
                    <a:pt x="1021" y="191"/>
                  </a:lnTo>
                  <a:lnTo>
                    <a:pt x="1016" y="191"/>
                  </a:lnTo>
                  <a:lnTo>
                    <a:pt x="1010" y="192"/>
                  </a:lnTo>
                  <a:lnTo>
                    <a:pt x="1002" y="192"/>
                  </a:lnTo>
                  <a:lnTo>
                    <a:pt x="995" y="185"/>
                  </a:lnTo>
                  <a:lnTo>
                    <a:pt x="988" y="180"/>
                  </a:lnTo>
                  <a:lnTo>
                    <a:pt x="979" y="177"/>
                  </a:lnTo>
                  <a:lnTo>
                    <a:pt x="979" y="173"/>
                  </a:lnTo>
                  <a:lnTo>
                    <a:pt x="995" y="164"/>
                  </a:lnTo>
                  <a:lnTo>
                    <a:pt x="993" y="161"/>
                  </a:lnTo>
                  <a:lnTo>
                    <a:pt x="991" y="159"/>
                  </a:lnTo>
                  <a:lnTo>
                    <a:pt x="991" y="156"/>
                  </a:lnTo>
                  <a:lnTo>
                    <a:pt x="989" y="149"/>
                  </a:lnTo>
                  <a:close/>
                  <a:moveTo>
                    <a:pt x="4822" y="100"/>
                  </a:moveTo>
                  <a:lnTo>
                    <a:pt x="4826" y="105"/>
                  </a:lnTo>
                  <a:lnTo>
                    <a:pt x="4829" y="109"/>
                  </a:lnTo>
                  <a:lnTo>
                    <a:pt x="4833" y="109"/>
                  </a:lnTo>
                  <a:lnTo>
                    <a:pt x="4835" y="110"/>
                  </a:lnTo>
                  <a:lnTo>
                    <a:pt x="4836" y="110"/>
                  </a:lnTo>
                  <a:lnTo>
                    <a:pt x="4840" y="110"/>
                  </a:lnTo>
                  <a:lnTo>
                    <a:pt x="4842" y="110"/>
                  </a:lnTo>
                  <a:lnTo>
                    <a:pt x="4843" y="110"/>
                  </a:lnTo>
                  <a:lnTo>
                    <a:pt x="4847" y="112"/>
                  </a:lnTo>
                  <a:lnTo>
                    <a:pt x="4849" y="115"/>
                  </a:lnTo>
                  <a:lnTo>
                    <a:pt x="4842" y="121"/>
                  </a:lnTo>
                  <a:lnTo>
                    <a:pt x="4835" y="126"/>
                  </a:lnTo>
                  <a:lnTo>
                    <a:pt x="4800" y="129"/>
                  </a:lnTo>
                  <a:lnTo>
                    <a:pt x="4800" y="115"/>
                  </a:lnTo>
                  <a:lnTo>
                    <a:pt x="4805" y="110"/>
                  </a:lnTo>
                  <a:lnTo>
                    <a:pt x="4810" y="107"/>
                  </a:lnTo>
                  <a:lnTo>
                    <a:pt x="4815" y="103"/>
                  </a:lnTo>
                  <a:lnTo>
                    <a:pt x="4822" y="100"/>
                  </a:lnTo>
                  <a:close/>
                  <a:moveTo>
                    <a:pt x="1063" y="72"/>
                  </a:moveTo>
                  <a:lnTo>
                    <a:pt x="1064" y="79"/>
                  </a:lnTo>
                  <a:lnTo>
                    <a:pt x="1064" y="84"/>
                  </a:lnTo>
                  <a:lnTo>
                    <a:pt x="1066" y="86"/>
                  </a:lnTo>
                  <a:lnTo>
                    <a:pt x="1068" y="88"/>
                  </a:lnTo>
                  <a:lnTo>
                    <a:pt x="1070" y="89"/>
                  </a:lnTo>
                  <a:lnTo>
                    <a:pt x="1073" y="93"/>
                  </a:lnTo>
                  <a:lnTo>
                    <a:pt x="1075" y="96"/>
                  </a:lnTo>
                  <a:lnTo>
                    <a:pt x="1073" y="100"/>
                  </a:lnTo>
                  <a:lnTo>
                    <a:pt x="1071" y="105"/>
                  </a:lnTo>
                  <a:lnTo>
                    <a:pt x="1070" y="109"/>
                  </a:lnTo>
                  <a:lnTo>
                    <a:pt x="1068" y="112"/>
                  </a:lnTo>
                  <a:lnTo>
                    <a:pt x="1066" y="119"/>
                  </a:lnTo>
                  <a:lnTo>
                    <a:pt x="1073" y="121"/>
                  </a:lnTo>
                  <a:lnTo>
                    <a:pt x="1077" y="124"/>
                  </a:lnTo>
                  <a:lnTo>
                    <a:pt x="1080" y="128"/>
                  </a:lnTo>
                  <a:lnTo>
                    <a:pt x="1082" y="131"/>
                  </a:lnTo>
                  <a:lnTo>
                    <a:pt x="1082" y="138"/>
                  </a:lnTo>
                  <a:lnTo>
                    <a:pt x="1082" y="145"/>
                  </a:lnTo>
                  <a:lnTo>
                    <a:pt x="1077" y="149"/>
                  </a:lnTo>
                  <a:lnTo>
                    <a:pt x="1073" y="152"/>
                  </a:lnTo>
                  <a:lnTo>
                    <a:pt x="1071" y="157"/>
                  </a:lnTo>
                  <a:lnTo>
                    <a:pt x="1070" y="163"/>
                  </a:lnTo>
                  <a:lnTo>
                    <a:pt x="1066" y="170"/>
                  </a:lnTo>
                  <a:lnTo>
                    <a:pt x="1091" y="170"/>
                  </a:lnTo>
                  <a:lnTo>
                    <a:pt x="1091" y="185"/>
                  </a:lnTo>
                  <a:lnTo>
                    <a:pt x="1094" y="199"/>
                  </a:lnTo>
                  <a:lnTo>
                    <a:pt x="1105" y="199"/>
                  </a:lnTo>
                  <a:lnTo>
                    <a:pt x="1110" y="194"/>
                  </a:lnTo>
                  <a:lnTo>
                    <a:pt x="1115" y="189"/>
                  </a:lnTo>
                  <a:lnTo>
                    <a:pt x="1120" y="184"/>
                  </a:lnTo>
                  <a:lnTo>
                    <a:pt x="1129" y="180"/>
                  </a:lnTo>
                  <a:lnTo>
                    <a:pt x="1129" y="191"/>
                  </a:lnTo>
                  <a:lnTo>
                    <a:pt x="1127" y="205"/>
                  </a:lnTo>
                  <a:lnTo>
                    <a:pt x="1126" y="217"/>
                  </a:lnTo>
                  <a:lnTo>
                    <a:pt x="1126" y="225"/>
                  </a:lnTo>
                  <a:lnTo>
                    <a:pt x="1124" y="231"/>
                  </a:lnTo>
                  <a:lnTo>
                    <a:pt x="1127" y="234"/>
                  </a:lnTo>
                  <a:lnTo>
                    <a:pt x="1129" y="236"/>
                  </a:lnTo>
                  <a:lnTo>
                    <a:pt x="1131" y="238"/>
                  </a:lnTo>
                  <a:lnTo>
                    <a:pt x="1134" y="239"/>
                  </a:lnTo>
                  <a:lnTo>
                    <a:pt x="1139" y="241"/>
                  </a:lnTo>
                  <a:lnTo>
                    <a:pt x="1148" y="227"/>
                  </a:lnTo>
                  <a:lnTo>
                    <a:pt x="1155" y="211"/>
                  </a:lnTo>
                  <a:lnTo>
                    <a:pt x="1155" y="199"/>
                  </a:lnTo>
                  <a:lnTo>
                    <a:pt x="1153" y="187"/>
                  </a:lnTo>
                  <a:lnTo>
                    <a:pt x="1153" y="175"/>
                  </a:lnTo>
                  <a:lnTo>
                    <a:pt x="1157" y="163"/>
                  </a:lnTo>
                  <a:lnTo>
                    <a:pt x="1167" y="154"/>
                  </a:lnTo>
                  <a:lnTo>
                    <a:pt x="1171" y="150"/>
                  </a:lnTo>
                  <a:lnTo>
                    <a:pt x="1174" y="150"/>
                  </a:lnTo>
                  <a:lnTo>
                    <a:pt x="1178" y="152"/>
                  </a:lnTo>
                  <a:lnTo>
                    <a:pt x="1181" y="154"/>
                  </a:lnTo>
                  <a:lnTo>
                    <a:pt x="1183" y="157"/>
                  </a:lnTo>
                  <a:lnTo>
                    <a:pt x="1187" y="161"/>
                  </a:lnTo>
                  <a:lnTo>
                    <a:pt x="1188" y="164"/>
                  </a:lnTo>
                  <a:lnTo>
                    <a:pt x="1192" y="166"/>
                  </a:lnTo>
                  <a:lnTo>
                    <a:pt x="1194" y="170"/>
                  </a:lnTo>
                  <a:lnTo>
                    <a:pt x="1201" y="170"/>
                  </a:lnTo>
                  <a:lnTo>
                    <a:pt x="1209" y="166"/>
                  </a:lnTo>
                  <a:lnTo>
                    <a:pt x="1218" y="164"/>
                  </a:lnTo>
                  <a:lnTo>
                    <a:pt x="1225" y="170"/>
                  </a:lnTo>
                  <a:lnTo>
                    <a:pt x="1225" y="184"/>
                  </a:lnTo>
                  <a:lnTo>
                    <a:pt x="1225" y="191"/>
                  </a:lnTo>
                  <a:lnTo>
                    <a:pt x="1223" y="203"/>
                  </a:lnTo>
                  <a:lnTo>
                    <a:pt x="1222" y="218"/>
                  </a:lnTo>
                  <a:lnTo>
                    <a:pt x="1218" y="236"/>
                  </a:lnTo>
                  <a:lnTo>
                    <a:pt x="1215" y="250"/>
                  </a:lnTo>
                  <a:lnTo>
                    <a:pt x="1213" y="260"/>
                  </a:lnTo>
                  <a:lnTo>
                    <a:pt x="1206" y="260"/>
                  </a:lnTo>
                  <a:lnTo>
                    <a:pt x="1202" y="259"/>
                  </a:lnTo>
                  <a:lnTo>
                    <a:pt x="1199" y="257"/>
                  </a:lnTo>
                  <a:lnTo>
                    <a:pt x="1195" y="255"/>
                  </a:lnTo>
                  <a:lnTo>
                    <a:pt x="1190" y="253"/>
                  </a:lnTo>
                  <a:lnTo>
                    <a:pt x="1190" y="257"/>
                  </a:lnTo>
                  <a:lnTo>
                    <a:pt x="1192" y="259"/>
                  </a:lnTo>
                  <a:lnTo>
                    <a:pt x="1194" y="260"/>
                  </a:lnTo>
                  <a:lnTo>
                    <a:pt x="1195" y="262"/>
                  </a:lnTo>
                  <a:lnTo>
                    <a:pt x="1195" y="264"/>
                  </a:lnTo>
                  <a:lnTo>
                    <a:pt x="1197" y="267"/>
                  </a:lnTo>
                  <a:lnTo>
                    <a:pt x="1197" y="273"/>
                  </a:lnTo>
                  <a:lnTo>
                    <a:pt x="1148" y="276"/>
                  </a:lnTo>
                  <a:lnTo>
                    <a:pt x="1148" y="280"/>
                  </a:lnTo>
                  <a:lnTo>
                    <a:pt x="1152" y="290"/>
                  </a:lnTo>
                  <a:lnTo>
                    <a:pt x="1150" y="301"/>
                  </a:lnTo>
                  <a:lnTo>
                    <a:pt x="1148" y="318"/>
                  </a:lnTo>
                  <a:lnTo>
                    <a:pt x="1139" y="318"/>
                  </a:lnTo>
                  <a:lnTo>
                    <a:pt x="1127" y="311"/>
                  </a:lnTo>
                  <a:lnTo>
                    <a:pt x="1110" y="307"/>
                  </a:lnTo>
                  <a:lnTo>
                    <a:pt x="1110" y="311"/>
                  </a:lnTo>
                  <a:lnTo>
                    <a:pt x="1113" y="311"/>
                  </a:lnTo>
                  <a:lnTo>
                    <a:pt x="1117" y="314"/>
                  </a:lnTo>
                  <a:lnTo>
                    <a:pt x="1119" y="316"/>
                  </a:lnTo>
                  <a:lnTo>
                    <a:pt x="1120" y="318"/>
                  </a:lnTo>
                  <a:lnTo>
                    <a:pt x="1122" y="320"/>
                  </a:lnTo>
                  <a:lnTo>
                    <a:pt x="1124" y="325"/>
                  </a:lnTo>
                  <a:lnTo>
                    <a:pt x="1124" y="330"/>
                  </a:lnTo>
                  <a:lnTo>
                    <a:pt x="1122" y="334"/>
                  </a:lnTo>
                  <a:lnTo>
                    <a:pt x="1119" y="337"/>
                  </a:lnTo>
                  <a:lnTo>
                    <a:pt x="1117" y="341"/>
                  </a:lnTo>
                  <a:lnTo>
                    <a:pt x="1108" y="348"/>
                  </a:lnTo>
                  <a:lnTo>
                    <a:pt x="1101" y="355"/>
                  </a:lnTo>
                  <a:lnTo>
                    <a:pt x="1098" y="363"/>
                  </a:lnTo>
                  <a:lnTo>
                    <a:pt x="1094" y="376"/>
                  </a:lnTo>
                  <a:lnTo>
                    <a:pt x="1087" y="376"/>
                  </a:lnTo>
                  <a:lnTo>
                    <a:pt x="1082" y="374"/>
                  </a:lnTo>
                  <a:lnTo>
                    <a:pt x="1077" y="372"/>
                  </a:lnTo>
                  <a:lnTo>
                    <a:pt x="1073" y="370"/>
                  </a:lnTo>
                  <a:lnTo>
                    <a:pt x="1066" y="369"/>
                  </a:lnTo>
                  <a:lnTo>
                    <a:pt x="1066" y="372"/>
                  </a:lnTo>
                  <a:lnTo>
                    <a:pt x="1075" y="372"/>
                  </a:lnTo>
                  <a:lnTo>
                    <a:pt x="1077" y="376"/>
                  </a:lnTo>
                  <a:lnTo>
                    <a:pt x="1078" y="379"/>
                  </a:lnTo>
                  <a:lnTo>
                    <a:pt x="1080" y="381"/>
                  </a:lnTo>
                  <a:lnTo>
                    <a:pt x="1080" y="384"/>
                  </a:lnTo>
                  <a:lnTo>
                    <a:pt x="1082" y="390"/>
                  </a:lnTo>
                  <a:lnTo>
                    <a:pt x="1082" y="395"/>
                  </a:lnTo>
                  <a:lnTo>
                    <a:pt x="1066" y="400"/>
                  </a:lnTo>
                  <a:lnTo>
                    <a:pt x="1052" y="409"/>
                  </a:lnTo>
                  <a:lnTo>
                    <a:pt x="1043" y="419"/>
                  </a:lnTo>
                  <a:lnTo>
                    <a:pt x="1037" y="435"/>
                  </a:lnTo>
                  <a:lnTo>
                    <a:pt x="1037" y="458"/>
                  </a:lnTo>
                  <a:lnTo>
                    <a:pt x="1043" y="472"/>
                  </a:lnTo>
                  <a:lnTo>
                    <a:pt x="1047" y="491"/>
                  </a:lnTo>
                  <a:lnTo>
                    <a:pt x="1047" y="510"/>
                  </a:lnTo>
                  <a:lnTo>
                    <a:pt x="1066" y="510"/>
                  </a:lnTo>
                  <a:lnTo>
                    <a:pt x="1066" y="519"/>
                  </a:lnTo>
                  <a:lnTo>
                    <a:pt x="1070" y="522"/>
                  </a:lnTo>
                  <a:lnTo>
                    <a:pt x="1070" y="526"/>
                  </a:lnTo>
                  <a:lnTo>
                    <a:pt x="1070" y="529"/>
                  </a:lnTo>
                  <a:lnTo>
                    <a:pt x="1070" y="531"/>
                  </a:lnTo>
                  <a:lnTo>
                    <a:pt x="1070" y="533"/>
                  </a:lnTo>
                  <a:lnTo>
                    <a:pt x="1070" y="534"/>
                  </a:lnTo>
                  <a:lnTo>
                    <a:pt x="1071" y="536"/>
                  </a:lnTo>
                  <a:lnTo>
                    <a:pt x="1077" y="536"/>
                  </a:lnTo>
                  <a:lnTo>
                    <a:pt x="1082" y="538"/>
                  </a:lnTo>
                  <a:lnTo>
                    <a:pt x="1094" y="536"/>
                  </a:lnTo>
                  <a:lnTo>
                    <a:pt x="1106" y="541"/>
                  </a:lnTo>
                  <a:lnTo>
                    <a:pt x="1119" y="550"/>
                  </a:lnTo>
                  <a:lnTo>
                    <a:pt x="1131" y="562"/>
                  </a:lnTo>
                  <a:lnTo>
                    <a:pt x="1141" y="573"/>
                  </a:lnTo>
                  <a:lnTo>
                    <a:pt x="1152" y="580"/>
                  </a:lnTo>
                  <a:lnTo>
                    <a:pt x="1157" y="582"/>
                  </a:lnTo>
                  <a:lnTo>
                    <a:pt x="1160" y="583"/>
                  </a:lnTo>
                  <a:lnTo>
                    <a:pt x="1164" y="582"/>
                  </a:lnTo>
                  <a:lnTo>
                    <a:pt x="1167" y="582"/>
                  </a:lnTo>
                  <a:lnTo>
                    <a:pt x="1169" y="580"/>
                  </a:lnTo>
                  <a:lnTo>
                    <a:pt x="1173" y="578"/>
                  </a:lnTo>
                  <a:lnTo>
                    <a:pt x="1174" y="576"/>
                  </a:lnTo>
                  <a:lnTo>
                    <a:pt x="1178" y="576"/>
                  </a:lnTo>
                  <a:lnTo>
                    <a:pt x="1206" y="583"/>
                  </a:lnTo>
                  <a:lnTo>
                    <a:pt x="1209" y="602"/>
                  </a:lnTo>
                  <a:lnTo>
                    <a:pt x="1213" y="616"/>
                  </a:lnTo>
                  <a:lnTo>
                    <a:pt x="1215" y="627"/>
                  </a:lnTo>
                  <a:lnTo>
                    <a:pt x="1216" y="637"/>
                  </a:lnTo>
                  <a:lnTo>
                    <a:pt x="1220" y="648"/>
                  </a:lnTo>
                  <a:lnTo>
                    <a:pt x="1229" y="660"/>
                  </a:lnTo>
                  <a:lnTo>
                    <a:pt x="1239" y="676"/>
                  </a:lnTo>
                  <a:lnTo>
                    <a:pt x="1242" y="674"/>
                  </a:lnTo>
                  <a:lnTo>
                    <a:pt x="1244" y="674"/>
                  </a:lnTo>
                  <a:lnTo>
                    <a:pt x="1244" y="674"/>
                  </a:lnTo>
                  <a:lnTo>
                    <a:pt x="1246" y="672"/>
                  </a:lnTo>
                  <a:lnTo>
                    <a:pt x="1248" y="672"/>
                  </a:lnTo>
                  <a:lnTo>
                    <a:pt x="1251" y="671"/>
                  </a:lnTo>
                  <a:lnTo>
                    <a:pt x="1253" y="671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7"/>
                  </a:lnTo>
                  <a:lnTo>
                    <a:pt x="1255" y="664"/>
                  </a:lnTo>
                  <a:lnTo>
                    <a:pt x="1255" y="653"/>
                  </a:lnTo>
                  <a:lnTo>
                    <a:pt x="1253" y="639"/>
                  </a:lnTo>
                  <a:lnTo>
                    <a:pt x="1249" y="622"/>
                  </a:lnTo>
                  <a:lnTo>
                    <a:pt x="1244" y="606"/>
                  </a:lnTo>
                  <a:lnTo>
                    <a:pt x="1258" y="599"/>
                  </a:lnTo>
                  <a:lnTo>
                    <a:pt x="1272" y="589"/>
                  </a:lnTo>
                  <a:lnTo>
                    <a:pt x="1281" y="575"/>
                  </a:lnTo>
                  <a:lnTo>
                    <a:pt x="1286" y="557"/>
                  </a:lnTo>
                  <a:lnTo>
                    <a:pt x="1288" y="547"/>
                  </a:lnTo>
                  <a:lnTo>
                    <a:pt x="1286" y="531"/>
                  </a:lnTo>
                  <a:lnTo>
                    <a:pt x="1286" y="515"/>
                  </a:lnTo>
                  <a:lnTo>
                    <a:pt x="1279" y="512"/>
                  </a:lnTo>
                  <a:lnTo>
                    <a:pt x="1276" y="510"/>
                  </a:lnTo>
                  <a:lnTo>
                    <a:pt x="1272" y="508"/>
                  </a:lnTo>
                  <a:lnTo>
                    <a:pt x="1269" y="505"/>
                  </a:lnTo>
                  <a:lnTo>
                    <a:pt x="1267" y="499"/>
                  </a:lnTo>
                  <a:lnTo>
                    <a:pt x="1274" y="487"/>
                  </a:lnTo>
                  <a:lnTo>
                    <a:pt x="1277" y="473"/>
                  </a:lnTo>
                  <a:lnTo>
                    <a:pt x="1274" y="458"/>
                  </a:lnTo>
                  <a:lnTo>
                    <a:pt x="1270" y="442"/>
                  </a:lnTo>
                  <a:lnTo>
                    <a:pt x="1265" y="424"/>
                  </a:lnTo>
                  <a:lnTo>
                    <a:pt x="1263" y="407"/>
                  </a:lnTo>
                  <a:lnTo>
                    <a:pt x="1267" y="407"/>
                  </a:lnTo>
                  <a:lnTo>
                    <a:pt x="1267" y="403"/>
                  </a:lnTo>
                  <a:lnTo>
                    <a:pt x="1291" y="407"/>
                  </a:lnTo>
                  <a:lnTo>
                    <a:pt x="1312" y="407"/>
                  </a:lnTo>
                  <a:lnTo>
                    <a:pt x="1335" y="403"/>
                  </a:lnTo>
                  <a:lnTo>
                    <a:pt x="1340" y="412"/>
                  </a:lnTo>
                  <a:lnTo>
                    <a:pt x="1345" y="424"/>
                  </a:lnTo>
                  <a:lnTo>
                    <a:pt x="1351" y="433"/>
                  </a:lnTo>
                  <a:lnTo>
                    <a:pt x="1356" y="437"/>
                  </a:lnTo>
                  <a:lnTo>
                    <a:pt x="1359" y="438"/>
                  </a:lnTo>
                  <a:lnTo>
                    <a:pt x="1365" y="438"/>
                  </a:lnTo>
                  <a:lnTo>
                    <a:pt x="1370" y="440"/>
                  </a:lnTo>
                  <a:lnTo>
                    <a:pt x="1375" y="442"/>
                  </a:lnTo>
                  <a:lnTo>
                    <a:pt x="1379" y="445"/>
                  </a:lnTo>
                  <a:lnTo>
                    <a:pt x="1380" y="454"/>
                  </a:lnTo>
                  <a:lnTo>
                    <a:pt x="1384" y="470"/>
                  </a:lnTo>
                  <a:lnTo>
                    <a:pt x="1386" y="484"/>
                  </a:lnTo>
                  <a:lnTo>
                    <a:pt x="1389" y="494"/>
                  </a:lnTo>
                  <a:lnTo>
                    <a:pt x="1391" y="496"/>
                  </a:lnTo>
                  <a:lnTo>
                    <a:pt x="1394" y="499"/>
                  </a:lnTo>
                  <a:lnTo>
                    <a:pt x="1398" y="501"/>
                  </a:lnTo>
                  <a:lnTo>
                    <a:pt x="1401" y="505"/>
                  </a:lnTo>
                  <a:lnTo>
                    <a:pt x="1407" y="506"/>
                  </a:lnTo>
                  <a:lnTo>
                    <a:pt x="1408" y="510"/>
                  </a:lnTo>
                  <a:lnTo>
                    <a:pt x="1422" y="499"/>
                  </a:lnTo>
                  <a:lnTo>
                    <a:pt x="1433" y="486"/>
                  </a:lnTo>
                  <a:lnTo>
                    <a:pt x="1441" y="472"/>
                  </a:lnTo>
                  <a:lnTo>
                    <a:pt x="1455" y="461"/>
                  </a:lnTo>
                  <a:lnTo>
                    <a:pt x="1457" y="473"/>
                  </a:lnTo>
                  <a:lnTo>
                    <a:pt x="1462" y="480"/>
                  </a:lnTo>
                  <a:lnTo>
                    <a:pt x="1469" y="487"/>
                  </a:lnTo>
                  <a:lnTo>
                    <a:pt x="1476" y="494"/>
                  </a:lnTo>
                  <a:lnTo>
                    <a:pt x="1482" y="503"/>
                  </a:lnTo>
                  <a:lnTo>
                    <a:pt x="1482" y="506"/>
                  </a:lnTo>
                  <a:lnTo>
                    <a:pt x="1482" y="510"/>
                  </a:lnTo>
                  <a:lnTo>
                    <a:pt x="1480" y="512"/>
                  </a:lnTo>
                  <a:lnTo>
                    <a:pt x="1480" y="515"/>
                  </a:lnTo>
                  <a:lnTo>
                    <a:pt x="1478" y="519"/>
                  </a:lnTo>
                  <a:lnTo>
                    <a:pt x="1480" y="522"/>
                  </a:lnTo>
                  <a:lnTo>
                    <a:pt x="1482" y="526"/>
                  </a:lnTo>
                  <a:lnTo>
                    <a:pt x="1483" y="527"/>
                  </a:lnTo>
                  <a:lnTo>
                    <a:pt x="1487" y="527"/>
                  </a:lnTo>
                  <a:lnTo>
                    <a:pt x="1490" y="527"/>
                  </a:lnTo>
                  <a:lnTo>
                    <a:pt x="1492" y="527"/>
                  </a:lnTo>
                  <a:lnTo>
                    <a:pt x="1496" y="527"/>
                  </a:lnTo>
                  <a:lnTo>
                    <a:pt x="1497" y="529"/>
                  </a:lnTo>
                  <a:lnTo>
                    <a:pt x="1503" y="543"/>
                  </a:lnTo>
                  <a:lnTo>
                    <a:pt x="1503" y="554"/>
                  </a:lnTo>
                  <a:lnTo>
                    <a:pt x="1501" y="564"/>
                  </a:lnTo>
                  <a:lnTo>
                    <a:pt x="1504" y="573"/>
                  </a:lnTo>
                  <a:lnTo>
                    <a:pt x="1517" y="583"/>
                  </a:lnTo>
                  <a:lnTo>
                    <a:pt x="1506" y="604"/>
                  </a:lnTo>
                  <a:lnTo>
                    <a:pt x="1494" y="622"/>
                  </a:lnTo>
                  <a:lnTo>
                    <a:pt x="1497" y="622"/>
                  </a:lnTo>
                  <a:lnTo>
                    <a:pt x="1508" y="611"/>
                  </a:lnTo>
                  <a:lnTo>
                    <a:pt x="1518" y="602"/>
                  </a:lnTo>
                  <a:lnTo>
                    <a:pt x="1527" y="592"/>
                  </a:lnTo>
                  <a:lnTo>
                    <a:pt x="1539" y="595"/>
                  </a:lnTo>
                  <a:lnTo>
                    <a:pt x="1546" y="602"/>
                  </a:lnTo>
                  <a:lnTo>
                    <a:pt x="1553" y="611"/>
                  </a:lnTo>
                  <a:lnTo>
                    <a:pt x="1555" y="625"/>
                  </a:lnTo>
                  <a:lnTo>
                    <a:pt x="1571" y="625"/>
                  </a:lnTo>
                  <a:lnTo>
                    <a:pt x="1571" y="630"/>
                  </a:lnTo>
                  <a:lnTo>
                    <a:pt x="1572" y="634"/>
                  </a:lnTo>
                  <a:lnTo>
                    <a:pt x="1572" y="639"/>
                  </a:lnTo>
                  <a:lnTo>
                    <a:pt x="1574" y="644"/>
                  </a:lnTo>
                  <a:lnTo>
                    <a:pt x="1572" y="650"/>
                  </a:lnTo>
                  <a:lnTo>
                    <a:pt x="1572" y="653"/>
                  </a:lnTo>
                  <a:lnTo>
                    <a:pt x="1572" y="657"/>
                  </a:lnTo>
                  <a:lnTo>
                    <a:pt x="1574" y="658"/>
                  </a:lnTo>
                  <a:lnTo>
                    <a:pt x="1574" y="662"/>
                  </a:lnTo>
                  <a:lnTo>
                    <a:pt x="1574" y="664"/>
                  </a:lnTo>
                  <a:lnTo>
                    <a:pt x="1574" y="667"/>
                  </a:lnTo>
                  <a:lnTo>
                    <a:pt x="1555" y="681"/>
                  </a:lnTo>
                  <a:lnTo>
                    <a:pt x="1534" y="690"/>
                  </a:lnTo>
                  <a:lnTo>
                    <a:pt x="1510" y="695"/>
                  </a:lnTo>
                  <a:lnTo>
                    <a:pt x="1485" y="698"/>
                  </a:lnTo>
                  <a:lnTo>
                    <a:pt x="1461" y="702"/>
                  </a:lnTo>
                  <a:lnTo>
                    <a:pt x="1436" y="705"/>
                  </a:lnTo>
                  <a:lnTo>
                    <a:pt x="1415" y="712"/>
                  </a:lnTo>
                  <a:lnTo>
                    <a:pt x="1396" y="721"/>
                  </a:lnTo>
                  <a:lnTo>
                    <a:pt x="1382" y="737"/>
                  </a:lnTo>
                  <a:lnTo>
                    <a:pt x="1386" y="737"/>
                  </a:lnTo>
                  <a:lnTo>
                    <a:pt x="1403" y="725"/>
                  </a:lnTo>
                  <a:lnTo>
                    <a:pt x="1424" y="716"/>
                  </a:lnTo>
                  <a:lnTo>
                    <a:pt x="1447" y="711"/>
                  </a:lnTo>
                  <a:lnTo>
                    <a:pt x="1448" y="714"/>
                  </a:lnTo>
                  <a:lnTo>
                    <a:pt x="1450" y="718"/>
                  </a:lnTo>
                  <a:lnTo>
                    <a:pt x="1452" y="719"/>
                  </a:lnTo>
                  <a:lnTo>
                    <a:pt x="1455" y="721"/>
                  </a:lnTo>
                  <a:lnTo>
                    <a:pt x="1459" y="723"/>
                  </a:lnTo>
                  <a:lnTo>
                    <a:pt x="1462" y="726"/>
                  </a:lnTo>
                  <a:lnTo>
                    <a:pt x="1457" y="735"/>
                  </a:lnTo>
                  <a:lnTo>
                    <a:pt x="1454" y="742"/>
                  </a:lnTo>
                  <a:lnTo>
                    <a:pt x="1452" y="749"/>
                  </a:lnTo>
                  <a:lnTo>
                    <a:pt x="1450" y="760"/>
                  </a:lnTo>
                  <a:lnTo>
                    <a:pt x="1464" y="767"/>
                  </a:lnTo>
                  <a:lnTo>
                    <a:pt x="1473" y="777"/>
                  </a:lnTo>
                  <a:lnTo>
                    <a:pt x="1480" y="787"/>
                  </a:lnTo>
                  <a:lnTo>
                    <a:pt x="1489" y="798"/>
                  </a:lnTo>
                  <a:lnTo>
                    <a:pt x="1489" y="801"/>
                  </a:lnTo>
                  <a:lnTo>
                    <a:pt x="1489" y="803"/>
                  </a:lnTo>
                  <a:lnTo>
                    <a:pt x="1487" y="803"/>
                  </a:lnTo>
                  <a:lnTo>
                    <a:pt x="1487" y="805"/>
                  </a:lnTo>
                  <a:lnTo>
                    <a:pt x="1485" y="807"/>
                  </a:lnTo>
                  <a:lnTo>
                    <a:pt x="1475" y="819"/>
                  </a:lnTo>
                  <a:lnTo>
                    <a:pt x="1461" y="829"/>
                  </a:lnTo>
                  <a:lnTo>
                    <a:pt x="1443" y="836"/>
                  </a:lnTo>
                  <a:lnTo>
                    <a:pt x="1443" y="821"/>
                  </a:lnTo>
                  <a:lnTo>
                    <a:pt x="1452" y="815"/>
                  </a:lnTo>
                  <a:lnTo>
                    <a:pt x="1459" y="810"/>
                  </a:lnTo>
                  <a:lnTo>
                    <a:pt x="1466" y="801"/>
                  </a:lnTo>
                  <a:lnTo>
                    <a:pt x="1459" y="798"/>
                  </a:lnTo>
                  <a:lnTo>
                    <a:pt x="1459" y="794"/>
                  </a:lnTo>
                  <a:lnTo>
                    <a:pt x="1457" y="794"/>
                  </a:lnTo>
                  <a:lnTo>
                    <a:pt x="1455" y="794"/>
                  </a:lnTo>
                  <a:lnTo>
                    <a:pt x="1455" y="794"/>
                  </a:lnTo>
                  <a:lnTo>
                    <a:pt x="1455" y="796"/>
                  </a:lnTo>
                  <a:lnTo>
                    <a:pt x="1455" y="798"/>
                  </a:lnTo>
                  <a:lnTo>
                    <a:pt x="1455" y="798"/>
                  </a:lnTo>
                  <a:lnTo>
                    <a:pt x="1443" y="807"/>
                  </a:lnTo>
                  <a:lnTo>
                    <a:pt x="1427" y="814"/>
                  </a:lnTo>
                  <a:lnTo>
                    <a:pt x="1414" y="819"/>
                  </a:lnTo>
                  <a:lnTo>
                    <a:pt x="1400" y="826"/>
                  </a:lnTo>
                  <a:lnTo>
                    <a:pt x="1387" y="835"/>
                  </a:lnTo>
                  <a:lnTo>
                    <a:pt x="1379" y="847"/>
                  </a:lnTo>
                  <a:lnTo>
                    <a:pt x="1373" y="864"/>
                  </a:lnTo>
                  <a:lnTo>
                    <a:pt x="1379" y="866"/>
                  </a:lnTo>
                  <a:lnTo>
                    <a:pt x="1386" y="868"/>
                  </a:lnTo>
                  <a:lnTo>
                    <a:pt x="1389" y="871"/>
                  </a:lnTo>
                  <a:lnTo>
                    <a:pt x="1382" y="871"/>
                  </a:lnTo>
                  <a:lnTo>
                    <a:pt x="1372" y="880"/>
                  </a:lnTo>
                  <a:lnTo>
                    <a:pt x="1358" y="883"/>
                  </a:lnTo>
                  <a:lnTo>
                    <a:pt x="1345" y="885"/>
                  </a:lnTo>
                  <a:lnTo>
                    <a:pt x="1331" y="887"/>
                  </a:lnTo>
                  <a:lnTo>
                    <a:pt x="1321" y="915"/>
                  </a:lnTo>
                  <a:lnTo>
                    <a:pt x="1309" y="945"/>
                  </a:lnTo>
                  <a:lnTo>
                    <a:pt x="1305" y="941"/>
                  </a:lnTo>
                  <a:lnTo>
                    <a:pt x="1304" y="939"/>
                  </a:lnTo>
                  <a:lnTo>
                    <a:pt x="1300" y="938"/>
                  </a:lnTo>
                  <a:lnTo>
                    <a:pt x="1298" y="936"/>
                  </a:lnTo>
                  <a:lnTo>
                    <a:pt x="1293" y="932"/>
                  </a:lnTo>
                  <a:lnTo>
                    <a:pt x="1293" y="941"/>
                  </a:lnTo>
                  <a:lnTo>
                    <a:pt x="1295" y="945"/>
                  </a:lnTo>
                  <a:lnTo>
                    <a:pt x="1298" y="955"/>
                  </a:lnTo>
                  <a:lnTo>
                    <a:pt x="1302" y="967"/>
                  </a:lnTo>
                  <a:lnTo>
                    <a:pt x="1305" y="978"/>
                  </a:lnTo>
                  <a:lnTo>
                    <a:pt x="1305" y="983"/>
                  </a:lnTo>
                  <a:lnTo>
                    <a:pt x="1291" y="992"/>
                  </a:lnTo>
                  <a:lnTo>
                    <a:pt x="1276" y="1000"/>
                  </a:lnTo>
                  <a:lnTo>
                    <a:pt x="1260" y="1011"/>
                  </a:lnTo>
                  <a:lnTo>
                    <a:pt x="1244" y="1021"/>
                  </a:lnTo>
                  <a:lnTo>
                    <a:pt x="1234" y="1035"/>
                  </a:lnTo>
                  <a:lnTo>
                    <a:pt x="1229" y="1053"/>
                  </a:lnTo>
                  <a:lnTo>
                    <a:pt x="1223" y="1067"/>
                  </a:lnTo>
                  <a:lnTo>
                    <a:pt x="1225" y="1084"/>
                  </a:lnTo>
                  <a:lnTo>
                    <a:pt x="1230" y="1103"/>
                  </a:lnTo>
                  <a:lnTo>
                    <a:pt x="1237" y="1123"/>
                  </a:lnTo>
                  <a:lnTo>
                    <a:pt x="1244" y="1142"/>
                  </a:lnTo>
                  <a:lnTo>
                    <a:pt x="1248" y="1159"/>
                  </a:lnTo>
                  <a:lnTo>
                    <a:pt x="1244" y="1159"/>
                  </a:lnTo>
                  <a:lnTo>
                    <a:pt x="1244" y="1163"/>
                  </a:lnTo>
                  <a:lnTo>
                    <a:pt x="1232" y="1159"/>
                  </a:lnTo>
                  <a:lnTo>
                    <a:pt x="1227" y="1144"/>
                  </a:lnTo>
                  <a:lnTo>
                    <a:pt x="1218" y="1124"/>
                  </a:lnTo>
                  <a:lnTo>
                    <a:pt x="1208" y="1103"/>
                  </a:lnTo>
                  <a:lnTo>
                    <a:pt x="1197" y="1088"/>
                  </a:lnTo>
                  <a:lnTo>
                    <a:pt x="1187" y="1079"/>
                  </a:lnTo>
                  <a:lnTo>
                    <a:pt x="1174" y="1077"/>
                  </a:lnTo>
                  <a:lnTo>
                    <a:pt x="1159" y="1070"/>
                  </a:lnTo>
                  <a:lnTo>
                    <a:pt x="1141" y="1063"/>
                  </a:lnTo>
                  <a:lnTo>
                    <a:pt x="1120" y="1060"/>
                  </a:lnTo>
                  <a:lnTo>
                    <a:pt x="1120" y="1063"/>
                  </a:lnTo>
                  <a:lnTo>
                    <a:pt x="1117" y="1063"/>
                  </a:lnTo>
                  <a:lnTo>
                    <a:pt x="1119" y="1069"/>
                  </a:lnTo>
                  <a:lnTo>
                    <a:pt x="1122" y="1074"/>
                  </a:lnTo>
                  <a:lnTo>
                    <a:pt x="1124" y="1077"/>
                  </a:lnTo>
                  <a:lnTo>
                    <a:pt x="1126" y="1081"/>
                  </a:lnTo>
                  <a:lnTo>
                    <a:pt x="1129" y="1086"/>
                  </a:lnTo>
                  <a:lnTo>
                    <a:pt x="1113" y="1086"/>
                  </a:lnTo>
                  <a:lnTo>
                    <a:pt x="1101" y="1081"/>
                  </a:lnTo>
                  <a:lnTo>
                    <a:pt x="1085" y="1077"/>
                  </a:lnTo>
                  <a:lnTo>
                    <a:pt x="1070" y="1077"/>
                  </a:lnTo>
                  <a:lnTo>
                    <a:pt x="1054" y="1079"/>
                  </a:lnTo>
                  <a:lnTo>
                    <a:pt x="1043" y="1082"/>
                  </a:lnTo>
                  <a:lnTo>
                    <a:pt x="1031" y="1088"/>
                  </a:lnTo>
                  <a:lnTo>
                    <a:pt x="1021" y="1095"/>
                  </a:lnTo>
                  <a:lnTo>
                    <a:pt x="1014" y="1105"/>
                  </a:lnTo>
                  <a:lnTo>
                    <a:pt x="1010" y="1114"/>
                  </a:lnTo>
                  <a:lnTo>
                    <a:pt x="1012" y="1121"/>
                  </a:lnTo>
                  <a:lnTo>
                    <a:pt x="1012" y="1130"/>
                  </a:lnTo>
                  <a:lnTo>
                    <a:pt x="1009" y="1140"/>
                  </a:lnTo>
                  <a:lnTo>
                    <a:pt x="1002" y="1163"/>
                  </a:lnTo>
                  <a:lnTo>
                    <a:pt x="1002" y="1180"/>
                  </a:lnTo>
                  <a:lnTo>
                    <a:pt x="1003" y="1198"/>
                  </a:lnTo>
                  <a:lnTo>
                    <a:pt x="1010" y="1215"/>
                  </a:lnTo>
                  <a:lnTo>
                    <a:pt x="1021" y="1236"/>
                  </a:lnTo>
                  <a:lnTo>
                    <a:pt x="1033" y="1238"/>
                  </a:lnTo>
                  <a:lnTo>
                    <a:pt x="1040" y="1240"/>
                  </a:lnTo>
                  <a:lnTo>
                    <a:pt x="1043" y="1243"/>
                  </a:lnTo>
                  <a:lnTo>
                    <a:pt x="1047" y="1245"/>
                  </a:lnTo>
                  <a:lnTo>
                    <a:pt x="1052" y="1247"/>
                  </a:lnTo>
                  <a:lnTo>
                    <a:pt x="1061" y="1243"/>
                  </a:lnTo>
                  <a:lnTo>
                    <a:pt x="1075" y="1236"/>
                  </a:lnTo>
                  <a:lnTo>
                    <a:pt x="1078" y="1234"/>
                  </a:lnTo>
                  <a:lnTo>
                    <a:pt x="1080" y="1234"/>
                  </a:lnTo>
                  <a:lnTo>
                    <a:pt x="1084" y="1234"/>
                  </a:lnTo>
                  <a:lnTo>
                    <a:pt x="1084" y="1234"/>
                  </a:lnTo>
                  <a:lnTo>
                    <a:pt x="1085" y="1234"/>
                  </a:lnTo>
                  <a:lnTo>
                    <a:pt x="1087" y="1234"/>
                  </a:lnTo>
                  <a:lnTo>
                    <a:pt x="1087" y="1233"/>
                  </a:lnTo>
                  <a:lnTo>
                    <a:pt x="1091" y="1229"/>
                  </a:lnTo>
                  <a:lnTo>
                    <a:pt x="1092" y="1224"/>
                  </a:lnTo>
                  <a:lnTo>
                    <a:pt x="1094" y="1219"/>
                  </a:lnTo>
                  <a:lnTo>
                    <a:pt x="1096" y="1213"/>
                  </a:lnTo>
                  <a:lnTo>
                    <a:pt x="1098" y="1210"/>
                  </a:lnTo>
                  <a:lnTo>
                    <a:pt x="1106" y="1201"/>
                  </a:lnTo>
                  <a:lnTo>
                    <a:pt x="1117" y="1196"/>
                  </a:lnTo>
                  <a:lnTo>
                    <a:pt x="1133" y="1194"/>
                  </a:lnTo>
                  <a:lnTo>
                    <a:pt x="1134" y="1198"/>
                  </a:lnTo>
                  <a:lnTo>
                    <a:pt x="1136" y="1199"/>
                  </a:lnTo>
                  <a:lnTo>
                    <a:pt x="1136" y="1201"/>
                  </a:lnTo>
                  <a:lnTo>
                    <a:pt x="1138" y="1201"/>
                  </a:lnTo>
                  <a:lnTo>
                    <a:pt x="1138" y="1199"/>
                  </a:lnTo>
                  <a:lnTo>
                    <a:pt x="1139" y="1199"/>
                  </a:lnTo>
                  <a:lnTo>
                    <a:pt x="1143" y="1199"/>
                  </a:lnTo>
                  <a:lnTo>
                    <a:pt x="1148" y="1198"/>
                  </a:lnTo>
                  <a:lnTo>
                    <a:pt x="1148" y="1213"/>
                  </a:lnTo>
                  <a:lnTo>
                    <a:pt x="1141" y="1220"/>
                  </a:lnTo>
                  <a:lnTo>
                    <a:pt x="1136" y="1233"/>
                  </a:lnTo>
                  <a:lnTo>
                    <a:pt x="1131" y="1250"/>
                  </a:lnTo>
                  <a:lnTo>
                    <a:pt x="1126" y="1266"/>
                  </a:lnTo>
                  <a:lnTo>
                    <a:pt x="1120" y="1278"/>
                  </a:lnTo>
                  <a:lnTo>
                    <a:pt x="1138" y="1278"/>
                  </a:lnTo>
                  <a:lnTo>
                    <a:pt x="1153" y="1276"/>
                  </a:lnTo>
                  <a:lnTo>
                    <a:pt x="1167" y="1276"/>
                  </a:lnTo>
                  <a:lnTo>
                    <a:pt x="1180" y="1278"/>
                  </a:lnTo>
                  <a:lnTo>
                    <a:pt x="1188" y="1283"/>
                  </a:lnTo>
                  <a:lnTo>
                    <a:pt x="1195" y="1294"/>
                  </a:lnTo>
                  <a:lnTo>
                    <a:pt x="1197" y="1309"/>
                  </a:lnTo>
                  <a:lnTo>
                    <a:pt x="1194" y="1320"/>
                  </a:lnTo>
                  <a:lnTo>
                    <a:pt x="1190" y="1334"/>
                  </a:lnTo>
                  <a:lnTo>
                    <a:pt x="1190" y="1348"/>
                  </a:lnTo>
                  <a:lnTo>
                    <a:pt x="1199" y="1357"/>
                  </a:lnTo>
                  <a:lnTo>
                    <a:pt x="1204" y="1363"/>
                  </a:lnTo>
                  <a:lnTo>
                    <a:pt x="1211" y="1370"/>
                  </a:lnTo>
                  <a:lnTo>
                    <a:pt x="1222" y="1376"/>
                  </a:lnTo>
                  <a:lnTo>
                    <a:pt x="1235" y="1379"/>
                  </a:lnTo>
                  <a:lnTo>
                    <a:pt x="1242" y="1370"/>
                  </a:lnTo>
                  <a:lnTo>
                    <a:pt x="1251" y="1367"/>
                  </a:lnTo>
                  <a:lnTo>
                    <a:pt x="1267" y="1367"/>
                  </a:lnTo>
                  <a:lnTo>
                    <a:pt x="1269" y="1370"/>
                  </a:lnTo>
                  <a:lnTo>
                    <a:pt x="1272" y="1374"/>
                  </a:lnTo>
                  <a:lnTo>
                    <a:pt x="1274" y="1376"/>
                  </a:lnTo>
                  <a:lnTo>
                    <a:pt x="1276" y="1376"/>
                  </a:lnTo>
                  <a:lnTo>
                    <a:pt x="1281" y="1377"/>
                  </a:lnTo>
                  <a:lnTo>
                    <a:pt x="1286" y="1379"/>
                  </a:lnTo>
                  <a:lnTo>
                    <a:pt x="1293" y="1365"/>
                  </a:lnTo>
                  <a:lnTo>
                    <a:pt x="1302" y="1355"/>
                  </a:lnTo>
                  <a:lnTo>
                    <a:pt x="1312" y="1346"/>
                  </a:lnTo>
                  <a:lnTo>
                    <a:pt x="1325" y="1339"/>
                  </a:lnTo>
                  <a:lnTo>
                    <a:pt x="1344" y="1336"/>
                  </a:lnTo>
                  <a:lnTo>
                    <a:pt x="1347" y="1334"/>
                  </a:lnTo>
                  <a:lnTo>
                    <a:pt x="1349" y="1334"/>
                  </a:lnTo>
                  <a:lnTo>
                    <a:pt x="1352" y="1334"/>
                  </a:lnTo>
                  <a:lnTo>
                    <a:pt x="1354" y="1334"/>
                  </a:lnTo>
                  <a:lnTo>
                    <a:pt x="1358" y="1336"/>
                  </a:lnTo>
                  <a:lnTo>
                    <a:pt x="1363" y="1336"/>
                  </a:lnTo>
                  <a:lnTo>
                    <a:pt x="1361" y="1339"/>
                  </a:lnTo>
                  <a:lnTo>
                    <a:pt x="1361" y="1343"/>
                  </a:lnTo>
                  <a:lnTo>
                    <a:pt x="1359" y="1343"/>
                  </a:lnTo>
                  <a:lnTo>
                    <a:pt x="1359" y="1344"/>
                  </a:lnTo>
                  <a:lnTo>
                    <a:pt x="1361" y="1344"/>
                  </a:lnTo>
                  <a:lnTo>
                    <a:pt x="1363" y="1346"/>
                  </a:lnTo>
                  <a:lnTo>
                    <a:pt x="1366" y="1348"/>
                  </a:lnTo>
                  <a:lnTo>
                    <a:pt x="1366" y="1344"/>
                  </a:lnTo>
                  <a:lnTo>
                    <a:pt x="1370" y="1341"/>
                  </a:lnTo>
                  <a:lnTo>
                    <a:pt x="1372" y="1339"/>
                  </a:lnTo>
                  <a:lnTo>
                    <a:pt x="1373" y="1337"/>
                  </a:lnTo>
                  <a:lnTo>
                    <a:pt x="1375" y="1336"/>
                  </a:lnTo>
                  <a:lnTo>
                    <a:pt x="1379" y="1334"/>
                  </a:lnTo>
                  <a:lnTo>
                    <a:pt x="1382" y="1332"/>
                  </a:lnTo>
                  <a:lnTo>
                    <a:pt x="1398" y="1346"/>
                  </a:lnTo>
                  <a:lnTo>
                    <a:pt x="1419" y="1353"/>
                  </a:lnTo>
                  <a:lnTo>
                    <a:pt x="1440" y="1355"/>
                  </a:lnTo>
                  <a:lnTo>
                    <a:pt x="1464" y="1353"/>
                  </a:lnTo>
                  <a:lnTo>
                    <a:pt x="1489" y="1351"/>
                  </a:lnTo>
                  <a:lnTo>
                    <a:pt x="1489" y="1355"/>
                  </a:lnTo>
                  <a:lnTo>
                    <a:pt x="1489" y="1357"/>
                  </a:lnTo>
                  <a:lnTo>
                    <a:pt x="1487" y="1358"/>
                  </a:lnTo>
                  <a:lnTo>
                    <a:pt x="1487" y="1358"/>
                  </a:lnTo>
                  <a:lnTo>
                    <a:pt x="1487" y="1360"/>
                  </a:lnTo>
                  <a:lnTo>
                    <a:pt x="1485" y="1363"/>
                  </a:lnTo>
                  <a:lnTo>
                    <a:pt x="1497" y="1367"/>
                  </a:lnTo>
                  <a:lnTo>
                    <a:pt x="1504" y="1372"/>
                  </a:lnTo>
                  <a:lnTo>
                    <a:pt x="1511" y="1377"/>
                  </a:lnTo>
                  <a:lnTo>
                    <a:pt x="1523" y="1383"/>
                  </a:lnTo>
                  <a:lnTo>
                    <a:pt x="1523" y="1393"/>
                  </a:lnTo>
                  <a:lnTo>
                    <a:pt x="1536" y="1397"/>
                  </a:lnTo>
                  <a:lnTo>
                    <a:pt x="1544" y="1398"/>
                  </a:lnTo>
                  <a:lnTo>
                    <a:pt x="1551" y="1405"/>
                  </a:lnTo>
                  <a:lnTo>
                    <a:pt x="1555" y="1416"/>
                  </a:lnTo>
                  <a:lnTo>
                    <a:pt x="1576" y="1418"/>
                  </a:lnTo>
                  <a:lnTo>
                    <a:pt x="1593" y="1419"/>
                  </a:lnTo>
                  <a:lnTo>
                    <a:pt x="1616" y="1421"/>
                  </a:lnTo>
                  <a:lnTo>
                    <a:pt x="1632" y="1442"/>
                  </a:lnTo>
                  <a:lnTo>
                    <a:pt x="1651" y="1461"/>
                  </a:lnTo>
                  <a:lnTo>
                    <a:pt x="1672" y="1477"/>
                  </a:lnTo>
                  <a:lnTo>
                    <a:pt x="1696" y="1489"/>
                  </a:lnTo>
                  <a:lnTo>
                    <a:pt x="1695" y="1496"/>
                  </a:lnTo>
                  <a:lnTo>
                    <a:pt x="1691" y="1500"/>
                  </a:lnTo>
                  <a:lnTo>
                    <a:pt x="1688" y="1505"/>
                  </a:lnTo>
                  <a:lnTo>
                    <a:pt x="1684" y="1508"/>
                  </a:lnTo>
                  <a:lnTo>
                    <a:pt x="1681" y="1514"/>
                  </a:lnTo>
                  <a:lnTo>
                    <a:pt x="1703" y="1514"/>
                  </a:lnTo>
                  <a:lnTo>
                    <a:pt x="1724" y="1521"/>
                  </a:lnTo>
                  <a:lnTo>
                    <a:pt x="1728" y="1533"/>
                  </a:lnTo>
                  <a:lnTo>
                    <a:pt x="1733" y="1531"/>
                  </a:lnTo>
                  <a:lnTo>
                    <a:pt x="1736" y="1529"/>
                  </a:lnTo>
                  <a:lnTo>
                    <a:pt x="1742" y="1531"/>
                  </a:lnTo>
                  <a:lnTo>
                    <a:pt x="1743" y="1531"/>
                  </a:lnTo>
                  <a:lnTo>
                    <a:pt x="1747" y="1533"/>
                  </a:lnTo>
                  <a:lnTo>
                    <a:pt x="1750" y="1535"/>
                  </a:lnTo>
                  <a:lnTo>
                    <a:pt x="1754" y="1536"/>
                  </a:lnTo>
                  <a:lnTo>
                    <a:pt x="1808" y="1540"/>
                  </a:lnTo>
                  <a:lnTo>
                    <a:pt x="1813" y="1545"/>
                  </a:lnTo>
                  <a:lnTo>
                    <a:pt x="1817" y="1555"/>
                  </a:lnTo>
                  <a:lnTo>
                    <a:pt x="1818" y="1564"/>
                  </a:lnTo>
                  <a:lnTo>
                    <a:pt x="1824" y="1571"/>
                  </a:lnTo>
                  <a:lnTo>
                    <a:pt x="1832" y="1573"/>
                  </a:lnTo>
                  <a:lnTo>
                    <a:pt x="1841" y="1573"/>
                  </a:lnTo>
                  <a:lnTo>
                    <a:pt x="1848" y="1571"/>
                  </a:lnTo>
                  <a:lnTo>
                    <a:pt x="1853" y="1578"/>
                  </a:lnTo>
                  <a:lnTo>
                    <a:pt x="1859" y="1583"/>
                  </a:lnTo>
                  <a:lnTo>
                    <a:pt x="1862" y="1589"/>
                  </a:lnTo>
                  <a:lnTo>
                    <a:pt x="1864" y="1596"/>
                  </a:lnTo>
                  <a:lnTo>
                    <a:pt x="1866" y="1604"/>
                  </a:lnTo>
                  <a:lnTo>
                    <a:pt x="1853" y="1620"/>
                  </a:lnTo>
                  <a:lnTo>
                    <a:pt x="1839" y="1639"/>
                  </a:lnTo>
                  <a:lnTo>
                    <a:pt x="1825" y="1660"/>
                  </a:lnTo>
                  <a:lnTo>
                    <a:pt x="1813" y="1681"/>
                  </a:lnTo>
                  <a:lnTo>
                    <a:pt x="1805" y="1697"/>
                  </a:lnTo>
                  <a:lnTo>
                    <a:pt x="1805" y="1707"/>
                  </a:lnTo>
                  <a:lnTo>
                    <a:pt x="1806" y="1721"/>
                  </a:lnTo>
                  <a:lnTo>
                    <a:pt x="1810" y="1737"/>
                  </a:lnTo>
                  <a:lnTo>
                    <a:pt x="1808" y="1751"/>
                  </a:lnTo>
                  <a:lnTo>
                    <a:pt x="1805" y="1760"/>
                  </a:lnTo>
                  <a:lnTo>
                    <a:pt x="1798" y="1774"/>
                  </a:lnTo>
                  <a:lnTo>
                    <a:pt x="1789" y="1789"/>
                  </a:lnTo>
                  <a:lnTo>
                    <a:pt x="1780" y="1805"/>
                  </a:lnTo>
                  <a:lnTo>
                    <a:pt x="1771" y="1817"/>
                  </a:lnTo>
                  <a:lnTo>
                    <a:pt x="1766" y="1824"/>
                  </a:lnTo>
                  <a:lnTo>
                    <a:pt x="1756" y="1828"/>
                  </a:lnTo>
                  <a:lnTo>
                    <a:pt x="1740" y="1830"/>
                  </a:lnTo>
                  <a:lnTo>
                    <a:pt x="1724" y="1831"/>
                  </a:lnTo>
                  <a:lnTo>
                    <a:pt x="1709" y="1835"/>
                  </a:lnTo>
                  <a:lnTo>
                    <a:pt x="1695" y="1840"/>
                  </a:lnTo>
                  <a:lnTo>
                    <a:pt x="1686" y="1850"/>
                  </a:lnTo>
                  <a:lnTo>
                    <a:pt x="1682" y="1856"/>
                  </a:lnTo>
                  <a:lnTo>
                    <a:pt x="1682" y="1859"/>
                  </a:lnTo>
                  <a:lnTo>
                    <a:pt x="1682" y="1863"/>
                  </a:lnTo>
                  <a:lnTo>
                    <a:pt x="1684" y="1868"/>
                  </a:lnTo>
                  <a:lnTo>
                    <a:pt x="1686" y="1873"/>
                  </a:lnTo>
                  <a:lnTo>
                    <a:pt x="1674" y="1873"/>
                  </a:lnTo>
                  <a:lnTo>
                    <a:pt x="1672" y="1896"/>
                  </a:lnTo>
                  <a:lnTo>
                    <a:pt x="1668" y="1915"/>
                  </a:lnTo>
                  <a:lnTo>
                    <a:pt x="1661" y="1931"/>
                  </a:lnTo>
                  <a:lnTo>
                    <a:pt x="1654" y="1946"/>
                  </a:lnTo>
                  <a:lnTo>
                    <a:pt x="1647" y="1966"/>
                  </a:lnTo>
                  <a:lnTo>
                    <a:pt x="1642" y="1966"/>
                  </a:lnTo>
                  <a:lnTo>
                    <a:pt x="1642" y="1959"/>
                  </a:lnTo>
                  <a:lnTo>
                    <a:pt x="1642" y="1955"/>
                  </a:lnTo>
                  <a:lnTo>
                    <a:pt x="1640" y="1950"/>
                  </a:lnTo>
                  <a:lnTo>
                    <a:pt x="1639" y="1946"/>
                  </a:lnTo>
                  <a:lnTo>
                    <a:pt x="1637" y="1948"/>
                  </a:lnTo>
                  <a:lnTo>
                    <a:pt x="1637" y="1948"/>
                  </a:lnTo>
                  <a:lnTo>
                    <a:pt x="1635" y="1948"/>
                  </a:lnTo>
                  <a:lnTo>
                    <a:pt x="1633" y="1950"/>
                  </a:lnTo>
                  <a:lnTo>
                    <a:pt x="1632" y="1950"/>
                  </a:lnTo>
                  <a:lnTo>
                    <a:pt x="1623" y="1971"/>
                  </a:lnTo>
                  <a:lnTo>
                    <a:pt x="1613" y="1985"/>
                  </a:lnTo>
                  <a:lnTo>
                    <a:pt x="1602" y="1997"/>
                  </a:lnTo>
                  <a:lnTo>
                    <a:pt x="1590" y="2011"/>
                  </a:lnTo>
                  <a:lnTo>
                    <a:pt x="1565" y="2006"/>
                  </a:lnTo>
                  <a:lnTo>
                    <a:pt x="1543" y="2001"/>
                  </a:lnTo>
                  <a:lnTo>
                    <a:pt x="1543" y="2008"/>
                  </a:lnTo>
                  <a:lnTo>
                    <a:pt x="1555" y="2015"/>
                  </a:lnTo>
                  <a:lnTo>
                    <a:pt x="1560" y="2025"/>
                  </a:lnTo>
                  <a:lnTo>
                    <a:pt x="1562" y="2035"/>
                  </a:lnTo>
                  <a:lnTo>
                    <a:pt x="1560" y="2048"/>
                  </a:lnTo>
                  <a:lnTo>
                    <a:pt x="1558" y="2062"/>
                  </a:lnTo>
                  <a:lnTo>
                    <a:pt x="1527" y="2063"/>
                  </a:lnTo>
                  <a:lnTo>
                    <a:pt x="1501" y="2070"/>
                  </a:lnTo>
                  <a:lnTo>
                    <a:pt x="1499" y="2074"/>
                  </a:lnTo>
                  <a:lnTo>
                    <a:pt x="1497" y="2079"/>
                  </a:lnTo>
                  <a:lnTo>
                    <a:pt x="1497" y="2086"/>
                  </a:lnTo>
                  <a:lnTo>
                    <a:pt x="1497" y="2093"/>
                  </a:lnTo>
                  <a:lnTo>
                    <a:pt x="1496" y="2097"/>
                  </a:lnTo>
                  <a:lnTo>
                    <a:pt x="1496" y="2098"/>
                  </a:lnTo>
                  <a:lnTo>
                    <a:pt x="1496" y="2102"/>
                  </a:lnTo>
                  <a:lnTo>
                    <a:pt x="1496" y="2105"/>
                  </a:lnTo>
                  <a:lnTo>
                    <a:pt x="1497" y="2112"/>
                  </a:lnTo>
                  <a:lnTo>
                    <a:pt x="1489" y="2112"/>
                  </a:lnTo>
                  <a:lnTo>
                    <a:pt x="1478" y="2114"/>
                  </a:lnTo>
                  <a:lnTo>
                    <a:pt x="1464" y="2114"/>
                  </a:lnTo>
                  <a:lnTo>
                    <a:pt x="1450" y="2116"/>
                  </a:lnTo>
                  <a:lnTo>
                    <a:pt x="1450" y="2123"/>
                  </a:lnTo>
                  <a:lnTo>
                    <a:pt x="1457" y="2126"/>
                  </a:lnTo>
                  <a:lnTo>
                    <a:pt x="1462" y="2130"/>
                  </a:lnTo>
                  <a:lnTo>
                    <a:pt x="1466" y="2131"/>
                  </a:lnTo>
                  <a:lnTo>
                    <a:pt x="1469" y="2133"/>
                  </a:lnTo>
                  <a:lnTo>
                    <a:pt x="1473" y="2137"/>
                  </a:lnTo>
                  <a:lnTo>
                    <a:pt x="1475" y="2140"/>
                  </a:lnTo>
                  <a:lnTo>
                    <a:pt x="1478" y="2145"/>
                  </a:lnTo>
                  <a:lnTo>
                    <a:pt x="1471" y="2147"/>
                  </a:lnTo>
                  <a:lnTo>
                    <a:pt x="1466" y="2149"/>
                  </a:lnTo>
                  <a:lnTo>
                    <a:pt x="1461" y="2151"/>
                  </a:lnTo>
                  <a:lnTo>
                    <a:pt x="1457" y="2152"/>
                  </a:lnTo>
                  <a:lnTo>
                    <a:pt x="1455" y="2158"/>
                  </a:lnTo>
                  <a:lnTo>
                    <a:pt x="1450" y="2168"/>
                  </a:lnTo>
                  <a:lnTo>
                    <a:pt x="1447" y="2179"/>
                  </a:lnTo>
                  <a:lnTo>
                    <a:pt x="1443" y="2189"/>
                  </a:lnTo>
                  <a:lnTo>
                    <a:pt x="1440" y="2191"/>
                  </a:lnTo>
                  <a:lnTo>
                    <a:pt x="1438" y="2191"/>
                  </a:lnTo>
                  <a:lnTo>
                    <a:pt x="1433" y="2193"/>
                  </a:lnTo>
                  <a:lnTo>
                    <a:pt x="1427" y="2193"/>
                  </a:lnTo>
                  <a:lnTo>
                    <a:pt x="1427" y="2198"/>
                  </a:lnTo>
                  <a:lnTo>
                    <a:pt x="1427" y="2201"/>
                  </a:lnTo>
                  <a:lnTo>
                    <a:pt x="1427" y="2203"/>
                  </a:lnTo>
                  <a:lnTo>
                    <a:pt x="1426" y="2205"/>
                  </a:lnTo>
                  <a:lnTo>
                    <a:pt x="1427" y="2207"/>
                  </a:lnTo>
                  <a:lnTo>
                    <a:pt x="1427" y="2208"/>
                  </a:lnTo>
                  <a:lnTo>
                    <a:pt x="1431" y="2215"/>
                  </a:lnTo>
                  <a:lnTo>
                    <a:pt x="1434" y="2221"/>
                  </a:lnTo>
                  <a:lnTo>
                    <a:pt x="1440" y="2224"/>
                  </a:lnTo>
                  <a:lnTo>
                    <a:pt x="1445" y="2227"/>
                  </a:lnTo>
                  <a:lnTo>
                    <a:pt x="1450" y="2231"/>
                  </a:lnTo>
                  <a:lnTo>
                    <a:pt x="1447" y="2243"/>
                  </a:lnTo>
                  <a:lnTo>
                    <a:pt x="1433" y="2250"/>
                  </a:lnTo>
                  <a:lnTo>
                    <a:pt x="1419" y="2264"/>
                  </a:lnTo>
                  <a:lnTo>
                    <a:pt x="1407" y="2282"/>
                  </a:lnTo>
                  <a:lnTo>
                    <a:pt x="1398" y="2299"/>
                  </a:lnTo>
                  <a:lnTo>
                    <a:pt x="1393" y="2315"/>
                  </a:lnTo>
                  <a:lnTo>
                    <a:pt x="1398" y="2320"/>
                  </a:lnTo>
                  <a:lnTo>
                    <a:pt x="1403" y="2325"/>
                  </a:lnTo>
                  <a:lnTo>
                    <a:pt x="1407" y="2330"/>
                  </a:lnTo>
                  <a:lnTo>
                    <a:pt x="1408" y="2339"/>
                  </a:lnTo>
                  <a:lnTo>
                    <a:pt x="1400" y="2341"/>
                  </a:lnTo>
                  <a:lnTo>
                    <a:pt x="1387" y="2348"/>
                  </a:lnTo>
                  <a:lnTo>
                    <a:pt x="1375" y="2358"/>
                  </a:lnTo>
                  <a:lnTo>
                    <a:pt x="1366" y="2369"/>
                  </a:lnTo>
                  <a:lnTo>
                    <a:pt x="1365" y="2372"/>
                  </a:lnTo>
                  <a:lnTo>
                    <a:pt x="1363" y="2376"/>
                  </a:lnTo>
                  <a:lnTo>
                    <a:pt x="1363" y="2379"/>
                  </a:lnTo>
                  <a:lnTo>
                    <a:pt x="1363" y="2385"/>
                  </a:lnTo>
                  <a:lnTo>
                    <a:pt x="1366" y="2385"/>
                  </a:lnTo>
                  <a:lnTo>
                    <a:pt x="1366" y="2381"/>
                  </a:lnTo>
                  <a:lnTo>
                    <a:pt x="1377" y="2369"/>
                  </a:lnTo>
                  <a:lnTo>
                    <a:pt x="1386" y="2357"/>
                  </a:lnTo>
                  <a:lnTo>
                    <a:pt x="1389" y="2358"/>
                  </a:lnTo>
                  <a:lnTo>
                    <a:pt x="1391" y="2358"/>
                  </a:lnTo>
                  <a:lnTo>
                    <a:pt x="1391" y="2360"/>
                  </a:lnTo>
                  <a:lnTo>
                    <a:pt x="1391" y="2360"/>
                  </a:lnTo>
                  <a:lnTo>
                    <a:pt x="1393" y="2362"/>
                  </a:lnTo>
                  <a:lnTo>
                    <a:pt x="1396" y="2371"/>
                  </a:lnTo>
                  <a:lnTo>
                    <a:pt x="1398" y="2381"/>
                  </a:lnTo>
                  <a:lnTo>
                    <a:pt x="1400" y="2393"/>
                  </a:lnTo>
                  <a:lnTo>
                    <a:pt x="1401" y="2404"/>
                  </a:lnTo>
                  <a:lnTo>
                    <a:pt x="1407" y="2404"/>
                  </a:lnTo>
                  <a:lnTo>
                    <a:pt x="1408" y="2404"/>
                  </a:lnTo>
                  <a:lnTo>
                    <a:pt x="1412" y="2404"/>
                  </a:lnTo>
                  <a:lnTo>
                    <a:pt x="1412" y="2406"/>
                  </a:lnTo>
                  <a:lnTo>
                    <a:pt x="1414" y="2406"/>
                  </a:lnTo>
                  <a:lnTo>
                    <a:pt x="1414" y="2407"/>
                  </a:lnTo>
                  <a:lnTo>
                    <a:pt x="1417" y="2411"/>
                  </a:lnTo>
                  <a:lnTo>
                    <a:pt x="1414" y="2413"/>
                  </a:lnTo>
                  <a:lnTo>
                    <a:pt x="1412" y="2414"/>
                  </a:lnTo>
                  <a:lnTo>
                    <a:pt x="1412" y="2416"/>
                  </a:lnTo>
                  <a:lnTo>
                    <a:pt x="1410" y="2416"/>
                  </a:lnTo>
                  <a:lnTo>
                    <a:pt x="1408" y="2418"/>
                  </a:lnTo>
                  <a:lnTo>
                    <a:pt x="1405" y="2419"/>
                  </a:lnTo>
                  <a:lnTo>
                    <a:pt x="1389" y="2423"/>
                  </a:lnTo>
                  <a:lnTo>
                    <a:pt x="1373" y="2419"/>
                  </a:lnTo>
                  <a:lnTo>
                    <a:pt x="1358" y="2411"/>
                  </a:lnTo>
                  <a:lnTo>
                    <a:pt x="1342" y="2399"/>
                  </a:lnTo>
                  <a:lnTo>
                    <a:pt x="1328" y="2385"/>
                  </a:lnTo>
                  <a:lnTo>
                    <a:pt x="1318" y="2371"/>
                  </a:lnTo>
                  <a:lnTo>
                    <a:pt x="1312" y="2357"/>
                  </a:lnTo>
                  <a:lnTo>
                    <a:pt x="1316" y="2357"/>
                  </a:lnTo>
                  <a:lnTo>
                    <a:pt x="1328" y="2369"/>
                  </a:lnTo>
                  <a:lnTo>
                    <a:pt x="1340" y="2379"/>
                  </a:lnTo>
                  <a:lnTo>
                    <a:pt x="1354" y="2388"/>
                  </a:lnTo>
                  <a:lnTo>
                    <a:pt x="1354" y="2381"/>
                  </a:lnTo>
                  <a:lnTo>
                    <a:pt x="1335" y="2371"/>
                  </a:lnTo>
                  <a:lnTo>
                    <a:pt x="1319" y="2357"/>
                  </a:lnTo>
                  <a:lnTo>
                    <a:pt x="1309" y="2337"/>
                  </a:lnTo>
                  <a:lnTo>
                    <a:pt x="1302" y="2315"/>
                  </a:lnTo>
                  <a:lnTo>
                    <a:pt x="1298" y="2292"/>
                  </a:lnTo>
                  <a:lnTo>
                    <a:pt x="1300" y="2266"/>
                  </a:lnTo>
                  <a:lnTo>
                    <a:pt x="1302" y="2241"/>
                  </a:lnTo>
                  <a:lnTo>
                    <a:pt x="1307" y="2219"/>
                  </a:lnTo>
                  <a:lnTo>
                    <a:pt x="1314" y="2198"/>
                  </a:lnTo>
                  <a:lnTo>
                    <a:pt x="1321" y="2180"/>
                  </a:lnTo>
                  <a:lnTo>
                    <a:pt x="1331" y="2180"/>
                  </a:lnTo>
                  <a:lnTo>
                    <a:pt x="1340" y="2145"/>
                  </a:lnTo>
                  <a:lnTo>
                    <a:pt x="1335" y="2145"/>
                  </a:lnTo>
                  <a:lnTo>
                    <a:pt x="1335" y="2142"/>
                  </a:lnTo>
                  <a:lnTo>
                    <a:pt x="1331" y="2145"/>
                  </a:lnTo>
                  <a:lnTo>
                    <a:pt x="1328" y="2149"/>
                  </a:lnTo>
                  <a:lnTo>
                    <a:pt x="1326" y="2152"/>
                  </a:lnTo>
                  <a:lnTo>
                    <a:pt x="1323" y="2156"/>
                  </a:lnTo>
                  <a:lnTo>
                    <a:pt x="1316" y="2158"/>
                  </a:lnTo>
                  <a:lnTo>
                    <a:pt x="1316" y="2154"/>
                  </a:lnTo>
                  <a:lnTo>
                    <a:pt x="1328" y="2081"/>
                  </a:lnTo>
                  <a:lnTo>
                    <a:pt x="1326" y="2074"/>
                  </a:lnTo>
                  <a:lnTo>
                    <a:pt x="1323" y="2062"/>
                  </a:lnTo>
                  <a:lnTo>
                    <a:pt x="1325" y="2051"/>
                  </a:lnTo>
                  <a:lnTo>
                    <a:pt x="1337" y="2009"/>
                  </a:lnTo>
                  <a:lnTo>
                    <a:pt x="1347" y="1966"/>
                  </a:lnTo>
                  <a:lnTo>
                    <a:pt x="1356" y="1919"/>
                  </a:lnTo>
                  <a:lnTo>
                    <a:pt x="1366" y="1873"/>
                  </a:lnTo>
                  <a:lnTo>
                    <a:pt x="1372" y="1843"/>
                  </a:lnTo>
                  <a:lnTo>
                    <a:pt x="1373" y="1812"/>
                  </a:lnTo>
                  <a:lnTo>
                    <a:pt x="1375" y="1782"/>
                  </a:lnTo>
                  <a:lnTo>
                    <a:pt x="1379" y="1754"/>
                  </a:lnTo>
                  <a:lnTo>
                    <a:pt x="1344" y="1741"/>
                  </a:lnTo>
                  <a:lnTo>
                    <a:pt x="1314" y="1721"/>
                  </a:lnTo>
                  <a:lnTo>
                    <a:pt x="1290" y="1695"/>
                  </a:lnTo>
                  <a:lnTo>
                    <a:pt x="1270" y="1667"/>
                  </a:lnTo>
                  <a:lnTo>
                    <a:pt x="1263" y="1651"/>
                  </a:lnTo>
                  <a:lnTo>
                    <a:pt x="1258" y="1636"/>
                  </a:lnTo>
                  <a:lnTo>
                    <a:pt x="1253" y="1618"/>
                  </a:lnTo>
                  <a:lnTo>
                    <a:pt x="1246" y="1604"/>
                  </a:lnTo>
                  <a:lnTo>
                    <a:pt x="1235" y="1594"/>
                  </a:lnTo>
                  <a:lnTo>
                    <a:pt x="1232" y="1590"/>
                  </a:lnTo>
                  <a:lnTo>
                    <a:pt x="1227" y="1590"/>
                  </a:lnTo>
                  <a:lnTo>
                    <a:pt x="1223" y="1589"/>
                  </a:lnTo>
                  <a:lnTo>
                    <a:pt x="1220" y="1585"/>
                  </a:lnTo>
                  <a:lnTo>
                    <a:pt x="1216" y="1582"/>
                  </a:lnTo>
                  <a:lnTo>
                    <a:pt x="1220" y="1575"/>
                  </a:lnTo>
                  <a:lnTo>
                    <a:pt x="1220" y="1569"/>
                  </a:lnTo>
                  <a:lnTo>
                    <a:pt x="1220" y="1562"/>
                  </a:lnTo>
                  <a:lnTo>
                    <a:pt x="1220" y="1555"/>
                  </a:lnTo>
                  <a:lnTo>
                    <a:pt x="1229" y="1550"/>
                  </a:lnTo>
                  <a:lnTo>
                    <a:pt x="1235" y="1545"/>
                  </a:lnTo>
                  <a:lnTo>
                    <a:pt x="1244" y="1540"/>
                  </a:lnTo>
                  <a:lnTo>
                    <a:pt x="1244" y="1536"/>
                  </a:lnTo>
                  <a:lnTo>
                    <a:pt x="1235" y="1536"/>
                  </a:lnTo>
                  <a:lnTo>
                    <a:pt x="1230" y="1535"/>
                  </a:lnTo>
                  <a:lnTo>
                    <a:pt x="1225" y="1535"/>
                  </a:lnTo>
                  <a:lnTo>
                    <a:pt x="1220" y="1533"/>
                  </a:lnTo>
                  <a:lnTo>
                    <a:pt x="1227" y="1517"/>
                  </a:lnTo>
                  <a:lnTo>
                    <a:pt x="1232" y="1501"/>
                  </a:lnTo>
                  <a:lnTo>
                    <a:pt x="1239" y="1486"/>
                  </a:lnTo>
                  <a:lnTo>
                    <a:pt x="1251" y="1473"/>
                  </a:lnTo>
                  <a:lnTo>
                    <a:pt x="1265" y="1461"/>
                  </a:lnTo>
                  <a:lnTo>
                    <a:pt x="1277" y="1447"/>
                  </a:lnTo>
                  <a:lnTo>
                    <a:pt x="1276" y="1437"/>
                  </a:lnTo>
                  <a:lnTo>
                    <a:pt x="1276" y="1423"/>
                  </a:lnTo>
                  <a:lnTo>
                    <a:pt x="1274" y="1409"/>
                  </a:lnTo>
                  <a:lnTo>
                    <a:pt x="1269" y="1400"/>
                  </a:lnTo>
                  <a:lnTo>
                    <a:pt x="1262" y="1390"/>
                  </a:lnTo>
                  <a:lnTo>
                    <a:pt x="1255" y="1379"/>
                  </a:lnTo>
                  <a:lnTo>
                    <a:pt x="1248" y="1379"/>
                  </a:lnTo>
                  <a:lnTo>
                    <a:pt x="1246" y="1381"/>
                  </a:lnTo>
                  <a:lnTo>
                    <a:pt x="1244" y="1383"/>
                  </a:lnTo>
                  <a:lnTo>
                    <a:pt x="1242" y="1384"/>
                  </a:lnTo>
                  <a:lnTo>
                    <a:pt x="1239" y="1386"/>
                  </a:lnTo>
                  <a:lnTo>
                    <a:pt x="1241" y="1390"/>
                  </a:lnTo>
                  <a:lnTo>
                    <a:pt x="1241" y="1393"/>
                  </a:lnTo>
                  <a:lnTo>
                    <a:pt x="1241" y="1393"/>
                  </a:lnTo>
                  <a:lnTo>
                    <a:pt x="1241" y="1395"/>
                  </a:lnTo>
                  <a:lnTo>
                    <a:pt x="1241" y="1395"/>
                  </a:lnTo>
                  <a:lnTo>
                    <a:pt x="1239" y="1398"/>
                  </a:lnTo>
                  <a:lnTo>
                    <a:pt x="1237" y="1398"/>
                  </a:lnTo>
                  <a:lnTo>
                    <a:pt x="1235" y="1400"/>
                  </a:lnTo>
                  <a:lnTo>
                    <a:pt x="1234" y="1400"/>
                  </a:lnTo>
                  <a:lnTo>
                    <a:pt x="1232" y="1400"/>
                  </a:lnTo>
                  <a:lnTo>
                    <a:pt x="1229" y="1402"/>
                  </a:lnTo>
                  <a:lnTo>
                    <a:pt x="1220" y="1395"/>
                  </a:lnTo>
                  <a:lnTo>
                    <a:pt x="1204" y="1386"/>
                  </a:lnTo>
                  <a:lnTo>
                    <a:pt x="1188" y="1377"/>
                  </a:lnTo>
                  <a:lnTo>
                    <a:pt x="1173" y="1370"/>
                  </a:lnTo>
                  <a:lnTo>
                    <a:pt x="1162" y="1367"/>
                  </a:lnTo>
                  <a:lnTo>
                    <a:pt x="1153" y="1346"/>
                  </a:lnTo>
                  <a:lnTo>
                    <a:pt x="1145" y="1334"/>
                  </a:lnTo>
                  <a:lnTo>
                    <a:pt x="1136" y="1325"/>
                  </a:lnTo>
                  <a:lnTo>
                    <a:pt x="1127" y="1322"/>
                  </a:lnTo>
                  <a:lnTo>
                    <a:pt x="1113" y="1318"/>
                  </a:lnTo>
                  <a:lnTo>
                    <a:pt x="1098" y="1313"/>
                  </a:lnTo>
                  <a:lnTo>
                    <a:pt x="1078" y="1306"/>
                  </a:lnTo>
                  <a:lnTo>
                    <a:pt x="1066" y="1297"/>
                  </a:lnTo>
                  <a:lnTo>
                    <a:pt x="1056" y="1288"/>
                  </a:lnTo>
                  <a:lnTo>
                    <a:pt x="1040" y="1281"/>
                  </a:lnTo>
                  <a:lnTo>
                    <a:pt x="1030" y="1281"/>
                  </a:lnTo>
                  <a:lnTo>
                    <a:pt x="1023" y="1285"/>
                  </a:lnTo>
                  <a:lnTo>
                    <a:pt x="1017" y="1288"/>
                  </a:lnTo>
                  <a:lnTo>
                    <a:pt x="1010" y="1292"/>
                  </a:lnTo>
                  <a:lnTo>
                    <a:pt x="1002" y="1290"/>
                  </a:lnTo>
                  <a:lnTo>
                    <a:pt x="998" y="1288"/>
                  </a:lnTo>
                  <a:lnTo>
                    <a:pt x="995" y="1285"/>
                  </a:lnTo>
                  <a:lnTo>
                    <a:pt x="991" y="1281"/>
                  </a:lnTo>
                  <a:lnTo>
                    <a:pt x="986" y="1276"/>
                  </a:lnTo>
                  <a:lnTo>
                    <a:pt x="982" y="1273"/>
                  </a:lnTo>
                  <a:lnTo>
                    <a:pt x="979" y="1271"/>
                  </a:lnTo>
                  <a:lnTo>
                    <a:pt x="956" y="1267"/>
                  </a:lnTo>
                  <a:lnTo>
                    <a:pt x="953" y="1264"/>
                  </a:lnTo>
                  <a:lnTo>
                    <a:pt x="949" y="1261"/>
                  </a:lnTo>
                  <a:lnTo>
                    <a:pt x="946" y="1257"/>
                  </a:lnTo>
                  <a:lnTo>
                    <a:pt x="942" y="1254"/>
                  </a:lnTo>
                  <a:lnTo>
                    <a:pt x="941" y="1252"/>
                  </a:lnTo>
                  <a:lnTo>
                    <a:pt x="921" y="1255"/>
                  </a:lnTo>
                  <a:lnTo>
                    <a:pt x="918" y="1254"/>
                  </a:lnTo>
                  <a:lnTo>
                    <a:pt x="913" y="1247"/>
                  </a:lnTo>
                  <a:lnTo>
                    <a:pt x="904" y="1240"/>
                  </a:lnTo>
                  <a:lnTo>
                    <a:pt x="897" y="1231"/>
                  </a:lnTo>
                  <a:lnTo>
                    <a:pt x="890" y="1224"/>
                  </a:lnTo>
                  <a:lnTo>
                    <a:pt x="886" y="1220"/>
                  </a:lnTo>
                  <a:lnTo>
                    <a:pt x="893" y="1198"/>
                  </a:lnTo>
                  <a:lnTo>
                    <a:pt x="874" y="1177"/>
                  </a:lnTo>
                  <a:lnTo>
                    <a:pt x="857" y="1154"/>
                  </a:lnTo>
                  <a:lnTo>
                    <a:pt x="839" y="1130"/>
                  </a:lnTo>
                  <a:lnTo>
                    <a:pt x="822" y="1105"/>
                  </a:lnTo>
                  <a:lnTo>
                    <a:pt x="818" y="1103"/>
                  </a:lnTo>
                  <a:lnTo>
                    <a:pt x="813" y="1102"/>
                  </a:lnTo>
                  <a:lnTo>
                    <a:pt x="810" y="1102"/>
                  </a:lnTo>
                  <a:lnTo>
                    <a:pt x="804" y="1100"/>
                  </a:lnTo>
                  <a:lnTo>
                    <a:pt x="803" y="1098"/>
                  </a:lnTo>
                  <a:lnTo>
                    <a:pt x="796" y="1089"/>
                  </a:lnTo>
                  <a:lnTo>
                    <a:pt x="792" y="1079"/>
                  </a:lnTo>
                  <a:lnTo>
                    <a:pt x="789" y="1069"/>
                  </a:lnTo>
                  <a:lnTo>
                    <a:pt x="783" y="1058"/>
                  </a:lnTo>
                  <a:lnTo>
                    <a:pt x="775" y="1053"/>
                  </a:lnTo>
                  <a:lnTo>
                    <a:pt x="771" y="1049"/>
                  </a:lnTo>
                  <a:lnTo>
                    <a:pt x="768" y="1046"/>
                  </a:lnTo>
                  <a:lnTo>
                    <a:pt x="764" y="1044"/>
                  </a:lnTo>
                  <a:lnTo>
                    <a:pt x="764" y="1063"/>
                  </a:lnTo>
                  <a:lnTo>
                    <a:pt x="769" y="1070"/>
                  </a:lnTo>
                  <a:lnTo>
                    <a:pt x="780" y="1082"/>
                  </a:lnTo>
                  <a:lnTo>
                    <a:pt x="790" y="1096"/>
                  </a:lnTo>
                  <a:lnTo>
                    <a:pt x="803" y="1114"/>
                  </a:lnTo>
                  <a:lnTo>
                    <a:pt x="813" y="1131"/>
                  </a:lnTo>
                  <a:lnTo>
                    <a:pt x="824" y="1149"/>
                  </a:lnTo>
                  <a:lnTo>
                    <a:pt x="832" y="1165"/>
                  </a:lnTo>
                  <a:lnTo>
                    <a:pt x="836" y="1175"/>
                  </a:lnTo>
                  <a:lnTo>
                    <a:pt x="836" y="1182"/>
                  </a:lnTo>
                  <a:lnTo>
                    <a:pt x="834" y="1185"/>
                  </a:lnTo>
                  <a:lnTo>
                    <a:pt x="832" y="1187"/>
                  </a:lnTo>
                  <a:lnTo>
                    <a:pt x="832" y="1189"/>
                  </a:lnTo>
                  <a:lnTo>
                    <a:pt x="829" y="1191"/>
                  </a:lnTo>
                  <a:lnTo>
                    <a:pt x="829" y="1184"/>
                  </a:lnTo>
                  <a:lnTo>
                    <a:pt x="827" y="1178"/>
                  </a:lnTo>
                  <a:lnTo>
                    <a:pt x="827" y="1175"/>
                  </a:lnTo>
                  <a:lnTo>
                    <a:pt x="825" y="1171"/>
                  </a:lnTo>
                  <a:lnTo>
                    <a:pt x="822" y="1171"/>
                  </a:lnTo>
                  <a:lnTo>
                    <a:pt x="820" y="1171"/>
                  </a:lnTo>
                  <a:lnTo>
                    <a:pt x="818" y="1171"/>
                  </a:lnTo>
                  <a:lnTo>
                    <a:pt x="817" y="1171"/>
                  </a:lnTo>
                  <a:lnTo>
                    <a:pt x="815" y="1171"/>
                  </a:lnTo>
                  <a:lnTo>
                    <a:pt x="810" y="1171"/>
                  </a:lnTo>
                  <a:lnTo>
                    <a:pt x="806" y="1159"/>
                  </a:lnTo>
                  <a:lnTo>
                    <a:pt x="803" y="1147"/>
                  </a:lnTo>
                  <a:lnTo>
                    <a:pt x="797" y="1137"/>
                  </a:lnTo>
                  <a:lnTo>
                    <a:pt x="789" y="1128"/>
                  </a:lnTo>
                  <a:lnTo>
                    <a:pt x="778" y="1121"/>
                  </a:lnTo>
                  <a:lnTo>
                    <a:pt x="768" y="1114"/>
                  </a:lnTo>
                  <a:lnTo>
                    <a:pt x="759" y="1102"/>
                  </a:lnTo>
                  <a:lnTo>
                    <a:pt x="762" y="1100"/>
                  </a:lnTo>
                  <a:lnTo>
                    <a:pt x="764" y="1100"/>
                  </a:lnTo>
                  <a:lnTo>
                    <a:pt x="764" y="1100"/>
                  </a:lnTo>
                  <a:lnTo>
                    <a:pt x="766" y="1100"/>
                  </a:lnTo>
                  <a:lnTo>
                    <a:pt x="766" y="1098"/>
                  </a:lnTo>
                  <a:lnTo>
                    <a:pt x="766" y="1096"/>
                  </a:lnTo>
                  <a:lnTo>
                    <a:pt x="768" y="1095"/>
                  </a:lnTo>
                  <a:lnTo>
                    <a:pt x="755" y="1086"/>
                  </a:lnTo>
                  <a:lnTo>
                    <a:pt x="749" y="1075"/>
                  </a:lnTo>
                  <a:lnTo>
                    <a:pt x="743" y="1063"/>
                  </a:lnTo>
                  <a:lnTo>
                    <a:pt x="740" y="1049"/>
                  </a:lnTo>
                  <a:lnTo>
                    <a:pt x="733" y="1037"/>
                  </a:lnTo>
                  <a:lnTo>
                    <a:pt x="724" y="1027"/>
                  </a:lnTo>
                  <a:lnTo>
                    <a:pt x="714" y="1021"/>
                  </a:lnTo>
                  <a:lnTo>
                    <a:pt x="701" y="1016"/>
                  </a:lnTo>
                  <a:lnTo>
                    <a:pt x="691" y="1009"/>
                  </a:lnTo>
                  <a:lnTo>
                    <a:pt x="684" y="1000"/>
                  </a:lnTo>
                  <a:lnTo>
                    <a:pt x="680" y="990"/>
                  </a:lnTo>
                  <a:lnTo>
                    <a:pt x="675" y="979"/>
                  </a:lnTo>
                  <a:lnTo>
                    <a:pt x="663" y="962"/>
                  </a:lnTo>
                  <a:lnTo>
                    <a:pt x="653" y="950"/>
                  </a:lnTo>
                  <a:lnTo>
                    <a:pt x="642" y="939"/>
                  </a:lnTo>
                  <a:lnTo>
                    <a:pt x="635" y="927"/>
                  </a:lnTo>
                  <a:lnTo>
                    <a:pt x="630" y="911"/>
                  </a:lnTo>
                  <a:lnTo>
                    <a:pt x="626" y="890"/>
                  </a:lnTo>
                  <a:lnTo>
                    <a:pt x="625" y="861"/>
                  </a:lnTo>
                  <a:lnTo>
                    <a:pt x="625" y="854"/>
                  </a:lnTo>
                  <a:lnTo>
                    <a:pt x="626" y="840"/>
                  </a:lnTo>
                  <a:lnTo>
                    <a:pt x="626" y="821"/>
                  </a:lnTo>
                  <a:lnTo>
                    <a:pt x="626" y="798"/>
                  </a:lnTo>
                  <a:lnTo>
                    <a:pt x="626" y="777"/>
                  </a:lnTo>
                  <a:lnTo>
                    <a:pt x="628" y="760"/>
                  </a:lnTo>
                  <a:lnTo>
                    <a:pt x="630" y="749"/>
                  </a:lnTo>
                  <a:lnTo>
                    <a:pt x="635" y="747"/>
                  </a:lnTo>
                  <a:lnTo>
                    <a:pt x="639" y="747"/>
                  </a:lnTo>
                  <a:lnTo>
                    <a:pt x="642" y="747"/>
                  </a:lnTo>
                  <a:lnTo>
                    <a:pt x="646" y="747"/>
                  </a:lnTo>
                  <a:lnTo>
                    <a:pt x="649" y="749"/>
                  </a:lnTo>
                  <a:lnTo>
                    <a:pt x="651" y="753"/>
                  </a:lnTo>
                  <a:lnTo>
                    <a:pt x="654" y="756"/>
                  </a:lnTo>
                  <a:lnTo>
                    <a:pt x="656" y="760"/>
                  </a:lnTo>
                  <a:lnTo>
                    <a:pt x="656" y="740"/>
                  </a:lnTo>
                  <a:lnTo>
                    <a:pt x="644" y="726"/>
                  </a:lnTo>
                  <a:lnTo>
                    <a:pt x="630" y="712"/>
                  </a:lnTo>
                  <a:lnTo>
                    <a:pt x="614" y="702"/>
                  </a:lnTo>
                  <a:lnTo>
                    <a:pt x="614" y="711"/>
                  </a:lnTo>
                  <a:lnTo>
                    <a:pt x="621" y="716"/>
                  </a:lnTo>
                  <a:lnTo>
                    <a:pt x="628" y="721"/>
                  </a:lnTo>
                  <a:lnTo>
                    <a:pt x="635" y="726"/>
                  </a:lnTo>
                  <a:lnTo>
                    <a:pt x="640" y="733"/>
                  </a:lnTo>
                  <a:lnTo>
                    <a:pt x="640" y="737"/>
                  </a:lnTo>
                  <a:lnTo>
                    <a:pt x="639" y="737"/>
                  </a:lnTo>
                  <a:lnTo>
                    <a:pt x="639" y="739"/>
                  </a:lnTo>
                  <a:lnTo>
                    <a:pt x="639" y="739"/>
                  </a:lnTo>
                  <a:lnTo>
                    <a:pt x="637" y="740"/>
                  </a:lnTo>
                  <a:lnTo>
                    <a:pt x="633" y="742"/>
                  </a:lnTo>
                  <a:lnTo>
                    <a:pt x="632" y="744"/>
                  </a:lnTo>
                  <a:lnTo>
                    <a:pt x="626" y="744"/>
                  </a:lnTo>
                  <a:lnTo>
                    <a:pt x="621" y="744"/>
                  </a:lnTo>
                  <a:lnTo>
                    <a:pt x="619" y="744"/>
                  </a:lnTo>
                  <a:lnTo>
                    <a:pt x="619" y="742"/>
                  </a:lnTo>
                  <a:lnTo>
                    <a:pt x="618" y="742"/>
                  </a:lnTo>
                  <a:lnTo>
                    <a:pt x="618" y="742"/>
                  </a:lnTo>
                  <a:lnTo>
                    <a:pt x="614" y="740"/>
                  </a:lnTo>
                  <a:lnTo>
                    <a:pt x="602" y="725"/>
                  </a:lnTo>
                  <a:lnTo>
                    <a:pt x="591" y="709"/>
                  </a:lnTo>
                  <a:lnTo>
                    <a:pt x="583" y="691"/>
                  </a:lnTo>
                  <a:lnTo>
                    <a:pt x="591" y="691"/>
                  </a:lnTo>
                  <a:lnTo>
                    <a:pt x="595" y="693"/>
                  </a:lnTo>
                  <a:lnTo>
                    <a:pt x="598" y="693"/>
                  </a:lnTo>
                  <a:lnTo>
                    <a:pt x="602" y="693"/>
                  </a:lnTo>
                  <a:lnTo>
                    <a:pt x="605" y="691"/>
                  </a:lnTo>
                  <a:lnTo>
                    <a:pt x="591" y="686"/>
                  </a:lnTo>
                  <a:lnTo>
                    <a:pt x="583" y="678"/>
                  </a:lnTo>
                  <a:lnTo>
                    <a:pt x="576" y="667"/>
                  </a:lnTo>
                  <a:lnTo>
                    <a:pt x="570" y="655"/>
                  </a:lnTo>
                  <a:lnTo>
                    <a:pt x="567" y="643"/>
                  </a:lnTo>
                  <a:lnTo>
                    <a:pt x="562" y="632"/>
                  </a:lnTo>
                  <a:lnTo>
                    <a:pt x="555" y="623"/>
                  </a:lnTo>
                  <a:lnTo>
                    <a:pt x="544" y="618"/>
                  </a:lnTo>
                  <a:lnTo>
                    <a:pt x="548" y="595"/>
                  </a:lnTo>
                  <a:lnTo>
                    <a:pt x="536" y="582"/>
                  </a:lnTo>
                  <a:lnTo>
                    <a:pt x="525" y="566"/>
                  </a:lnTo>
                  <a:lnTo>
                    <a:pt x="516" y="550"/>
                  </a:lnTo>
                  <a:lnTo>
                    <a:pt x="504" y="534"/>
                  </a:lnTo>
                  <a:lnTo>
                    <a:pt x="490" y="522"/>
                  </a:lnTo>
                  <a:lnTo>
                    <a:pt x="471" y="513"/>
                  </a:lnTo>
                  <a:lnTo>
                    <a:pt x="448" y="508"/>
                  </a:lnTo>
                  <a:lnTo>
                    <a:pt x="429" y="499"/>
                  </a:lnTo>
                  <a:lnTo>
                    <a:pt x="415" y="487"/>
                  </a:lnTo>
                  <a:lnTo>
                    <a:pt x="399" y="473"/>
                  </a:lnTo>
                  <a:lnTo>
                    <a:pt x="384" y="465"/>
                  </a:lnTo>
                  <a:lnTo>
                    <a:pt x="352" y="465"/>
                  </a:lnTo>
                  <a:lnTo>
                    <a:pt x="342" y="459"/>
                  </a:lnTo>
                  <a:lnTo>
                    <a:pt x="333" y="452"/>
                  </a:lnTo>
                  <a:lnTo>
                    <a:pt x="323" y="447"/>
                  </a:lnTo>
                  <a:lnTo>
                    <a:pt x="307" y="445"/>
                  </a:lnTo>
                  <a:lnTo>
                    <a:pt x="307" y="468"/>
                  </a:lnTo>
                  <a:lnTo>
                    <a:pt x="289" y="477"/>
                  </a:lnTo>
                  <a:lnTo>
                    <a:pt x="274" y="486"/>
                  </a:lnTo>
                  <a:lnTo>
                    <a:pt x="253" y="491"/>
                  </a:lnTo>
                  <a:lnTo>
                    <a:pt x="258" y="475"/>
                  </a:lnTo>
                  <a:lnTo>
                    <a:pt x="265" y="459"/>
                  </a:lnTo>
                  <a:lnTo>
                    <a:pt x="275" y="445"/>
                  </a:lnTo>
                  <a:lnTo>
                    <a:pt x="284" y="430"/>
                  </a:lnTo>
                  <a:lnTo>
                    <a:pt x="275" y="430"/>
                  </a:lnTo>
                  <a:lnTo>
                    <a:pt x="275" y="433"/>
                  </a:lnTo>
                  <a:lnTo>
                    <a:pt x="262" y="444"/>
                  </a:lnTo>
                  <a:lnTo>
                    <a:pt x="251" y="458"/>
                  </a:lnTo>
                  <a:lnTo>
                    <a:pt x="244" y="473"/>
                  </a:lnTo>
                  <a:lnTo>
                    <a:pt x="239" y="489"/>
                  </a:lnTo>
                  <a:lnTo>
                    <a:pt x="232" y="506"/>
                  </a:lnTo>
                  <a:lnTo>
                    <a:pt x="221" y="522"/>
                  </a:lnTo>
                  <a:lnTo>
                    <a:pt x="214" y="529"/>
                  </a:lnTo>
                  <a:lnTo>
                    <a:pt x="200" y="540"/>
                  </a:lnTo>
                  <a:lnTo>
                    <a:pt x="183" y="550"/>
                  </a:lnTo>
                  <a:lnTo>
                    <a:pt x="162" y="562"/>
                  </a:lnTo>
                  <a:lnTo>
                    <a:pt x="141" y="576"/>
                  </a:lnTo>
                  <a:lnTo>
                    <a:pt x="120" y="589"/>
                  </a:lnTo>
                  <a:lnTo>
                    <a:pt x="99" y="599"/>
                  </a:lnTo>
                  <a:lnTo>
                    <a:pt x="83" y="606"/>
                  </a:lnTo>
                  <a:lnTo>
                    <a:pt x="73" y="609"/>
                  </a:lnTo>
                  <a:lnTo>
                    <a:pt x="73" y="606"/>
                  </a:lnTo>
                  <a:lnTo>
                    <a:pt x="77" y="606"/>
                  </a:lnTo>
                  <a:lnTo>
                    <a:pt x="89" y="594"/>
                  </a:lnTo>
                  <a:lnTo>
                    <a:pt x="104" y="583"/>
                  </a:lnTo>
                  <a:lnTo>
                    <a:pt x="122" y="573"/>
                  </a:lnTo>
                  <a:lnTo>
                    <a:pt x="139" y="562"/>
                  </a:lnTo>
                  <a:lnTo>
                    <a:pt x="155" y="550"/>
                  </a:lnTo>
                  <a:lnTo>
                    <a:pt x="167" y="536"/>
                  </a:lnTo>
                  <a:lnTo>
                    <a:pt x="176" y="520"/>
                  </a:lnTo>
                  <a:lnTo>
                    <a:pt x="179" y="499"/>
                  </a:lnTo>
                  <a:lnTo>
                    <a:pt x="166" y="503"/>
                  </a:lnTo>
                  <a:lnTo>
                    <a:pt x="157" y="506"/>
                  </a:lnTo>
                  <a:lnTo>
                    <a:pt x="145" y="510"/>
                  </a:lnTo>
                  <a:lnTo>
                    <a:pt x="145" y="506"/>
                  </a:lnTo>
                  <a:lnTo>
                    <a:pt x="145" y="503"/>
                  </a:lnTo>
                  <a:lnTo>
                    <a:pt x="145" y="503"/>
                  </a:lnTo>
                  <a:lnTo>
                    <a:pt x="143" y="501"/>
                  </a:lnTo>
                  <a:lnTo>
                    <a:pt x="143" y="501"/>
                  </a:lnTo>
                  <a:lnTo>
                    <a:pt x="141" y="501"/>
                  </a:lnTo>
                  <a:lnTo>
                    <a:pt x="138" y="499"/>
                  </a:lnTo>
                  <a:lnTo>
                    <a:pt x="136" y="501"/>
                  </a:lnTo>
                  <a:lnTo>
                    <a:pt x="134" y="503"/>
                  </a:lnTo>
                  <a:lnTo>
                    <a:pt x="132" y="505"/>
                  </a:lnTo>
                  <a:lnTo>
                    <a:pt x="131" y="505"/>
                  </a:lnTo>
                  <a:lnTo>
                    <a:pt x="127" y="506"/>
                  </a:lnTo>
                  <a:lnTo>
                    <a:pt x="122" y="506"/>
                  </a:lnTo>
                  <a:lnTo>
                    <a:pt x="120" y="496"/>
                  </a:lnTo>
                  <a:lnTo>
                    <a:pt x="115" y="482"/>
                  </a:lnTo>
                  <a:lnTo>
                    <a:pt x="111" y="472"/>
                  </a:lnTo>
                  <a:lnTo>
                    <a:pt x="108" y="475"/>
                  </a:lnTo>
                  <a:lnTo>
                    <a:pt x="106" y="477"/>
                  </a:lnTo>
                  <a:lnTo>
                    <a:pt x="104" y="477"/>
                  </a:lnTo>
                  <a:lnTo>
                    <a:pt x="101" y="477"/>
                  </a:lnTo>
                  <a:lnTo>
                    <a:pt x="99" y="475"/>
                  </a:lnTo>
                  <a:lnTo>
                    <a:pt x="82" y="463"/>
                  </a:lnTo>
                  <a:lnTo>
                    <a:pt x="68" y="445"/>
                  </a:lnTo>
                  <a:lnTo>
                    <a:pt x="57" y="426"/>
                  </a:lnTo>
                  <a:lnTo>
                    <a:pt x="63" y="416"/>
                  </a:lnTo>
                  <a:lnTo>
                    <a:pt x="68" y="403"/>
                  </a:lnTo>
                  <a:lnTo>
                    <a:pt x="73" y="393"/>
                  </a:lnTo>
                  <a:lnTo>
                    <a:pt x="80" y="384"/>
                  </a:lnTo>
                  <a:lnTo>
                    <a:pt x="92" y="377"/>
                  </a:lnTo>
                  <a:lnTo>
                    <a:pt x="103" y="374"/>
                  </a:lnTo>
                  <a:lnTo>
                    <a:pt x="113" y="369"/>
                  </a:lnTo>
                  <a:lnTo>
                    <a:pt x="120" y="362"/>
                  </a:lnTo>
                  <a:lnTo>
                    <a:pt x="125" y="351"/>
                  </a:lnTo>
                  <a:lnTo>
                    <a:pt x="125" y="334"/>
                  </a:lnTo>
                  <a:lnTo>
                    <a:pt x="127" y="332"/>
                  </a:lnTo>
                  <a:lnTo>
                    <a:pt x="129" y="332"/>
                  </a:lnTo>
                  <a:lnTo>
                    <a:pt x="129" y="330"/>
                  </a:lnTo>
                  <a:lnTo>
                    <a:pt x="129" y="328"/>
                  </a:lnTo>
                  <a:lnTo>
                    <a:pt x="131" y="327"/>
                  </a:lnTo>
                  <a:lnTo>
                    <a:pt x="115" y="327"/>
                  </a:lnTo>
                  <a:lnTo>
                    <a:pt x="111" y="330"/>
                  </a:lnTo>
                  <a:lnTo>
                    <a:pt x="110" y="332"/>
                  </a:lnTo>
                  <a:lnTo>
                    <a:pt x="108" y="334"/>
                  </a:lnTo>
                  <a:lnTo>
                    <a:pt x="104" y="335"/>
                  </a:lnTo>
                  <a:lnTo>
                    <a:pt x="101" y="337"/>
                  </a:lnTo>
                  <a:lnTo>
                    <a:pt x="96" y="337"/>
                  </a:lnTo>
                  <a:lnTo>
                    <a:pt x="85" y="334"/>
                  </a:lnTo>
                  <a:lnTo>
                    <a:pt x="70" y="328"/>
                  </a:lnTo>
                  <a:lnTo>
                    <a:pt x="52" y="325"/>
                  </a:lnTo>
                  <a:lnTo>
                    <a:pt x="38" y="318"/>
                  </a:lnTo>
                  <a:lnTo>
                    <a:pt x="35" y="292"/>
                  </a:lnTo>
                  <a:lnTo>
                    <a:pt x="42" y="292"/>
                  </a:lnTo>
                  <a:lnTo>
                    <a:pt x="45" y="290"/>
                  </a:lnTo>
                  <a:lnTo>
                    <a:pt x="50" y="288"/>
                  </a:lnTo>
                  <a:lnTo>
                    <a:pt x="54" y="287"/>
                  </a:lnTo>
                  <a:lnTo>
                    <a:pt x="57" y="287"/>
                  </a:lnTo>
                  <a:lnTo>
                    <a:pt x="61" y="283"/>
                  </a:lnTo>
                  <a:lnTo>
                    <a:pt x="64" y="280"/>
                  </a:lnTo>
                  <a:lnTo>
                    <a:pt x="63" y="278"/>
                  </a:lnTo>
                  <a:lnTo>
                    <a:pt x="63" y="278"/>
                  </a:lnTo>
                  <a:lnTo>
                    <a:pt x="63" y="276"/>
                  </a:lnTo>
                  <a:lnTo>
                    <a:pt x="63" y="276"/>
                  </a:lnTo>
                  <a:lnTo>
                    <a:pt x="61" y="273"/>
                  </a:lnTo>
                  <a:lnTo>
                    <a:pt x="77" y="273"/>
                  </a:lnTo>
                  <a:lnTo>
                    <a:pt x="78" y="271"/>
                  </a:lnTo>
                  <a:lnTo>
                    <a:pt x="80" y="271"/>
                  </a:lnTo>
                  <a:lnTo>
                    <a:pt x="82" y="269"/>
                  </a:lnTo>
                  <a:lnTo>
                    <a:pt x="83" y="269"/>
                  </a:lnTo>
                  <a:lnTo>
                    <a:pt x="87" y="269"/>
                  </a:lnTo>
                  <a:lnTo>
                    <a:pt x="92" y="274"/>
                  </a:lnTo>
                  <a:lnTo>
                    <a:pt x="97" y="278"/>
                  </a:lnTo>
                  <a:lnTo>
                    <a:pt x="103" y="283"/>
                  </a:lnTo>
                  <a:lnTo>
                    <a:pt x="106" y="288"/>
                  </a:lnTo>
                  <a:lnTo>
                    <a:pt x="118" y="283"/>
                  </a:lnTo>
                  <a:lnTo>
                    <a:pt x="118" y="276"/>
                  </a:lnTo>
                  <a:lnTo>
                    <a:pt x="115" y="271"/>
                  </a:lnTo>
                  <a:lnTo>
                    <a:pt x="113" y="266"/>
                  </a:lnTo>
                  <a:lnTo>
                    <a:pt x="111" y="260"/>
                  </a:lnTo>
                  <a:lnTo>
                    <a:pt x="110" y="255"/>
                  </a:lnTo>
                  <a:lnTo>
                    <a:pt x="106" y="250"/>
                  </a:lnTo>
                  <a:lnTo>
                    <a:pt x="94" y="236"/>
                  </a:lnTo>
                  <a:lnTo>
                    <a:pt x="80" y="225"/>
                  </a:lnTo>
                  <a:lnTo>
                    <a:pt x="64" y="215"/>
                  </a:lnTo>
                  <a:lnTo>
                    <a:pt x="50" y="205"/>
                  </a:lnTo>
                  <a:lnTo>
                    <a:pt x="42" y="189"/>
                  </a:lnTo>
                  <a:lnTo>
                    <a:pt x="45" y="184"/>
                  </a:lnTo>
                  <a:lnTo>
                    <a:pt x="47" y="178"/>
                  </a:lnTo>
                  <a:lnTo>
                    <a:pt x="49" y="173"/>
                  </a:lnTo>
                  <a:lnTo>
                    <a:pt x="70" y="175"/>
                  </a:lnTo>
                  <a:lnTo>
                    <a:pt x="90" y="173"/>
                  </a:lnTo>
                  <a:lnTo>
                    <a:pt x="106" y="164"/>
                  </a:lnTo>
                  <a:lnTo>
                    <a:pt x="111" y="152"/>
                  </a:lnTo>
                  <a:lnTo>
                    <a:pt x="115" y="140"/>
                  </a:lnTo>
                  <a:lnTo>
                    <a:pt x="118" y="129"/>
                  </a:lnTo>
                  <a:lnTo>
                    <a:pt x="131" y="119"/>
                  </a:lnTo>
                  <a:lnTo>
                    <a:pt x="148" y="110"/>
                  </a:lnTo>
                  <a:lnTo>
                    <a:pt x="167" y="105"/>
                  </a:lnTo>
                  <a:lnTo>
                    <a:pt x="183" y="98"/>
                  </a:lnTo>
                  <a:lnTo>
                    <a:pt x="199" y="88"/>
                  </a:lnTo>
                  <a:lnTo>
                    <a:pt x="204" y="91"/>
                  </a:lnTo>
                  <a:lnTo>
                    <a:pt x="207" y="93"/>
                  </a:lnTo>
                  <a:lnTo>
                    <a:pt x="207" y="96"/>
                  </a:lnTo>
                  <a:lnTo>
                    <a:pt x="209" y="98"/>
                  </a:lnTo>
                  <a:lnTo>
                    <a:pt x="209" y="102"/>
                  </a:lnTo>
                  <a:lnTo>
                    <a:pt x="211" y="103"/>
                  </a:lnTo>
                  <a:lnTo>
                    <a:pt x="214" y="107"/>
                  </a:lnTo>
                  <a:lnTo>
                    <a:pt x="218" y="110"/>
                  </a:lnTo>
                  <a:lnTo>
                    <a:pt x="223" y="110"/>
                  </a:lnTo>
                  <a:lnTo>
                    <a:pt x="227" y="110"/>
                  </a:lnTo>
                  <a:lnTo>
                    <a:pt x="230" y="109"/>
                  </a:lnTo>
                  <a:lnTo>
                    <a:pt x="234" y="107"/>
                  </a:lnTo>
                  <a:lnTo>
                    <a:pt x="237" y="107"/>
                  </a:lnTo>
                  <a:lnTo>
                    <a:pt x="241" y="107"/>
                  </a:lnTo>
                  <a:lnTo>
                    <a:pt x="244" y="109"/>
                  </a:lnTo>
                  <a:lnTo>
                    <a:pt x="248" y="112"/>
                  </a:lnTo>
                  <a:lnTo>
                    <a:pt x="253" y="117"/>
                  </a:lnTo>
                  <a:lnTo>
                    <a:pt x="256" y="121"/>
                  </a:lnTo>
                  <a:lnTo>
                    <a:pt x="260" y="124"/>
                  </a:lnTo>
                  <a:lnTo>
                    <a:pt x="265" y="126"/>
                  </a:lnTo>
                  <a:lnTo>
                    <a:pt x="270" y="128"/>
                  </a:lnTo>
                  <a:lnTo>
                    <a:pt x="275" y="126"/>
                  </a:lnTo>
                  <a:lnTo>
                    <a:pt x="279" y="126"/>
                  </a:lnTo>
                  <a:lnTo>
                    <a:pt x="282" y="124"/>
                  </a:lnTo>
                  <a:lnTo>
                    <a:pt x="288" y="122"/>
                  </a:lnTo>
                  <a:lnTo>
                    <a:pt x="291" y="122"/>
                  </a:lnTo>
                  <a:lnTo>
                    <a:pt x="302" y="126"/>
                  </a:lnTo>
                  <a:lnTo>
                    <a:pt x="317" y="131"/>
                  </a:lnTo>
                  <a:lnTo>
                    <a:pt x="331" y="138"/>
                  </a:lnTo>
                  <a:lnTo>
                    <a:pt x="345" y="142"/>
                  </a:lnTo>
                  <a:lnTo>
                    <a:pt x="375" y="138"/>
                  </a:lnTo>
                  <a:lnTo>
                    <a:pt x="394" y="147"/>
                  </a:lnTo>
                  <a:lnTo>
                    <a:pt x="412" y="159"/>
                  </a:lnTo>
                  <a:lnTo>
                    <a:pt x="429" y="170"/>
                  </a:lnTo>
                  <a:lnTo>
                    <a:pt x="448" y="180"/>
                  </a:lnTo>
                  <a:lnTo>
                    <a:pt x="471" y="184"/>
                  </a:lnTo>
                  <a:lnTo>
                    <a:pt x="471" y="177"/>
                  </a:lnTo>
                  <a:lnTo>
                    <a:pt x="466" y="171"/>
                  </a:lnTo>
                  <a:lnTo>
                    <a:pt x="461" y="164"/>
                  </a:lnTo>
                  <a:lnTo>
                    <a:pt x="455" y="157"/>
                  </a:lnTo>
                  <a:lnTo>
                    <a:pt x="452" y="149"/>
                  </a:lnTo>
                  <a:lnTo>
                    <a:pt x="473" y="147"/>
                  </a:lnTo>
                  <a:lnTo>
                    <a:pt x="487" y="143"/>
                  </a:lnTo>
                  <a:lnTo>
                    <a:pt x="499" y="136"/>
                  </a:lnTo>
                  <a:lnTo>
                    <a:pt x="509" y="129"/>
                  </a:lnTo>
                  <a:lnTo>
                    <a:pt x="520" y="121"/>
                  </a:lnTo>
                  <a:lnTo>
                    <a:pt x="532" y="115"/>
                  </a:lnTo>
                  <a:lnTo>
                    <a:pt x="548" y="112"/>
                  </a:lnTo>
                  <a:lnTo>
                    <a:pt x="551" y="114"/>
                  </a:lnTo>
                  <a:lnTo>
                    <a:pt x="557" y="115"/>
                  </a:lnTo>
                  <a:lnTo>
                    <a:pt x="560" y="117"/>
                  </a:lnTo>
                  <a:lnTo>
                    <a:pt x="563" y="119"/>
                  </a:lnTo>
                  <a:lnTo>
                    <a:pt x="557" y="119"/>
                  </a:lnTo>
                  <a:lnTo>
                    <a:pt x="539" y="133"/>
                  </a:lnTo>
                  <a:lnTo>
                    <a:pt x="520" y="145"/>
                  </a:lnTo>
                  <a:lnTo>
                    <a:pt x="499" y="154"/>
                  </a:lnTo>
                  <a:lnTo>
                    <a:pt x="499" y="161"/>
                  </a:lnTo>
                  <a:lnTo>
                    <a:pt x="518" y="164"/>
                  </a:lnTo>
                  <a:lnTo>
                    <a:pt x="527" y="154"/>
                  </a:lnTo>
                  <a:lnTo>
                    <a:pt x="536" y="149"/>
                  </a:lnTo>
                  <a:lnTo>
                    <a:pt x="548" y="147"/>
                  </a:lnTo>
                  <a:lnTo>
                    <a:pt x="560" y="147"/>
                  </a:lnTo>
                  <a:lnTo>
                    <a:pt x="576" y="145"/>
                  </a:lnTo>
                  <a:lnTo>
                    <a:pt x="577" y="140"/>
                  </a:lnTo>
                  <a:lnTo>
                    <a:pt x="579" y="135"/>
                  </a:lnTo>
                  <a:lnTo>
                    <a:pt x="583" y="129"/>
                  </a:lnTo>
                  <a:lnTo>
                    <a:pt x="586" y="126"/>
                  </a:lnTo>
                  <a:lnTo>
                    <a:pt x="591" y="138"/>
                  </a:lnTo>
                  <a:lnTo>
                    <a:pt x="597" y="147"/>
                  </a:lnTo>
                  <a:lnTo>
                    <a:pt x="605" y="154"/>
                  </a:lnTo>
                  <a:lnTo>
                    <a:pt x="618" y="157"/>
                  </a:lnTo>
                  <a:lnTo>
                    <a:pt x="621" y="154"/>
                  </a:lnTo>
                  <a:lnTo>
                    <a:pt x="623" y="152"/>
                  </a:lnTo>
                  <a:lnTo>
                    <a:pt x="626" y="150"/>
                  </a:lnTo>
                  <a:lnTo>
                    <a:pt x="628" y="149"/>
                  </a:lnTo>
                  <a:lnTo>
                    <a:pt x="632" y="149"/>
                  </a:lnTo>
                  <a:lnTo>
                    <a:pt x="633" y="149"/>
                  </a:lnTo>
                  <a:lnTo>
                    <a:pt x="637" y="154"/>
                  </a:lnTo>
                  <a:lnTo>
                    <a:pt x="639" y="157"/>
                  </a:lnTo>
                  <a:lnTo>
                    <a:pt x="640" y="161"/>
                  </a:lnTo>
                  <a:lnTo>
                    <a:pt x="646" y="159"/>
                  </a:lnTo>
                  <a:lnTo>
                    <a:pt x="651" y="156"/>
                  </a:lnTo>
                  <a:lnTo>
                    <a:pt x="654" y="152"/>
                  </a:lnTo>
                  <a:lnTo>
                    <a:pt x="659" y="150"/>
                  </a:lnTo>
                  <a:lnTo>
                    <a:pt x="663" y="149"/>
                  </a:lnTo>
                  <a:lnTo>
                    <a:pt x="682" y="154"/>
                  </a:lnTo>
                  <a:lnTo>
                    <a:pt x="698" y="166"/>
                  </a:lnTo>
                  <a:lnTo>
                    <a:pt x="714" y="178"/>
                  </a:lnTo>
                  <a:lnTo>
                    <a:pt x="729" y="189"/>
                  </a:lnTo>
                  <a:lnTo>
                    <a:pt x="735" y="189"/>
                  </a:lnTo>
                  <a:lnTo>
                    <a:pt x="740" y="189"/>
                  </a:lnTo>
                  <a:lnTo>
                    <a:pt x="743" y="187"/>
                  </a:lnTo>
                  <a:lnTo>
                    <a:pt x="749" y="185"/>
                  </a:lnTo>
                  <a:lnTo>
                    <a:pt x="752" y="184"/>
                  </a:lnTo>
                  <a:lnTo>
                    <a:pt x="755" y="184"/>
                  </a:lnTo>
                  <a:lnTo>
                    <a:pt x="759" y="187"/>
                  </a:lnTo>
                  <a:lnTo>
                    <a:pt x="762" y="191"/>
                  </a:lnTo>
                  <a:lnTo>
                    <a:pt x="766" y="196"/>
                  </a:lnTo>
                  <a:lnTo>
                    <a:pt x="769" y="203"/>
                  </a:lnTo>
                  <a:lnTo>
                    <a:pt x="771" y="206"/>
                  </a:lnTo>
                  <a:lnTo>
                    <a:pt x="768" y="208"/>
                  </a:lnTo>
                  <a:lnTo>
                    <a:pt x="764" y="210"/>
                  </a:lnTo>
                  <a:lnTo>
                    <a:pt x="764" y="210"/>
                  </a:lnTo>
                  <a:lnTo>
                    <a:pt x="762" y="211"/>
                  </a:lnTo>
                  <a:lnTo>
                    <a:pt x="762" y="213"/>
                  </a:lnTo>
                  <a:lnTo>
                    <a:pt x="761" y="215"/>
                  </a:lnTo>
                  <a:lnTo>
                    <a:pt x="759" y="218"/>
                  </a:lnTo>
                  <a:lnTo>
                    <a:pt x="771" y="218"/>
                  </a:lnTo>
                  <a:lnTo>
                    <a:pt x="787" y="220"/>
                  </a:lnTo>
                  <a:lnTo>
                    <a:pt x="803" y="220"/>
                  </a:lnTo>
                  <a:lnTo>
                    <a:pt x="817" y="220"/>
                  </a:lnTo>
                  <a:lnTo>
                    <a:pt x="825" y="222"/>
                  </a:lnTo>
                  <a:lnTo>
                    <a:pt x="834" y="232"/>
                  </a:lnTo>
                  <a:lnTo>
                    <a:pt x="843" y="243"/>
                  </a:lnTo>
                  <a:lnTo>
                    <a:pt x="851" y="253"/>
                  </a:lnTo>
                  <a:lnTo>
                    <a:pt x="851" y="218"/>
                  </a:lnTo>
                  <a:lnTo>
                    <a:pt x="860" y="218"/>
                  </a:lnTo>
                  <a:lnTo>
                    <a:pt x="867" y="218"/>
                  </a:lnTo>
                  <a:lnTo>
                    <a:pt x="872" y="217"/>
                  </a:lnTo>
                  <a:lnTo>
                    <a:pt x="879" y="215"/>
                  </a:lnTo>
                  <a:lnTo>
                    <a:pt x="879" y="211"/>
                  </a:lnTo>
                  <a:lnTo>
                    <a:pt x="848" y="211"/>
                  </a:lnTo>
                  <a:lnTo>
                    <a:pt x="846" y="206"/>
                  </a:lnTo>
                  <a:lnTo>
                    <a:pt x="845" y="205"/>
                  </a:lnTo>
                  <a:lnTo>
                    <a:pt x="843" y="201"/>
                  </a:lnTo>
                  <a:lnTo>
                    <a:pt x="841" y="198"/>
                  </a:lnTo>
                  <a:lnTo>
                    <a:pt x="841" y="192"/>
                  </a:lnTo>
                  <a:lnTo>
                    <a:pt x="845" y="192"/>
                  </a:lnTo>
                  <a:lnTo>
                    <a:pt x="845" y="189"/>
                  </a:lnTo>
                  <a:lnTo>
                    <a:pt x="890" y="184"/>
                  </a:lnTo>
                  <a:lnTo>
                    <a:pt x="890" y="196"/>
                  </a:lnTo>
                  <a:lnTo>
                    <a:pt x="895" y="199"/>
                  </a:lnTo>
                  <a:lnTo>
                    <a:pt x="899" y="205"/>
                  </a:lnTo>
                  <a:lnTo>
                    <a:pt x="902" y="208"/>
                  </a:lnTo>
                  <a:lnTo>
                    <a:pt x="906" y="215"/>
                  </a:lnTo>
                  <a:lnTo>
                    <a:pt x="925" y="215"/>
                  </a:lnTo>
                  <a:lnTo>
                    <a:pt x="937" y="218"/>
                  </a:lnTo>
                  <a:lnTo>
                    <a:pt x="949" y="220"/>
                  </a:lnTo>
                  <a:lnTo>
                    <a:pt x="961" y="222"/>
                  </a:lnTo>
                  <a:lnTo>
                    <a:pt x="979" y="222"/>
                  </a:lnTo>
                  <a:lnTo>
                    <a:pt x="981" y="220"/>
                  </a:lnTo>
                  <a:lnTo>
                    <a:pt x="982" y="218"/>
                  </a:lnTo>
                  <a:lnTo>
                    <a:pt x="984" y="217"/>
                  </a:lnTo>
                  <a:lnTo>
                    <a:pt x="986" y="215"/>
                  </a:lnTo>
                  <a:lnTo>
                    <a:pt x="986" y="203"/>
                  </a:lnTo>
                  <a:lnTo>
                    <a:pt x="1009" y="203"/>
                  </a:lnTo>
                  <a:lnTo>
                    <a:pt x="1016" y="218"/>
                  </a:lnTo>
                  <a:lnTo>
                    <a:pt x="1024" y="234"/>
                  </a:lnTo>
                  <a:lnTo>
                    <a:pt x="1026" y="227"/>
                  </a:lnTo>
                  <a:lnTo>
                    <a:pt x="1026" y="224"/>
                  </a:lnTo>
                  <a:lnTo>
                    <a:pt x="1028" y="218"/>
                  </a:lnTo>
                  <a:lnTo>
                    <a:pt x="1028" y="215"/>
                  </a:lnTo>
                  <a:lnTo>
                    <a:pt x="1040" y="215"/>
                  </a:lnTo>
                  <a:lnTo>
                    <a:pt x="1040" y="201"/>
                  </a:lnTo>
                  <a:lnTo>
                    <a:pt x="1040" y="185"/>
                  </a:lnTo>
                  <a:lnTo>
                    <a:pt x="1042" y="171"/>
                  </a:lnTo>
                  <a:lnTo>
                    <a:pt x="1040" y="164"/>
                  </a:lnTo>
                  <a:lnTo>
                    <a:pt x="1028" y="150"/>
                  </a:lnTo>
                  <a:lnTo>
                    <a:pt x="1019" y="135"/>
                  </a:lnTo>
                  <a:lnTo>
                    <a:pt x="1017" y="117"/>
                  </a:lnTo>
                  <a:lnTo>
                    <a:pt x="1021" y="100"/>
                  </a:lnTo>
                  <a:lnTo>
                    <a:pt x="1033" y="81"/>
                  </a:lnTo>
                  <a:lnTo>
                    <a:pt x="1042" y="77"/>
                  </a:lnTo>
                  <a:lnTo>
                    <a:pt x="1052" y="74"/>
                  </a:lnTo>
                  <a:lnTo>
                    <a:pt x="1063" y="72"/>
                  </a:lnTo>
                  <a:close/>
                  <a:moveTo>
                    <a:pt x="851" y="23"/>
                  </a:moveTo>
                  <a:lnTo>
                    <a:pt x="872" y="37"/>
                  </a:lnTo>
                  <a:lnTo>
                    <a:pt x="885" y="54"/>
                  </a:lnTo>
                  <a:lnTo>
                    <a:pt x="892" y="75"/>
                  </a:lnTo>
                  <a:lnTo>
                    <a:pt x="897" y="102"/>
                  </a:lnTo>
                  <a:lnTo>
                    <a:pt x="902" y="129"/>
                  </a:lnTo>
                  <a:lnTo>
                    <a:pt x="918" y="131"/>
                  </a:lnTo>
                  <a:lnTo>
                    <a:pt x="928" y="133"/>
                  </a:lnTo>
                  <a:lnTo>
                    <a:pt x="937" y="140"/>
                  </a:lnTo>
                  <a:lnTo>
                    <a:pt x="942" y="149"/>
                  </a:lnTo>
                  <a:lnTo>
                    <a:pt x="944" y="164"/>
                  </a:lnTo>
                  <a:lnTo>
                    <a:pt x="941" y="164"/>
                  </a:lnTo>
                  <a:lnTo>
                    <a:pt x="939" y="163"/>
                  </a:lnTo>
                  <a:lnTo>
                    <a:pt x="937" y="161"/>
                  </a:lnTo>
                  <a:lnTo>
                    <a:pt x="935" y="159"/>
                  </a:lnTo>
                  <a:lnTo>
                    <a:pt x="932" y="157"/>
                  </a:lnTo>
                  <a:lnTo>
                    <a:pt x="932" y="164"/>
                  </a:lnTo>
                  <a:lnTo>
                    <a:pt x="935" y="168"/>
                  </a:lnTo>
                  <a:lnTo>
                    <a:pt x="937" y="170"/>
                  </a:lnTo>
                  <a:lnTo>
                    <a:pt x="939" y="170"/>
                  </a:lnTo>
                  <a:lnTo>
                    <a:pt x="939" y="173"/>
                  </a:lnTo>
                  <a:lnTo>
                    <a:pt x="939" y="175"/>
                  </a:lnTo>
                  <a:lnTo>
                    <a:pt x="941" y="180"/>
                  </a:lnTo>
                  <a:lnTo>
                    <a:pt x="932" y="182"/>
                  </a:lnTo>
                  <a:lnTo>
                    <a:pt x="923" y="184"/>
                  </a:lnTo>
                  <a:lnTo>
                    <a:pt x="913" y="184"/>
                  </a:lnTo>
                  <a:lnTo>
                    <a:pt x="895" y="177"/>
                  </a:lnTo>
                  <a:lnTo>
                    <a:pt x="878" y="175"/>
                  </a:lnTo>
                  <a:lnTo>
                    <a:pt x="858" y="178"/>
                  </a:lnTo>
                  <a:lnTo>
                    <a:pt x="839" y="184"/>
                  </a:lnTo>
                  <a:lnTo>
                    <a:pt x="820" y="187"/>
                  </a:lnTo>
                  <a:lnTo>
                    <a:pt x="799" y="187"/>
                  </a:lnTo>
                  <a:lnTo>
                    <a:pt x="775" y="180"/>
                  </a:lnTo>
                  <a:lnTo>
                    <a:pt x="762" y="177"/>
                  </a:lnTo>
                  <a:lnTo>
                    <a:pt x="752" y="175"/>
                  </a:lnTo>
                  <a:lnTo>
                    <a:pt x="743" y="173"/>
                  </a:lnTo>
                  <a:lnTo>
                    <a:pt x="735" y="168"/>
                  </a:lnTo>
                  <a:lnTo>
                    <a:pt x="729" y="157"/>
                  </a:lnTo>
                  <a:lnTo>
                    <a:pt x="733" y="157"/>
                  </a:lnTo>
                  <a:lnTo>
                    <a:pt x="742" y="149"/>
                  </a:lnTo>
                  <a:lnTo>
                    <a:pt x="755" y="145"/>
                  </a:lnTo>
                  <a:lnTo>
                    <a:pt x="771" y="143"/>
                  </a:lnTo>
                  <a:lnTo>
                    <a:pt x="787" y="142"/>
                  </a:lnTo>
                  <a:lnTo>
                    <a:pt x="787" y="138"/>
                  </a:lnTo>
                  <a:lnTo>
                    <a:pt x="780" y="133"/>
                  </a:lnTo>
                  <a:lnTo>
                    <a:pt x="775" y="129"/>
                  </a:lnTo>
                  <a:lnTo>
                    <a:pt x="768" y="128"/>
                  </a:lnTo>
                  <a:lnTo>
                    <a:pt x="755" y="126"/>
                  </a:lnTo>
                  <a:lnTo>
                    <a:pt x="749" y="126"/>
                  </a:lnTo>
                  <a:lnTo>
                    <a:pt x="736" y="126"/>
                  </a:lnTo>
                  <a:lnTo>
                    <a:pt x="721" y="126"/>
                  </a:lnTo>
                  <a:lnTo>
                    <a:pt x="719" y="115"/>
                  </a:lnTo>
                  <a:lnTo>
                    <a:pt x="714" y="105"/>
                  </a:lnTo>
                  <a:lnTo>
                    <a:pt x="710" y="96"/>
                  </a:lnTo>
                  <a:lnTo>
                    <a:pt x="707" y="86"/>
                  </a:lnTo>
                  <a:lnTo>
                    <a:pt x="707" y="68"/>
                  </a:lnTo>
                  <a:lnTo>
                    <a:pt x="714" y="58"/>
                  </a:lnTo>
                  <a:lnTo>
                    <a:pt x="721" y="46"/>
                  </a:lnTo>
                  <a:lnTo>
                    <a:pt x="729" y="35"/>
                  </a:lnTo>
                  <a:lnTo>
                    <a:pt x="740" y="28"/>
                  </a:lnTo>
                  <a:lnTo>
                    <a:pt x="752" y="30"/>
                  </a:lnTo>
                  <a:lnTo>
                    <a:pt x="755" y="30"/>
                  </a:lnTo>
                  <a:lnTo>
                    <a:pt x="755" y="33"/>
                  </a:lnTo>
                  <a:lnTo>
                    <a:pt x="755" y="35"/>
                  </a:lnTo>
                  <a:lnTo>
                    <a:pt x="754" y="35"/>
                  </a:lnTo>
                  <a:lnTo>
                    <a:pt x="754" y="37"/>
                  </a:lnTo>
                  <a:lnTo>
                    <a:pt x="754" y="37"/>
                  </a:lnTo>
                  <a:lnTo>
                    <a:pt x="755" y="39"/>
                  </a:lnTo>
                  <a:lnTo>
                    <a:pt x="755" y="42"/>
                  </a:lnTo>
                  <a:lnTo>
                    <a:pt x="764" y="42"/>
                  </a:lnTo>
                  <a:lnTo>
                    <a:pt x="776" y="42"/>
                  </a:lnTo>
                  <a:lnTo>
                    <a:pt x="787" y="42"/>
                  </a:lnTo>
                  <a:lnTo>
                    <a:pt x="794" y="42"/>
                  </a:lnTo>
                  <a:lnTo>
                    <a:pt x="797" y="44"/>
                  </a:lnTo>
                  <a:lnTo>
                    <a:pt x="799" y="46"/>
                  </a:lnTo>
                  <a:lnTo>
                    <a:pt x="801" y="49"/>
                  </a:lnTo>
                  <a:lnTo>
                    <a:pt x="803" y="53"/>
                  </a:lnTo>
                  <a:lnTo>
                    <a:pt x="806" y="54"/>
                  </a:lnTo>
                  <a:lnTo>
                    <a:pt x="810" y="58"/>
                  </a:lnTo>
                  <a:lnTo>
                    <a:pt x="811" y="53"/>
                  </a:lnTo>
                  <a:lnTo>
                    <a:pt x="813" y="51"/>
                  </a:lnTo>
                  <a:lnTo>
                    <a:pt x="817" y="49"/>
                  </a:lnTo>
                  <a:lnTo>
                    <a:pt x="818" y="47"/>
                  </a:lnTo>
                  <a:lnTo>
                    <a:pt x="824" y="47"/>
                  </a:lnTo>
                  <a:lnTo>
                    <a:pt x="829" y="46"/>
                  </a:lnTo>
                  <a:lnTo>
                    <a:pt x="836" y="60"/>
                  </a:lnTo>
                  <a:lnTo>
                    <a:pt x="843" y="70"/>
                  </a:lnTo>
                  <a:lnTo>
                    <a:pt x="848" y="77"/>
                  </a:lnTo>
                  <a:lnTo>
                    <a:pt x="850" y="72"/>
                  </a:lnTo>
                  <a:lnTo>
                    <a:pt x="851" y="67"/>
                  </a:lnTo>
                  <a:lnTo>
                    <a:pt x="851" y="61"/>
                  </a:lnTo>
                  <a:lnTo>
                    <a:pt x="851" y="54"/>
                  </a:lnTo>
                  <a:lnTo>
                    <a:pt x="845" y="44"/>
                  </a:lnTo>
                  <a:lnTo>
                    <a:pt x="846" y="33"/>
                  </a:lnTo>
                  <a:lnTo>
                    <a:pt x="851" y="23"/>
                  </a:lnTo>
                  <a:close/>
                  <a:moveTo>
                    <a:pt x="871" y="7"/>
                  </a:moveTo>
                  <a:lnTo>
                    <a:pt x="879" y="7"/>
                  </a:lnTo>
                  <a:lnTo>
                    <a:pt x="886" y="9"/>
                  </a:lnTo>
                  <a:lnTo>
                    <a:pt x="893" y="11"/>
                  </a:lnTo>
                  <a:lnTo>
                    <a:pt x="899" y="14"/>
                  </a:lnTo>
                  <a:lnTo>
                    <a:pt x="900" y="19"/>
                  </a:lnTo>
                  <a:lnTo>
                    <a:pt x="900" y="23"/>
                  </a:lnTo>
                  <a:lnTo>
                    <a:pt x="902" y="28"/>
                  </a:lnTo>
                  <a:lnTo>
                    <a:pt x="902" y="35"/>
                  </a:lnTo>
                  <a:lnTo>
                    <a:pt x="897" y="35"/>
                  </a:lnTo>
                  <a:lnTo>
                    <a:pt x="893" y="37"/>
                  </a:lnTo>
                  <a:lnTo>
                    <a:pt x="888" y="37"/>
                  </a:lnTo>
                  <a:lnTo>
                    <a:pt x="883" y="39"/>
                  </a:lnTo>
                  <a:lnTo>
                    <a:pt x="874" y="30"/>
                  </a:lnTo>
                  <a:lnTo>
                    <a:pt x="864" y="23"/>
                  </a:lnTo>
                  <a:lnTo>
                    <a:pt x="871" y="7"/>
                  </a:lnTo>
                  <a:close/>
                  <a:moveTo>
                    <a:pt x="4266" y="0"/>
                  </a:moveTo>
                  <a:lnTo>
                    <a:pt x="4285" y="0"/>
                  </a:lnTo>
                  <a:lnTo>
                    <a:pt x="4301" y="4"/>
                  </a:lnTo>
                  <a:lnTo>
                    <a:pt x="4316" y="7"/>
                  </a:lnTo>
                  <a:lnTo>
                    <a:pt x="4320" y="23"/>
                  </a:lnTo>
                  <a:lnTo>
                    <a:pt x="4269" y="23"/>
                  </a:lnTo>
                  <a:lnTo>
                    <a:pt x="4267" y="18"/>
                  </a:lnTo>
                  <a:lnTo>
                    <a:pt x="4267" y="13"/>
                  </a:lnTo>
                  <a:lnTo>
                    <a:pt x="4266" y="7"/>
                  </a:lnTo>
                  <a:lnTo>
                    <a:pt x="4266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20" name="Freeform 10">
              <a:extLst>
                <a:ext uri="{FF2B5EF4-FFF2-40B4-BE49-F238E27FC236}">
                  <a16:creationId xmlns:a16="http://schemas.microsoft.com/office/drawing/2014/main" id="{46AC656D-9F78-4083-BEB9-CF47CE2733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5438" y="1790700"/>
              <a:ext cx="6908800" cy="3509963"/>
            </a:xfrm>
            <a:custGeom>
              <a:avLst/>
              <a:gdLst>
                <a:gd name="T0" fmla="*/ 660 w 4352"/>
                <a:gd name="T1" fmla="*/ 268 h 2211"/>
                <a:gd name="T2" fmla="*/ 761 w 4352"/>
                <a:gd name="T3" fmla="*/ 293 h 2211"/>
                <a:gd name="T4" fmla="*/ 891 w 4352"/>
                <a:gd name="T5" fmla="*/ 513 h 2211"/>
                <a:gd name="T6" fmla="*/ 763 w 4352"/>
                <a:gd name="T7" fmla="*/ 572 h 2211"/>
                <a:gd name="T8" fmla="*/ 541 w 4352"/>
                <a:gd name="T9" fmla="*/ 326 h 2211"/>
                <a:gd name="T10" fmla="*/ 381 w 4352"/>
                <a:gd name="T11" fmla="*/ 211 h 2211"/>
                <a:gd name="T12" fmla="*/ 442 w 4352"/>
                <a:gd name="T13" fmla="*/ 265 h 2211"/>
                <a:gd name="T14" fmla="*/ 20 w 4352"/>
                <a:gd name="T15" fmla="*/ 288 h 2211"/>
                <a:gd name="T16" fmla="*/ 452 w 4352"/>
                <a:gd name="T17" fmla="*/ 157 h 2211"/>
                <a:gd name="T18" fmla="*/ 3751 w 4352"/>
                <a:gd name="T19" fmla="*/ 141 h 2211"/>
                <a:gd name="T20" fmla="*/ 320 w 4352"/>
                <a:gd name="T21" fmla="*/ 123 h 2211"/>
                <a:gd name="T22" fmla="*/ 299 w 4352"/>
                <a:gd name="T23" fmla="*/ 143 h 2211"/>
                <a:gd name="T24" fmla="*/ 163 w 4352"/>
                <a:gd name="T25" fmla="*/ 127 h 2211"/>
                <a:gd name="T26" fmla="*/ 140 w 4352"/>
                <a:gd name="T27" fmla="*/ 101 h 2211"/>
                <a:gd name="T28" fmla="*/ 3675 w 4352"/>
                <a:gd name="T29" fmla="*/ 153 h 2211"/>
                <a:gd name="T30" fmla="*/ 639 w 4352"/>
                <a:gd name="T31" fmla="*/ 162 h 2211"/>
                <a:gd name="T32" fmla="*/ 508 w 4352"/>
                <a:gd name="T33" fmla="*/ 150 h 2211"/>
                <a:gd name="T34" fmla="*/ 404 w 4352"/>
                <a:gd name="T35" fmla="*/ 89 h 2211"/>
                <a:gd name="T36" fmla="*/ 180 w 4352"/>
                <a:gd name="T37" fmla="*/ 82 h 2211"/>
                <a:gd name="T38" fmla="*/ 2683 w 4352"/>
                <a:gd name="T39" fmla="*/ 75 h 2211"/>
                <a:gd name="T40" fmla="*/ 2475 w 4352"/>
                <a:gd name="T41" fmla="*/ 199 h 2211"/>
                <a:gd name="T42" fmla="*/ 407 w 4352"/>
                <a:gd name="T43" fmla="*/ 52 h 2211"/>
                <a:gd name="T44" fmla="*/ 3303 w 4352"/>
                <a:gd name="T45" fmla="*/ 117 h 2211"/>
                <a:gd name="T46" fmla="*/ 3357 w 4352"/>
                <a:gd name="T47" fmla="*/ 195 h 2211"/>
                <a:gd name="T48" fmla="*/ 3540 w 4352"/>
                <a:gd name="T49" fmla="*/ 305 h 2211"/>
                <a:gd name="T50" fmla="*/ 3767 w 4352"/>
                <a:gd name="T51" fmla="*/ 261 h 2211"/>
                <a:gd name="T52" fmla="*/ 4073 w 4352"/>
                <a:gd name="T53" fmla="*/ 364 h 2211"/>
                <a:gd name="T54" fmla="*/ 4312 w 4352"/>
                <a:gd name="T55" fmla="*/ 511 h 2211"/>
                <a:gd name="T56" fmla="*/ 4193 w 4352"/>
                <a:gd name="T57" fmla="*/ 539 h 2211"/>
                <a:gd name="T58" fmla="*/ 4015 w 4352"/>
                <a:gd name="T59" fmla="*/ 677 h 2211"/>
                <a:gd name="T60" fmla="*/ 3874 w 4352"/>
                <a:gd name="T61" fmla="*/ 780 h 2211"/>
                <a:gd name="T62" fmla="*/ 3928 w 4352"/>
                <a:gd name="T63" fmla="*/ 640 h 2211"/>
                <a:gd name="T64" fmla="*/ 3622 w 4352"/>
                <a:gd name="T65" fmla="*/ 768 h 2211"/>
                <a:gd name="T66" fmla="*/ 3591 w 4352"/>
                <a:gd name="T67" fmla="*/ 1045 h 2211"/>
                <a:gd name="T68" fmla="*/ 3456 w 4352"/>
                <a:gd name="T69" fmla="*/ 1122 h 2211"/>
                <a:gd name="T70" fmla="*/ 3402 w 4352"/>
                <a:gd name="T71" fmla="*/ 1218 h 2211"/>
                <a:gd name="T72" fmla="*/ 3245 w 4352"/>
                <a:gd name="T73" fmla="*/ 1413 h 2211"/>
                <a:gd name="T74" fmla="*/ 3168 w 4352"/>
                <a:gd name="T75" fmla="*/ 1686 h 2211"/>
                <a:gd name="T76" fmla="*/ 2987 w 4352"/>
                <a:gd name="T77" fmla="*/ 1387 h 2211"/>
                <a:gd name="T78" fmla="*/ 2720 w 4352"/>
                <a:gd name="T79" fmla="*/ 1406 h 2211"/>
                <a:gd name="T80" fmla="*/ 2434 w 4352"/>
                <a:gd name="T81" fmla="*/ 1335 h 2211"/>
                <a:gd name="T82" fmla="*/ 2339 w 4352"/>
                <a:gd name="T83" fmla="*/ 1523 h 2211"/>
                <a:gd name="T84" fmla="*/ 2231 w 4352"/>
                <a:gd name="T85" fmla="*/ 1378 h 2211"/>
                <a:gd name="T86" fmla="*/ 2310 w 4352"/>
                <a:gd name="T87" fmla="*/ 1714 h 2211"/>
                <a:gd name="T88" fmla="*/ 2001 w 4352"/>
                <a:gd name="T89" fmla="*/ 2208 h 2211"/>
                <a:gd name="T90" fmla="*/ 1920 w 4352"/>
                <a:gd name="T91" fmla="*/ 1862 h 2211"/>
                <a:gd name="T92" fmla="*/ 1625 w 4352"/>
                <a:gd name="T93" fmla="*/ 1644 h 2211"/>
                <a:gd name="T94" fmla="*/ 1636 w 4352"/>
                <a:gd name="T95" fmla="*/ 1195 h 2211"/>
                <a:gd name="T96" fmla="*/ 1709 w 4352"/>
                <a:gd name="T97" fmla="*/ 1028 h 2211"/>
                <a:gd name="T98" fmla="*/ 1793 w 4352"/>
                <a:gd name="T99" fmla="*/ 865 h 2211"/>
                <a:gd name="T100" fmla="*/ 1973 w 4352"/>
                <a:gd name="T101" fmla="*/ 801 h 2211"/>
                <a:gd name="T102" fmla="*/ 2118 w 4352"/>
                <a:gd name="T103" fmla="*/ 659 h 2211"/>
                <a:gd name="T104" fmla="*/ 1997 w 4352"/>
                <a:gd name="T105" fmla="*/ 686 h 2211"/>
                <a:gd name="T106" fmla="*/ 1831 w 4352"/>
                <a:gd name="T107" fmla="*/ 577 h 2211"/>
                <a:gd name="T108" fmla="*/ 2041 w 4352"/>
                <a:gd name="T109" fmla="*/ 342 h 2211"/>
                <a:gd name="T110" fmla="*/ 2259 w 4352"/>
                <a:gd name="T111" fmla="*/ 391 h 2211"/>
                <a:gd name="T112" fmla="*/ 2278 w 4352"/>
                <a:gd name="T113" fmla="*/ 499 h 2211"/>
                <a:gd name="T114" fmla="*/ 2439 w 4352"/>
                <a:gd name="T115" fmla="*/ 387 h 2211"/>
                <a:gd name="T116" fmla="*/ 2566 w 4352"/>
                <a:gd name="T117" fmla="*/ 382 h 2211"/>
                <a:gd name="T118" fmla="*/ 2667 w 4352"/>
                <a:gd name="T119" fmla="*/ 261 h 2211"/>
                <a:gd name="T120" fmla="*/ 2737 w 4352"/>
                <a:gd name="T121" fmla="*/ 467 h 2211"/>
                <a:gd name="T122" fmla="*/ 2861 w 4352"/>
                <a:gd name="T123" fmla="*/ 275 h 2211"/>
                <a:gd name="T124" fmla="*/ 3161 w 4352"/>
                <a:gd name="T125" fmla="*/ 17 h 2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52" h="2211">
                  <a:moveTo>
                    <a:pt x="2697" y="200"/>
                  </a:moveTo>
                  <a:lnTo>
                    <a:pt x="2708" y="204"/>
                  </a:lnTo>
                  <a:lnTo>
                    <a:pt x="2708" y="211"/>
                  </a:lnTo>
                  <a:lnTo>
                    <a:pt x="2704" y="211"/>
                  </a:lnTo>
                  <a:lnTo>
                    <a:pt x="2702" y="213"/>
                  </a:lnTo>
                  <a:lnTo>
                    <a:pt x="2701" y="214"/>
                  </a:lnTo>
                  <a:lnTo>
                    <a:pt x="2699" y="214"/>
                  </a:lnTo>
                  <a:lnTo>
                    <a:pt x="2697" y="214"/>
                  </a:lnTo>
                  <a:lnTo>
                    <a:pt x="2694" y="214"/>
                  </a:lnTo>
                  <a:lnTo>
                    <a:pt x="2694" y="209"/>
                  </a:lnTo>
                  <a:lnTo>
                    <a:pt x="2694" y="206"/>
                  </a:lnTo>
                  <a:lnTo>
                    <a:pt x="2695" y="204"/>
                  </a:lnTo>
                  <a:lnTo>
                    <a:pt x="2697" y="200"/>
                  </a:lnTo>
                  <a:close/>
                  <a:moveTo>
                    <a:pt x="562" y="192"/>
                  </a:moveTo>
                  <a:lnTo>
                    <a:pt x="562" y="195"/>
                  </a:lnTo>
                  <a:lnTo>
                    <a:pt x="566" y="195"/>
                  </a:lnTo>
                  <a:lnTo>
                    <a:pt x="564" y="213"/>
                  </a:lnTo>
                  <a:lnTo>
                    <a:pt x="566" y="228"/>
                  </a:lnTo>
                  <a:lnTo>
                    <a:pt x="573" y="242"/>
                  </a:lnTo>
                  <a:lnTo>
                    <a:pt x="576" y="244"/>
                  </a:lnTo>
                  <a:lnTo>
                    <a:pt x="580" y="244"/>
                  </a:lnTo>
                  <a:lnTo>
                    <a:pt x="583" y="246"/>
                  </a:lnTo>
                  <a:lnTo>
                    <a:pt x="589" y="246"/>
                  </a:lnTo>
                  <a:lnTo>
                    <a:pt x="589" y="204"/>
                  </a:lnTo>
                  <a:lnTo>
                    <a:pt x="615" y="204"/>
                  </a:lnTo>
                  <a:lnTo>
                    <a:pt x="620" y="216"/>
                  </a:lnTo>
                  <a:lnTo>
                    <a:pt x="627" y="228"/>
                  </a:lnTo>
                  <a:lnTo>
                    <a:pt x="634" y="239"/>
                  </a:lnTo>
                  <a:lnTo>
                    <a:pt x="646" y="242"/>
                  </a:lnTo>
                  <a:lnTo>
                    <a:pt x="646" y="247"/>
                  </a:lnTo>
                  <a:lnTo>
                    <a:pt x="648" y="258"/>
                  </a:lnTo>
                  <a:lnTo>
                    <a:pt x="650" y="270"/>
                  </a:lnTo>
                  <a:lnTo>
                    <a:pt x="650" y="277"/>
                  </a:lnTo>
                  <a:lnTo>
                    <a:pt x="653" y="275"/>
                  </a:lnTo>
                  <a:lnTo>
                    <a:pt x="655" y="275"/>
                  </a:lnTo>
                  <a:lnTo>
                    <a:pt x="655" y="275"/>
                  </a:lnTo>
                  <a:lnTo>
                    <a:pt x="657" y="274"/>
                  </a:lnTo>
                  <a:lnTo>
                    <a:pt x="658" y="272"/>
                  </a:lnTo>
                  <a:lnTo>
                    <a:pt x="660" y="268"/>
                  </a:lnTo>
                  <a:lnTo>
                    <a:pt x="662" y="263"/>
                  </a:lnTo>
                  <a:lnTo>
                    <a:pt x="664" y="258"/>
                  </a:lnTo>
                  <a:lnTo>
                    <a:pt x="665" y="254"/>
                  </a:lnTo>
                  <a:lnTo>
                    <a:pt x="669" y="251"/>
                  </a:lnTo>
                  <a:lnTo>
                    <a:pt x="672" y="249"/>
                  </a:lnTo>
                  <a:lnTo>
                    <a:pt x="678" y="247"/>
                  </a:lnTo>
                  <a:lnTo>
                    <a:pt x="681" y="244"/>
                  </a:lnTo>
                  <a:lnTo>
                    <a:pt x="685" y="242"/>
                  </a:lnTo>
                  <a:lnTo>
                    <a:pt x="681" y="242"/>
                  </a:lnTo>
                  <a:lnTo>
                    <a:pt x="681" y="239"/>
                  </a:lnTo>
                  <a:lnTo>
                    <a:pt x="672" y="242"/>
                  </a:lnTo>
                  <a:lnTo>
                    <a:pt x="667" y="246"/>
                  </a:lnTo>
                  <a:lnTo>
                    <a:pt x="660" y="251"/>
                  </a:lnTo>
                  <a:lnTo>
                    <a:pt x="650" y="254"/>
                  </a:lnTo>
                  <a:lnTo>
                    <a:pt x="648" y="239"/>
                  </a:lnTo>
                  <a:lnTo>
                    <a:pt x="646" y="228"/>
                  </a:lnTo>
                  <a:lnTo>
                    <a:pt x="643" y="219"/>
                  </a:lnTo>
                  <a:lnTo>
                    <a:pt x="639" y="207"/>
                  </a:lnTo>
                  <a:lnTo>
                    <a:pt x="643" y="206"/>
                  </a:lnTo>
                  <a:lnTo>
                    <a:pt x="644" y="206"/>
                  </a:lnTo>
                  <a:lnTo>
                    <a:pt x="648" y="204"/>
                  </a:lnTo>
                  <a:lnTo>
                    <a:pt x="653" y="204"/>
                  </a:lnTo>
                  <a:lnTo>
                    <a:pt x="658" y="207"/>
                  </a:lnTo>
                  <a:lnTo>
                    <a:pt x="662" y="209"/>
                  </a:lnTo>
                  <a:lnTo>
                    <a:pt x="667" y="211"/>
                  </a:lnTo>
                  <a:lnTo>
                    <a:pt x="672" y="213"/>
                  </a:lnTo>
                  <a:lnTo>
                    <a:pt x="678" y="214"/>
                  </a:lnTo>
                  <a:lnTo>
                    <a:pt x="685" y="226"/>
                  </a:lnTo>
                  <a:lnTo>
                    <a:pt x="692" y="240"/>
                  </a:lnTo>
                  <a:lnTo>
                    <a:pt x="697" y="253"/>
                  </a:lnTo>
                  <a:lnTo>
                    <a:pt x="704" y="261"/>
                  </a:lnTo>
                  <a:lnTo>
                    <a:pt x="707" y="263"/>
                  </a:lnTo>
                  <a:lnTo>
                    <a:pt x="713" y="263"/>
                  </a:lnTo>
                  <a:lnTo>
                    <a:pt x="718" y="263"/>
                  </a:lnTo>
                  <a:lnTo>
                    <a:pt x="723" y="263"/>
                  </a:lnTo>
                  <a:lnTo>
                    <a:pt x="726" y="263"/>
                  </a:lnTo>
                  <a:lnTo>
                    <a:pt x="730" y="265"/>
                  </a:lnTo>
                  <a:lnTo>
                    <a:pt x="747" y="277"/>
                  </a:lnTo>
                  <a:lnTo>
                    <a:pt x="761" y="293"/>
                  </a:lnTo>
                  <a:lnTo>
                    <a:pt x="777" y="307"/>
                  </a:lnTo>
                  <a:lnTo>
                    <a:pt x="777" y="319"/>
                  </a:lnTo>
                  <a:lnTo>
                    <a:pt x="791" y="324"/>
                  </a:lnTo>
                  <a:lnTo>
                    <a:pt x="803" y="331"/>
                  </a:lnTo>
                  <a:lnTo>
                    <a:pt x="810" y="342"/>
                  </a:lnTo>
                  <a:lnTo>
                    <a:pt x="819" y="354"/>
                  </a:lnTo>
                  <a:lnTo>
                    <a:pt x="826" y="366"/>
                  </a:lnTo>
                  <a:lnTo>
                    <a:pt x="835" y="377"/>
                  </a:lnTo>
                  <a:lnTo>
                    <a:pt x="829" y="384"/>
                  </a:lnTo>
                  <a:lnTo>
                    <a:pt x="826" y="387"/>
                  </a:lnTo>
                  <a:lnTo>
                    <a:pt x="824" y="392"/>
                  </a:lnTo>
                  <a:lnTo>
                    <a:pt x="822" y="396"/>
                  </a:lnTo>
                  <a:lnTo>
                    <a:pt x="829" y="408"/>
                  </a:lnTo>
                  <a:lnTo>
                    <a:pt x="840" y="417"/>
                  </a:lnTo>
                  <a:lnTo>
                    <a:pt x="854" y="422"/>
                  </a:lnTo>
                  <a:lnTo>
                    <a:pt x="854" y="427"/>
                  </a:lnTo>
                  <a:lnTo>
                    <a:pt x="854" y="429"/>
                  </a:lnTo>
                  <a:lnTo>
                    <a:pt x="856" y="431"/>
                  </a:lnTo>
                  <a:lnTo>
                    <a:pt x="856" y="432"/>
                  </a:lnTo>
                  <a:lnTo>
                    <a:pt x="857" y="434"/>
                  </a:lnTo>
                  <a:lnTo>
                    <a:pt x="861" y="436"/>
                  </a:lnTo>
                  <a:lnTo>
                    <a:pt x="864" y="439"/>
                  </a:lnTo>
                  <a:lnTo>
                    <a:pt x="870" y="441"/>
                  </a:lnTo>
                  <a:lnTo>
                    <a:pt x="873" y="443"/>
                  </a:lnTo>
                  <a:lnTo>
                    <a:pt x="877" y="446"/>
                  </a:lnTo>
                  <a:lnTo>
                    <a:pt x="878" y="448"/>
                  </a:lnTo>
                  <a:lnTo>
                    <a:pt x="880" y="452"/>
                  </a:lnTo>
                  <a:lnTo>
                    <a:pt x="878" y="453"/>
                  </a:lnTo>
                  <a:lnTo>
                    <a:pt x="878" y="455"/>
                  </a:lnTo>
                  <a:lnTo>
                    <a:pt x="878" y="455"/>
                  </a:lnTo>
                  <a:lnTo>
                    <a:pt x="878" y="457"/>
                  </a:lnTo>
                  <a:lnTo>
                    <a:pt x="880" y="459"/>
                  </a:lnTo>
                  <a:lnTo>
                    <a:pt x="884" y="460"/>
                  </a:lnTo>
                  <a:lnTo>
                    <a:pt x="889" y="462"/>
                  </a:lnTo>
                  <a:lnTo>
                    <a:pt x="892" y="464"/>
                  </a:lnTo>
                  <a:lnTo>
                    <a:pt x="898" y="464"/>
                  </a:lnTo>
                  <a:lnTo>
                    <a:pt x="903" y="464"/>
                  </a:lnTo>
                  <a:lnTo>
                    <a:pt x="896" y="511"/>
                  </a:lnTo>
                  <a:lnTo>
                    <a:pt x="891" y="513"/>
                  </a:lnTo>
                  <a:lnTo>
                    <a:pt x="885" y="513"/>
                  </a:lnTo>
                  <a:lnTo>
                    <a:pt x="880" y="514"/>
                  </a:lnTo>
                  <a:lnTo>
                    <a:pt x="873" y="514"/>
                  </a:lnTo>
                  <a:lnTo>
                    <a:pt x="866" y="506"/>
                  </a:lnTo>
                  <a:lnTo>
                    <a:pt x="857" y="497"/>
                  </a:lnTo>
                  <a:lnTo>
                    <a:pt x="850" y="488"/>
                  </a:lnTo>
                  <a:lnTo>
                    <a:pt x="845" y="476"/>
                  </a:lnTo>
                  <a:lnTo>
                    <a:pt x="838" y="476"/>
                  </a:lnTo>
                  <a:lnTo>
                    <a:pt x="833" y="478"/>
                  </a:lnTo>
                  <a:lnTo>
                    <a:pt x="828" y="478"/>
                  </a:lnTo>
                  <a:lnTo>
                    <a:pt x="822" y="480"/>
                  </a:lnTo>
                  <a:lnTo>
                    <a:pt x="831" y="507"/>
                  </a:lnTo>
                  <a:lnTo>
                    <a:pt x="838" y="537"/>
                  </a:lnTo>
                  <a:lnTo>
                    <a:pt x="850" y="537"/>
                  </a:lnTo>
                  <a:lnTo>
                    <a:pt x="857" y="551"/>
                  </a:lnTo>
                  <a:lnTo>
                    <a:pt x="863" y="565"/>
                  </a:lnTo>
                  <a:lnTo>
                    <a:pt x="864" y="584"/>
                  </a:lnTo>
                  <a:lnTo>
                    <a:pt x="863" y="586"/>
                  </a:lnTo>
                  <a:lnTo>
                    <a:pt x="861" y="588"/>
                  </a:lnTo>
                  <a:lnTo>
                    <a:pt x="861" y="590"/>
                  </a:lnTo>
                  <a:lnTo>
                    <a:pt x="859" y="591"/>
                  </a:lnTo>
                  <a:lnTo>
                    <a:pt x="857" y="593"/>
                  </a:lnTo>
                  <a:lnTo>
                    <a:pt x="854" y="595"/>
                  </a:lnTo>
                  <a:lnTo>
                    <a:pt x="847" y="591"/>
                  </a:lnTo>
                  <a:lnTo>
                    <a:pt x="838" y="586"/>
                  </a:lnTo>
                  <a:lnTo>
                    <a:pt x="829" y="581"/>
                  </a:lnTo>
                  <a:lnTo>
                    <a:pt x="822" y="577"/>
                  </a:lnTo>
                  <a:lnTo>
                    <a:pt x="819" y="576"/>
                  </a:lnTo>
                  <a:lnTo>
                    <a:pt x="816" y="576"/>
                  </a:lnTo>
                  <a:lnTo>
                    <a:pt x="826" y="590"/>
                  </a:lnTo>
                  <a:lnTo>
                    <a:pt x="835" y="602"/>
                  </a:lnTo>
                  <a:lnTo>
                    <a:pt x="842" y="617"/>
                  </a:lnTo>
                  <a:lnTo>
                    <a:pt x="838" y="617"/>
                  </a:lnTo>
                  <a:lnTo>
                    <a:pt x="826" y="612"/>
                  </a:lnTo>
                  <a:lnTo>
                    <a:pt x="810" y="609"/>
                  </a:lnTo>
                  <a:lnTo>
                    <a:pt x="793" y="605"/>
                  </a:lnTo>
                  <a:lnTo>
                    <a:pt x="781" y="598"/>
                  </a:lnTo>
                  <a:lnTo>
                    <a:pt x="770" y="588"/>
                  </a:lnTo>
                  <a:lnTo>
                    <a:pt x="763" y="572"/>
                  </a:lnTo>
                  <a:lnTo>
                    <a:pt x="756" y="558"/>
                  </a:lnTo>
                  <a:lnTo>
                    <a:pt x="746" y="544"/>
                  </a:lnTo>
                  <a:lnTo>
                    <a:pt x="735" y="534"/>
                  </a:lnTo>
                  <a:lnTo>
                    <a:pt x="720" y="542"/>
                  </a:lnTo>
                  <a:lnTo>
                    <a:pt x="702" y="548"/>
                  </a:lnTo>
                  <a:lnTo>
                    <a:pt x="681" y="549"/>
                  </a:lnTo>
                  <a:lnTo>
                    <a:pt x="679" y="544"/>
                  </a:lnTo>
                  <a:lnTo>
                    <a:pt x="678" y="539"/>
                  </a:lnTo>
                  <a:lnTo>
                    <a:pt x="678" y="534"/>
                  </a:lnTo>
                  <a:lnTo>
                    <a:pt x="678" y="527"/>
                  </a:lnTo>
                  <a:lnTo>
                    <a:pt x="693" y="521"/>
                  </a:lnTo>
                  <a:lnTo>
                    <a:pt x="713" y="516"/>
                  </a:lnTo>
                  <a:lnTo>
                    <a:pt x="730" y="511"/>
                  </a:lnTo>
                  <a:lnTo>
                    <a:pt x="735" y="501"/>
                  </a:lnTo>
                  <a:lnTo>
                    <a:pt x="740" y="487"/>
                  </a:lnTo>
                  <a:lnTo>
                    <a:pt x="746" y="471"/>
                  </a:lnTo>
                  <a:lnTo>
                    <a:pt x="749" y="455"/>
                  </a:lnTo>
                  <a:lnTo>
                    <a:pt x="751" y="443"/>
                  </a:lnTo>
                  <a:lnTo>
                    <a:pt x="749" y="434"/>
                  </a:lnTo>
                  <a:lnTo>
                    <a:pt x="742" y="422"/>
                  </a:lnTo>
                  <a:lnTo>
                    <a:pt x="733" y="415"/>
                  </a:lnTo>
                  <a:lnTo>
                    <a:pt x="723" y="408"/>
                  </a:lnTo>
                  <a:lnTo>
                    <a:pt x="716" y="399"/>
                  </a:lnTo>
                  <a:lnTo>
                    <a:pt x="707" y="357"/>
                  </a:lnTo>
                  <a:lnTo>
                    <a:pt x="693" y="354"/>
                  </a:lnTo>
                  <a:lnTo>
                    <a:pt x="683" y="347"/>
                  </a:lnTo>
                  <a:lnTo>
                    <a:pt x="674" y="340"/>
                  </a:lnTo>
                  <a:lnTo>
                    <a:pt x="665" y="338"/>
                  </a:lnTo>
                  <a:lnTo>
                    <a:pt x="657" y="342"/>
                  </a:lnTo>
                  <a:lnTo>
                    <a:pt x="651" y="347"/>
                  </a:lnTo>
                  <a:lnTo>
                    <a:pt x="646" y="352"/>
                  </a:lnTo>
                  <a:lnTo>
                    <a:pt x="639" y="357"/>
                  </a:lnTo>
                  <a:lnTo>
                    <a:pt x="627" y="361"/>
                  </a:lnTo>
                  <a:lnTo>
                    <a:pt x="615" y="354"/>
                  </a:lnTo>
                  <a:lnTo>
                    <a:pt x="599" y="349"/>
                  </a:lnTo>
                  <a:lnTo>
                    <a:pt x="582" y="345"/>
                  </a:lnTo>
                  <a:lnTo>
                    <a:pt x="566" y="340"/>
                  </a:lnTo>
                  <a:lnTo>
                    <a:pt x="552" y="335"/>
                  </a:lnTo>
                  <a:lnTo>
                    <a:pt x="541" y="326"/>
                  </a:lnTo>
                  <a:lnTo>
                    <a:pt x="534" y="312"/>
                  </a:lnTo>
                  <a:lnTo>
                    <a:pt x="536" y="310"/>
                  </a:lnTo>
                  <a:lnTo>
                    <a:pt x="536" y="309"/>
                  </a:lnTo>
                  <a:lnTo>
                    <a:pt x="538" y="309"/>
                  </a:lnTo>
                  <a:lnTo>
                    <a:pt x="538" y="307"/>
                  </a:lnTo>
                  <a:lnTo>
                    <a:pt x="538" y="303"/>
                  </a:lnTo>
                  <a:lnTo>
                    <a:pt x="531" y="302"/>
                  </a:lnTo>
                  <a:lnTo>
                    <a:pt x="524" y="300"/>
                  </a:lnTo>
                  <a:lnTo>
                    <a:pt x="519" y="296"/>
                  </a:lnTo>
                  <a:lnTo>
                    <a:pt x="515" y="291"/>
                  </a:lnTo>
                  <a:lnTo>
                    <a:pt x="512" y="284"/>
                  </a:lnTo>
                  <a:lnTo>
                    <a:pt x="521" y="267"/>
                  </a:lnTo>
                  <a:lnTo>
                    <a:pt x="528" y="244"/>
                  </a:lnTo>
                  <a:lnTo>
                    <a:pt x="531" y="219"/>
                  </a:lnTo>
                  <a:lnTo>
                    <a:pt x="534" y="195"/>
                  </a:lnTo>
                  <a:lnTo>
                    <a:pt x="562" y="192"/>
                  </a:lnTo>
                  <a:close/>
                  <a:moveTo>
                    <a:pt x="400" y="188"/>
                  </a:moveTo>
                  <a:lnTo>
                    <a:pt x="416" y="188"/>
                  </a:lnTo>
                  <a:lnTo>
                    <a:pt x="425" y="223"/>
                  </a:lnTo>
                  <a:lnTo>
                    <a:pt x="432" y="261"/>
                  </a:lnTo>
                  <a:lnTo>
                    <a:pt x="428" y="261"/>
                  </a:lnTo>
                  <a:lnTo>
                    <a:pt x="423" y="268"/>
                  </a:lnTo>
                  <a:lnTo>
                    <a:pt x="412" y="265"/>
                  </a:lnTo>
                  <a:lnTo>
                    <a:pt x="409" y="268"/>
                  </a:lnTo>
                  <a:lnTo>
                    <a:pt x="409" y="272"/>
                  </a:lnTo>
                  <a:lnTo>
                    <a:pt x="409" y="275"/>
                  </a:lnTo>
                  <a:lnTo>
                    <a:pt x="409" y="277"/>
                  </a:lnTo>
                  <a:lnTo>
                    <a:pt x="407" y="279"/>
                  </a:lnTo>
                  <a:lnTo>
                    <a:pt x="405" y="282"/>
                  </a:lnTo>
                  <a:lnTo>
                    <a:pt x="400" y="284"/>
                  </a:lnTo>
                  <a:lnTo>
                    <a:pt x="395" y="281"/>
                  </a:lnTo>
                  <a:lnTo>
                    <a:pt x="388" y="275"/>
                  </a:lnTo>
                  <a:lnTo>
                    <a:pt x="381" y="272"/>
                  </a:lnTo>
                  <a:lnTo>
                    <a:pt x="381" y="261"/>
                  </a:lnTo>
                  <a:lnTo>
                    <a:pt x="358" y="258"/>
                  </a:lnTo>
                  <a:lnTo>
                    <a:pt x="362" y="226"/>
                  </a:lnTo>
                  <a:lnTo>
                    <a:pt x="369" y="223"/>
                  </a:lnTo>
                  <a:lnTo>
                    <a:pt x="376" y="218"/>
                  </a:lnTo>
                  <a:lnTo>
                    <a:pt x="381" y="211"/>
                  </a:lnTo>
                  <a:lnTo>
                    <a:pt x="376" y="209"/>
                  </a:lnTo>
                  <a:lnTo>
                    <a:pt x="372" y="207"/>
                  </a:lnTo>
                  <a:lnTo>
                    <a:pt x="369" y="206"/>
                  </a:lnTo>
                  <a:lnTo>
                    <a:pt x="365" y="202"/>
                  </a:lnTo>
                  <a:lnTo>
                    <a:pt x="363" y="199"/>
                  </a:lnTo>
                  <a:lnTo>
                    <a:pt x="362" y="192"/>
                  </a:lnTo>
                  <a:lnTo>
                    <a:pt x="381" y="190"/>
                  </a:lnTo>
                  <a:lnTo>
                    <a:pt x="400" y="188"/>
                  </a:lnTo>
                  <a:close/>
                  <a:moveTo>
                    <a:pt x="3661" y="172"/>
                  </a:moveTo>
                  <a:lnTo>
                    <a:pt x="3673" y="178"/>
                  </a:lnTo>
                  <a:lnTo>
                    <a:pt x="3673" y="185"/>
                  </a:lnTo>
                  <a:lnTo>
                    <a:pt x="3657" y="185"/>
                  </a:lnTo>
                  <a:lnTo>
                    <a:pt x="3661" y="172"/>
                  </a:lnTo>
                  <a:close/>
                  <a:moveTo>
                    <a:pt x="438" y="172"/>
                  </a:moveTo>
                  <a:lnTo>
                    <a:pt x="451" y="174"/>
                  </a:lnTo>
                  <a:lnTo>
                    <a:pt x="465" y="176"/>
                  </a:lnTo>
                  <a:lnTo>
                    <a:pt x="477" y="178"/>
                  </a:lnTo>
                  <a:lnTo>
                    <a:pt x="486" y="181"/>
                  </a:lnTo>
                  <a:lnTo>
                    <a:pt x="487" y="185"/>
                  </a:lnTo>
                  <a:lnTo>
                    <a:pt x="487" y="190"/>
                  </a:lnTo>
                  <a:lnTo>
                    <a:pt x="489" y="197"/>
                  </a:lnTo>
                  <a:lnTo>
                    <a:pt x="489" y="204"/>
                  </a:lnTo>
                  <a:lnTo>
                    <a:pt x="487" y="207"/>
                  </a:lnTo>
                  <a:lnTo>
                    <a:pt x="486" y="211"/>
                  </a:lnTo>
                  <a:lnTo>
                    <a:pt x="484" y="216"/>
                  </a:lnTo>
                  <a:lnTo>
                    <a:pt x="480" y="219"/>
                  </a:lnTo>
                  <a:lnTo>
                    <a:pt x="477" y="221"/>
                  </a:lnTo>
                  <a:lnTo>
                    <a:pt x="473" y="223"/>
                  </a:lnTo>
                  <a:lnTo>
                    <a:pt x="472" y="225"/>
                  </a:lnTo>
                  <a:lnTo>
                    <a:pt x="468" y="226"/>
                  </a:lnTo>
                  <a:lnTo>
                    <a:pt x="466" y="230"/>
                  </a:lnTo>
                  <a:lnTo>
                    <a:pt x="468" y="239"/>
                  </a:lnTo>
                  <a:lnTo>
                    <a:pt x="466" y="249"/>
                  </a:lnTo>
                  <a:lnTo>
                    <a:pt x="465" y="256"/>
                  </a:lnTo>
                  <a:lnTo>
                    <a:pt x="461" y="261"/>
                  </a:lnTo>
                  <a:lnTo>
                    <a:pt x="458" y="263"/>
                  </a:lnTo>
                  <a:lnTo>
                    <a:pt x="454" y="265"/>
                  </a:lnTo>
                  <a:lnTo>
                    <a:pt x="449" y="265"/>
                  </a:lnTo>
                  <a:lnTo>
                    <a:pt x="442" y="265"/>
                  </a:lnTo>
                  <a:lnTo>
                    <a:pt x="438" y="254"/>
                  </a:lnTo>
                  <a:lnTo>
                    <a:pt x="442" y="244"/>
                  </a:lnTo>
                  <a:lnTo>
                    <a:pt x="442" y="232"/>
                  </a:lnTo>
                  <a:lnTo>
                    <a:pt x="438" y="218"/>
                  </a:lnTo>
                  <a:lnTo>
                    <a:pt x="437" y="202"/>
                  </a:lnTo>
                  <a:lnTo>
                    <a:pt x="435" y="188"/>
                  </a:lnTo>
                  <a:lnTo>
                    <a:pt x="438" y="172"/>
                  </a:lnTo>
                  <a:close/>
                  <a:moveTo>
                    <a:pt x="60" y="171"/>
                  </a:moveTo>
                  <a:lnTo>
                    <a:pt x="74" y="172"/>
                  </a:lnTo>
                  <a:lnTo>
                    <a:pt x="74" y="185"/>
                  </a:lnTo>
                  <a:lnTo>
                    <a:pt x="91" y="185"/>
                  </a:lnTo>
                  <a:lnTo>
                    <a:pt x="105" y="185"/>
                  </a:lnTo>
                  <a:lnTo>
                    <a:pt x="121" y="185"/>
                  </a:lnTo>
                  <a:lnTo>
                    <a:pt x="124" y="192"/>
                  </a:lnTo>
                  <a:lnTo>
                    <a:pt x="128" y="200"/>
                  </a:lnTo>
                  <a:lnTo>
                    <a:pt x="131" y="209"/>
                  </a:lnTo>
                  <a:lnTo>
                    <a:pt x="135" y="216"/>
                  </a:lnTo>
                  <a:lnTo>
                    <a:pt x="135" y="219"/>
                  </a:lnTo>
                  <a:lnTo>
                    <a:pt x="124" y="232"/>
                  </a:lnTo>
                  <a:lnTo>
                    <a:pt x="110" y="237"/>
                  </a:lnTo>
                  <a:lnTo>
                    <a:pt x="96" y="242"/>
                  </a:lnTo>
                  <a:lnTo>
                    <a:pt x="88" y="258"/>
                  </a:lnTo>
                  <a:lnTo>
                    <a:pt x="81" y="272"/>
                  </a:lnTo>
                  <a:lnTo>
                    <a:pt x="79" y="288"/>
                  </a:lnTo>
                  <a:lnTo>
                    <a:pt x="82" y="303"/>
                  </a:lnTo>
                  <a:lnTo>
                    <a:pt x="67" y="305"/>
                  </a:lnTo>
                  <a:lnTo>
                    <a:pt x="53" y="310"/>
                  </a:lnTo>
                  <a:lnTo>
                    <a:pt x="35" y="315"/>
                  </a:lnTo>
                  <a:lnTo>
                    <a:pt x="34" y="312"/>
                  </a:lnTo>
                  <a:lnTo>
                    <a:pt x="32" y="309"/>
                  </a:lnTo>
                  <a:lnTo>
                    <a:pt x="30" y="307"/>
                  </a:lnTo>
                  <a:lnTo>
                    <a:pt x="30" y="303"/>
                  </a:lnTo>
                  <a:lnTo>
                    <a:pt x="28" y="300"/>
                  </a:lnTo>
                  <a:lnTo>
                    <a:pt x="30" y="298"/>
                  </a:lnTo>
                  <a:lnTo>
                    <a:pt x="30" y="296"/>
                  </a:lnTo>
                  <a:lnTo>
                    <a:pt x="30" y="295"/>
                  </a:lnTo>
                  <a:lnTo>
                    <a:pt x="32" y="291"/>
                  </a:lnTo>
                  <a:lnTo>
                    <a:pt x="32" y="288"/>
                  </a:lnTo>
                  <a:lnTo>
                    <a:pt x="20" y="288"/>
                  </a:lnTo>
                  <a:lnTo>
                    <a:pt x="20" y="282"/>
                  </a:lnTo>
                  <a:lnTo>
                    <a:pt x="20" y="281"/>
                  </a:lnTo>
                  <a:lnTo>
                    <a:pt x="18" y="279"/>
                  </a:lnTo>
                  <a:lnTo>
                    <a:pt x="18" y="277"/>
                  </a:lnTo>
                  <a:lnTo>
                    <a:pt x="16" y="275"/>
                  </a:lnTo>
                  <a:lnTo>
                    <a:pt x="13" y="272"/>
                  </a:lnTo>
                  <a:lnTo>
                    <a:pt x="11" y="272"/>
                  </a:lnTo>
                  <a:lnTo>
                    <a:pt x="9" y="272"/>
                  </a:lnTo>
                  <a:lnTo>
                    <a:pt x="9" y="272"/>
                  </a:lnTo>
                  <a:lnTo>
                    <a:pt x="7" y="272"/>
                  </a:lnTo>
                  <a:lnTo>
                    <a:pt x="6" y="272"/>
                  </a:lnTo>
                  <a:lnTo>
                    <a:pt x="0" y="272"/>
                  </a:lnTo>
                  <a:lnTo>
                    <a:pt x="0" y="261"/>
                  </a:lnTo>
                  <a:lnTo>
                    <a:pt x="13" y="247"/>
                  </a:lnTo>
                  <a:lnTo>
                    <a:pt x="21" y="228"/>
                  </a:lnTo>
                  <a:lnTo>
                    <a:pt x="28" y="207"/>
                  </a:lnTo>
                  <a:lnTo>
                    <a:pt x="23" y="204"/>
                  </a:lnTo>
                  <a:lnTo>
                    <a:pt x="21" y="199"/>
                  </a:lnTo>
                  <a:lnTo>
                    <a:pt x="20" y="195"/>
                  </a:lnTo>
                  <a:lnTo>
                    <a:pt x="18" y="188"/>
                  </a:lnTo>
                  <a:lnTo>
                    <a:pt x="16" y="181"/>
                  </a:lnTo>
                  <a:lnTo>
                    <a:pt x="30" y="178"/>
                  </a:lnTo>
                  <a:lnTo>
                    <a:pt x="41" y="176"/>
                  </a:lnTo>
                  <a:lnTo>
                    <a:pt x="49" y="172"/>
                  </a:lnTo>
                  <a:lnTo>
                    <a:pt x="60" y="171"/>
                  </a:lnTo>
                  <a:close/>
                  <a:moveTo>
                    <a:pt x="1556" y="130"/>
                  </a:moveTo>
                  <a:lnTo>
                    <a:pt x="1571" y="130"/>
                  </a:lnTo>
                  <a:lnTo>
                    <a:pt x="1571" y="134"/>
                  </a:lnTo>
                  <a:lnTo>
                    <a:pt x="1568" y="134"/>
                  </a:lnTo>
                  <a:lnTo>
                    <a:pt x="1564" y="136"/>
                  </a:lnTo>
                  <a:lnTo>
                    <a:pt x="1563" y="136"/>
                  </a:lnTo>
                  <a:lnTo>
                    <a:pt x="1563" y="136"/>
                  </a:lnTo>
                  <a:lnTo>
                    <a:pt x="1561" y="136"/>
                  </a:lnTo>
                  <a:lnTo>
                    <a:pt x="1561" y="136"/>
                  </a:lnTo>
                  <a:lnTo>
                    <a:pt x="1559" y="134"/>
                  </a:lnTo>
                  <a:lnTo>
                    <a:pt x="1556" y="130"/>
                  </a:lnTo>
                  <a:close/>
                  <a:moveTo>
                    <a:pt x="454" y="130"/>
                  </a:moveTo>
                  <a:lnTo>
                    <a:pt x="458" y="153"/>
                  </a:lnTo>
                  <a:lnTo>
                    <a:pt x="452" y="157"/>
                  </a:lnTo>
                  <a:lnTo>
                    <a:pt x="449" y="158"/>
                  </a:lnTo>
                  <a:lnTo>
                    <a:pt x="445" y="160"/>
                  </a:lnTo>
                  <a:lnTo>
                    <a:pt x="440" y="164"/>
                  </a:lnTo>
                  <a:lnTo>
                    <a:pt x="435" y="165"/>
                  </a:lnTo>
                  <a:lnTo>
                    <a:pt x="433" y="164"/>
                  </a:lnTo>
                  <a:lnTo>
                    <a:pt x="432" y="164"/>
                  </a:lnTo>
                  <a:lnTo>
                    <a:pt x="430" y="162"/>
                  </a:lnTo>
                  <a:lnTo>
                    <a:pt x="428" y="162"/>
                  </a:lnTo>
                  <a:lnTo>
                    <a:pt x="423" y="162"/>
                  </a:lnTo>
                  <a:lnTo>
                    <a:pt x="423" y="158"/>
                  </a:lnTo>
                  <a:lnTo>
                    <a:pt x="423" y="157"/>
                  </a:lnTo>
                  <a:lnTo>
                    <a:pt x="421" y="157"/>
                  </a:lnTo>
                  <a:lnTo>
                    <a:pt x="421" y="155"/>
                  </a:lnTo>
                  <a:lnTo>
                    <a:pt x="419" y="153"/>
                  </a:lnTo>
                  <a:lnTo>
                    <a:pt x="419" y="146"/>
                  </a:lnTo>
                  <a:lnTo>
                    <a:pt x="428" y="141"/>
                  </a:lnTo>
                  <a:lnTo>
                    <a:pt x="435" y="136"/>
                  </a:lnTo>
                  <a:lnTo>
                    <a:pt x="442" y="132"/>
                  </a:lnTo>
                  <a:lnTo>
                    <a:pt x="454" y="130"/>
                  </a:lnTo>
                  <a:close/>
                  <a:moveTo>
                    <a:pt x="109" y="127"/>
                  </a:moveTo>
                  <a:lnTo>
                    <a:pt x="112" y="127"/>
                  </a:lnTo>
                  <a:lnTo>
                    <a:pt x="116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9" y="130"/>
                  </a:lnTo>
                  <a:lnTo>
                    <a:pt x="121" y="134"/>
                  </a:lnTo>
                  <a:lnTo>
                    <a:pt x="109" y="134"/>
                  </a:lnTo>
                  <a:lnTo>
                    <a:pt x="109" y="127"/>
                  </a:lnTo>
                  <a:close/>
                  <a:moveTo>
                    <a:pt x="3744" y="115"/>
                  </a:moveTo>
                  <a:lnTo>
                    <a:pt x="3760" y="117"/>
                  </a:lnTo>
                  <a:lnTo>
                    <a:pt x="3776" y="120"/>
                  </a:lnTo>
                  <a:lnTo>
                    <a:pt x="3790" y="125"/>
                  </a:lnTo>
                  <a:lnTo>
                    <a:pt x="3800" y="134"/>
                  </a:lnTo>
                  <a:lnTo>
                    <a:pt x="3807" y="146"/>
                  </a:lnTo>
                  <a:lnTo>
                    <a:pt x="3811" y="162"/>
                  </a:lnTo>
                  <a:lnTo>
                    <a:pt x="3788" y="158"/>
                  </a:lnTo>
                  <a:lnTo>
                    <a:pt x="3767" y="151"/>
                  </a:lnTo>
                  <a:lnTo>
                    <a:pt x="3751" y="141"/>
                  </a:lnTo>
                  <a:lnTo>
                    <a:pt x="3741" y="127"/>
                  </a:lnTo>
                  <a:lnTo>
                    <a:pt x="3743" y="125"/>
                  </a:lnTo>
                  <a:lnTo>
                    <a:pt x="3743" y="123"/>
                  </a:lnTo>
                  <a:lnTo>
                    <a:pt x="3744" y="122"/>
                  </a:lnTo>
                  <a:lnTo>
                    <a:pt x="3744" y="118"/>
                  </a:lnTo>
                  <a:lnTo>
                    <a:pt x="3744" y="115"/>
                  </a:lnTo>
                  <a:close/>
                  <a:moveTo>
                    <a:pt x="384" y="104"/>
                  </a:moveTo>
                  <a:lnTo>
                    <a:pt x="390" y="104"/>
                  </a:lnTo>
                  <a:lnTo>
                    <a:pt x="391" y="104"/>
                  </a:lnTo>
                  <a:lnTo>
                    <a:pt x="393" y="106"/>
                  </a:lnTo>
                  <a:lnTo>
                    <a:pt x="395" y="106"/>
                  </a:lnTo>
                  <a:lnTo>
                    <a:pt x="397" y="108"/>
                  </a:lnTo>
                  <a:lnTo>
                    <a:pt x="398" y="111"/>
                  </a:lnTo>
                  <a:lnTo>
                    <a:pt x="400" y="113"/>
                  </a:lnTo>
                  <a:lnTo>
                    <a:pt x="400" y="118"/>
                  </a:lnTo>
                  <a:lnTo>
                    <a:pt x="400" y="123"/>
                  </a:lnTo>
                  <a:lnTo>
                    <a:pt x="397" y="134"/>
                  </a:lnTo>
                  <a:lnTo>
                    <a:pt x="395" y="150"/>
                  </a:lnTo>
                  <a:lnTo>
                    <a:pt x="393" y="162"/>
                  </a:lnTo>
                  <a:lnTo>
                    <a:pt x="388" y="164"/>
                  </a:lnTo>
                  <a:lnTo>
                    <a:pt x="384" y="165"/>
                  </a:lnTo>
                  <a:lnTo>
                    <a:pt x="381" y="169"/>
                  </a:lnTo>
                  <a:lnTo>
                    <a:pt x="377" y="169"/>
                  </a:lnTo>
                  <a:lnTo>
                    <a:pt x="377" y="167"/>
                  </a:lnTo>
                  <a:lnTo>
                    <a:pt x="376" y="167"/>
                  </a:lnTo>
                  <a:lnTo>
                    <a:pt x="376" y="167"/>
                  </a:lnTo>
                  <a:lnTo>
                    <a:pt x="374" y="165"/>
                  </a:lnTo>
                  <a:lnTo>
                    <a:pt x="370" y="162"/>
                  </a:lnTo>
                  <a:lnTo>
                    <a:pt x="369" y="158"/>
                  </a:lnTo>
                  <a:lnTo>
                    <a:pt x="369" y="153"/>
                  </a:lnTo>
                  <a:lnTo>
                    <a:pt x="369" y="150"/>
                  </a:lnTo>
                  <a:lnTo>
                    <a:pt x="365" y="146"/>
                  </a:lnTo>
                  <a:lnTo>
                    <a:pt x="358" y="141"/>
                  </a:lnTo>
                  <a:lnTo>
                    <a:pt x="349" y="139"/>
                  </a:lnTo>
                  <a:lnTo>
                    <a:pt x="341" y="141"/>
                  </a:lnTo>
                  <a:lnTo>
                    <a:pt x="332" y="139"/>
                  </a:lnTo>
                  <a:lnTo>
                    <a:pt x="323" y="134"/>
                  </a:lnTo>
                  <a:lnTo>
                    <a:pt x="316" y="123"/>
                  </a:lnTo>
                  <a:lnTo>
                    <a:pt x="320" y="123"/>
                  </a:lnTo>
                  <a:lnTo>
                    <a:pt x="322" y="120"/>
                  </a:lnTo>
                  <a:lnTo>
                    <a:pt x="323" y="118"/>
                  </a:lnTo>
                  <a:lnTo>
                    <a:pt x="323" y="117"/>
                  </a:lnTo>
                  <a:lnTo>
                    <a:pt x="325" y="117"/>
                  </a:lnTo>
                  <a:lnTo>
                    <a:pt x="327" y="117"/>
                  </a:lnTo>
                  <a:lnTo>
                    <a:pt x="330" y="117"/>
                  </a:lnTo>
                  <a:lnTo>
                    <a:pt x="336" y="115"/>
                  </a:lnTo>
                  <a:lnTo>
                    <a:pt x="346" y="118"/>
                  </a:lnTo>
                  <a:lnTo>
                    <a:pt x="358" y="117"/>
                  </a:lnTo>
                  <a:lnTo>
                    <a:pt x="372" y="115"/>
                  </a:lnTo>
                  <a:lnTo>
                    <a:pt x="384" y="115"/>
                  </a:lnTo>
                  <a:lnTo>
                    <a:pt x="384" y="104"/>
                  </a:lnTo>
                  <a:close/>
                  <a:moveTo>
                    <a:pt x="255" y="101"/>
                  </a:moveTo>
                  <a:lnTo>
                    <a:pt x="257" y="104"/>
                  </a:lnTo>
                  <a:lnTo>
                    <a:pt x="259" y="106"/>
                  </a:lnTo>
                  <a:lnTo>
                    <a:pt x="260" y="110"/>
                  </a:lnTo>
                  <a:lnTo>
                    <a:pt x="260" y="113"/>
                  </a:lnTo>
                  <a:lnTo>
                    <a:pt x="262" y="117"/>
                  </a:lnTo>
                  <a:lnTo>
                    <a:pt x="262" y="123"/>
                  </a:lnTo>
                  <a:lnTo>
                    <a:pt x="259" y="123"/>
                  </a:lnTo>
                  <a:lnTo>
                    <a:pt x="259" y="127"/>
                  </a:lnTo>
                  <a:lnTo>
                    <a:pt x="262" y="127"/>
                  </a:lnTo>
                  <a:lnTo>
                    <a:pt x="267" y="129"/>
                  </a:lnTo>
                  <a:lnTo>
                    <a:pt x="273" y="130"/>
                  </a:lnTo>
                  <a:lnTo>
                    <a:pt x="278" y="130"/>
                  </a:lnTo>
                  <a:lnTo>
                    <a:pt x="285" y="130"/>
                  </a:lnTo>
                  <a:lnTo>
                    <a:pt x="288" y="127"/>
                  </a:lnTo>
                  <a:lnTo>
                    <a:pt x="290" y="125"/>
                  </a:lnTo>
                  <a:lnTo>
                    <a:pt x="290" y="125"/>
                  </a:lnTo>
                  <a:lnTo>
                    <a:pt x="292" y="125"/>
                  </a:lnTo>
                  <a:lnTo>
                    <a:pt x="294" y="125"/>
                  </a:lnTo>
                  <a:lnTo>
                    <a:pt x="297" y="127"/>
                  </a:lnTo>
                  <a:lnTo>
                    <a:pt x="299" y="129"/>
                  </a:lnTo>
                  <a:lnTo>
                    <a:pt x="299" y="130"/>
                  </a:lnTo>
                  <a:lnTo>
                    <a:pt x="299" y="132"/>
                  </a:lnTo>
                  <a:lnTo>
                    <a:pt x="301" y="134"/>
                  </a:lnTo>
                  <a:lnTo>
                    <a:pt x="301" y="137"/>
                  </a:lnTo>
                  <a:lnTo>
                    <a:pt x="299" y="141"/>
                  </a:lnTo>
                  <a:lnTo>
                    <a:pt x="299" y="143"/>
                  </a:lnTo>
                  <a:lnTo>
                    <a:pt x="299" y="143"/>
                  </a:lnTo>
                  <a:lnTo>
                    <a:pt x="299" y="144"/>
                  </a:lnTo>
                  <a:lnTo>
                    <a:pt x="299" y="146"/>
                  </a:lnTo>
                  <a:lnTo>
                    <a:pt x="297" y="150"/>
                  </a:lnTo>
                  <a:lnTo>
                    <a:pt x="287" y="155"/>
                  </a:lnTo>
                  <a:lnTo>
                    <a:pt x="274" y="155"/>
                  </a:lnTo>
                  <a:lnTo>
                    <a:pt x="260" y="155"/>
                  </a:lnTo>
                  <a:lnTo>
                    <a:pt x="246" y="158"/>
                  </a:lnTo>
                  <a:lnTo>
                    <a:pt x="236" y="165"/>
                  </a:lnTo>
                  <a:lnTo>
                    <a:pt x="224" y="174"/>
                  </a:lnTo>
                  <a:lnTo>
                    <a:pt x="213" y="183"/>
                  </a:lnTo>
                  <a:lnTo>
                    <a:pt x="198" y="188"/>
                  </a:lnTo>
                  <a:lnTo>
                    <a:pt x="196" y="185"/>
                  </a:lnTo>
                  <a:lnTo>
                    <a:pt x="194" y="181"/>
                  </a:lnTo>
                  <a:lnTo>
                    <a:pt x="194" y="178"/>
                  </a:lnTo>
                  <a:lnTo>
                    <a:pt x="192" y="172"/>
                  </a:lnTo>
                  <a:lnTo>
                    <a:pt x="198" y="169"/>
                  </a:lnTo>
                  <a:lnTo>
                    <a:pt x="203" y="165"/>
                  </a:lnTo>
                  <a:lnTo>
                    <a:pt x="206" y="160"/>
                  </a:lnTo>
                  <a:lnTo>
                    <a:pt x="210" y="155"/>
                  </a:lnTo>
                  <a:lnTo>
                    <a:pt x="212" y="150"/>
                  </a:lnTo>
                  <a:lnTo>
                    <a:pt x="192" y="150"/>
                  </a:lnTo>
                  <a:lnTo>
                    <a:pt x="180" y="155"/>
                  </a:lnTo>
                  <a:lnTo>
                    <a:pt x="166" y="157"/>
                  </a:lnTo>
                  <a:lnTo>
                    <a:pt x="150" y="155"/>
                  </a:lnTo>
                  <a:lnTo>
                    <a:pt x="140" y="150"/>
                  </a:lnTo>
                  <a:lnTo>
                    <a:pt x="135" y="150"/>
                  </a:lnTo>
                  <a:lnTo>
                    <a:pt x="135" y="146"/>
                  </a:lnTo>
                  <a:lnTo>
                    <a:pt x="140" y="144"/>
                  </a:lnTo>
                  <a:lnTo>
                    <a:pt x="144" y="143"/>
                  </a:lnTo>
                  <a:lnTo>
                    <a:pt x="145" y="141"/>
                  </a:lnTo>
                  <a:lnTo>
                    <a:pt x="149" y="139"/>
                  </a:lnTo>
                  <a:lnTo>
                    <a:pt x="150" y="134"/>
                  </a:lnTo>
                  <a:lnTo>
                    <a:pt x="147" y="134"/>
                  </a:lnTo>
                  <a:lnTo>
                    <a:pt x="147" y="130"/>
                  </a:lnTo>
                  <a:lnTo>
                    <a:pt x="152" y="130"/>
                  </a:lnTo>
                  <a:lnTo>
                    <a:pt x="156" y="129"/>
                  </a:lnTo>
                  <a:lnTo>
                    <a:pt x="159" y="129"/>
                  </a:lnTo>
                  <a:lnTo>
                    <a:pt x="163" y="127"/>
                  </a:lnTo>
                  <a:lnTo>
                    <a:pt x="161" y="125"/>
                  </a:lnTo>
                  <a:lnTo>
                    <a:pt x="159" y="123"/>
                  </a:lnTo>
                  <a:lnTo>
                    <a:pt x="157" y="122"/>
                  </a:lnTo>
                  <a:lnTo>
                    <a:pt x="157" y="120"/>
                  </a:lnTo>
                  <a:lnTo>
                    <a:pt x="156" y="118"/>
                  </a:lnTo>
                  <a:lnTo>
                    <a:pt x="154" y="115"/>
                  </a:lnTo>
                  <a:lnTo>
                    <a:pt x="157" y="115"/>
                  </a:lnTo>
                  <a:lnTo>
                    <a:pt x="159" y="113"/>
                  </a:lnTo>
                  <a:lnTo>
                    <a:pt x="159" y="113"/>
                  </a:lnTo>
                  <a:lnTo>
                    <a:pt x="161" y="113"/>
                  </a:lnTo>
                  <a:lnTo>
                    <a:pt x="163" y="111"/>
                  </a:lnTo>
                  <a:lnTo>
                    <a:pt x="182" y="117"/>
                  </a:lnTo>
                  <a:lnTo>
                    <a:pt x="198" y="123"/>
                  </a:lnTo>
                  <a:lnTo>
                    <a:pt x="212" y="130"/>
                  </a:lnTo>
                  <a:lnTo>
                    <a:pt x="227" y="136"/>
                  </a:lnTo>
                  <a:lnTo>
                    <a:pt x="246" y="137"/>
                  </a:lnTo>
                  <a:lnTo>
                    <a:pt x="243" y="129"/>
                  </a:lnTo>
                  <a:lnTo>
                    <a:pt x="240" y="122"/>
                  </a:lnTo>
                  <a:lnTo>
                    <a:pt x="238" y="117"/>
                  </a:lnTo>
                  <a:lnTo>
                    <a:pt x="236" y="104"/>
                  </a:lnTo>
                  <a:lnTo>
                    <a:pt x="240" y="103"/>
                  </a:lnTo>
                  <a:lnTo>
                    <a:pt x="243" y="101"/>
                  </a:lnTo>
                  <a:lnTo>
                    <a:pt x="248" y="101"/>
                  </a:lnTo>
                  <a:lnTo>
                    <a:pt x="255" y="101"/>
                  </a:lnTo>
                  <a:close/>
                  <a:moveTo>
                    <a:pt x="742" y="80"/>
                  </a:moveTo>
                  <a:lnTo>
                    <a:pt x="754" y="85"/>
                  </a:lnTo>
                  <a:lnTo>
                    <a:pt x="754" y="89"/>
                  </a:lnTo>
                  <a:lnTo>
                    <a:pt x="749" y="89"/>
                  </a:lnTo>
                  <a:lnTo>
                    <a:pt x="746" y="89"/>
                  </a:lnTo>
                  <a:lnTo>
                    <a:pt x="744" y="89"/>
                  </a:lnTo>
                  <a:lnTo>
                    <a:pt x="742" y="87"/>
                  </a:lnTo>
                  <a:lnTo>
                    <a:pt x="742" y="87"/>
                  </a:lnTo>
                  <a:lnTo>
                    <a:pt x="742" y="85"/>
                  </a:lnTo>
                  <a:lnTo>
                    <a:pt x="742" y="80"/>
                  </a:lnTo>
                  <a:close/>
                  <a:moveTo>
                    <a:pt x="140" y="80"/>
                  </a:moveTo>
                  <a:lnTo>
                    <a:pt x="140" y="87"/>
                  </a:lnTo>
                  <a:lnTo>
                    <a:pt x="140" y="92"/>
                  </a:lnTo>
                  <a:lnTo>
                    <a:pt x="142" y="97"/>
                  </a:lnTo>
                  <a:lnTo>
                    <a:pt x="140" y="101"/>
                  </a:lnTo>
                  <a:lnTo>
                    <a:pt x="140" y="104"/>
                  </a:lnTo>
                  <a:lnTo>
                    <a:pt x="135" y="108"/>
                  </a:lnTo>
                  <a:lnTo>
                    <a:pt x="130" y="111"/>
                  </a:lnTo>
                  <a:lnTo>
                    <a:pt x="124" y="115"/>
                  </a:lnTo>
                  <a:lnTo>
                    <a:pt x="121" y="120"/>
                  </a:lnTo>
                  <a:lnTo>
                    <a:pt x="114" y="117"/>
                  </a:lnTo>
                  <a:lnTo>
                    <a:pt x="110" y="115"/>
                  </a:lnTo>
                  <a:lnTo>
                    <a:pt x="107" y="113"/>
                  </a:lnTo>
                  <a:lnTo>
                    <a:pt x="105" y="111"/>
                  </a:lnTo>
                  <a:lnTo>
                    <a:pt x="102" y="108"/>
                  </a:lnTo>
                  <a:lnTo>
                    <a:pt x="100" y="125"/>
                  </a:lnTo>
                  <a:lnTo>
                    <a:pt x="95" y="134"/>
                  </a:lnTo>
                  <a:lnTo>
                    <a:pt x="82" y="137"/>
                  </a:lnTo>
                  <a:lnTo>
                    <a:pt x="72" y="137"/>
                  </a:lnTo>
                  <a:lnTo>
                    <a:pt x="61" y="137"/>
                  </a:lnTo>
                  <a:lnTo>
                    <a:pt x="48" y="137"/>
                  </a:lnTo>
                  <a:lnTo>
                    <a:pt x="48" y="123"/>
                  </a:lnTo>
                  <a:lnTo>
                    <a:pt x="67" y="110"/>
                  </a:lnTo>
                  <a:lnTo>
                    <a:pt x="88" y="97"/>
                  </a:lnTo>
                  <a:lnTo>
                    <a:pt x="112" y="87"/>
                  </a:lnTo>
                  <a:lnTo>
                    <a:pt x="140" y="80"/>
                  </a:lnTo>
                  <a:close/>
                  <a:moveTo>
                    <a:pt x="3671" y="80"/>
                  </a:moveTo>
                  <a:lnTo>
                    <a:pt x="3680" y="80"/>
                  </a:lnTo>
                  <a:lnTo>
                    <a:pt x="3683" y="89"/>
                  </a:lnTo>
                  <a:lnTo>
                    <a:pt x="3683" y="99"/>
                  </a:lnTo>
                  <a:lnTo>
                    <a:pt x="3683" y="111"/>
                  </a:lnTo>
                  <a:lnTo>
                    <a:pt x="3699" y="106"/>
                  </a:lnTo>
                  <a:lnTo>
                    <a:pt x="3711" y="99"/>
                  </a:lnTo>
                  <a:lnTo>
                    <a:pt x="3725" y="92"/>
                  </a:lnTo>
                  <a:lnTo>
                    <a:pt x="3725" y="146"/>
                  </a:lnTo>
                  <a:lnTo>
                    <a:pt x="3725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2" y="150"/>
                  </a:lnTo>
                  <a:lnTo>
                    <a:pt x="3709" y="150"/>
                  </a:lnTo>
                  <a:lnTo>
                    <a:pt x="3692" y="151"/>
                  </a:lnTo>
                  <a:lnTo>
                    <a:pt x="3675" y="153"/>
                  </a:lnTo>
                  <a:lnTo>
                    <a:pt x="3661" y="155"/>
                  </a:lnTo>
                  <a:lnTo>
                    <a:pt x="3650" y="157"/>
                  </a:lnTo>
                  <a:lnTo>
                    <a:pt x="3645" y="158"/>
                  </a:lnTo>
                  <a:lnTo>
                    <a:pt x="3633" y="148"/>
                  </a:lnTo>
                  <a:lnTo>
                    <a:pt x="3624" y="134"/>
                  </a:lnTo>
                  <a:lnTo>
                    <a:pt x="3619" y="115"/>
                  </a:lnTo>
                  <a:lnTo>
                    <a:pt x="3620" y="110"/>
                  </a:lnTo>
                  <a:lnTo>
                    <a:pt x="3622" y="106"/>
                  </a:lnTo>
                  <a:lnTo>
                    <a:pt x="3624" y="103"/>
                  </a:lnTo>
                  <a:lnTo>
                    <a:pt x="3626" y="99"/>
                  </a:lnTo>
                  <a:lnTo>
                    <a:pt x="3627" y="96"/>
                  </a:lnTo>
                  <a:lnTo>
                    <a:pt x="3634" y="92"/>
                  </a:lnTo>
                  <a:lnTo>
                    <a:pt x="3643" y="87"/>
                  </a:lnTo>
                  <a:lnTo>
                    <a:pt x="3657" y="82"/>
                  </a:lnTo>
                  <a:lnTo>
                    <a:pt x="3671" y="80"/>
                  </a:lnTo>
                  <a:close/>
                  <a:moveTo>
                    <a:pt x="458" y="73"/>
                  </a:moveTo>
                  <a:lnTo>
                    <a:pt x="461" y="83"/>
                  </a:lnTo>
                  <a:lnTo>
                    <a:pt x="468" y="87"/>
                  </a:lnTo>
                  <a:lnTo>
                    <a:pt x="479" y="87"/>
                  </a:lnTo>
                  <a:lnTo>
                    <a:pt x="496" y="85"/>
                  </a:lnTo>
                  <a:lnTo>
                    <a:pt x="496" y="89"/>
                  </a:lnTo>
                  <a:lnTo>
                    <a:pt x="498" y="94"/>
                  </a:lnTo>
                  <a:lnTo>
                    <a:pt x="500" y="99"/>
                  </a:lnTo>
                  <a:lnTo>
                    <a:pt x="500" y="103"/>
                  </a:lnTo>
                  <a:lnTo>
                    <a:pt x="500" y="108"/>
                  </a:lnTo>
                  <a:lnTo>
                    <a:pt x="500" y="111"/>
                  </a:lnTo>
                  <a:lnTo>
                    <a:pt x="519" y="122"/>
                  </a:lnTo>
                  <a:lnTo>
                    <a:pt x="541" y="127"/>
                  </a:lnTo>
                  <a:lnTo>
                    <a:pt x="566" y="127"/>
                  </a:lnTo>
                  <a:lnTo>
                    <a:pt x="590" y="127"/>
                  </a:lnTo>
                  <a:lnTo>
                    <a:pt x="617" y="125"/>
                  </a:lnTo>
                  <a:lnTo>
                    <a:pt x="639" y="127"/>
                  </a:lnTo>
                  <a:lnTo>
                    <a:pt x="639" y="132"/>
                  </a:lnTo>
                  <a:lnTo>
                    <a:pt x="641" y="137"/>
                  </a:lnTo>
                  <a:lnTo>
                    <a:pt x="643" y="141"/>
                  </a:lnTo>
                  <a:lnTo>
                    <a:pt x="643" y="143"/>
                  </a:lnTo>
                  <a:lnTo>
                    <a:pt x="643" y="146"/>
                  </a:lnTo>
                  <a:lnTo>
                    <a:pt x="643" y="150"/>
                  </a:lnTo>
                  <a:lnTo>
                    <a:pt x="639" y="162"/>
                  </a:lnTo>
                  <a:lnTo>
                    <a:pt x="629" y="162"/>
                  </a:lnTo>
                  <a:lnTo>
                    <a:pt x="617" y="160"/>
                  </a:lnTo>
                  <a:lnTo>
                    <a:pt x="608" y="158"/>
                  </a:lnTo>
                  <a:lnTo>
                    <a:pt x="604" y="158"/>
                  </a:lnTo>
                  <a:lnTo>
                    <a:pt x="601" y="160"/>
                  </a:lnTo>
                  <a:lnTo>
                    <a:pt x="599" y="164"/>
                  </a:lnTo>
                  <a:lnTo>
                    <a:pt x="597" y="165"/>
                  </a:lnTo>
                  <a:lnTo>
                    <a:pt x="594" y="165"/>
                  </a:lnTo>
                  <a:lnTo>
                    <a:pt x="592" y="167"/>
                  </a:lnTo>
                  <a:lnTo>
                    <a:pt x="587" y="169"/>
                  </a:lnTo>
                  <a:lnTo>
                    <a:pt x="582" y="169"/>
                  </a:lnTo>
                  <a:lnTo>
                    <a:pt x="576" y="171"/>
                  </a:lnTo>
                  <a:lnTo>
                    <a:pt x="573" y="172"/>
                  </a:lnTo>
                  <a:lnTo>
                    <a:pt x="568" y="172"/>
                  </a:lnTo>
                  <a:lnTo>
                    <a:pt x="562" y="172"/>
                  </a:lnTo>
                  <a:lnTo>
                    <a:pt x="559" y="167"/>
                  </a:lnTo>
                  <a:lnTo>
                    <a:pt x="557" y="162"/>
                  </a:lnTo>
                  <a:lnTo>
                    <a:pt x="554" y="158"/>
                  </a:lnTo>
                  <a:lnTo>
                    <a:pt x="554" y="162"/>
                  </a:lnTo>
                  <a:lnTo>
                    <a:pt x="550" y="165"/>
                  </a:lnTo>
                  <a:lnTo>
                    <a:pt x="548" y="169"/>
                  </a:lnTo>
                  <a:lnTo>
                    <a:pt x="547" y="172"/>
                  </a:lnTo>
                  <a:lnTo>
                    <a:pt x="538" y="172"/>
                  </a:lnTo>
                  <a:lnTo>
                    <a:pt x="534" y="167"/>
                  </a:lnTo>
                  <a:lnTo>
                    <a:pt x="531" y="160"/>
                  </a:lnTo>
                  <a:lnTo>
                    <a:pt x="528" y="153"/>
                  </a:lnTo>
                  <a:lnTo>
                    <a:pt x="526" y="158"/>
                  </a:lnTo>
                  <a:lnTo>
                    <a:pt x="524" y="162"/>
                  </a:lnTo>
                  <a:lnTo>
                    <a:pt x="522" y="164"/>
                  </a:lnTo>
                  <a:lnTo>
                    <a:pt x="522" y="164"/>
                  </a:lnTo>
                  <a:lnTo>
                    <a:pt x="519" y="164"/>
                  </a:lnTo>
                  <a:lnTo>
                    <a:pt x="515" y="162"/>
                  </a:lnTo>
                  <a:lnTo>
                    <a:pt x="512" y="160"/>
                  </a:lnTo>
                  <a:lnTo>
                    <a:pt x="510" y="158"/>
                  </a:lnTo>
                  <a:lnTo>
                    <a:pt x="510" y="157"/>
                  </a:lnTo>
                  <a:lnTo>
                    <a:pt x="510" y="155"/>
                  </a:lnTo>
                  <a:lnTo>
                    <a:pt x="510" y="153"/>
                  </a:lnTo>
                  <a:lnTo>
                    <a:pt x="510" y="151"/>
                  </a:lnTo>
                  <a:lnTo>
                    <a:pt x="508" y="150"/>
                  </a:lnTo>
                  <a:lnTo>
                    <a:pt x="507" y="150"/>
                  </a:lnTo>
                  <a:lnTo>
                    <a:pt x="505" y="151"/>
                  </a:lnTo>
                  <a:lnTo>
                    <a:pt x="501" y="151"/>
                  </a:lnTo>
                  <a:lnTo>
                    <a:pt x="496" y="153"/>
                  </a:lnTo>
                  <a:lnTo>
                    <a:pt x="493" y="153"/>
                  </a:lnTo>
                  <a:lnTo>
                    <a:pt x="487" y="155"/>
                  </a:lnTo>
                  <a:lnTo>
                    <a:pt x="486" y="153"/>
                  </a:lnTo>
                  <a:lnTo>
                    <a:pt x="484" y="153"/>
                  </a:lnTo>
                  <a:lnTo>
                    <a:pt x="480" y="151"/>
                  </a:lnTo>
                  <a:lnTo>
                    <a:pt x="479" y="150"/>
                  </a:lnTo>
                  <a:lnTo>
                    <a:pt x="475" y="148"/>
                  </a:lnTo>
                  <a:lnTo>
                    <a:pt x="473" y="146"/>
                  </a:lnTo>
                  <a:lnTo>
                    <a:pt x="475" y="136"/>
                  </a:lnTo>
                  <a:lnTo>
                    <a:pt x="473" y="129"/>
                  </a:lnTo>
                  <a:lnTo>
                    <a:pt x="470" y="123"/>
                  </a:lnTo>
                  <a:lnTo>
                    <a:pt x="466" y="115"/>
                  </a:lnTo>
                  <a:lnTo>
                    <a:pt x="466" y="104"/>
                  </a:lnTo>
                  <a:lnTo>
                    <a:pt x="449" y="103"/>
                  </a:lnTo>
                  <a:lnTo>
                    <a:pt x="433" y="97"/>
                  </a:lnTo>
                  <a:lnTo>
                    <a:pt x="419" y="92"/>
                  </a:lnTo>
                  <a:lnTo>
                    <a:pt x="418" y="90"/>
                  </a:lnTo>
                  <a:lnTo>
                    <a:pt x="418" y="89"/>
                  </a:lnTo>
                  <a:lnTo>
                    <a:pt x="418" y="87"/>
                  </a:lnTo>
                  <a:lnTo>
                    <a:pt x="416" y="85"/>
                  </a:lnTo>
                  <a:lnTo>
                    <a:pt x="416" y="80"/>
                  </a:lnTo>
                  <a:lnTo>
                    <a:pt x="423" y="78"/>
                  </a:lnTo>
                  <a:lnTo>
                    <a:pt x="432" y="78"/>
                  </a:lnTo>
                  <a:lnTo>
                    <a:pt x="442" y="76"/>
                  </a:lnTo>
                  <a:lnTo>
                    <a:pt x="445" y="75"/>
                  </a:lnTo>
                  <a:lnTo>
                    <a:pt x="449" y="75"/>
                  </a:lnTo>
                  <a:lnTo>
                    <a:pt x="452" y="73"/>
                  </a:lnTo>
                  <a:lnTo>
                    <a:pt x="458" y="73"/>
                  </a:lnTo>
                  <a:close/>
                  <a:moveTo>
                    <a:pt x="377" y="73"/>
                  </a:moveTo>
                  <a:lnTo>
                    <a:pt x="409" y="73"/>
                  </a:lnTo>
                  <a:lnTo>
                    <a:pt x="409" y="76"/>
                  </a:lnTo>
                  <a:lnTo>
                    <a:pt x="411" y="80"/>
                  </a:lnTo>
                  <a:lnTo>
                    <a:pt x="411" y="83"/>
                  </a:lnTo>
                  <a:lnTo>
                    <a:pt x="412" y="89"/>
                  </a:lnTo>
                  <a:lnTo>
                    <a:pt x="404" y="89"/>
                  </a:lnTo>
                  <a:lnTo>
                    <a:pt x="400" y="89"/>
                  </a:lnTo>
                  <a:lnTo>
                    <a:pt x="397" y="89"/>
                  </a:lnTo>
                  <a:lnTo>
                    <a:pt x="390" y="87"/>
                  </a:lnTo>
                  <a:lnTo>
                    <a:pt x="384" y="87"/>
                  </a:lnTo>
                  <a:lnTo>
                    <a:pt x="377" y="85"/>
                  </a:lnTo>
                  <a:lnTo>
                    <a:pt x="377" y="73"/>
                  </a:lnTo>
                  <a:close/>
                  <a:moveTo>
                    <a:pt x="301" y="69"/>
                  </a:moveTo>
                  <a:lnTo>
                    <a:pt x="308" y="73"/>
                  </a:lnTo>
                  <a:lnTo>
                    <a:pt x="315" y="76"/>
                  </a:lnTo>
                  <a:lnTo>
                    <a:pt x="318" y="82"/>
                  </a:lnTo>
                  <a:lnTo>
                    <a:pt x="322" y="89"/>
                  </a:lnTo>
                  <a:lnTo>
                    <a:pt x="323" y="96"/>
                  </a:lnTo>
                  <a:lnTo>
                    <a:pt x="313" y="96"/>
                  </a:lnTo>
                  <a:lnTo>
                    <a:pt x="313" y="92"/>
                  </a:lnTo>
                  <a:lnTo>
                    <a:pt x="308" y="89"/>
                  </a:lnTo>
                  <a:lnTo>
                    <a:pt x="306" y="85"/>
                  </a:lnTo>
                  <a:lnTo>
                    <a:pt x="304" y="82"/>
                  </a:lnTo>
                  <a:lnTo>
                    <a:pt x="302" y="76"/>
                  </a:lnTo>
                  <a:lnTo>
                    <a:pt x="301" y="69"/>
                  </a:lnTo>
                  <a:close/>
                  <a:moveTo>
                    <a:pt x="489" y="61"/>
                  </a:moveTo>
                  <a:lnTo>
                    <a:pt x="505" y="61"/>
                  </a:lnTo>
                  <a:lnTo>
                    <a:pt x="505" y="69"/>
                  </a:lnTo>
                  <a:lnTo>
                    <a:pt x="489" y="69"/>
                  </a:lnTo>
                  <a:lnTo>
                    <a:pt x="489" y="61"/>
                  </a:lnTo>
                  <a:close/>
                  <a:moveTo>
                    <a:pt x="192" y="61"/>
                  </a:moveTo>
                  <a:lnTo>
                    <a:pt x="201" y="62"/>
                  </a:lnTo>
                  <a:lnTo>
                    <a:pt x="208" y="62"/>
                  </a:lnTo>
                  <a:lnTo>
                    <a:pt x="215" y="64"/>
                  </a:lnTo>
                  <a:lnTo>
                    <a:pt x="220" y="66"/>
                  </a:lnTo>
                  <a:lnTo>
                    <a:pt x="217" y="71"/>
                  </a:lnTo>
                  <a:lnTo>
                    <a:pt x="213" y="76"/>
                  </a:lnTo>
                  <a:lnTo>
                    <a:pt x="210" y="80"/>
                  </a:lnTo>
                  <a:lnTo>
                    <a:pt x="205" y="85"/>
                  </a:lnTo>
                  <a:lnTo>
                    <a:pt x="199" y="89"/>
                  </a:lnTo>
                  <a:lnTo>
                    <a:pt x="194" y="90"/>
                  </a:lnTo>
                  <a:lnTo>
                    <a:pt x="191" y="90"/>
                  </a:lnTo>
                  <a:lnTo>
                    <a:pt x="185" y="89"/>
                  </a:lnTo>
                  <a:lnTo>
                    <a:pt x="182" y="85"/>
                  </a:lnTo>
                  <a:lnTo>
                    <a:pt x="180" y="82"/>
                  </a:lnTo>
                  <a:lnTo>
                    <a:pt x="178" y="78"/>
                  </a:lnTo>
                  <a:lnTo>
                    <a:pt x="178" y="73"/>
                  </a:lnTo>
                  <a:lnTo>
                    <a:pt x="185" y="68"/>
                  </a:lnTo>
                  <a:lnTo>
                    <a:pt x="192" y="61"/>
                  </a:lnTo>
                  <a:close/>
                  <a:moveTo>
                    <a:pt x="435" y="54"/>
                  </a:moveTo>
                  <a:lnTo>
                    <a:pt x="440" y="54"/>
                  </a:lnTo>
                  <a:lnTo>
                    <a:pt x="444" y="54"/>
                  </a:lnTo>
                  <a:lnTo>
                    <a:pt x="447" y="54"/>
                  </a:lnTo>
                  <a:lnTo>
                    <a:pt x="449" y="54"/>
                  </a:lnTo>
                  <a:lnTo>
                    <a:pt x="452" y="54"/>
                  </a:lnTo>
                  <a:lnTo>
                    <a:pt x="456" y="54"/>
                  </a:lnTo>
                  <a:lnTo>
                    <a:pt x="461" y="54"/>
                  </a:lnTo>
                  <a:lnTo>
                    <a:pt x="461" y="61"/>
                  </a:lnTo>
                  <a:lnTo>
                    <a:pt x="438" y="66"/>
                  </a:lnTo>
                  <a:lnTo>
                    <a:pt x="435" y="54"/>
                  </a:lnTo>
                  <a:close/>
                  <a:moveTo>
                    <a:pt x="220" y="43"/>
                  </a:moveTo>
                  <a:lnTo>
                    <a:pt x="227" y="45"/>
                  </a:lnTo>
                  <a:lnTo>
                    <a:pt x="234" y="47"/>
                  </a:lnTo>
                  <a:lnTo>
                    <a:pt x="240" y="50"/>
                  </a:lnTo>
                  <a:lnTo>
                    <a:pt x="236" y="50"/>
                  </a:lnTo>
                  <a:lnTo>
                    <a:pt x="227" y="54"/>
                  </a:lnTo>
                  <a:lnTo>
                    <a:pt x="217" y="54"/>
                  </a:lnTo>
                  <a:lnTo>
                    <a:pt x="205" y="54"/>
                  </a:lnTo>
                  <a:lnTo>
                    <a:pt x="205" y="50"/>
                  </a:lnTo>
                  <a:lnTo>
                    <a:pt x="208" y="50"/>
                  </a:lnTo>
                  <a:lnTo>
                    <a:pt x="212" y="47"/>
                  </a:lnTo>
                  <a:lnTo>
                    <a:pt x="217" y="45"/>
                  </a:lnTo>
                  <a:lnTo>
                    <a:pt x="220" y="43"/>
                  </a:lnTo>
                  <a:close/>
                  <a:moveTo>
                    <a:pt x="2671" y="41"/>
                  </a:moveTo>
                  <a:lnTo>
                    <a:pt x="2688" y="43"/>
                  </a:lnTo>
                  <a:lnTo>
                    <a:pt x="2692" y="47"/>
                  </a:lnTo>
                  <a:lnTo>
                    <a:pt x="2694" y="50"/>
                  </a:lnTo>
                  <a:lnTo>
                    <a:pt x="2697" y="54"/>
                  </a:lnTo>
                  <a:lnTo>
                    <a:pt x="2695" y="57"/>
                  </a:lnTo>
                  <a:lnTo>
                    <a:pt x="2695" y="59"/>
                  </a:lnTo>
                  <a:lnTo>
                    <a:pt x="2695" y="59"/>
                  </a:lnTo>
                  <a:lnTo>
                    <a:pt x="2694" y="61"/>
                  </a:lnTo>
                  <a:lnTo>
                    <a:pt x="2694" y="61"/>
                  </a:lnTo>
                  <a:lnTo>
                    <a:pt x="2683" y="75"/>
                  </a:lnTo>
                  <a:lnTo>
                    <a:pt x="2669" y="85"/>
                  </a:lnTo>
                  <a:lnTo>
                    <a:pt x="2653" y="94"/>
                  </a:lnTo>
                  <a:lnTo>
                    <a:pt x="2634" y="101"/>
                  </a:lnTo>
                  <a:lnTo>
                    <a:pt x="2617" y="108"/>
                  </a:lnTo>
                  <a:lnTo>
                    <a:pt x="2601" y="115"/>
                  </a:lnTo>
                  <a:lnTo>
                    <a:pt x="2584" y="129"/>
                  </a:lnTo>
                  <a:lnTo>
                    <a:pt x="2564" y="150"/>
                  </a:lnTo>
                  <a:lnTo>
                    <a:pt x="2544" y="174"/>
                  </a:lnTo>
                  <a:lnTo>
                    <a:pt x="2524" y="202"/>
                  </a:lnTo>
                  <a:lnTo>
                    <a:pt x="2509" y="230"/>
                  </a:lnTo>
                  <a:lnTo>
                    <a:pt x="2498" y="258"/>
                  </a:lnTo>
                  <a:lnTo>
                    <a:pt x="2493" y="284"/>
                  </a:lnTo>
                  <a:lnTo>
                    <a:pt x="2495" y="293"/>
                  </a:lnTo>
                  <a:lnTo>
                    <a:pt x="2502" y="303"/>
                  </a:lnTo>
                  <a:lnTo>
                    <a:pt x="2510" y="314"/>
                  </a:lnTo>
                  <a:lnTo>
                    <a:pt x="2521" y="322"/>
                  </a:lnTo>
                  <a:lnTo>
                    <a:pt x="2521" y="326"/>
                  </a:lnTo>
                  <a:lnTo>
                    <a:pt x="2516" y="326"/>
                  </a:lnTo>
                  <a:lnTo>
                    <a:pt x="2512" y="335"/>
                  </a:lnTo>
                  <a:lnTo>
                    <a:pt x="2498" y="329"/>
                  </a:lnTo>
                  <a:lnTo>
                    <a:pt x="2482" y="326"/>
                  </a:lnTo>
                  <a:lnTo>
                    <a:pt x="2477" y="312"/>
                  </a:lnTo>
                  <a:lnTo>
                    <a:pt x="2468" y="300"/>
                  </a:lnTo>
                  <a:lnTo>
                    <a:pt x="2460" y="291"/>
                  </a:lnTo>
                  <a:lnTo>
                    <a:pt x="2451" y="282"/>
                  </a:lnTo>
                  <a:lnTo>
                    <a:pt x="2444" y="268"/>
                  </a:lnTo>
                  <a:lnTo>
                    <a:pt x="2454" y="261"/>
                  </a:lnTo>
                  <a:lnTo>
                    <a:pt x="2460" y="258"/>
                  </a:lnTo>
                  <a:lnTo>
                    <a:pt x="2460" y="253"/>
                  </a:lnTo>
                  <a:lnTo>
                    <a:pt x="2458" y="249"/>
                  </a:lnTo>
                  <a:lnTo>
                    <a:pt x="2456" y="242"/>
                  </a:lnTo>
                  <a:lnTo>
                    <a:pt x="2458" y="235"/>
                  </a:lnTo>
                  <a:lnTo>
                    <a:pt x="2463" y="226"/>
                  </a:lnTo>
                  <a:lnTo>
                    <a:pt x="2470" y="221"/>
                  </a:lnTo>
                  <a:lnTo>
                    <a:pt x="2477" y="214"/>
                  </a:lnTo>
                  <a:lnTo>
                    <a:pt x="2482" y="204"/>
                  </a:lnTo>
                  <a:lnTo>
                    <a:pt x="2479" y="202"/>
                  </a:lnTo>
                  <a:lnTo>
                    <a:pt x="2475" y="200"/>
                  </a:lnTo>
                  <a:lnTo>
                    <a:pt x="2475" y="199"/>
                  </a:lnTo>
                  <a:lnTo>
                    <a:pt x="2474" y="199"/>
                  </a:lnTo>
                  <a:lnTo>
                    <a:pt x="2474" y="197"/>
                  </a:lnTo>
                  <a:lnTo>
                    <a:pt x="2474" y="195"/>
                  </a:lnTo>
                  <a:lnTo>
                    <a:pt x="2482" y="186"/>
                  </a:lnTo>
                  <a:lnTo>
                    <a:pt x="2491" y="178"/>
                  </a:lnTo>
                  <a:lnTo>
                    <a:pt x="2496" y="165"/>
                  </a:lnTo>
                  <a:lnTo>
                    <a:pt x="2498" y="162"/>
                  </a:lnTo>
                  <a:lnTo>
                    <a:pt x="2496" y="157"/>
                  </a:lnTo>
                  <a:lnTo>
                    <a:pt x="2496" y="153"/>
                  </a:lnTo>
                  <a:lnTo>
                    <a:pt x="2495" y="151"/>
                  </a:lnTo>
                  <a:lnTo>
                    <a:pt x="2495" y="146"/>
                  </a:lnTo>
                  <a:lnTo>
                    <a:pt x="2495" y="143"/>
                  </a:lnTo>
                  <a:lnTo>
                    <a:pt x="2496" y="137"/>
                  </a:lnTo>
                  <a:lnTo>
                    <a:pt x="2510" y="122"/>
                  </a:lnTo>
                  <a:lnTo>
                    <a:pt x="2528" y="106"/>
                  </a:lnTo>
                  <a:lnTo>
                    <a:pt x="2550" y="90"/>
                  </a:lnTo>
                  <a:lnTo>
                    <a:pt x="2573" y="78"/>
                  </a:lnTo>
                  <a:lnTo>
                    <a:pt x="2592" y="69"/>
                  </a:lnTo>
                  <a:lnTo>
                    <a:pt x="2624" y="69"/>
                  </a:lnTo>
                  <a:lnTo>
                    <a:pt x="2634" y="64"/>
                  </a:lnTo>
                  <a:lnTo>
                    <a:pt x="2641" y="59"/>
                  </a:lnTo>
                  <a:lnTo>
                    <a:pt x="2646" y="52"/>
                  </a:lnTo>
                  <a:lnTo>
                    <a:pt x="2652" y="48"/>
                  </a:lnTo>
                  <a:lnTo>
                    <a:pt x="2659" y="45"/>
                  </a:lnTo>
                  <a:lnTo>
                    <a:pt x="2671" y="41"/>
                  </a:lnTo>
                  <a:close/>
                  <a:moveTo>
                    <a:pt x="400" y="15"/>
                  </a:moveTo>
                  <a:lnTo>
                    <a:pt x="416" y="15"/>
                  </a:lnTo>
                  <a:lnTo>
                    <a:pt x="421" y="22"/>
                  </a:lnTo>
                  <a:lnTo>
                    <a:pt x="428" y="29"/>
                  </a:lnTo>
                  <a:lnTo>
                    <a:pt x="435" y="34"/>
                  </a:lnTo>
                  <a:lnTo>
                    <a:pt x="432" y="38"/>
                  </a:lnTo>
                  <a:lnTo>
                    <a:pt x="430" y="40"/>
                  </a:lnTo>
                  <a:lnTo>
                    <a:pt x="428" y="41"/>
                  </a:lnTo>
                  <a:lnTo>
                    <a:pt x="426" y="45"/>
                  </a:lnTo>
                  <a:lnTo>
                    <a:pt x="425" y="48"/>
                  </a:lnTo>
                  <a:lnTo>
                    <a:pt x="423" y="54"/>
                  </a:lnTo>
                  <a:lnTo>
                    <a:pt x="418" y="54"/>
                  </a:lnTo>
                  <a:lnTo>
                    <a:pt x="411" y="54"/>
                  </a:lnTo>
                  <a:lnTo>
                    <a:pt x="407" y="52"/>
                  </a:lnTo>
                  <a:lnTo>
                    <a:pt x="402" y="52"/>
                  </a:lnTo>
                  <a:lnTo>
                    <a:pt x="397" y="50"/>
                  </a:lnTo>
                  <a:lnTo>
                    <a:pt x="397" y="43"/>
                  </a:lnTo>
                  <a:lnTo>
                    <a:pt x="398" y="38"/>
                  </a:lnTo>
                  <a:lnTo>
                    <a:pt x="400" y="31"/>
                  </a:lnTo>
                  <a:lnTo>
                    <a:pt x="400" y="24"/>
                  </a:lnTo>
                  <a:lnTo>
                    <a:pt x="400" y="15"/>
                  </a:lnTo>
                  <a:close/>
                  <a:moveTo>
                    <a:pt x="3165" y="0"/>
                  </a:moveTo>
                  <a:lnTo>
                    <a:pt x="3184" y="0"/>
                  </a:lnTo>
                  <a:lnTo>
                    <a:pt x="3188" y="5"/>
                  </a:lnTo>
                  <a:lnTo>
                    <a:pt x="3189" y="7"/>
                  </a:lnTo>
                  <a:lnTo>
                    <a:pt x="3191" y="10"/>
                  </a:lnTo>
                  <a:lnTo>
                    <a:pt x="3195" y="14"/>
                  </a:lnTo>
                  <a:lnTo>
                    <a:pt x="3196" y="19"/>
                  </a:lnTo>
                  <a:lnTo>
                    <a:pt x="3191" y="21"/>
                  </a:lnTo>
                  <a:lnTo>
                    <a:pt x="3189" y="22"/>
                  </a:lnTo>
                  <a:lnTo>
                    <a:pt x="3186" y="24"/>
                  </a:lnTo>
                  <a:lnTo>
                    <a:pt x="3184" y="27"/>
                  </a:lnTo>
                  <a:lnTo>
                    <a:pt x="3182" y="29"/>
                  </a:lnTo>
                  <a:lnTo>
                    <a:pt x="3181" y="34"/>
                  </a:lnTo>
                  <a:lnTo>
                    <a:pt x="3195" y="38"/>
                  </a:lnTo>
                  <a:lnTo>
                    <a:pt x="3202" y="41"/>
                  </a:lnTo>
                  <a:lnTo>
                    <a:pt x="3209" y="48"/>
                  </a:lnTo>
                  <a:lnTo>
                    <a:pt x="3216" y="57"/>
                  </a:lnTo>
                  <a:lnTo>
                    <a:pt x="3228" y="52"/>
                  </a:lnTo>
                  <a:lnTo>
                    <a:pt x="3240" y="50"/>
                  </a:lnTo>
                  <a:lnTo>
                    <a:pt x="3254" y="48"/>
                  </a:lnTo>
                  <a:lnTo>
                    <a:pt x="3270" y="43"/>
                  </a:lnTo>
                  <a:lnTo>
                    <a:pt x="3271" y="41"/>
                  </a:lnTo>
                  <a:lnTo>
                    <a:pt x="3271" y="41"/>
                  </a:lnTo>
                  <a:lnTo>
                    <a:pt x="3273" y="43"/>
                  </a:lnTo>
                  <a:lnTo>
                    <a:pt x="3273" y="45"/>
                  </a:lnTo>
                  <a:lnTo>
                    <a:pt x="3273" y="47"/>
                  </a:lnTo>
                  <a:lnTo>
                    <a:pt x="3287" y="54"/>
                  </a:lnTo>
                  <a:lnTo>
                    <a:pt x="3298" y="62"/>
                  </a:lnTo>
                  <a:lnTo>
                    <a:pt x="3306" y="73"/>
                  </a:lnTo>
                  <a:lnTo>
                    <a:pt x="3315" y="85"/>
                  </a:lnTo>
                  <a:lnTo>
                    <a:pt x="3315" y="108"/>
                  </a:lnTo>
                  <a:lnTo>
                    <a:pt x="3303" y="117"/>
                  </a:lnTo>
                  <a:lnTo>
                    <a:pt x="3298" y="125"/>
                  </a:lnTo>
                  <a:lnTo>
                    <a:pt x="3294" y="134"/>
                  </a:lnTo>
                  <a:lnTo>
                    <a:pt x="3289" y="143"/>
                  </a:lnTo>
                  <a:lnTo>
                    <a:pt x="3275" y="151"/>
                  </a:lnTo>
                  <a:lnTo>
                    <a:pt x="3259" y="160"/>
                  </a:lnTo>
                  <a:lnTo>
                    <a:pt x="3243" y="171"/>
                  </a:lnTo>
                  <a:lnTo>
                    <a:pt x="3231" y="185"/>
                  </a:lnTo>
                  <a:lnTo>
                    <a:pt x="3235" y="185"/>
                  </a:lnTo>
                  <a:lnTo>
                    <a:pt x="3247" y="178"/>
                  </a:lnTo>
                  <a:lnTo>
                    <a:pt x="3261" y="176"/>
                  </a:lnTo>
                  <a:lnTo>
                    <a:pt x="3277" y="178"/>
                  </a:lnTo>
                  <a:lnTo>
                    <a:pt x="3277" y="181"/>
                  </a:lnTo>
                  <a:lnTo>
                    <a:pt x="3275" y="185"/>
                  </a:lnTo>
                  <a:lnTo>
                    <a:pt x="3275" y="186"/>
                  </a:lnTo>
                  <a:lnTo>
                    <a:pt x="3275" y="188"/>
                  </a:lnTo>
                  <a:lnTo>
                    <a:pt x="3275" y="188"/>
                  </a:lnTo>
                  <a:lnTo>
                    <a:pt x="3275" y="190"/>
                  </a:lnTo>
                  <a:lnTo>
                    <a:pt x="3277" y="190"/>
                  </a:lnTo>
                  <a:lnTo>
                    <a:pt x="3280" y="192"/>
                  </a:lnTo>
                  <a:lnTo>
                    <a:pt x="3285" y="186"/>
                  </a:lnTo>
                  <a:lnTo>
                    <a:pt x="3292" y="181"/>
                  </a:lnTo>
                  <a:lnTo>
                    <a:pt x="3299" y="176"/>
                  </a:lnTo>
                  <a:lnTo>
                    <a:pt x="3308" y="172"/>
                  </a:lnTo>
                  <a:lnTo>
                    <a:pt x="3308" y="178"/>
                  </a:lnTo>
                  <a:lnTo>
                    <a:pt x="3305" y="183"/>
                  </a:lnTo>
                  <a:lnTo>
                    <a:pt x="3303" y="188"/>
                  </a:lnTo>
                  <a:lnTo>
                    <a:pt x="3301" y="195"/>
                  </a:lnTo>
                  <a:lnTo>
                    <a:pt x="3299" y="204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3" y="206"/>
                  </a:lnTo>
                  <a:lnTo>
                    <a:pt x="3303" y="207"/>
                  </a:lnTo>
                  <a:lnTo>
                    <a:pt x="3312" y="207"/>
                  </a:lnTo>
                  <a:lnTo>
                    <a:pt x="3312" y="195"/>
                  </a:lnTo>
                  <a:lnTo>
                    <a:pt x="3329" y="193"/>
                  </a:lnTo>
                  <a:lnTo>
                    <a:pt x="3345" y="193"/>
                  </a:lnTo>
                  <a:lnTo>
                    <a:pt x="3357" y="195"/>
                  </a:lnTo>
                  <a:lnTo>
                    <a:pt x="3369" y="204"/>
                  </a:lnTo>
                  <a:lnTo>
                    <a:pt x="3369" y="206"/>
                  </a:lnTo>
                  <a:lnTo>
                    <a:pt x="3369" y="211"/>
                  </a:lnTo>
                  <a:lnTo>
                    <a:pt x="3371" y="216"/>
                  </a:lnTo>
                  <a:lnTo>
                    <a:pt x="3371" y="221"/>
                  </a:lnTo>
                  <a:lnTo>
                    <a:pt x="3373" y="226"/>
                  </a:lnTo>
                  <a:lnTo>
                    <a:pt x="3423" y="230"/>
                  </a:lnTo>
                  <a:lnTo>
                    <a:pt x="3427" y="219"/>
                  </a:lnTo>
                  <a:lnTo>
                    <a:pt x="3427" y="216"/>
                  </a:lnTo>
                  <a:lnTo>
                    <a:pt x="3427" y="214"/>
                  </a:lnTo>
                  <a:lnTo>
                    <a:pt x="3427" y="211"/>
                  </a:lnTo>
                  <a:lnTo>
                    <a:pt x="3427" y="206"/>
                  </a:lnTo>
                  <a:lnTo>
                    <a:pt x="3427" y="200"/>
                  </a:lnTo>
                  <a:lnTo>
                    <a:pt x="3430" y="199"/>
                  </a:lnTo>
                  <a:lnTo>
                    <a:pt x="3430" y="199"/>
                  </a:lnTo>
                  <a:lnTo>
                    <a:pt x="3432" y="199"/>
                  </a:lnTo>
                  <a:lnTo>
                    <a:pt x="3432" y="197"/>
                  </a:lnTo>
                  <a:lnTo>
                    <a:pt x="3434" y="195"/>
                  </a:lnTo>
                  <a:lnTo>
                    <a:pt x="3444" y="200"/>
                  </a:lnTo>
                  <a:lnTo>
                    <a:pt x="3455" y="206"/>
                  </a:lnTo>
                  <a:lnTo>
                    <a:pt x="3465" y="211"/>
                  </a:lnTo>
                  <a:lnTo>
                    <a:pt x="3476" y="202"/>
                  </a:lnTo>
                  <a:lnTo>
                    <a:pt x="3488" y="197"/>
                  </a:lnTo>
                  <a:lnTo>
                    <a:pt x="3507" y="195"/>
                  </a:lnTo>
                  <a:lnTo>
                    <a:pt x="3507" y="200"/>
                  </a:lnTo>
                  <a:lnTo>
                    <a:pt x="3510" y="200"/>
                  </a:lnTo>
                  <a:lnTo>
                    <a:pt x="3519" y="235"/>
                  </a:lnTo>
                  <a:lnTo>
                    <a:pt x="3507" y="247"/>
                  </a:lnTo>
                  <a:lnTo>
                    <a:pt x="3500" y="265"/>
                  </a:lnTo>
                  <a:lnTo>
                    <a:pt x="3502" y="268"/>
                  </a:lnTo>
                  <a:lnTo>
                    <a:pt x="3504" y="272"/>
                  </a:lnTo>
                  <a:lnTo>
                    <a:pt x="3504" y="275"/>
                  </a:lnTo>
                  <a:lnTo>
                    <a:pt x="3505" y="279"/>
                  </a:lnTo>
                  <a:lnTo>
                    <a:pt x="3507" y="284"/>
                  </a:lnTo>
                  <a:lnTo>
                    <a:pt x="3516" y="293"/>
                  </a:lnTo>
                  <a:lnTo>
                    <a:pt x="3528" y="300"/>
                  </a:lnTo>
                  <a:lnTo>
                    <a:pt x="3538" y="307"/>
                  </a:lnTo>
                  <a:lnTo>
                    <a:pt x="3538" y="307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2" y="303"/>
                  </a:lnTo>
                  <a:lnTo>
                    <a:pt x="3547" y="295"/>
                  </a:lnTo>
                  <a:lnTo>
                    <a:pt x="3551" y="284"/>
                  </a:lnTo>
                  <a:lnTo>
                    <a:pt x="3554" y="274"/>
                  </a:lnTo>
                  <a:lnTo>
                    <a:pt x="3561" y="265"/>
                  </a:lnTo>
                  <a:lnTo>
                    <a:pt x="3561" y="274"/>
                  </a:lnTo>
                  <a:lnTo>
                    <a:pt x="3563" y="281"/>
                  </a:lnTo>
                  <a:lnTo>
                    <a:pt x="3566" y="286"/>
                  </a:lnTo>
                  <a:lnTo>
                    <a:pt x="3572" y="289"/>
                  </a:lnTo>
                  <a:lnTo>
                    <a:pt x="3579" y="291"/>
                  </a:lnTo>
                  <a:lnTo>
                    <a:pt x="3587" y="293"/>
                  </a:lnTo>
                  <a:lnTo>
                    <a:pt x="3600" y="272"/>
                  </a:lnTo>
                  <a:lnTo>
                    <a:pt x="3605" y="277"/>
                  </a:lnTo>
                  <a:lnTo>
                    <a:pt x="3610" y="281"/>
                  </a:lnTo>
                  <a:lnTo>
                    <a:pt x="3613" y="286"/>
                  </a:lnTo>
                  <a:lnTo>
                    <a:pt x="3619" y="289"/>
                  </a:lnTo>
                  <a:lnTo>
                    <a:pt x="3626" y="293"/>
                  </a:lnTo>
                  <a:lnTo>
                    <a:pt x="3629" y="289"/>
                  </a:lnTo>
                  <a:lnTo>
                    <a:pt x="3633" y="286"/>
                  </a:lnTo>
                  <a:lnTo>
                    <a:pt x="3636" y="286"/>
                  </a:lnTo>
                  <a:lnTo>
                    <a:pt x="3638" y="286"/>
                  </a:lnTo>
                  <a:lnTo>
                    <a:pt x="3643" y="286"/>
                  </a:lnTo>
                  <a:lnTo>
                    <a:pt x="3647" y="288"/>
                  </a:lnTo>
                  <a:lnTo>
                    <a:pt x="3654" y="288"/>
                  </a:lnTo>
                  <a:lnTo>
                    <a:pt x="3652" y="270"/>
                  </a:lnTo>
                  <a:lnTo>
                    <a:pt x="3648" y="258"/>
                  </a:lnTo>
                  <a:lnTo>
                    <a:pt x="3645" y="242"/>
                  </a:lnTo>
                  <a:lnTo>
                    <a:pt x="3657" y="239"/>
                  </a:lnTo>
                  <a:lnTo>
                    <a:pt x="3668" y="235"/>
                  </a:lnTo>
                  <a:lnTo>
                    <a:pt x="3685" y="235"/>
                  </a:lnTo>
                  <a:lnTo>
                    <a:pt x="3704" y="237"/>
                  </a:lnTo>
                  <a:lnTo>
                    <a:pt x="3723" y="242"/>
                  </a:lnTo>
                  <a:lnTo>
                    <a:pt x="3741" y="247"/>
                  </a:lnTo>
                  <a:lnTo>
                    <a:pt x="3757" y="253"/>
                  </a:lnTo>
                  <a:lnTo>
                    <a:pt x="3764" y="258"/>
                  </a:lnTo>
                  <a:lnTo>
                    <a:pt x="3767" y="261"/>
                  </a:lnTo>
                  <a:lnTo>
                    <a:pt x="3769" y="267"/>
                  </a:lnTo>
                  <a:lnTo>
                    <a:pt x="3769" y="270"/>
                  </a:lnTo>
                  <a:lnTo>
                    <a:pt x="3771" y="272"/>
                  </a:lnTo>
                  <a:lnTo>
                    <a:pt x="3771" y="275"/>
                  </a:lnTo>
                  <a:lnTo>
                    <a:pt x="3774" y="277"/>
                  </a:lnTo>
                  <a:lnTo>
                    <a:pt x="3778" y="279"/>
                  </a:lnTo>
                  <a:lnTo>
                    <a:pt x="3783" y="281"/>
                  </a:lnTo>
                  <a:lnTo>
                    <a:pt x="3793" y="277"/>
                  </a:lnTo>
                  <a:lnTo>
                    <a:pt x="3805" y="277"/>
                  </a:lnTo>
                  <a:lnTo>
                    <a:pt x="3818" y="277"/>
                  </a:lnTo>
                  <a:lnTo>
                    <a:pt x="3823" y="288"/>
                  </a:lnTo>
                  <a:lnTo>
                    <a:pt x="3830" y="298"/>
                  </a:lnTo>
                  <a:lnTo>
                    <a:pt x="3840" y="307"/>
                  </a:lnTo>
                  <a:lnTo>
                    <a:pt x="3853" y="312"/>
                  </a:lnTo>
                  <a:lnTo>
                    <a:pt x="3865" y="307"/>
                  </a:lnTo>
                  <a:lnTo>
                    <a:pt x="3882" y="307"/>
                  </a:lnTo>
                  <a:lnTo>
                    <a:pt x="3898" y="309"/>
                  </a:lnTo>
                  <a:lnTo>
                    <a:pt x="3914" y="312"/>
                  </a:lnTo>
                  <a:lnTo>
                    <a:pt x="3926" y="315"/>
                  </a:lnTo>
                  <a:lnTo>
                    <a:pt x="3931" y="331"/>
                  </a:lnTo>
                  <a:lnTo>
                    <a:pt x="3933" y="345"/>
                  </a:lnTo>
                  <a:lnTo>
                    <a:pt x="3936" y="357"/>
                  </a:lnTo>
                  <a:lnTo>
                    <a:pt x="3940" y="359"/>
                  </a:lnTo>
                  <a:lnTo>
                    <a:pt x="3942" y="363"/>
                  </a:lnTo>
                  <a:lnTo>
                    <a:pt x="3945" y="364"/>
                  </a:lnTo>
                  <a:lnTo>
                    <a:pt x="3978" y="361"/>
                  </a:lnTo>
                  <a:lnTo>
                    <a:pt x="4011" y="361"/>
                  </a:lnTo>
                  <a:lnTo>
                    <a:pt x="4045" y="361"/>
                  </a:lnTo>
                  <a:lnTo>
                    <a:pt x="4048" y="368"/>
                  </a:lnTo>
                  <a:lnTo>
                    <a:pt x="4053" y="373"/>
                  </a:lnTo>
                  <a:lnTo>
                    <a:pt x="4059" y="380"/>
                  </a:lnTo>
                  <a:lnTo>
                    <a:pt x="4064" y="384"/>
                  </a:lnTo>
                  <a:lnTo>
                    <a:pt x="4071" y="389"/>
                  </a:lnTo>
                  <a:lnTo>
                    <a:pt x="4071" y="384"/>
                  </a:lnTo>
                  <a:lnTo>
                    <a:pt x="4073" y="382"/>
                  </a:lnTo>
                  <a:lnTo>
                    <a:pt x="4074" y="378"/>
                  </a:lnTo>
                  <a:lnTo>
                    <a:pt x="4074" y="375"/>
                  </a:lnTo>
                  <a:lnTo>
                    <a:pt x="4076" y="370"/>
                  </a:lnTo>
                  <a:lnTo>
                    <a:pt x="4073" y="364"/>
                  </a:lnTo>
                  <a:lnTo>
                    <a:pt x="4071" y="361"/>
                  </a:lnTo>
                  <a:lnTo>
                    <a:pt x="4069" y="359"/>
                  </a:lnTo>
                  <a:lnTo>
                    <a:pt x="4069" y="356"/>
                  </a:lnTo>
                  <a:lnTo>
                    <a:pt x="4071" y="352"/>
                  </a:lnTo>
                  <a:lnTo>
                    <a:pt x="4071" y="347"/>
                  </a:lnTo>
                  <a:lnTo>
                    <a:pt x="4071" y="342"/>
                  </a:lnTo>
                  <a:lnTo>
                    <a:pt x="4088" y="345"/>
                  </a:lnTo>
                  <a:lnTo>
                    <a:pt x="4100" y="352"/>
                  </a:lnTo>
                  <a:lnTo>
                    <a:pt x="4114" y="357"/>
                  </a:lnTo>
                  <a:lnTo>
                    <a:pt x="4120" y="357"/>
                  </a:lnTo>
                  <a:lnTo>
                    <a:pt x="4125" y="357"/>
                  </a:lnTo>
                  <a:lnTo>
                    <a:pt x="4130" y="356"/>
                  </a:lnTo>
                  <a:lnTo>
                    <a:pt x="4134" y="352"/>
                  </a:lnTo>
                  <a:lnTo>
                    <a:pt x="4137" y="350"/>
                  </a:lnTo>
                  <a:lnTo>
                    <a:pt x="4141" y="349"/>
                  </a:lnTo>
                  <a:lnTo>
                    <a:pt x="4198" y="373"/>
                  </a:lnTo>
                  <a:lnTo>
                    <a:pt x="4230" y="406"/>
                  </a:lnTo>
                  <a:lnTo>
                    <a:pt x="4235" y="410"/>
                  </a:lnTo>
                  <a:lnTo>
                    <a:pt x="4240" y="410"/>
                  </a:lnTo>
                  <a:lnTo>
                    <a:pt x="4245" y="411"/>
                  </a:lnTo>
                  <a:lnTo>
                    <a:pt x="4251" y="411"/>
                  </a:lnTo>
                  <a:lnTo>
                    <a:pt x="4256" y="415"/>
                  </a:lnTo>
                  <a:lnTo>
                    <a:pt x="4266" y="424"/>
                  </a:lnTo>
                  <a:lnTo>
                    <a:pt x="4273" y="434"/>
                  </a:lnTo>
                  <a:lnTo>
                    <a:pt x="4280" y="443"/>
                  </a:lnTo>
                  <a:lnTo>
                    <a:pt x="4289" y="450"/>
                  </a:lnTo>
                  <a:lnTo>
                    <a:pt x="4306" y="453"/>
                  </a:lnTo>
                  <a:lnTo>
                    <a:pt x="4308" y="452"/>
                  </a:lnTo>
                  <a:lnTo>
                    <a:pt x="4310" y="452"/>
                  </a:lnTo>
                  <a:lnTo>
                    <a:pt x="4312" y="450"/>
                  </a:lnTo>
                  <a:lnTo>
                    <a:pt x="4313" y="450"/>
                  </a:lnTo>
                  <a:lnTo>
                    <a:pt x="4317" y="450"/>
                  </a:lnTo>
                  <a:lnTo>
                    <a:pt x="4327" y="462"/>
                  </a:lnTo>
                  <a:lnTo>
                    <a:pt x="4338" y="474"/>
                  </a:lnTo>
                  <a:lnTo>
                    <a:pt x="4347" y="487"/>
                  </a:lnTo>
                  <a:lnTo>
                    <a:pt x="4352" y="504"/>
                  </a:lnTo>
                  <a:lnTo>
                    <a:pt x="4317" y="504"/>
                  </a:lnTo>
                  <a:lnTo>
                    <a:pt x="4315" y="507"/>
                  </a:lnTo>
                  <a:lnTo>
                    <a:pt x="4312" y="511"/>
                  </a:lnTo>
                  <a:lnTo>
                    <a:pt x="4310" y="513"/>
                  </a:lnTo>
                  <a:lnTo>
                    <a:pt x="4308" y="518"/>
                  </a:lnTo>
                  <a:lnTo>
                    <a:pt x="4306" y="523"/>
                  </a:lnTo>
                  <a:lnTo>
                    <a:pt x="4310" y="525"/>
                  </a:lnTo>
                  <a:lnTo>
                    <a:pt x="4312" y="527"/>
                  </a:lnTo>
                  <a:lnTo>
                    <a:pt x="4313" y="528"/>
                  </a:lnTo>
                  <a:lnTo>
                    <a:pt x="4315" y="532"/>
                  </a:lnTo>
                  <a:lnTo>
                    <a:pt x="4315" y="534"/>
                  </a:lnTo>
                  <a:lnTo>
                    <a:pt x="4313" y="537"/>
                  </a:lnTo>
                  <a:lnTo>
                    <a:pt x="4310" y="542"/>
                  </a:lnTo>
                  <a:lnTo>
                    <a:pt x="4308" y="544"/>
                  </a:lnTo>
                  <a:lnTo>
                    <a:pt x="4305" y="546"/>
                  </a:lnTo>
                  <a:lnTo>
                    <a:pt x="4301" y="546"/>
                  </a:lnTo>
                  <a:lnTo>
                    <a:pt x="4298" y="546"/>
                  </a:lnTo>
                  <a:lnTo>
                    <a:pt x="4291" y="546"/>
                  </a:lnTo>
                  <a:lnTo>
                    <a:pt x="4284" y="535"/>
                  </a:lnTo>
                  <a:lnTo>
                    <a:pt x="4273" y="530"/>
                  </a:lnTo>
                  <a:lnTo>
                    <a:pt x="4259" y="527"/>
                  </a:lnTo>
                  <a:lnTo>
                    <a:pt x="4259" y="514"/>
                  </a:lnTo>
                  <a:lnTo>
                    <a:pt x="4256" y="513"/>
                  </a:lnTo>
                  <a:lnTo>
                    <a:pt x="4252" y="511"/>
                  </a:lnTo>
                  <a:lnTo>
                    <a:pt x="4251" y="509"/>
                  </a:lnTo>
                  <a:lnTo>
                    <a:pt x="4247" y="507"/>
                  </a:lnTo>
                  <a:lnTo>
                    <a:pt x="4240" y="507"/>
                  </a:lnTo>
                  <a:lnTo>
                    <a:pt x="4238" y="507"/>
                  </a:lnTo>
                  <a:lnTo>
                    <a:pt x="4237" y="509"/>
                  </a:lnTo>
                  <a:lnTo>
                    <a:pt x="4235" y="509"/>
                  </a:lnTo>
                  <a:lnTo>
                    <a:pt x="4233" y="509"/>
                  </a:lnTo>
                  <a:lnTo>
                    <a:pt x="4230" y="511"/>
                  </a:lnTo>
                  <a:lnTo>
                    <a:pt x="4226" y="504"/>
                  </a:lnTo>
                  <a:lnTo>
                    <a:pt x="4221" y="497"/>
                  </a:lnTo>
                  <a:lnTo>
                    <a:pt x="4217" y="492"/>
                  </a:lnTo>
                  <a:lnTo>
                    <a:pt x="4217" y="504"/>
                  </a:lnTo>
                  <a:lnTo>
                    <a:pt x="4214" y="518"/>
                  </a:lnTo>
                  <a:lnTo>
                    <a:pt x="4210" y="530"/>
                  </a:lnTo>
                  <a:lnTo>
                    <a:pt x="4202" y="537"/>
                  </a:lnTo>
                  <a:lnTo>
                    <a:pt x="4198" y="539"/>
                  </a:lnTo>
                  <a:lnTo>
                    <a:pt x="4195" y="539"/>
                  </a:lnTo>
                  <a:lnTo>
                    <a:pt x="4193" y="539"/>
                  </a:lnTo>
                  <a:lnTo>
                    <a:pt x="4191" y="539"/>
                  </a:lnTo>
                  <a:lnTo>
                    <a:pt x="4189" y="537"/>
                  </a:lnTo>
                  <a:lnTo>
                    <a:pt x="4188" y="537"/>
                  </a:lnTo>
                  <a:lnTo>
                    <a:pt x="4186" y="537"/>
                  </a:lnTo>
                  <a:lnTo>
                    <a:pt x="4184" y="539"/>
                  </a:lnTo>
                  <a:lnTo>
                    <a:pt x="4182" y="541"/>
                  </a:lnTo>
                  <a:lnTo>
                    <a:pt x="4179" y="546"/>
                  </a:lnTo>
                  <a:lnTo>
                    <a:pt x="4189" y="558"/>
                  </a:lnTo>
                  <a:lnTo>
                    <a:pt x="4200" y="579"/>
                  </a:lnTo>
                  <a:lnTo>
                    <a:pt x="4205" y="603"/>
                  </a:lnTo>
                  <a:lnTo>
                    <a:pt x="4202" y="603"/>
                  </a:lnTo>
                  <a:lnTo>
                    <a:pt x="4200" y="605"/>
                  </a:lnTo>
                  <a:lnTo>
                    <a:pt x="4196" y="605"/>
                  </a:lnTo>
                  <a:lnTo>
                    <a:pt x="4191" y="607"/>
                  </a:lnTo>
                  <a:lnTo>
                    <a:pt x="4184" y="602"/>
                  </a:lnTo>
                  <a:lnTo>
                    <a:pt x="4179" y="598"/>
                  </a:lnTo>
                  <a:lnTo>
                    <a:pt x="4172" y="597"/>
                  </a:lnTo>
                  <a:lnTo>
                    <a:pt x="4163" y="595"/>
                  </a:lnTo>
                  <a:lnTo>
                    <a:pt x="4158" y="609"/>
                  </a:lnTo>
                  <a:lnTo>
                    <a:pt x="4148" y="616"/>
                  </a:lnTo>
                  <a:lnTo>
                    <a:pt x="4135" y="621"/>
                  </a:lnTo>
                  <a:lnTo>
                    <a:pt x="4121" y="626"/>
                  </a:lnTo>
                  <a:lnTo>
                    <a:pt x="4120" y="640"/>
                  </a:lnTo>
                  <a:lnTo>
                    <a:pt x="4116" y="651"/>
                  </a:lnTo>
                  <a:lnTo>
                    <a:pt x="4109" y="661"/>
                  </a:lnTo>
                  <a:lnTo>
                    <a:pt x="4095" y="663"/>
                  </a:lnTo>
                  <a:lnTo>
                    <a:pt x="4085" y="666"/>
                  </a:lnTo>
                  <a:lnTo>
                    <a:pt x="4078" y="670"/>
                  </a:lnTo>
                  <a:lnTo>
                    <a:pt x="4071" y="672"/>
                  </a:lnTo>
                  <a:lnTo>
                    <a:pt x="4066" y="668"/>
                  </a:lnTo>
                  <a:lnTo>
                    <a:pt x="4060" y="663"/>
                  </a:lnTo>
                  <a:lnTo>
                    <a:pt x="4057" y="658"/>
                  </a:lnTo>
                  <a:lnTo>
                    <a:pt x="4050" y="659"/>
                  </a:lnTo>
                  <a:lnTo>
                    <a:pt x="4041" y="661"/>
                  </a:lnTo>
                  <a:lnTo>
                    <a:pt x="4034" y="665"/>
                  </a:lnTo>
                  <a:lnTo>
                    <a:pt x="4029" y="668"/>
                  </a:lnTo>
                  <a:lnTo>
                    <a:pt x="4029" y="675"/>
                  </a:lnTo>
                  <a:lnTo>
                    <a:pt x="4024" y="677"/>
                  </a:lnTo>
                  <a:lnTo>
                    <a:pt x="4015" y="677"/>
                  </a:lnTo>
                  <a:lnTo>
                    <a:pt x="4003" y="677"/>
                  </a:lnTo>
                  <a:lnTo>
                    <a:pt x="3992" y="679"/>
                  </a:lnTo>
                  <a:lnTo>
                    <a:pt x="3987" y="680"/>
                  </a:lnTo>
                  <a:lnTo>
                    <a:pt x="3978" y="701"/>
                  </a:lnTo>
                  <a:lnTo>
                    <a:pt x="3977" y="724"/>
                  </a:lnTo>
                  <a:lnTo>
                    <a:pt x="3977" y="750"/>
                  </a:lnTo>
                  <a:lnTo>
                    <a:pt x="3980" y="773"/>
                  </a:lnTo>
                  <a:lnTo>
                    <a:pt x="3975" y="773"/>
                  </a:lnTo>
                  <a:lnTo>
                    <a:pt x="3973" y="773"/>
                  </a:lnTo>
                  <a:lnTo>
                    <a:pt x="3971" y="773"/>
                  </a:lnTo>
                  <a:lnTo>
                    <a:pt x="3970" y="775"/>
                  </a:lnTo>
                  <a:lnTo>
                    <a:pt x="3968" y="776"/>
                  </a:lnTo>
                  <a:lnTo>
                    <a:pt x="3966" y="782"/>
                  </a:lnTo>
                  <a:lnTo>
                    <a:pt x="3964" y="787"/>
                  </a:lnTo>
                  <a:lnTo>
                    <a:pt x="3964" y="794"/>
                  </a:lnTo>
                  <a:lnTo>
                    <a:pt x="3964" y="802"/>
                  </a:lnTo>
                  <a:lnTo>
                    <a:pt x="3952" y="802"/>
                  </a:lnTo>
                  <a:lnTo>
                    <a:pt x="3945" y="813"/>
                  </a:lnTo>
                  <a:lnTo>
                    <a:pt x="3940" y="820"/>
                  </a:lnTo>
                  <a:lnTo>
                    <a:pt x="3938" y="827"/>
                  </a:lnTo>
                  <a:lnTo>
                    <a:pt x="3936" y="841"/>
                  </a:lnTo>
                  <a:lnTo>
                    <a:pt x="3933" y="841"/>
                  </a:lnTo>
                  <a:lnTo>
                    <a:pt x="3929" y="841"/>
                  </a:lnTo>
                  <a:lnTo>
                    <a:pt x="3928" y="841"/>
                  </a:lnTo>
                  <a:lnTo>
                    <a:pt x="3928" y="841"/>
                  </a:lnTo>
                  <a:lnTo>
                    <a:pt x="3926" y="841"/>
                  </a:lnTo>
                  <a:lnTo>
                    <a:pt x="3922" y="841"/>
                  </a:lnTo>
                  <a:lnTo>
                    <a:pt x="3915" y="855"/>
                  </a:lnTo>
                  <a:lnTo>
                    <a:pt x="3910" y="872"/>
                  </a:lnTo>
                  <a:lnTo>
                    <a:pt x="3898" y="872"/>
                  </a:lnTo>
                  <a:lnTo>
                    <a:pt x="3894" y="891"/>
                  </a:lnTo>
                  <a:lnTo>
                    <a:pt x="3888" y="891"/>
                  </a:lnTo>
                  <a:lnTo>
                    <a:pt x="3888" y="886"/>
                  </a:lnTo>
                  <a:lnTo>
                    <a:pt x="3874" y="867"/>
                  </a:lnTo>
                  <a:lnTo>
                    <a:pt x="3865" y="844"/>
                  </a:lnTo>
                  <a:lnTo>
                    <a:pt x="3863" y="818"/>
                  </a:lnTo>
                  <a:lnTo>
                    <a:pt x="3865" y="787"/>
                  </a:lnTo>
                  <a:lnTo>
                    <a:pt x="3870" y="783"/>
                  </a:lnTo>
                  <a:lnTo>
                    <a:pt x="3874" y="780"/>
                  </a:lnTo>
                  <a:lnTo>
                    <a:pt x="3879" y="776"/>
                  </a:lnTo>
                  <a:lnTo>
                    <a:pt x="3881" y="771"/>
                  </a:lnTo>
                  <a:lnTo>
                    <a:pt x="3884" y="764"/>
                  </a:lnTo>
                  <a:lnTo>
                    <a:pt x="3879" y="755"/>
                  </a:lnTo>
                  <a:lnTo>
                    <a:pt x="3877" y="743"/>
                  </a:lnTo>
                  <a:lnTo>
                    <a:pt x="3884" y="729"/>
                  </a:lnTo>
                  <a:lnTo>
                    <a:pt x="3891" y="724"/>
                  </a:lnTo>
                  <a:lnTo>
                    <a:pt x="3900" y="720"/>
                  </a:lnTo>
                  <a:lnTo>
                    <a:pt x="3910" y="717"/>
                  </a:lnTo>
                  <a:lnTo>
                    <a:pt x="3917" y="710"/>
                  </a:lnTo>
                  <a:lnTo>
                    <a:pt x="3931" y="689"/>
                  </a:lnTo>
                  <a:lnTo>
                    <a:pt x="3945" y="668"/>
                  </a:lnTo>
                  <a:lnTo>
                    <a:pt x="3956" y="659"/>
                  </a:lnTo>
                  <a:lnTo>
                    <a:pt x="3968" y="651"/>
                  </a:lnTo>
                  <a:lnTo>
                    <a:pt x="3980" y="642"/>
                  </a:lnTo>
                  <a:lnTo>
                    <a:pt x="3985" y="630"/>
                  </a:lnTo>
                  <a:lnTo>
                    <a:pt x="3989" y="616"/>
                  </a:lnTo>
                  <a:lnTo>
                    <a:pt x="3994" y="603"/>
                  </a:lnTo>
                  <a:lnTo>
                    <a:pt x="3994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0"/>
                  </a:lnTo>
                  <a:lnTo>
                    <a:pt x="3990" y="598"/>
                  </a:lnTo>
                  <a:lnTo>
                    <a:pt x="3987" y="600"/>
                  </a:lnTo>
                  <a:lnTo>
                    <a:pt x="3987" y="600"/>
                  </a:lnTo>
                  <a:lnTo>
                    <a:pt x="3985" y="602"/>
                  </a:lnTo>
                  <a:lnTo>
                    <a:pt x="3985" y="602"/>
                  </a:lnTo>
                  <a:lnTo>
                    <a:pt x="3984" y="603"/>
                  </a:lnTo>
                  <a:lnTo>
                    <a:pt x="3975" y="616"/>
                  </a:lnTo>
                  <a:lnTo>
                    <a:pt x="3966" y="630"/>
                  </a:lnTo>
                  <a:lnTo>
                    <a:pt x="3957" y="642"/>
                  </a:lnTo>
                  <a:lnTo>
                    <a:pt x="3945" y="651"/>
                  </a:lnTo>
                  <a:lnTo>
                    <a:pt x="3929" y="658"/>
                  </a:lnTo>
                  <a:lnTo>
                    <a:pt x="3928" y="652"/>
                  </a:lnTo>
                  <a:lnTo>
                    <a:pt x="3928" y="651"/>
                  </a:lnTo>
                  <a:lnTo>
                    <a:pt x="3926" y="647"/>
                  </a:lnTo>
                  <a:lnTo>
                    <a:pt x="3926" y="642"/>
                  </a:lnTo>
                  <a:lnTo>
                    <a:pt x="3928" y="640"/>
                  </a:lnTo>
                  <a:lnTo>
                    <a:pt x="3928" y="638"/>
                  </a:lnTo>
                  <a:lnTo>
                    <a:pt x="3928" y="637"/>
                  </a:lnTo>
                  <a:lnTo>
                    <a:pt x="3929" y="633"/>
                  </a:lnTo>
                  <a:lnTo>
                    <a:pt x="3929" y="630"/>
                  </a:lnTo>
                  <a:lnTo>
                    <a:pt x="3924" y="626"/>
                  </a:lnTo>
                  <a:lnTo>
                    <a:pt x="3919" y="624"/>
                  </a:lnTo>
                  <a:lnTo>
                    <a:pt x="3915" y="623"/>
                  </a:lnTo>
                  <a:lnTo>
                    <a:pt x="3910" y="621"/>
                  </a:lnTo>
                  <a:lnTo>
                    <a:pt x="3907" y="623"/>
                  </a:lnTo>
                  <a:lnTo>
                    <a:pt x="3898" y="628"/>
                  </a:lnTo>
                  <a:lnTo>
                    <a:pt x="3886" y="638"/>
                  </a:lnTo>
                  <a:lnTo>
                    <a:pt x="3875" y="651"/>
                  </a:lnTo>
                  <a:lnTo>
                    <a:pt x="3865" y="663"/>
                  </a:lnTo>
                  <a:lnTo>
                    <a:pt x="3860" y="672"/>
                  </a:lnTo>
                  <a:lnTo>
                    <a:pt x="3860" y="675"/>
                  </a:lnTo>
                  <a:lnTo>
                    <a:pt x="3860" y="679"/>
                  </a:lnTo>
                  <a:lnTo>
                    <a:pt x="3861" y="682"/>
                  </a:lnTo>
                  <a:lnTo>
                    <a:pt x="3863" y="687"/>
                  </a:lnTo>
                  <a:lnTo>
                    <a:pt x="3865" y="691"/>
                  </a:lnTo>
                  <a:lnTo>
                    <a:pt x="3865" y="694"/>
                  </a:lnTo>
                  <a:lnTo>
                    <a:pt x="3854" y="699"/>
                  </a:lnTo>
                  <a:lnTo>
                    <a:pt x="3842" y="701"/>
                  </a:lnTo>
                  <a:lnTo>
                    <a:pt x="3826" y="703"/>
                  </a:lnTo>
                  <a:lnTo>
                    <a:pt x="3811" y="703"/>
                  </a:lnTo>
                  <a:lnTo>
                    <a:pt x="3811" y="684"/>
                  </a:lnTo>
                  <a:lnTo>
                    <a:pt x="3795" y="687"/>
                  </a:lnTo>
                  <a:lnTo>
                    <a:pt x="3781" y="693"/>
                  </a:lnTo>
                  <a:lnTo>
                    <a:pt x="3769" y="691"/>
                  </a:lnTo>
                  <a:lnTo>
                    <a:pt x="3760" y="680"/>
                  </a:lnTo>
                  <a:lnTo>
                    <a:pt x="3725" y="675"/>
                  </a:lnTo>
                  <a:lnTo>
                    <a:pt x="3713" y="687"/>
                  </a:lnTo>
                  <a:lnTo>
                    <a:pt x="3699" y="696"/>
                  </a:lnTo>
                  <a:lnTo>
                    <a:pt x="3687" y="706"/>
                  </a:lnTo>
                  <a:lnTo>
                    <a:pt x="3680" y="719"/>
                  </a:lnTo>
                  <a:lnTo>
                    <a:pt x="3673" y="731"/>
                  </a:lnTo>
                  <a:lnTo>
                    <a:pt x="3666" y="743"/>
                  </a:lnTo>
                  <a:lnTo>
                    <a:pt x="3657" y="752"/>
                  </a:lnTo>
                  <a:lnTo>
                    <a:pt x="3629" y="761"/>
                  </a:lnTo>
                  <a:lnTo>
                    <a:pt x="3622" y="768"/>
                  </a:lnTo>
                  <a:lnTo>
                    <a:pt x="3617" y="776"/>
                  </a:lnTo>
                  <a:lnTo>
                    <a:pt x="3612" y="783"/>
                  </a:lnTo>
                  <a:lnTo>
                    <a:pt x="3600" y="792"/>
                  </a:lnTo>
                  <a:lnTo>
                    <a:pt x="3600" y="802"/>
                  </a:lnTo>
                  <a:lnTo>
                    <a:pt x="3615" y="802"/>
                  </a:lnTo>
                  <a:lnTo>
                    <a:pt x="3617" y="808"/>
                  </a:lnTo>
                  <a:lnTo>
                    <a:pt x="3619" y="811"/>
                  </a:lnTo>
                  <a:lnTo>
                    <a:pt x="3620" y="815"/>
                  </a:lnTo>
                  <a:lnTo>
                    <a:pt x="3624" y="818"/>
                  </a:lnTo>
                  <a:lnTo>
                    <a:pt x="3627" y="820"/>
                  </a:lnTo>
                  <a:lnTo>
                    <a:pt x="3634" y="822"/>
                  </a:lnTo>
                  <a:lnTo>
                    <a:pt x="3638" y="818"/>
                  </a:lnTo>
                  <a:lnTo>
                    <a:pt x="3641" y="816"/>
                  </a:lnTo>
                  <a:lnTo>
                    <a:pt x="3647" y="815"/>
                  </a:lnTo>
                  <a:lnTo>
                    <a:pt x="3652" y="815"/>
                  </a:lnTo>
                  <a:lnTo>
                    <a:pt x="3661" y="815"/>
                  </a:lnTo>
                  <a:lnTo>
                    <a:pt x="3668" y="823"/>
                  </a:lnTo>
                  <a:lnTo>
                    <a:pt x="3673" y="830"/>
                  </a:lnTo>
                  <a:lnTo>
                    <a:pt x="3676" y="839"/>
                  </a:lnTo>
                  <a:lnTo>
                    <a:pt x="3680" y="853"/>
                  </a:lnTo>
                  <a:lnTo>
                    <a:pt x="3682" y="862"/>
                  </a:lnTo>
                  <a:lnTo>
                    <a:pt x="3680" y="867"/>
                  </a:lnTo>
                  <a:lnTo>
                    <a:pt x="3675" y="872"/>
                  </a:lnTo>
                  <a:lnTo>
                    <a:pt x="3673" y="881"/>
                  </a:lnTo>
                  <a:lnTo>
                    <a:pt x="3673" y="891"/>
                  </a:lnTo>
                  <a:lnTo>
                    <a:pt x="3676" y="900"/>
                  </a:lnTo>
                  <a:lnTo>
                    <a:pt x="3680" y="909"/>
                  </a:lnTo>
                  <a:lnTo>
                    <a:pt x="3683" y="921"/>
                  </a:lnTo>
                  <a:lnTo>
                    <a:pt x="3673" y="932"/>
                  </a:lnTo>
                  <a:lnTo>
                    <a:pt x="3666" y="944"/>
                  </a:lnTo>
                  <a:lnTo>
                    <a:pt x="3661" y="956"/>
                  </a:lnTo>
                  <a:lnTo>
                    <a:pt x="3654" y="972"/>
                  </a:lnTo>
                  <a:lnTo>
                    <a:pt x="3650" y="975"/>
                  </a:lnTo>
                  <a:lnTo>
                    <a:pt x="3641" y="986"/>
                  </a:lnTo>
                  <a:lnTo>
                    <a:pt x="3631" y="998"/>
                  </a:lnTo>
                  <a:lnTo>
                    <a:pt x="3620" y="1012"/>
                  </a:lnTo>
                  <a:lnTo>
                    <a:pt x="3608" y="1024"/>
                  </a:lnTo>
                  <a:lnTo>
                    <a:pt x="3598" y="1036"/>
                  </a:lnTo>
                  <a:lnTo>
                    <a:pt x="3591" y="1045"/>
                  </a:lnTo>
                  <a:lnTo>
                    <a:pt x="3587" y="1049"/>
                  </a:lnTo>
                  <a:lnTo>
                    <a:pt x="3575" y="1052"/>
                  </a:lnTo>
                  <a:lnTo>
                    <a:pt x="3563" y="1050"/>
                  </a:lnTo>
                  <a:lnTo>
                    <a:pt x="3552" y="1050"/>
                  </a:lnTo>
                  <a:lnTo>
                    <a:pt x="3542" y="1052"/>
                  </a:lnTo>
                  <a:lnTo>
                    <a:pt x="3533" y="1061"/>
                  </a:lnTo>
                  <a:lnTo>
                    <a:pt x="3526" y="1071"/>
                  </a:lnTo>
                  <a:lnTo>
                    <a:pt x="3521" y="1082"/>
                  </a:lnTo>
                  <a:lnTo>
                    <a:pt x="3514" y="1092"/>
                  </a:lnTo>
                  <a:lnTo>
                    <a:pt x="3504" y="1099"/>
                  </a:lnTo>
                  <a:lnTo>
                    <a:pt x="3502" y="1099"/>
                  </a:lnTo>
                  <a:lnTo>
                    <a:pt x="3500" y="1101"/>
                  </a:lnTo>
                  <a:lnTo>
                    <a:pt x="3498" y="1101"/>
                  </a:lnTo>
                  <a:lnTo>
                    <a:pt x="3495" y="1101"/>
                  </a:lnTo>
                  <a:lnTo>
                    <a:pt x="3491" y="1103"/>
                  </a:lnTo>
                  <a:lnTo>
                    <a:pt x="3495" y="1113"/>
                  </a:lnTo>
                  <a:lnTo>
                    <a:pt x="3502" y="1124"/>
                  </a:lnTo>
                  <a:lnTo>
                    <a:pt x="3507" y="1136"/>
                  </a:lnTo>
                  <a:lnTo>
                    <a:pt x="3514" y="1148"/>
                  </a:lnTo>
                  <a:lnTo>
                    <a:pt x="3517" y="1159"/>
                  </a:lnTo>
                  <a:lnTo>
                    <a:pt x="3519" y="1171"/>
                  </a:lnTo>
                  <a:lnTo>
                    <a:pt x="3516" y="1179"/>
                  </a:lnTo>
                  <a:lnTo>
                    <a:pt x="3509" y="1186"/>
                  </a:lnTo>
                  <a:lnTo>
                    <a:pt x="3495" y="1192"/>
                  </a:lnTo>
                  <a:lnTo>
                    <a:pt x="3472" y="1195"/>
                  </a:lnTo>
                  <a:lnTo>
                    <a:pt x="3472" y="1186"/>
                  </a:lnTo>
                  <a:lnTo>
                    <a:pt x="3470" y="1178"/>
                  </a:lnTo>
                  <a:lnTo>
                    <a:pt x="3470" y="1166"/>
                  </a:lnTo>
                  <a:lnTo>
                    <a:pt x="3472" y="1152"/>
                  </a:lnTo>
                  <a:lnTo>
                    <a:pt x="3472" y="1141"/>
                  </a:lnTo>
                  <a:lnTo>
                    <a:pt x="3467" y="1141"/>
                  </a:lnTo>
                  <a:lnTo>
                    <a:pt x="3463" y="1141"/>
                  </a:lnTo>
                  <a:lnTo>
                    <a:pt x="3460" y="1141"/>
                  </a:lnTo>
                  <a:lnTo>
                    <a:pt x="3458" y="1141"/>
                  </a:lnTo>
                  <a:lnTo>
                    <a:pt x="3456" y="1139"/>
                  </a:lnTo>
                  <a:lnTo>
                    <a:pt x="3453" y="1138"/>
                  </a:lnTo>
                  <a:lnTo>
                    <a:pt x="3449" y="1132"/>
                  </a:lnTo>
                  <a:lnTo>
                    <a:pt x="3453" y="1127"/>
                  </a:lnTo>
                  <a:lnTo>
                    <a:pt x="3456" y="1122"/>
                  </a:lnTo>
                  <a:lnTo>
                    <a:pt x="3458" y="1117"/>
                  </a:lnTo>
                  <a:lnTo>
                    <a:pt x="3462" y="1110"/>
                  </a:lnTo>
                  <a:lnTo>
                    <a:pt x="3453" y="1110"/>
                  </a:lnTo>
                  <a:lnTo>
                    <a:pt x="3442" y="1108"/>
                  </a:lnTo>
                  <a:lnTo>
                    <a:pt x="3430" y="1111"/>
                  </a:lnTo>
                  <a:lnTo>
                    <a:pt x="3416" y="1117"/>
                  </a:lnTo>
                  <a:lnTo>
                    <a:pt x="3404" y="1122"/>
                  </a:lnTo>
                  <a:lnTo>
                    <a:pt x="3404" y="1118"/>
                  </a:lnTo>
                  <a:lnTo>
                    <a:pt x="3406" y="1113"/>
                  </a:lnTo>
                  <a:lnTo>
                    <a:pt x="3408" y="1110"/>
                  </a:lnTo>
                  <a:lnTo>
                    <a:pt x="3409" y="1104"/>
                  </a:lnTo>
                  <a:lnTo>
                    <a:pt x="3411" y="1101"/>
                  </a:lnTo>
                  <a:lnTo>
                    <a:pt x="3414" y="1094"/>
                  </a:lnTo>
                  <a:lnTo>
                    <a:pt x="3411" y="1094"/>
                  </a:lnTo>
                  <a:lnTo>
                    <a:pt x="3408" y="1092"/>
                  </a:lnTo>
                  <a:lnTo>
                    <a:pt x="3404" y="1092"/>
                  </a:lnTo>
                  <a:lnTo>
                    <a:pt x="3399" y="1090"/>
                  </a:lnTo>
                  <a:lnTo>
                    <a:pt x="3388" y="1101"/>
                  </a:lnTo>
                  <a:lnTo>
                    <a:pt x="3376" y="1110"/>
                  </a:lnTo>
                  <a:lnTo>
                    <a:pt x="3364" y="1120"/>
                  </a:lnTo>
                  <a:lnTo>
                    <a:pt x="3357" y="1132"/>
                  </a:lnTo>
                  <a:lnTo>
                    <a:pt x="3364" y="1136"/>
                  </a:lnTo>
                  <a:lnTo>
                    <a:pt x="3369" y="1139"/>
                  </a:lnTo>
                  <a:lnTo>
                    <a:pt x="3373" y="1143"/>
                  </a:lnTo>
                  <a:lnTo>
                    <a:pt x="3376" y="1146"/>
                  </a:lnTo>
                  <a:lnTo>
                    <a:pt x="3380" y="1152"/>
                  </a:lnTo>
                  <a:lnTo>
                    <a:pt x="3390" y="1146"/>
                  </a:lnTo>
                  <a:lnTo>
                    <a:pt x="3399" y="1143"/>
                  </a:lnTo>
                  <a:lnTo>
                    <a:pt x="3408" y="1143"/>
                  </a:lnTo>
                  <a:lnTo>
                    <a:pt x="3418" y="1148"/>
                  </a:lnTo>
                  <a:lnTo>
                    <a:pt x="3423" y="1148"/>
                  </a:lnTo>
                  <a:lnTo>
                    <a:pt x="3423" y="1160"/>
                  </a:lnTo>
                  <a:lnTo>
                    <a:pt x="3404" y="1160"/>
                  </a:lnTo>
                  <a:lnTo>
                    <a:pt x="3397" y="1169"/>
                  </a:lnTo>
                  <a:lnTo>
                    <a:pt x="3390" y="1176"/>
                  </a:lnTo>
                  <a:lnTo>
                    <a:pt x="3385" y="1183"/>
                  </a:lnTo>
                  <a:lnTo>
                    <a:pt x="3380" y="1195"/>
                  </a:lnTo>
                  <a:lnTo>
                    <a:pt x="3394" y="1204"/>
                  </a:lnTo>
                  <a:lnTo>
                    <a:pt x="3402" y="1218"/>
                  </a:lnTo>
                  <a:lnTo>
                    <a:pt x="3409" y="1237"/>
                  </a:lnTo>
                  <a:lnTo>
                    <a:pt x="3413" y="1256"/>
                  </a:lnTo>
                  <a:lnTo>
                    <a:pt x="3414" y="1277"/>
                  </a:lnTo>
                  <a:lnTo>
                    <a:pt x="3414" y="1295"/>
                  </a:lnTo>
                  <a:lnTo>
                    <a:pt x="3402" y="1303"/>
                  </a:lnTo>
                  <a:lnTo>
                    <a:pt x="3395" y="1317"/>
                  </a:lnTo>
                  <a:lnTo>
                    <a:pt x="3388" y="1330"/>
                  </a:lnTo>
                  <a:lnTo>
                    <a:pt x="3380" y="1344"/>
                  </a:lnTo>
                  <a:lnTo>
                    <a:pt x="3362" y="1363"/>
                  </a:lnTo>
                  <a:lnTo>
                    <a:pt x="3339" y="1377"/>
                  </a:lnTo>
                  <a:lnTo>
                    <a:pt x="3315" y="1387"/>
                  </a:lnTo>
                  <a:lnTo>
                    <a:pt x="3287" y="1396"/>
                  </a:lnTo>
                  <a:lnTo>
                    <a:pt x="3261" y="1401"/>
                  </a:lnTo>
                  <a:lnTo>
                    <a:pt x="3261" y="1408"/>
                  </a:lnTo>
                  <a:lnTo>
                    <a:pt x="3261" y="1412"/>
                  </a:lnTo>
                  <a:lnTo>
                    <a:pt x="3261" y="1415"/>
                  </a:lnTo>
                  <a:lnTo>
                    <a:pt x="3261" y="1417"/>
                  </a:lnTo>
                  <a:lnTo>
                    <a:pt x="3263" y="1419"/>
                  </a:lnTo>
                  <a:lnTo>
                    <a:pt x="3263" y="1424"/>
                  </a:lnTo>
                  <a:lnTo>
                    <a:pt x="3264" y="1429"/>
                  </a:lnTo>
                  <a:lnTo>
                    <a:pt x="3261" y="1433"/>
                  </a:lnTo>
                  <a:lnTo>
                    <a:pt x="3257" y="1436"/>
                  </a:lnTo>
                  <a:lnTo>
                    <a:pt x="3256" y="1438"/>
                  </a:lnTo>
                  <a:lnTo>
                    <a:pt x="3252" y="1441"/>
                  </a:lnTo>
                  <a:lnTo>
                    <a:pt x="3245" y="1445"/>
                  </a:lnTo>
                  <a:lnTo>
                    <a:pt x="3243" y="1445"/>
                  </a:lnTo>
                  <a:lnTo>
                    <a:pt x="3242" y="1447"/>
                  </a:lnTo>
                  <a:lnTo>
                    <a:pt x="3240" y="1447"/>
                  </a:lnTo>
                  <a:lnTo>
                    <a:pt x="3238" y="1447"/>
                  </a:lnTo>
                  <a:lnTo>
                    <a:pt x="3235" y="1448"/>
                  </a:lnTo>
                  <a:lnTo>
                    <a:pt x="3233" y="1443"/>
                  </a:lnTo>
                  <a:lnTo>
                    <a:pt x="3231" y="1438"/>
                  </a:lnTo>
                  <a:lnTo>
                    <a:pt x="3231" y="1433"/>
                  </a:lnTo>
                  <a:lnTo>
                    <a:pt x="3231" y="1424"/>
                  </a:lnTo>
                  <a:lnTo>
                    <a:pt x="3235" y="1422"/>
                  </a:lnTo>
                  <a:lnTo>
                    <a:pt x="3238" y="1422"/>
                  </a:lnTo>
                  <a:lnTo>
                    <a:pt x="3242" y="1420"/>
                  </a:lnTo>
                  <a:lnTo>
                    <a:pt x="3243" y="1417"/>
                  </a:lnTo>
                  <a:lnTo>
                    <a:pt x="3245" y="1413"/>
                  </a:lnTo>
                  <a:lnTo>
                    <a:pt x="3243" y="1410"/>
                  </a:lnTo>
                  <a:lnTo>
                    <a:pt x="3240" y="1405"/>
                  </a:lnTo>
                  <a:lnTo>
                    <a:pt x="3238" y="1401"/>
                  </a:lnTo>
                  <a:lnTo>
                    <a:pt x="3235" y="1399"/>
                  </a:lnTo>
                  <a:lnTo>
                    <a:pt x="3233" y="1399"/>
                  </a:lnTo>
                  <a:lnTo>
                    <a:pt x="3228" y="1398"/>
                  </a:lnTo>
                  <a:lnTo>
                    <a:pt x="3222" y="1398"/>
                  </a:lnTo>
                  <a:lnTo>
                    <a:pt x="3216" y="1406"/>
                  </a:lnTo>
                  <a:lnTo>
                    <a:pt x="3209" y="1412"/>
                  </a:lnTo>
                  <a:lnTo>
                    <a:pt x="3203" y="1417"/>
                  </a:lnTo>
                  <a:lnTo>
                    <a:pt x="3198" y="1426"/>
                  </a:lnTo>
                  <a:lnTo>
                    <a:pt x="3196" y="1440"/>
                  </a:lnTo>
                  <a:lnTo>
                    <a:pt x="3212" y="1455"/>
                  </a:lnTo>
                  <a:lnTo>
                    <a:pt x="3224" y="1471"/>
                  </a:lnTo>
                  <a:lnTo>
                    <a:pt x="3235" y="1488"/>
                  </a:lnTo>
                  <a:lnTo>
                    <a:pt x="3240" y="1511"/>
                  </a:lnTo>
                  <a:lnTo>
                    <a:pt x="3242" y="1539"/>
                  </a:lnTo>
                  <a:lnTo>
                    <a:pt x="3184" y="1586"/>
                  </a:lnTo>
                  <a:lnTo>
                    <a:pt x="3177" y="1586"/>
                  </a:lnTo>
                  <a:lnTo>
                    <a:pt x="3172" y="1567"/>
                  </a:lnTo>
                  <a:lnTo>
                    <a:pt x="3161" y="1553"/>
                  </a:lnTo>
                  <a:lnTo>
                    <a:pt x="3147" y="1541"/>
                  </a:lnTo>
                  <a:lnTo>
                    <a:pt x="3132" y="1529"/>
                  </a:lnTo>
                  <a:lnTo>
                    <a:pt x="3116" y="1516"/>
                  </a:lnTo>
                  <a:lnTo>
                    <a:pt x="3109" y="1544"/>
                  </a:lnTo>
                  <a:lnTo>
                    <a:pt x="3100" y="1567"/>
                  </a:lnTo>
                  <a:lnTo>
                    <a:pt x="3109" y="1572"/>
                  </a:lnTo>
                  <a:lnTo>
                    <a:pt x="3113" y="1579"/>
                  </a:lnTo>
                  <a:lnTo>
                    <a:pt x="3114" y="1588"/>
                  </a:lnTo>
                  <a:lnTo>
                    <a:pt x="3120" y="1598"/>
                  </a:lnTo>
                  <a:lnTo>
                    <a:pt x="3121" y="1600"/>
                  </a:lnTo>
                  <a:lnTo>
                    <a:pt x="3125" y="1600"/>
                  </a:lnTo>
                  <a:lnTo>
                    <a:pt x="3128" y="1600"/>
                  </a:lnTo>
                  <a:lnTo>
                    <a:pt x="3132" y="1600"/>
                  </a:lnTo>
                  <a:lnTo>
                    <a:pt x="3135" y="1602"/>
                  </a:lnTo>
                  <a:lnTo>
                    <a:pt x="3149" y="1616"/>
                  </a:lnTo>
                  <a:lnTo>
                    <a:pt x="3160" y="1637"/>
                  </a:lnTo>
                  <a:lnTo>
                    <a:pt x="3167" y="1661"/>
                  </a:lnTo>
                  <a:lnTo>
                    <a:pt x="3168" y="1686"/>
                  </a:lnTo>
                  <a:lnTo>
                    <a:pt x="3158" y="1686"/>
                  </a:lnTo>
                  <a:lnTo>
                    <a:pt x="3147" y="1677"/>
                  </a:lnTo>
                  <a:lnTo>
                    <a:pt x="3137" y="1672"/>
                  </a:lnTo>
                  <a:lnTo>
                    <a:pt x="3135" y="1670"/>
                  </a:lnTo>
                  <a:lnTo>
                    <a:pt x="3126" y="1663"/>
                  </a:lnTo>
                  <a:lnTo>
                    <a:pt x="3120" y="1649"/>
                  </a:lnTo>
                  <a:lnTo>
                    <a:pt x="3116" y="1633"/>
                  </a:lnTo>
                  <a:lnTo>
                    <a:pt x="3111" y="1619"/>
                  </a:lnTo>
                  <a:lnTo>
                    <a:pt x="3106" y="1605"/>
                  </a:lnTo>
                  <a:lnTo>
                    <a:pt x="3097" y="1593"/>
                  </a:lnTo>
                  <a:lnTo>
                    <a:pt x="3097" y="1590"/>
                  </a:lnTo>
                  <a:lnTo>
                    <a:pt x="3088" y="1593"/>
                  </a:lnTo>
                  <a:lnTo>
                    <a:pt x="3088" y="1590"/>
                  </a:lnTo>
                  <a:lnTo>
                    <a:pt x="3085" y="1576"/>
                  </a:lnTo>
                  <a:lnTo>
                    <a:pt x="3085" y="1558"/>
                  </a:lnTo>
                  <a:lnTo>
                    <a:pt x="3085" y="1539"/>
                  </a:lnTo>
                  <a:lnTo>
                    <a:pt x="3085" y="1518"/>
                  </a:lnTo>
                  <a:lnTo>
                    <a:pt x="3083" y="1499"/>
                  </a:lnTo>
                  <a:lnTo>
                    <a:pt x="3076" y="1483"/>
                  </a:lnTo>
                  <a:lnTo>
                    <a:pt x="3065" y="1471"/>
                  </a:lnTo>
                  <a:lnTo>
                    <a:pt x="3062" y="1474"/>
                  </a:lnTo>
                  <a:lnTo>
                    <a:pt x="3057" y="1478"/>
                  </a:lnTo>
                  <a:lnTo>
                    <a:pt x="3053" y="1480"/>
                  </a:lnTo>
                  <a:lnTo>
                    <a:pt x="3046" y="1481"/>
                  </a:lnTo>
                  <a:lnTo>
                    <a:pt x="3039" y="1481"/>
                  </a:lnTo>
                  <a:lnTo>
                    <a:pt x="3037" y="1481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6" y="1480"/>
                  </a:lnTo>
                  <a:lnTo>
                    <a:pt x="3034" y="1478"/>
                  </a:lnTo>
                  <a:lnTo>
                    <a:pt x="3034" y="1457"/>
                  </a:lnTo>
                  <a:lnTo>
                    <a:pt x="3029" y="1440"/>
                  </a:lnTo>
                  <a:lnTo>
                    <a:pt x="3022" y="1426"/>
                  </a:lnTo>
                  <a:lnTo>
                    <a:pt x="3011" y="1413"/>
                  </a:lnTo>
                  <a:lnTo>
                    <a:pt x="3003" y="1399"/>
                  </a:lnTo>
                  <a:lnTo>
                    <a:pt x="2992" y="1382"/>
                  </a:lnTo>
                  <a:lnTo>
                    <a:pt x="2989" y="1385"/>
                  </a:lnTo>
                  <a:lnTo>
                    <a:pt x="2987" y="1387"/>
                  </a:lnTo>
                  <a:lnTo>
                    <a:pt x="2985" y="1391"/>
                  </a:lnTo>
                  <a:lnTo>
                    <a:pt x="2983" y="1392"/>
                  </a:lnTo>
                  <a:lnTo>
                    <a:pt x="2982" y="1394"/>
                  </a:lnTo>
                  <a:lnTo>
                    <a:pt x="2966" y="1396"/>
                  </a:lnTo>
                  <a:lnTo>
                    <a:pt x="2952" y="1394"/>
                  </a:lnTo>
                  <a:lnTo>
                    <a:pt x="2938" y="1394"/>
                  </a:lnTo>
                  <a:lnTo>
                    <a:pt x="2934" y="1408"/>
                  </a:lnTo>
                  <a:lnTo>
                    <a:pt x="2929" y="1415"/>
                  </a:lnTo>
                  <a:lnTo>
                    <a:pt x="2926" y="1417"/>
                  </a:lnTo>
                  <a:lnTo>
                    <a:pt x="2919" y="1417"/>
                  </a:lnTo>
                  <a:lnTo>
                    <a:pt x="2912" y="1419"/>
                  </a:lnTo>
                  <a:lnTo>
                    <a:pt x="2905" y="1424"/>
                  </a:lnTo>
                  <a:lnTo>
                    <a:pt x="2893" y="1455"/>
                  </a:lnTo>
                  <a:lnTo>
                    <a:pt x="2877" y="1455"/>
                  </a:lnTo>
                  <a:lnTo>
                    <a:pt x="2868" y="1462"/>
                  </a:lnTo>
                  <a:lnTo>
                    <a:pt x="2859" y="1471"/>
                  </a:lnTo>
                  <a:lnTo>
                    <a:pt x="2847" y="1478"/>
                  </a:lnTo>
                  <a:lnTo>
                    <a:pt x="2844" y="1513"/>
                  </a:lnTo>
                  <a:lnTo>
                    <a:pt x="2835" y="1543"/>
                  </a:lnTo>
                  <a:lnTo>
                    <a:pt x="2823" y="1567"/>
                  </a:lnTo>
                  <a:lnTo>
                    <a:pt x="2804" y="1590"/>
                  </a:lnTo>
                  <a:lnTo>
                    <a:pt x="2802" y="1590"/>
                  </a:lnTo>
                  <a:lnTo>
                    <a:pt x="2800" y="1588"/>
                  </a:lnTo>
                  <a:lnTo>
                    <a:pt x="2798" y="1588"/>
                  </a:lnTo>
                  <a:lnTo>
                    <a:pt x="2798" y="1588"/>
                  </a:lnTo>
                  <a:lnTo>
                    <a:pt x="2797" y="1586"/>
                  </a:lnTo>
                  <a:lnTo>
                    <a:pt x="2786" y="1574"/>
                  </a:lnTo>
                  <a:lnTo>
                    <a:pt x="2776" y="1555"/>
                  </a:lnTo>
                  <a:lnTo>
                    <a:pt x="2770" y="1539"/>
                  </a:lnTo>
                  <a:lnTo>
                    <a:pt x="2769" y="1536"/>
                  </a:lnTo>
                  <a:lnTo>
                    <a:pt x="2770" y="1532"/>
                  </a:lnTo>
                  <a:lnTo>
                    <a:pt x="2772" y="1529"/>
                  </a:lnTo>
                  <a:lnTo>
                    <a:pt x="2774" y="1527"/>
                  </a:lnTo>
                  <a:lnTo>
                    <a:pt x="2774" y="1525"/>
                  </a:lnTo>
                  <a:lnTo>
                    <a:pt x="2756" y="1499"/>
                  </a:lnTo>
                  <a:lnTo>
                    <a:pt x="2744" y="1471"/>
                  </a:lnTo>
                  <a:lnTo>
                    <a:pt x="2736" y="1441"/>
                  </a:lnTo>
                  <a:lnTo>
                    <a:pt x="2732" y="1405"/>
                  </a:lnTo>
                  <a:lnTo>
                    <a:pt x="2720" y="1406"/>
                  </a:lnTo>
                  <a:lnTo>
                    <a:pt x="2711" y="1406"/>
                  </a:lnTo>
                  <a:lnTo>
                    <a:pt x="2701" y="1405"/>
                  </a:lnTo>
                  <a:lnTo>
                    <a:pt x="2697" y="1401"/>
                  </a:lnTo>
                  <a:lnTo>
                    <a:pt x="2692" y="1398"/>
                  </a:lnTo>
                  <a:lnTo>
                    <a:pt x="2688" y="1394"/>
                  </a:lnTo>
                  <a:lnTo>
                    <a:pt x="2685" y="1391"/>
                  </a:lnTo>
                  <a:lnTo>
                    <a:pt x="2688" y="1378"/>
                  </a:lnTo>
                  <a:lnTo>
                    <a:pt x="2681" y="1368"/>
                  </a:lnTo>
                  <a:lnTo>
                    <a:pt x="2669" y="1359"/>
                  </a:lnTo>
                  <a:lnTo>
                    <a:pt x="2657" y="1351"/>
                  </a:lnTo>
                  <a:lnTo>
                    <a:pt x="2646" y="1340"/>
                  </a:lnTo>
                  <a:lnTo>
                    <a:pt x="2617" y="1344"/>
                  </a:lnTo>
                  <a:lnTo>
                    <a:pt x="2587" y="1344"/>
                  </a:lnTo>
                  <a:lnTo>
                    <a:pt x="2557" y="1342"/>
                  </a:lnTo>
                  <a:lnTo>
                    <a:pt x="2528" y="1340"/>
                  </a:lnTo>
                  <a:lnTo>
                    <a:pt x="2523" y="1330"/>
                  </a:lnTo>
                  <a:lnTo>
                    <a:pt x="2516" y="1317"/>
                  </a:lnTo>
                  <a:lnTo>
                    <a:pt x="2505" y="1321"/>
                  </a:lnTo>
                  <a:lnTo>
                    <a:pt x="2498" y="1323"/>
                  </a:lnTo>
                  <a:lnTo>
                    <a:pt x="2489" y="1324"/>
                  </a:lnTo>
                  <a:lnTo>
                    <a:pt x="2477" y="1324"/>
                  </a:lnTo>
                  <a:lnTo>
                    <a:pt x="2467" y="1317"/>
                  </a:lnTo>
                  <a:lnTo>
                    <a:pt x="2456" y="1312"/>
                  </a:lnTo>
                  <a:lnTo>
                    <a:pt x="2444" y="1305"/>
                  </a:lnTo>
                  <a:lnTo>
                    <a:pt x="2435" y="1298"/>
                  </a:lnTo>
                  <a:lnTo>
                    <a:pt x="2432" y="1288"/>
                  </a:lnTo>
                  <a:lnTo>
                    <a:pt x="2427" y="1279"/>
                  </a:lnTo>
                  <a:lnTo>
                    <a:pt x="2416" y="1270"/>
                  </a:lnTo>
                  <a:lnTo>
                    <a:pt x="2414" y="1270"/>
                  </a:lnTo>
                  <a:lnTo>
                    <a:pt x="2413" y="1270"/>
                  </a:lnTo>
                  <a:lnTo>
                    <a:pt x="2411" y="1270"/>
                  </a:lnTo>
                  <a:lnTo>
                    <a:pt x="2407" y="1270"/>
                  </a:lnTo>
                  <a:lnTo>
                    <a:pt x="2400" y="1270"/>
                  </a:lnTo>
                  <a:lnTo>
                    <a:pt x="2404" y="1284"/>
                  </a:lnTo>
                  <a:lnTo>
                    <a:pt x="2409" y="1300"/>
                  </a:lnTo>
                  <a:lnTo>
                    <a:pt x="2418" y="1316"/>
                  </a:lnTo>
                  <a:lnTo>
                    <a:pt x="2425" y="1330"/>
                  </a:lnTo>
                  <a:lnTo>
                    <a:pt x="2432" y="1340"/>
                  </a:lnTo>
                  <a:lnTo>
                    <a:pt x="2434" y="1335"/>
                  </a:lnTo>
                  <a:lnTo>
                    <a:pt x="2435" y="1333"/>
                  </a:lnTo>
                  <a:lnTo>
                    <a:pt x="2435" y="1331"/>
                  </a:lnTo>
                  <a:lnTo>
                    <a:pt x="2437" y="1331"/>
                  </a:lnTo>
                  <a:lnTo>
                    <a:pt x="2439" y="1331"/>
                  </a:lnTo>
                  <a:lnTo>
                    <a:pt x="2444" y="1333"/>
                  </a:lnTo>
                  <a:lnTo>
                    <a:pt x="2446" y="1338"/>
                  </a:lnTo>
                  <a:lnTo>
                    <a:pt x="2448" y="1344"/>
                  </a:lnTo>
                  <a:lnTo>
                    <a:pt x="2448" y="1349"/>
                  </a:lnTo>
                  <a:lnTo>
                    <a:pt x="2449" y="1354"/>
                  </a:lnTo>
                  <a:lnTo>
                    <a:pt x="2451" y="1359"/>
                  </a:lnTo>
                  <a:lnTo>
                    <a:pt x="2458" y="1358"/>
                  </a:lnTo>
                  <a:lnTo>
                    <a:pt x="2467" y="1356"/>
                  </a:lnTo>
                  <a:lnTo>
                    <a:pt x="2477" y="1356"/>
                  </a:lnTo>
                  <a:lnTo>
                    <a:pt x="2493" y="1338"/>
                  </a:lnTo>
                  <a:lnTo>
                    <a:pt x="2512" y="1324"/>
                  </a:lnTo>
                  <a:lnTo>
                    <a:pt x="2514" y="1342"/>
                  </a:lnTo>
                  <a:lnTo>
                    <a:pt x="2516" y="1356"/>
                  </a:lnTo>
                  <a:lnTo>
                    <a:pt x="2542" y="1370"/>
                  </a:lnTo>
                  <a:lnTo>
                    <a:pt x="2563" y="1387"/>
                  </a:lnTo>
                  <a:lnTo>
                    <a:pt x="2556" y="1396"/>
                  </a:lnTo>
                  <a:lnTo>
                    <a:pt x="2550" y="1405"/>
                  </a:lnTo>
                  <a:lnTo>
                    <a:pt x="2544" y="1412"/>
                  </a:lnTo>
                  <a:lnTo>
                    <a:pt x="2531" y="1417"/>
                  </a:lnTo>
                  <a:lnTo>
                    <a:pt x="2531" y="1436"/>
                  </a:lnTo>
                  <a:lnTo>
                    <a:pt x="2514" y="1447"/>
                  </a:lnTo>
                  <a:lnTo>
                    <a:pt x="2496" y="1459"/>
                  </a:lnTo>
                  <a:lnTo>
                    <a:pt x="2496" y="1467"/>
                  </a:lnTo>
                  <a:lnTo>
                    <a:pt x="2474" y="1467"/>
                  </a:lnTo>
                  <a:lnTo>
                    <a:pt x="2461" y="1474"/>
                  </a:lnTo>
                  <a:lnTo>
                    <a:pt x="2451" y="1485"/>
                  </a:lnTo>
                  <a:lnTo>
                    <a:pt x="2439" y="1494"/>
                  </a:lnTo>
                  <a:lnTo>
                    <a:pt x="2423" y="1501"/>
                  </a:lnTo>
                  <a:lnTo>
                    <a:pt x="2407" y="1504"/>
                  </a:lnTo>
                  <a:lnTo>
                    <a:pt x="2390" y="1509"/>
                  </a:lnTo>
                  <a:lnTo>
                    <a:pt x="2376" y="1515"/>
                  </a:lnTo>
                  <a:lnTo>
                    <a:pt x="2364" y="1522"/>
                  </a:lnTo>
                  <a:lnTo>
                    <a:pt x="2352" y="1525"/>
                  </a:lnTo>
                  <a:lnTo>
                    <a:pt x="2343" y="1525"/>
                  </a:lnTo>
                  <a:lnTo>
                    <a:pt x="2339" y="1523"/>
                  </a:lnTo>
                  <a:lnTo>
                    <a:pt x="2338" y="1523"/>
                  </a:lnTo>
                  <a:lnTo>
                    <a:pt x="2336" y="1522"/>
                  </a:lnTo>
                  <a:lnTo>
                    <a:pt x="2336" y="1522"/>
                  </a:lnTo>
                  <a:lnTo>
                    <a:pt x="2334" y="1520"/>
                  </a:lnTo>
                  <a:lnTo>
                    <a:pt x="2332" y="1516"/>
                  </a:lnTo>
                  <a:lnTo>
                    <a:pt x="2327" y="1506"/>
                  </a:lnTo>
                  <a:lnTo>
                    <a:pt x="2325" y="1495"/>
                  </a:lnTo>
                  <a:lnTo>
                    <a:pt x="2325" y="1485"/>
                  </a:lnTo>
                  <a:lnTo>
                    <a:pt x="2324" y="1474"/>
                  </a:lnTo>
                  <a:lnTo>
                    <a:pt x="2315" y="1457"/>
                  </a:lnTo>
                  <a:lnTo>
                    <a:pt x="2303" y="1441"/>
                  </a:lnTo>
                  <a:lnTo>
                    <a:pt x="2290" y="1427"/>
                  </a:lnTo>
                  <a:lnTo>
                    <a:pt x="2278" y="1413"/>
                  </a:lnTo>
                  <a:lnTo>
                    <a:pt x="2275" y="1403"/>
                  </a:lnTo>
                  <a:lnTo>
                    <a:pt x="2273" y="1391"/>
                  </a:lnTo>
                  <a:lnTo>
                    <a:pt x="2271" y="1378"/>
                  </a:lnTo>
                  <a:lnTo>
                    <a:pt x="2266" y="1368"/>
                  </a:lnTo>
                  <a:lnTo>
                    <a:pt x="2247" y="1356"/>
                  </a:lnTo>
                  <a:lnTo>
                    <a:pt x="2242" y="1344"/>
                  </a:lnTo>
                  <a:lnTo>
                    <a:pt x="2236" y="1331"/>
                  </a:lnTo>
                  <a:lnTo>
                    <a:pt x="2231" y="1319"/>
                  </a:lnTo>
                  <a:lnTo>
                    <a:pt x="2224" y="1309"/>
                  </a:lnTo>
                  <a:lnTo>
                    <a:pt x="2214" y="1302"/>
                  </a:lnTo>
                  <a:lnTo>
                    <a:pt x="2208" y="1300"/>
                  </a:lnTo>
                  <a:lnTo>
                    <a:pt x="2207" y="1296"/>
                  </a:lnTo>
                  <a:lnTo>
                    <a:pt x="2203" y="1295"/>
                  </a:lnTo>
                  <a:lnTo>
                    <a:pt x="2200" y="1293"/>
                  </a:lnTo>
                  <a:lnTo>
                    <a:pt x="2196" y="1291"/>
                  </a:lnTo>
                  <a:lnTo>
                    <a:pt x="2193" y="1288"/>
                  </a:lnTo>
                  <a:lnTo>
                    <a:pt x="2189" y="1282"/>
                  </a:lnTo>
                  <a:lnTo>
                    <a:pt x="2186" y="1275"/>
                  </a:lnTo>
                  <a:lnTo>
                    <a:pt x="2182" y="1275"/>
                  </a:lnTo>
                  <a:lnTo>
                    <a:pt x="2182" y="1282"/>
                  </a:lnTo>
                  <a:lnTo>
                    <a:pt x="2194" y="1298"/>
                  </a:lnTo>
                  <a:lnTo>
                    <a:pt x="2205" y="1316"/>
                  </a:lnTo>
                  <a:lnTo>
                    <a:pt x="2212" y="1337"/>
                  </a:lnTo>
                  <a:lnTo>
                    <a:pt x="2219" y="1356"/>
                  </a:lnTo>
                  <a:lnTo>
                    <a:pt x="2228" y="1375"/>
                  </a:lnTo>
                  <a:lnTo>
                    <a:pt x="2231" y="1378"/>
                  </a:lnTo>
                  <a:lnTo>
                    <a:pt x="2236" y="1382"/>
                  </a:lnTo>
                  <a:lnTo>
                    <a:pt x="2240" y="1385"/>
                  </a:lnTo>
                  <a:lnTo>
                    <a:pt x="2245" y="1389"/>
                  </a:lnTo>
                  <a:lnTo>
                    <a:pt x="2247" y="1394"/>
                  </a:lnTo>
                  <a:lnTo>
                    <a:pt x="2247" y="1429"/>
                  </a:lnTo>
                  <a:lnTo>
                    <a:pt x="2250" y="1433"/>
                  </a:lnTo>
                  <a:lnTo>
                    <a:pt x="2254" y="1438"/>
                  </a:lnTo>
                  <a:lnTo>
                    <a:pt x="2259" y="1441"/>
                  </a:lnTo>
                  <a:lnTo>
                    <a:pt x="2264" y="1445"/>
                  </a:lnTo>
                  <a:lnTo>
                    <a:pt x="2266" y="1448"/>
                  </a:lnTo>
                  <a:lnTo>
                    <a:pt x="2269" y="1459"/>
                  </a:lnTo>
                  <a:lnTo>
                    <a:pt x="2271" y="1467"/>
                  </a:lnTo>
                  <a:lnTo>
                    <a:pt x="2275" y="1478"/>
                  </a:lnTo>
                  <a:lnTo>
                    <a:pt x="2285" y="1490"/>
                  </a:lnTo>
                  <a:lnTo>
                    <a:pt x="2301" y="1501"/>
                  </a:lnTo>
                  <a:lnTo>
                    <a:pt x="2318" y="1511"/>
                  </a:lnTo>
                  <a:lnTo>
                    <a:pt x="2332" y="1522"/>
                  </a:lnTo>
                  <a:lnTo>
                    <a:pt x="2336" y="1527"/>
                  </a:lnTo>
                  <a:lnTo>
                    <a:pt x="2336" y="1534"/>
                  </a:lnTo>
                  <a:lnTo>
                    <a:pt x="2336" y="1539"/>
                  </a:lnTo>
                  <a:lnTo>
                    <a:pt x="2338" y="1544"/>
                  </a:lnTo>
                  <a:lnTo>
                    <a:pt x="2343" y="1550"/>
                  </a:lnTo>
                  <a:lnTo>
                    <a:pt x="2358" y="1551"/>
                  </a:lnTo>
                  <a:lnTo>
                    <a:pt x="2376" y="1543"/>
                  </a:lnTo>
                  <a:lnTo>
                    <a:pt x="2400" y="1537"/>
                  </a:lnTo>
                  <a:lnTo>
                    <a:pt x="2423" y="1532"/>
                  </a:lnTo>
                  <a:lnTo>
                    <a:pt x="2444" y="1529"/>
                  </a:lnTo>
                  <a:lnTo>
                    <a:pt x="2444" y="1532"/>
                  </a:lnTo>
                  <a:lnTo>
                    <a:pt x="2439" y="1541"/>
                  </a:lnTo>
                  <a:lnTo>
                    <a:pt x="2439" y="1551"/>
                  </a:lnTo>
                  <a:lnTo>
                    <a:pt x="2435" y="1563"/>
                  </a:lnTo>
                  <a:lnTo>
                    <a:pt x="2428" y="1581"/>
                  </a:lnTo>
                  <a:lnTo>
                    <a:pt x="2418" y="1602"/>
                  </a:lnTo>
                  <a:lnTo>
                    <a:pt x="2406" y="1623"/>
                  </a:lnTo>
                  <a:lnTo>
                    <a:pt x="2393" y="1640"/>
                  </a:lnTo>
                  <a:lnTo>
                    <a:pt x="2374" y="1659"/>
                  </a:lnTo>
                  <a:lnTo>
                    <a:pt x="2353" y="1677"/>
                  </a:lnTo>
                  <a:lnTo>
                    <a:pt x="2331" y="1694"/>
                  </a:lnTo>
                  <a:lnTo>
                    <a:pt x="2310" y="1714"/>
                  </a:lnTo>
                  <a:lnTo>
                    <a:pt x="2292" y="1735"/>
                  </a:lnTo>
                  <a:lnTo>
                    <a:pt x="2278" y="1759"/>
                  </a:lnTo>
                  <a:lnTo>
                    <a:pt x="2273" y="1782"/>
                  </a:lnTo>
                  <a:lnTo>
                    <a:pt x="2276" y="1803"/>
                  </a:lnTo>
                  <a:lnTo>
                    <a:pt x="2283" y="1824"/>
                  </a:lnTo>
                  <a:lnTo>
                    <a:pt x="2290" y="1843"/>
                  </a:lnTo>
                  <a:lnTo>
                    <a:pt x="2297" y="1864"/>
                  </a:lnTo>
                  <a:lnTo>
                    <a:pt x="2303" y="1885"/>
                  </a:lnTo>
                  <a:lnTo>
                    <a:pt x="2301" y="1906"/>
                  </a:lnTo>
                  <a:lnTo>
                    <a:pt x="2290" y="1928"/>
                  </a:lnTo>
                  <a:lnTo>
                    <a:pt x="2275" y="1939"/>
                  </a:lnTo>
                  <a:lnTo>
                    <a:pt x="2257" y="1947"/>
                  </a:lnTo>
                  <a:lnTo>
                    <a:pt x="2240" y="1956"/>
                  </a:lnTo>
                  <a:lnTo>
                    <a:pt x="2226" y="1968"/>
                  </a:lnTo>
                  <a:lnTo>
                    <a:pt x="2217" y="1986"/>
                  </a:lnTo>
                  <a:lnTo>
                    <a:pt x="2226" y="1996"/>
                  </a:lnTo>
                  <a:lnTo>
                    <a:pt x="2233" y="2012"/>
                  </a:lnTo>
                  <a:lnTo>
                    <a:pt x="2236" y="2031"/>
                  </a:lnTo>
                  <a:lnTo>
                    <a:pt x="2231" y="2035"/>
                  </a:lnTo>
                  <a:lnTo>
                    <a:pt x="2228" y="2038"/>
                  </a:lnTo>
                  <a:lnTo>
                    <a:pt x="2226" y="2040"/>
                  </a:lnTo>
                  <a:lnTo>
                    <a:pt x="2222" y="2043"/>
                  </a:lnTo>
                  <a:lnTo>
                    <a:pt x="2221" y="2047"/>
                  </a:lnTo>
                  <a:lnTo>
                    <a:pt x="2217" y="2050"/>
                  </a:lnTo>
                  <a:lnTo>
                    <a:pt x="2198" y="2054"/>
                  </a:lnTo>
                  <a:lnTo>
                    <a:pt x="2193" y="2066"/>
                  </a:lnTo>
                  <a:lnTo>
                    <a:pt x="2191" y="2080"/>
                  </a:lnTo>
                  <a:lnTo>
                    <a:pt x="2189" y="2094"/>
                  </a:lnTo>
                  <a:lnTo>
                    <a:pt x="2186" y="2108"/>
                  </a:lnTo>
                  <a:lnTo>
                    <a:pt x="2163" y="2127"/>
                  </a:lnTo>
                  <a:lnTo>
                    <a:pt x="2156" y="2143"/>
                  </a:lnTo>
                  <a:lnTo>
                    <a:pt x="2147" y="2159"/>
                  </a:lnTo>
                  <a:lnTo>
                    <a:pt x="2130" y="2174"/>
                  </a:lnTo>
                  <a:lnTo>
                    <a:pt x="2109" y="2187"/>
                  </a:lnTo>
                  <a:lnTo>
                    <a:pt x="2083" y="2194"/>
                  </a:lnTo>
                  <a:lnTo>
                    <a:pt x="2057" y="2201"/>
                  </a:lnTo>
                  <a:lnTo>
                    <a:pt x="2030" y="2206"/>
                  </a:lnTo>
                  <a:lnTo>
                    <a:pt x="2006" y="2211"/>
                  </a:lnTo>
                  <a:lnTo>
                    <a:pt x="2001" y="2208"/>
                  </a:lnTo>
                  <a:lnTo>
                    <a:pt x="1997" y="2204"/>
                  </a:lnTo>
                  <a:lnTo>
                    <a:pt x="1994" y="2202"/>
                  </a:lnTo>
                  <a:lnTo>
                    <a:pt x="1990" y="2197"/>
                  </a:lnTo>
                  <a:lnTo>
                    <a:pt x="1987" y="2194"/>
                  </a:lnTo>
                  <a:lnTo>
                    <a:pt x="1985" y="2185"/>
                  </a:lnTo>
                  <a:lnTo>
                    <a:pt x="1985" y="2174"/>
                  </a:lnTo>
                  <a:lnTo>
                    <a:pt x="1985" y="2162"/>
                  </a:lnTo>
                  <a:lnTo>
                    <a:pt x="1983" y="2150"/>
                  </a:lnTo>
                  <a:lnTo>
                    <a:pt x="1973" y="2133"/>
                  </a:lnTo>
                  <a:lnTo>
                    <a:pt x="1959" y="2117"/>
                  </a:lnTo>
                  <a:lnTo>
                    <a:pt x="1945" y="2099"/>
                  </a:lnTo>
                  <a:lnTo>
                    <a:pt x="1936" y="2082"/>
                  </a:lnTo>
                  <a:lnTo>
                    <a:pt x="1940" y="2070"/>
                  </a:lnTo>
                  <a:lnTo>
                    <a:pt x="1940" y="2068"/>
                  </a:lnTo>
                  <a:lnTo>
                    <a:pt x="1936" y="2064"/>
                  </a:lnTo>
                  <a:lnTo>
                    <a:pt x="1933" y="2063"/>
                  </a:lnTo>
                  <a:lnTo>
                    <a:pt x="1931" y="2059"/>
                  </a:lnTo>
                  <a:lnTo>
                    <a:pt x="1929" y="2059"/>
                  </a:lnTo>
                  <a:lnTo>
                    <a:pt x="1927" y="2054"/>
                  </a:lnTo>
                  <a:lnTo>
                    <a:pt x="1929" y="2049"/>
                  </a:lnTo>
                  <a:lnTo>
                    <a:pt x="1929" y="2045"/>
                  </a:lnTo>
                  <a:lnTo>
                    <a:pt x="1931" y="2042"/>
                  </a:lnTo>
                  <a:lnTo>
                    <a:pt x="1933" y="2038"/>
                  </a:lnTo>
                  <a:lnTo>
                    <a:pt x="1926" y="2035"/>
                  </a:lnTo>
                  <a:lnTo>
                    <a:pt x="1926" y="2031"/>
                  </a:lnTo>
                  <a:lnTo>
                    <a:pt x="1926" y="2028"/>
                  </a:lnTo>
                  <a:lnTo>
                    <a:pt x="1927" y="2023"/>
                  </a:lnTo>
                  <a:lnTo>
                    <a:pt x="1929" y="2019"/>
                  </a:lnTo>
                  <a:lnTo>
                    <a:pt x="1929" y="2014"/>
                  </a:lnTo>
                  <a:lnTo>
                    <a:pt x="1929" y="2009"/>
                  </a:lnTo>
                  <a:lnTo>
                    <a:pt x="1922" y="1995"/>
                  </a:lnTo>
                  <a:lnTo>
                    <a:pt x="1912" y="1979"/>
                  </a:lnTo>
                  <a:lnTo>
                    <a:pt x="1901" y="1965"/>
                  </a:lnTo>
                  <a:lnTo>
                    <a:pt x="1894" y="1951"/>
                  </a:lnTo>
                  <a:lnTo>
                    <a:pt x="1892" y="1934"/>
                  </a:lnTo>
                  <a:lnTo>
                    <a:pt x="1896" y="1914"/>
                  </a:lnTo>
                  <a:lnTo>
                    <a:pt x="1903" y="1897"/>
                  </a:lnTo>
                  <a:lnTo>
                    <a:pt x="1913" y="1878"/>
                  </a:lnTo>
                  <a:lnTo>
                    <a:pt x="1920" y="1862"/>
                  </a:lnTo>
                  <a:lnTo>
                    <a:pt x="1926" y="1848"/>
                  </a:lnTo>
                  <a:lnTo>
                    <a:pt x="1919" y="1834"/>
                  </a:lnTo>
                  <a:lnTo>
                    <a:pt x="1917" y="1822"/>
                  </a:lnTo>
                  <a:lnTo>
                    <a:pt x="1917" y="1810"/>
                  </a:lnTo>
                  <a:lnTo>
                    <a:pt x="1913" y="1794"/>
                  </a:lnTo>
                  <a:lnTo>
                    <a:pt x="1903" y="1773"/>
                  </a:lnTo>
                  <a:lnTo>
                    <a:pt x="1887" y="1752"/>
                  </a:lnTo>
                  <a:lnTo>
                    <a:pt x="1872" y="1733"/>
                  </a:lnTo>
                  <a:lnTo>
                    <a:pt x="1856" y="1717"/>
                  </a:lnTo>
                  <a:lnTo>
                    <a:pt x="1861" y="1696"/>
                  </a:lnTo>
                  <a:lnTo>
                    <a:pt x="1866" y="1677"/>
                  </a:lnTo>
                  <a:lnTo>
                    <a:pt x="1872" y="1656"/>
                  </a:lnTo>
                  <a:lnTo>
                    <a:pt x="1866" y="1653"/>
                  </a:lnTo>
                  <a:lnTo>
                    <a:pt x="1863" y="1651"/>
                  </a:lnTo>
                  <a:lnTo>
                    <a:pt x="1859" y="1647"/>
                  </a:lnTo>
                  <a:lnTo>
                    <a:pt x="1856" y="1646"/>
                  </a:lnTo>
                  <a:lnTo>
                    <a:pt x="1851" y="1646"/>
                  </a:lnTo>
                  <a:lnTo>
                    <a:pt x="1844" y="1644"/>
                  </a:lnTo>
                  <a:lnTo>
                    <a:pt x="1840" y="1647"/>
                  </a:lnTo>
                  <a:lnTo>
                    <a:pt x="1838" y="1649"/>
                  </a:lnTo>
                  <a:lnTo>
                    <a:pt x="1833" y="1651"/>
                  </a:lnTo>
                  <a:lnTo>
                    <a:pt x="1828" y="1651"/>
                  </a:lnTo>
                  <a:lnTo>
                    <a:pt x="1821" y="1651"/>
                  </a:lnTo>
                  <a:lnTo>
                    <a:pt x="1802" y="1621"/>
                  </a:lnTo>
                  <a:lnTo>
                    <a:pt x="1789" y="1619"/>
                  </a:lnTo>
                  <a:lnTo>
                    <a:pt x="1777" y="1618"/>
                  </a:lnTo>
                  <a:lnTo>
                    <a:pt x="1763" y="1616"/>
                  </a:lnTo>
                  <a:lnTo>
                    <a:pt x="1746" y="1623"/>
                  </a:lnTo>
                  <a:lnTo>
                    <a:pt x="1728" y="1630"/>
                  </a:lnTo>
                  <a:lnTo>
                    <a:pt x="1714" y="1635"/>
                  </a:lnTo>
                  <a:lnTo>
                    <a:pt x="1680" y="1628"/>
                  </a:lnTo>
                  <a:lnTo>
                    <a:pt x="1676" y="1640"/>
                  </a:lnTo>
                  <a:lnTo>
                    <a:pt x="1664" y="1640"/>
                  </a:lnTo>
                  <a:lnTo>
                    <a:pt x="1653" y="1637"/>
                  </a:lnTo>
                  <a:lnTo>
                    <a:pt x="1645" y="1635"/>
                  </a:lnTo>
                  <a:lnTo>
                    <a:pt x="1641" y="1637"/>
                  </a:lnTo>
                  <a:lnTo>
                    <a:pt x="1638" y="1640"/>
                  </a:lnTo>
                  <a:lnTo>
                    <a:pt x="1632" y="1642"/>
                  </a:lnTo>
                  <a:lnTo>
                    <a:pt x="1625" y="1644"/>
                  </a:lnTo>
                  <a:lnTo>
                    <a:pt x="1615" y="1632"/>
                  </a:lnTo>
                  <a:lnTo>
                    <a:pt x="1601" y="1625"/>
                  </a:lnTo>
                  <a:lnTo>
                    <a:pt x="1587" y="1618"/>
                  </a:lnTo>
                  <a:lnTo>
                    <a:pt x="1573" y="1611"/>
                  </a:lnTo>
                  <a:lnTo>
                    <a:pt x="1561" y="1602"/>
                  </a:lnTo>
                  <a:lnTo>
                    <a:pt x="1552" y="1579"/>
                  </a:lnTo>
                  <a:lnTo>
                    <a:pt x="1542" y="1567"/>
                  </a:lnTo>
                  <a:lnTo>
                    <a:pt x="1526" y="1555"/>
                  </a:lnTo>
                  <a:lnTo>
                    <a:pt x="1512" y="1543"/>
                  </a:lnTo>
                  <a:lnTo>
                    <a:pt x="1503" y="1532"/>
                  </a:lnTo>
                  <a:lnTo>
                    <a:pt x="1503" y="1509"/>
                  </a:lnTo>
                  <a:lnTo>
                    <a:pt x="1500" y="1499"/>
                  </a:lnTo>
                  <a:lnTo>
                    <a:pt x="1501" y="1483"/>
                  </a:lnTo>
                  <a:lnTo>
                    <a:pt x="1505" y="1469"/>
                  </a:lnTo>
                  <a:lnTo>
                    <a:pt x="1508" y="1457"/>
                  </a:lnTo>
                  <a:lnTo>
                    <a:pt x="1510" y="1448"/>
                  </a:lnTo>
                  <a:lnTo>
                    <a:pt x="1510" y="1434"/>
                  </a:lnTo>
                  <a:lnTo>
                    <a:pt x="1507" y="1426"/>
                  </a:lnTo>
                  <a:lnTo>
                    <a:pt x="1501" y="1417"/>
                  </a:lnTo>
                  <a:lnTo>
                    <a:pt x="1498" y="1410"/>
                  </a:lnTo>
                  <a:lnTo>
                    <a:pt x="1498" y="1399"/>
                  </a:lnTo>
                  <a:lnTo>
                    <a:pt x="1501" y="1385"/>
                  </a:lnTo>
                  <a:lnTo>
                    <a:pt x="1508" y="1370"/>
                  </a:lnTo>
                  <a:lnTo>
                    <a:pt x="1515" y="1352"/>
                  </a:lnTo>
                  <a:lnTo>
                    <a:pt x="1522" y="1337"/>
                  </a:lnTo>
                  <a:lnTo>
                    <a:pt x="1529" y="1324"/>
                  </a:lnTo>
                  <a:lnTo>
                    <a:pt x="1533" y="1317"/>
                  </a:lnTo>
                  <a:lnTo>
                    <a:pt x="1545" y="1307"/>
                  </a:lnTo>
                  <a:lnTo>
                    <a:pt x="1559" y="1298"/>
                  </a:lnTo>
                  <a:lnTo>
                    <a:pt x="1573" y="1291"/>
                  </a:lnTo>
                  <a:lnTo>
                    <a:pt x="1587" y="1282"/>
                  </a:lnTo>
                  <a:lnTo>
                    <a:pt x="1590" y="1274"/>
                  </a:lnTo>
                  <a:lnTo>
                    <a:pt x="1590" y="1263"/>
                  </a:lnTo>
                  <a:lnTo>
                    <a:pt x="1589" y="1251"/>
                  </a:lnTo>
                  <a:lnTo>
                    <a:pt x="1590" y="1241"/>
                  </a:lnTo>
                  <a:lnTo>
                    <a:pt x="1599" y="1227"/>
                  </a:lnTo>
                  <a:lnTo>
                    <a:pt x="1611" y="1216"/>
                  </a:lnTo>
                  <a:lnTo>
                    <a:pt x="1624" y="1206"/>
                  </a:lnTo>
                  <a:lnTo>
                    <a:pt x="1636" y="1195"/>
                  </a:lnTo>
                  <a:lnTo>
                    <a:pt x="1646" y="1183"/>
                  </a:lnTo>
                  <a:lnTo>
                    <a:pt x="1652" y="1167"/>
                  </a:lnTo>
                  <a:lnTo>
                    <a:pt x="1652" y="1166"/>
                  </a:lnTo>
                  <a:lnTo>
                    <a:pt x="1650" y="1166"/>
                  </a:lnTo>
                  <a:lnTo>
                    <a:pt x="1650" y="1164"/>
                  </a:lnTo>
                  <a:lnTo>
                    <a:pt x="1650" y="1162"/>
                  </a:lnTo>
                  <a:lnTo>
                    <a:pt x="1648" y="1160"/>
                  </a:lnTo>
                  <a:lnTo>
                    <a:pt x="1645" y="1159"/>
                  </a:lnTo>
                  <a:lnTo>
                    <a:pt x="1641" y="1157"/>
                  </a:lnTo>
                  <a:lnTo>
                    <a:pt x="1638" y="1157"/>
                  </a:lnTo>
                  <a:lnTo>
                    <a:pt x="1632" y="1155"/>
                  </a:lnTo>
                  <a:lnTo>
                    <a:pt x="1629" y="1159"/>
                  </a:lnTo>
                  <a:lnTo>
                    <a:pt x="1625" y="1159"/>
                  </a:lnTo>
                  <a:lnTo>
                    <a:pt x="1620" y="1160"/>
                  </a:lnTo>
                  <a:lnTo>
                    <a:pt x="1613" y="1160"/>
                  </a:lnTo>
                  <a:lnTo>
                    <a:pt x="1613" y="1155"/>
                  </a:lnTo>
                  <a:lnTo>
                    <a:pt x="1610" y="1155"/>
                  </a:lnTo>
                  <a:lnTo>
                    <a:pt x="1610" y="1141"/>
                  </a:lnTo>
                  <a:lnTo>
                    <a:pt x="1608" y="1122"/>
                  </a:lnTo>
                  <a:lnTo>
                    <a:pt x="1606" y="1099"/>
                  </a:lnTo>
                  <a:lnTo>
                    <a:pt x="1606" y="1077"/>
                  </a:lnTo>
                  <a:lnTo>
                    <a:pt x="1606" y="1057"/>
                  </a:lnTo>
                  <a:lnTo>
                    <a:pt x="1610" y="1045"/>
                  </a:lnTo>
                  <a:lnTo>
                    <a:pt x="1611" y="1040"/>
                  </a:lnTo>
                  <a:lnTo>
                    <a:pt x="1613" y="1036"/>
                  </a:lnTo>
                  <a:lnTo>
                    <a:pt x="1615" y="1035"/>
                  </a:lnTo>
                  <a:lnTo>
                    <a:pt x="1617" y="1035"/>
                  </a:lnTo>
                  <a:lnTo>
                    <a:pt x="1620" y="1035"/>
                  </a:lnTo>
                  <a:lnTo>
                    <a:pt x="1624" y="1033"/>
                  </a:lnTo>
                  <a:lnTo>
                    <a:pt x="1629" y="1033"/>
                  </a:lnTo>
                  <a:lnTo>
                    <a:pt x="1643" y="1038"/>
                  </a:lnTo>
                  <a:lnTo>
                    <a:pt x="1659" y="1042"/>
                  </a:lnTo>
                  <a:lnTo>
                    <a:pt x="1676" y="1042"/>
                  </a:lnTo>
                  <a:lnTo>
                    <a:pt x="1693" y="1038"/>
                  </a:lnTo>
                  <a:lnTo>
                    <a:pt x="1706" y="1033"/>
                  </a:lnTo>
                  <a:lnTo>
                    <a:pt x="1707" y="1031"/>
                  </a:lnTo>
                  <a:lnTo>
                    <a:pt x="1707" y="1029"/>
                  </a:lnTo>
                  <a:lnTo>
                    <a:pt x="1709" y="1029"/>
                  </a:lnTo>
                  <a:lnTo>
                    <a:pt x="1709" y="1028"/>
                  </a:lnTo>
                  <a:lnTo>
                    <a:pt x="1709" y="1026"/>
                  </a:lnTo>
                  <a:lnTo>
                    <a:pt x="1713" y="1012"/>
                  </a:lnTo>
                  <a:lnTo>
                    <a:pt x="1713" y="996"/>
                  </a:lnTo>
                  <a:lnTo>
                    <a:pt x="1711" y="981"/>
                  </a:lnTo>
                  <a:lnTo>
                    <a:pt x="1709" y="963"/>
                  </a:lnTo>
                  <a:lnTo>
                    <a:pt x="1697" y="960"/>
                  </a:lnTo>
                  <a:lnTo>
                    <a:pt x="1685" y="956"/>
                  </a:lnTo>
                  <a:lnTo>
                    <a:pt x="1673" y="949"/>
                  </a:lnTo>
                  <a:lnTo>
                    <a:pt x="1664" y="940"/>
                  </a:lnTo>
                  <a:lnTo>
                    <a:pt x="1667" y="939"/>
                  </a:lnTo>
                  <a:lnTo>
                    <a:pt x="1671" y="937"/>
                  </a:lnTo>
                  <a:lnTo>
                    <a:pt x="1673" y="935"/>
                  </a:lnTo>
                  <a:lnTo>
                    <a:pt x="1676" y="935"/>
                  </a:lnTo>
                  <a:lnTo>
                    <a:pt x="1680" y="933"/>
                  </a:lnTo>
                  <a:lnTo>
                    <a:pt x="1686" y="933"/>
                  </a:lnTo>
                  <a:lnTo>
                    <a:pt x="1690" y="932"/>
                  </a:lnTo>
                  <a:lnTo>
                    <a:pt x="1695" y="930"/>
                  </a:lnTo>
                  <a:lnTo>
                    <a:pt x="1700" y="930"/>
                  </a:lnTo>
                  <a:lnTo>
                    <a:pt x="1706" y="930"/>
                  </a:lnTo>
                  <a:lnTo>
                    <a:pt x="1706" y="911"/>
                  </a:lnTo>
                  <a:lnTo>
                    <a:pt x="1711" y="911"/>
                  </a:lnTo>
                  <a:lnTo>
                    <a:pt x="1716" y="912"/>
                  </a:lnTo>
                  <a:lnTo>
                    <a:pt x="1718" y="914"/>
                  </a:lnTo>
                  <a:lnTo>
                    <a:pt x="1721" y="914"/>
                  </a:lnTo>
                  <a:lnTo>
                    <a:pt x="1725" y="916"/>
                  </a:lnTo>
                  <a:lnTo>
                    <a:pt x="1728" y="918"/>
                  </a:lnTo>
                  <a:lnTo>
                    <a:pt x="1732" y="914"/>
                  </a:lnTo>
                  <a:lnTo>
                    <a:pt x="1737" y="912"/>
                  </a:lnTo>
                  <a:lnTo>
                    <a:pt x="1741" y="911"/>
                  </a:lnTo>
                  <a:lnTo>
                    <a:pt x="1746" y="909"/>
                  </a:lnTo>
                  <a:lnTo>
                    <a:pt x="1748" y="907"/>
                  </a:lnTo>
                  <a:lnTo>
                    <a:pt x="1749" y="904"/>
                  </a:lnTo>
                  <a:lnTo>
                    <a:pt x="1749" y="900"/>
                  </a:lnTo>
                  <a:lnTo>
                    <a:pt x="1749" y="897"/>
                  </a:lnTo>
                  <a:lnTo>
                    <a:pt x="1749" y="893"/>
                  </a:lnTo>
                  <a:lnTo>
                    <a:pt x="1751" y="890"/>
                  </a:lnTo>
                  <a:lnTo>
                    <a:pt x="1753" y="886"/>
                  </a:lnTo>
                  <a:lnTo>
                    <a:pt x="1786" y="876"/>
                  </a:lnTo>
                  <a:lnTo>
                    <a:pt x="1793" y="865"/>
                  </a:lnTo>
                  <a:lnTo>
                    <a:pt x="1795" y="855"/>
                  </a:lnTo>
                  <a:lnTo>
                    <a:pt x="1800" y="844"/>
                  </a:lnTo>
                  <a:lnTo>
                    <a:pt x="1810" y="837"/>
                  </a:lnTo>
                  <a:lnTo>
                    <a:pt x="1823" y="832"/>
                  </a:lnTo>
                  <a:lnTo>
                    <a:pt x="1838" y="827"/>
                  </a:lnTo>
                  <a:lnTo>
                    <a:pt x="1852" y="822"/>
                  </a:lnTo>
                  <a:lnTo>
                    <a:pt x="1854" y="820"/>
                  </a:lnTo>
                  <a:lnTo>
                    <a:pt x="1854" y="820"/>
                  </a:lnTo>
                  <a:lnTo>
                    <a:pt x="1854" y="818"/>
                  </a:lnTo>
                  <a:lnTo>
                    <a:pt x="1854" y="816"/>
                  </a:lnTo>
                  <a:lnTo>
                    <a:pt x="1856" y="815"/>
                  </a:lnTo>
                  <a:lnTo>
                    <a:pt x="1849" y="797"/>
                  </a:lnTo>
                  <a:lnTo>
                    <a:pt x="1845" y="776"/>
                  </a:lnTo>
                  <a:lnTo>
                    <a:pt x="1845" y="757"/>
                  </a:lnTo>
                  <a:lnTo>
                    <a:pt x="1844" y="741"/>
                  </a:lnTo>
                  <a:lnTo>
                    <a:pt x="1859" y="740"/>
                  </a:lnTo>
                  <a:lnTo>
                    <a:pt x="1870" y="736"/>
                  </a:lnTo>
                  <a:lnTo>
                    <a:pt x="1882" y="733"/>
                  </a:lnTo>
                  <a:lnTo>
                    <a:pt x="1882" y="741"/>
                  </a:lnTo>
                  <a:lnTo>
                    <a:pt x="1880" y="748"/>
                  </a:lnTo>
                  <a:lnTo>
                    <a:pt x="1878" y="761"/>
                  </a:lnTo>
                  <a:lnTo>
                    <a:pt x="1877" y="778"/>
                  </a:lnTo>
                  <a:lnTo>
                    <a:pt x="1875" y="794"/>
                  </a:lnTo>
                  <a:lnTo>
                    <a:pt x="1875" y="806"/>
                  </a:lnTo>
                  <a:lnTo>
                    <a:pt x="1880" y="809"/>
                  </a:lnTo>
                  <a:lnTo>
                    <a:pt x="1884" y="811"/>
                  </a:lnTo>
                  <a:lnTo>
                    <a:pt x="1885" y="813"/>
                  </a:lnTo>
                  <a:lnTo>
                    <a:pt x="1889" y="815"/>
                  </a:lnTo>
                  <a:lnTo>
                    <a:pt x="1894" y="818"/>
                  </a:lnTo>
                  <a:lnTo>
                    <a:pt x="1905" y="813"/>
                  </a:lnTo>
                  <a:lnTo>
                    <a:pt x="1912" y="813"/>
                  </a:lnTo>
                  <a:lnTo>
                    <a:pt x="1917" y="816"/>
                  </a:lnTo>
                  <a:lnTo>
                    <a:pt x="1924" y="822"/>
                  </a:lnTo>
                  <a:lnTo>
                    <a:pt x="1933" y="822"/>
                  </a:lnTo>
                  <a:lnTo>
                    <a:pt x="1943" y="818"/>
                  </a:lnTo>
                  <a:lnTo>
                    <a:pt x="1952" y="813"/>
                  </a:lnTo>
                  <a:lnTo>
                    <a:pt x="1957" y="808"/>
                  </a:lnTo>
                  <a:lnTo>
                    <a:pt x="1964" y="804"/>
                  </a:lnTo>
                  <a:lnTo>
                    <a:pt x="1973" y="801"/>
                  </a:lnTo>
                  <a:lnTo>
                    <a:pt x="1987" y="802"/>
                  </a:lnTo>
                  <a:lnTo>
                    <a:pt x="2006" y="806"/>
                  </a:lnTo>
                  <a:lnTo>
                    <a:pt x="2008" y="801"/>
                  </a:lnTo>
                  <a:lnTo>
                    <a:pt x="2009" y="799"/>
                  </a:lnTo>
                  <a:lnTo>
                    <a:pt x="2013" y="795"/>
                  </a:lnTo>
                  <a:lnTo>
                    <a:pt x="2016" y="794"/>
                  </a:lnTo>
                  <a:lnTo>
                    <a:pt x="2020" y="794"/>
                  </a:lnTo>
                  <a:lnTo>
                    <a:pt x="2025" y="792"/>
                  </a:lnTo>
                  <a:lnTo>
                    <a:pt x="2025" y="762"/>
                  </a:lnTo>
                  <a:lnTo>
                    <a:pt x="2029" y="738"/>
                  </a:lnTo>
                  <a:lnTo>
                    <a:pt x="2032" y="734"/>
                  </a:lnTo>
                  <a:lnTo>
                    <a:pt x="2036" y="733"/>
                  </a:lnTo>
                  <a:lnTo>
                    <a:pt x="2039" y="729"/>
                  </a:lnTo>
                  <a:lnTo>
                    <a:pt x="2043" y="727"/>
                  </a:lnTo>
                  <a:lnTo>
                    <a:pt x="2048" y="726"/>
                  </a:lnTo>
                  <a:lnTo>
                    <a:pt x="2048" y="729"/>
                  </a:lnTo>
                  <a:lnTo>
                    <a:pt x="2051" y="733"/>
                  </a:lnTo>
                  <a:lnTo>
                    <a:pt x="2053" y="736"/>
                  </a:lnTo>
                  <a:lnTo>
                    <a:pt x="2055" y="740"/>
                  </a:lnTo>
                  <a:lnTo>
                    <a:pt x="2057" y="741"/>
                  </a:lnTo>
                  <a:lnTo>
                    <a:pt x="2062" y="743"/>
                  </a:lnTo>
                  <a:lnTo>
                    <a:pt x="2067" y="745"/>
                  </a:lnTo>
                  <a:lnTo>
                    <a:pt x="2065" y="729"/>
                  </a:lnTo>
                  <a:lnTo>
                    <a:pt x="2064" y="719"/>
                  </a:lnTo>
                  <a:lnTo>
                    <a:pt x="2060" y="712"/>
                  </a:lnTo>
                  <a:lnTo>
                    <a:pt x="2058" y="703"/>
                  </a:lnTo>
                  <a:lnTo>
                    <a:pt x="2055" y="687"/>
                  </a:lnTo>
                  <a:lnTo>
                    <a:pt x="2064" y="686"/>
                  </a:lnTo>
                  <a:lnTo>
                    <a:pt x="2070" y="682"/>
                  </a:lnTo>
                  <a:lnTo>
                    <a:pt x="2076" y="679"/>
                  </a:lnTo>
                  <a:lnTo>
                    <a:pt x="2083" y="675"/>
                  </a:lnTo>
                  <a:lnTo>
                    <a:pt x="2095" y="675"/>
                  </a:lnTo>
                  <a:lnTo>
                    <a:pt x="2107" y="677"/>
                  </a:lnTo>
                  <a:lnTo>
                    <a:pt x="2116" y="679"/>
                  </a:lnTo>
                  <a:lnTo>
                    <a:pt x="2125" y="675"/>
                  </a:lnTo>
                  <a:lnTo>
                    <a:pt x="2132" y="665"/>
                  </a:lnTo>
                  <a:lnTo>
                    <a:pt x="2126" y="663"/>
                  </a:lnTo>
                  <a:lnTo>
                    <a:pt x="2121" y="661"/>
                  </a:lnTo>
                  <a:lnTo>
                    <a:pt x="2118" y="659"/>
                  </a:lnTo>
                  <a:lnTo>
                    <a:pt x="2112" y="658"/>
                  </a:lnTo>
                  <a:lnTo>
                    <a:pt x="2105" y="658"/>
                  </a:lnTo>
                  <a:lnTo>
                    <a:pt x="2088" y="666"/>
                  </a:lnTo>
                  <a:lnTo>
                    <a:pt x="2069" y="672"/>
                  </a:lnTo>
                  <a:lnTo>
                    <a:pt x="2048" y="675"/>
                  </a:lnTo>
                  <a:lnTo>
                    <a:pt x="2044" y="666"/>
                  </a:lnTo>
                  <a:lnTo>
                    <a:pt x="2039" y="659"/>
                  </a:lnTo>
                  <a:lnTo>
                    <a:pt x="2034" y="652"/>
                  </a:lnTo>
                  <a:lnTo>
                    <a:pt x="2030" y="644"/>
                  </a:lnTo>
                  <a:lnTo>
                    <a:pt x="2029" y="630"/>
                  </a:lnTo>
                  <a:lnTo>
                    <a:pt x="2030" y="619"/>
                  </a:lnTo>
                  <a:lnTo>
                    <a:pt x="2029" y="607"/>
                  </a:lnTo>
                  <a:lnTo>
                    <a:pt x="2027" y="593"/>
                  </a:lnTo>
                  <a:lnTo>
                    <a:pt x="2029" y="581"/>
                  </a:lnTo>
                  <a:lnTo>
                    <a:pt x="2037" y="563"/>
                  </a:lnTo>
                  <a:lnTo>
                    <a:pt x="2051" y="551"/>
                  </a:lnTo>
                  <a:lnTo>
                    <a:pt x="2065" y="537"/>
                  </a:lnTo>
                  <a:lnTo>
                    <a:pt x="2077" y="523"/>
                  </a:lnTo>
                  <a:lnTo>
                    <a:pt x="2086" y="507"/>
                  </a:lnTo>
                  <a:lnTo>
                    <a:pt x="2081" y="502"/>
                  </a:lnTo>
                  <a:lnTo>
                    <a:pt x="2076" y="497"/>
                  </a:lnTo>
                  <a:lnTo>
                    <a:pt x="2070" y="492"/>
                  </a:lnTo>
                  <a:lnTo>
                    <a:pt x="2057" y="494"/>
                  </a:lnTo>
                  <a:lnTo>
                    <a:pt x="2041" y="495"/>
                  </a:lnTo>
                  <a:lnTo>
                    <a:pt x="2036" y="520"/>
                  </a:lnTo>
                  <a:lnTo>
                    <a:pt x="2027" y="539"/>
                  </a:lnTo>
                  <a:lnTo>
                    <a:pt x="2015" y="555"/>
                  </a:lnTo>
                  <a:lnTo>
                    <a:pt x="2001" y="570"/>
                  </a:lnTo>
                  <a:lnTo>
                    <a:pt x="1988" y="588"/>
                  </a:lnTo>
                  <a:lnTo>
                    <a:pt x="1980" y="609"/>
                  </a:lnTo>
                  <a:lnTo>
                    <a:pt x="1974" y="633"/>
                  </a:lnTo>
                  <a:lnTo>
                    <a:pt x="1985" y="642"/>
                  </a:lnTo>
                  <a:lnTo>
                    <a:pt x="1995" y="652"/>
                  </a:lnTo>
                  <a:lnTo>
                    <a:pt x="2002" y="665"/>
                  </a:lnTo>
                  <a:lnTo>
                    <a:pt x="2006" y="680"/>
                  </a:lnTo>
                  <a:lnTo>
                    <a:pt x="2001" y="682"/>
                  </a:lnTo>
                  <a:lnTo>
                    <a:pt x="1999" y="684"/>
                  </a:lnTo>
                  <a:lnTo>
                    <a:pt x="1997" y="686"/>
                  </a:lnTo>
                  <a:lnTo>
                    <a:pt x="1997" y="686"/>
                  </a:lnTo>
                  <a:lnTo>
                    <a:pt x="1997" y="687"/>
                  </a:lnTo>
                  <a:lnTo>
                    <a:pt x="1995" y="689"/>
                  </a:lnTo>
                  <a:lnTo>
                    <a:pt x="1995" y="693"/>
                  </a:lnTo>
                  <a:lnTo>
                    <a:pt x="1994" y="694"/>
                  </a:lnTo>
                  <a:lnTo>
                    <a:pt x="1971" y="703"/>
                  </a:lnTo>
                  <a:lnTo>
                    <a:pt x="1968" y="724"/>
                  </a:lnTo>
                  <a:lnTo>
                    <a:pt x="1961" y="740"/>
                  </a:lnTo>
                  <a:lnTo>
                    <a:pt x="1954" y="752"/>
                  </a:lnTo>
                  <a:lnTo>
                    <a:pt x="1943" y="762"/>
                  </a:lnTo>
                  <a:lnTo>
                    <a:pt x="1934" y="773"/>
                  </a:lnTo>
                  <a:lnTo>
                    <a:pt x="1926" y="787"/>
                  </a:lnTo>
                  <a:lnTo>
                    <a:pt x="1920" y="787"/>
                  </a:lnTo>
                  <a:lnTo>
                    <a:pt x="1920" y="783"/>
                  </a:lnTo>
                  <a:lnTo>
                    <a:pt x="1906" y="764"/>
                  </a:lnTo>
                  <a:lnTo>
                    <a:pt x="1898" y="743"/>
                  </a:lnTo>
                  <a:lnTo>
                    <a:pt x="1892" y="720"/>
                  </a:lnTo>
                  <a:lnTo>
                    <a:pt x="1882" y="694"/>
                  </a:lnTo>
                  <a:lnTo>
                    <a:pt x="1868" y="701"/>
                  </a:lnTo>
                  <a:lnTo>
                    <a:pt x="1859" y="710"/>
                  </a:lnTo>
                  <a:lnTo>
                    <a:pt x="1849" y="717"/>
                  </a:lnTo>
                  <a:lnTo>
                    <a:pt x="1838" y="722"/>
                  </a:lnTo>
                  <a:lnTo>
                    <a:pt x="1821" y="726"/>
                  </a:lnTo>
                  <a:lnTo>
                    <a:pt x="1819" y="724"/>
                  </a:lnTo>
                  <a:lnTo>
                    <a:pt x="1817" y="724"/>
                  </a:lnTo>
                  <a:lnTo>
                    <a:pt x="1816" y="724"/>
                  </a:lnTo>
                  <a:lnTo>
                    <a:pt x="1814" y="722"/>
                  </a:lnTo>
                  <a:lnTo>
                    <a:pt x="1810" y="722"/>
                  </a:lnTo>
                  <a:lnTo>
                    <a:pt x="1809" y="701"/>
                  </a:lnTo>
                  <a:lnTo>
                    <a:pt x="1807" y="684"/>
                  </a:lnTo>
                  <a:lnTo>
                    <a:pt x="1803" y="670"/>
                  </a:lnTo>
                  <a:lnTo>
                    <a:pt x="1800" y="654"/>
                  </a:lnTo>
                  <a:lnTo>
                    <a:pt x="1798" y="633"/>
                  </a:lnTo>
                  <a:lnTo>
                    <a:pt x="1807" y="624"/>
                  </a:lnTo>
                  <a:lnTo>
                    <a:pt x="1810" y="616"/>
                  </a:lnTo>
                  <a:lnTo>
                    <a:pt x="1812" y="605"/>
                  </a:lnTo>
                  <a:lnTo>
                    <a:pt x="1817" y="591"/>
                  </a:lnTo>
                  <a:lnTo>
                    <a:pt x="1821" y="588"/>
                  </a:lnTo>
                  <a:lnTo>
                    <a:pt x="1826" y="583"/>
                  </a:lnTo>
                  <a:lnTo>
                    <a:pt x="1831" y="577"/>
                  </a:lnTo>
                  <a:lnTo>
                    <a:pt x="1837" y="572"/>
                  </a:lnTo>
                  <a:lnTo>
                    <a:pt x="1840" y="574"/>
                  </a:lnTo>
                  <a:lnTo>
                    <a:pt x="1842" y="576"/>
                  </a:lnTo>
                  <a:lnTo>
                    <a:pt x="1844" y="577"/>
                  </a:lnTo>
                  <a:lnTo>
                    <a:pt x="1845" y="579"/>
                  </a:lnTo>
                  <a:lnTo>
                    <a:pt x="1845" y="579"/>
                  </a:lnTo>
                  <a:lnTo>
                    <a:pt x="1849" y="576"/>
                  </a:lnTo>
                  <a:lnTo>
                    <a:pt x="1851" y="572"/>
                  </a:lnTo>
                  <a:lnTo>
                    <a:pt x="1852" y="569"/>
                  </a:lnTo>
                  <a:lnTo>
                    <a:pt x="1854" y="563"/>
                  </a:lnTo>
                  <a:lnTo>
                    <a:pt x="1856" y="560"/>
                  </a:lnTo>
                  <a:lnTo>
                    <a:pt x="1868" y="553"/>
                  </a:lnTo>
                  <a:lnTo>
                    <a:pt x="1878" y="549"/>
                  </a:lnTo>
                  <a:lnTo>
                    <a:pt x="1887" y="541"/>
                  </a:lnTo>
                  <a:lnTo>
                    <a:pt x="1884" y="539"/>
                  </a:lnTo>
                  <a:lnTo>
                    <a:pt x="1882" y="539"/>
                  </a:lnTo>
                  <a:lnTo>
                    <a:pt x="1880" y="539"/>
                  </a:lnTo>
                  <a:lnTo>
                    <a:pt x="1880" y="537"/>
                  </a:lnTo>
                  <a:lnTo>
                    <a:pt x="1880" y="537"/>
                  </a:lnTo>
                  <a:lnTo>
                    <a:pt x="1880" y="534"/>
                  </a:lnTo>
                  <a:lnTo>
                    <a:pt x="1878" y="530"/>
                  </a:lnTo>
                  <a:lnTo>
                    <a:pt x="1891" y="514"/>
                  </a:lnTo>
                  <a:lnTo>
                    <a:pt x="1903" y="495"/>
                  </a:lnTo>
                  <a:lnTo>
                    <a:pt x="1913" y="473"/>
                  </a:lnTo>
                  <a:lnTo>
                    <a:pt x="1924" y="450"/>
                  </a:lnTo>
                  <a:lnTo>
                    <a:pt x="1934" y="427"/>
                  </a:lnTo>
                  <a:lnTo>
                    <a:pt x="1947" y="406"/>
                  </a:lnTo>
                  <a:lnTo>
                    <a:pt x="1959" y="392"/>
                  </a:lnTo>
                  <a:lnTo>
                    <a:pt x="1974" y="384"/>
                  </a:lnTo>
                  <a:lnTo>
                    <a:pt x="1974" y="370"/>
                  </a:lnTo>
                  <a:lnTo>
                    <a:pt x="1990" y="370"/>
                  </a:lnTo>
                  <a:lnTo>
                    <a:pt x="1999" y="354"/>
                  </a:lnTo>
                  <a:lnTo>
                    <a:pt x="2013" y="343"/>
                  </a:lnTo>
                  <a:lnTo>
                    <a:pt x="2032" y="338"/>
                  </a:lnTo>
                  <a:lnTo>
                    <a:pt x="2034" y="340"/>
                  </a:lnTo>
                  <a:lnTo>
                    <a:pt x="2036" y="340"/>
                  </a:lnTo>
                  <a:lnTo>
                    <a:pt x="2036" y="340"/>
                  </a:lnTo>
                  <a:lnTo>
                    <a:pt x="2037" y="340"/>
                  </a:lnTo>
                  <a:lnTo>
                    <a:pt x="2041" y="342"/>
                  </a:lnTo>
                  <a:lnTo>
                    <a:pt x="2041" y="329"/>
                  </a:lnTo>
                  <a:lnTo>
                    <a:pt x="2046" y="329"/>
                  </a:lnTo>
                  <a:lnTo>
                    <a:pt x="2050" y="329"/>
                  </a:lnTo>
                  <a:lnTo>
                    <a:pt x="2053" y="329"/>
                  </a:lnTo>
                  <a:lnTo>
                    <a:pt x="2055" y="329"/>
                  </a:lnTo>
                  <a:lnTo>
                    <a:pt x="2057" y="331"/>
                  </a:lnTo>
                  <a:lnTo>
                    <a:pt x="2058" y="331"/>
                  </a:lnTo>
                  <a:lnTo>
                    <a:pt x="2064" y="335"/>
                  </a:lnTo>
                  <a:lnTo>
                    <a:pt x="2070" y="321"/>
                  </a:lnTo>
                  <a:lnTo>
                    <a:pt x="2081" y="312"/>
                  </a:lnTo>
                  <a:lnTo>
                    <a:pt x="2093" y="309"/>
                  </a:lnTo>
                  <a:lnTo>
                    <a:pt x="2109" y="305"/>
                  </a:lnTo>
                  <a:lnTo>
                    <a:pt x="2125" y="303"/>
                  </a:lnTo>
                  <a:lnTo>
                    <a:pt x="2132" y="310"/>
                  </a:lnTo>
                  <a:lnTo>
                    <a:pt x="2140" y="314"/>
                  </a:lnTo>
                  <a:lnTo>
                    <a:pt x="2147" y="315"/>
                  </a:lnTo>
                  <a:lnTo>
                    <a:pt x="2154" y="317"/>
                  </a:lnTo>
                  <a:lnTo>
                    <a:pt x="2160" y="324"/>
                  </a:lnTo>
                  <a:lnTo>
                    <a:pt x="2163" y="338"/>
                  </a:lnTo>
                  <a:lnTo>
                    <a:pt x="2161" y="340"/>
                  </a:lnTo>
                  <a:lnTo>
                    <a:pt x="2160" y="342"/>
                  </a:lnTo>
                  <a:lnTo>
                    <a:pt x="2158" y="342"/>
                  </a:lnTo>
                  <a:lnTo>
                    <a:pt x="2158" y="343"/>
                  </a:lnTo>
                  <a:lnTo>
                    <a:pt x="2156" y="345"/>
                  </a:lnTo>
                  <a:lnTo>
                    <a:pt x="2156" y="349"/>
                  </a:lnTo>
                  <a:lnTo>
                    <a:pt x="2158" y="352"/>
                  </a:lnTo>
                  <a:lnTo>
                    <a:pt x="2160" y="352"/>
                  </a:lnTo>
                  <a:lnTo>
                    <a:pt x="2161" y="354"/>
                  </a:lnTo>
                  <a:lnTo>
                    <a:pt x="2163" y="357"/>
                  </a:lnTo>
                  <a:lnTo>
                    <a:pt x="2175" y="352"/>
                  </a:lnTo>
                  <a:lnTo>
                    <a:pt x="2182" y="350"/>
                  </a:lnTo>
                  <a:lnTo>
                    <a:pt x="2187" y="350"/>
                  </a:lnTo>
                  <a:lnTo>
                    <a:pt x="2189" y="354"/>
                  </a:lnTo>
                  <a:lnTo>
                    <a:pt x="2191" y="359"/>
                  </a:lnTo>
                  <a:lnTo>
                    <a:pt x="2196" y="364"/>
                  </a:lnTo>
                  <a:lnTo>
                    <a:pt x="2201" y="370"/>
                  </a:lnTo>
                  <a:lnTo>
                    <a:pt x="2233" y="373"/>
                  </a:lnTo>
                  <a:lnTo>
                    <a:pt x="2245" y="380"/>
                  </a:lnTo>
                  <a:lnTo>
                    <a:pt x="2259" y="391"/>
                  </a:lnTo>
                  <a:lnTo>
                    <a:pt x="2273" y="405"/>
                  </a:lnTo>
                  <a:lnTo>
                    <a:pt x="2285" y="420"/>
                  </a:lnTo>
                  <a:lnTo>
                    <a:pt x="2296" y="436"/>
                  </a:lnTo>
                  <a:lnTo>
                    <a:pt x="2299" y="452"/>
                  </a:lnTo>
                  <a:lnTo>
                    <a:pt x="2297" y="467"/>
                  </a:lnTo>
                  <a:lnTo>
                    <a:pt x="2285" y="480"/>
                  </a:lnTo>
                  <a:lnTo>
                    <a:pt x="2269" y="488"/>
                  </a:lnTo>
                  <a:lnTo>
                    <a:pt x="2252" y="488"/>
                  </a:lnTo>
                  <a:lnTo>
                    <a:pt x="2236" y="481"/>
                  </a:lnTo>
                  <a:lnTo>
                    <a:pt x="2222" y="474"/>
                  </a:lnTo>
                  <a:lnTo>
                    <a:pt x="2208" y="469"/>
                  </a:lnTo>
                  <a:lnTo>
                    <a:pt x="2210" y="481"/>
                  </a:lnTo>
                  <a:lnTo>
                    <a:pt x="2212" y="497"/>
                  </a:lnTo>
                  <a:lnTo>
                    <a:pt x="2214" y="514"/>
                  </a:lnTo>
                  <a:lnTo>
                    <a:pt x="2217" y="528"/>
                  </a:lnTo>
                  <a:lnTo>
                    <a:pt x="2221" y="537"/>
                  </a:lnTo>
                  <a:lnTo>
                    <a:pt x="2224" y="542"/>
                  </a:lnTo>
                  <a:lnTo>
                    <a:pt x="2229" y="544"/>
                  </a:lnTo>
                  <a:lnTo>
                    <a:pt x="2233" y="548"/>
                  </a:lnTo>
                  <a:lnTo>
                    <a:pt x="2240" y="549"/>
                  </a:lnTo>
                  <a:lnTo>
                    <a:pt x="2238" y="537"/>
                  </a:lnTo>
                  <a:lnTo>
                    <a:pt x="2236" y="528"/>
                  </a:lnTo>
                  <a:lnTo>
                    <a:pt x="2236" y="518"/>
                  </a:lnTo>
                  <a:lnTo>
                    <a:pt x="2240" y="518"/>
                  </a:lnTo>
                  <a:lnTo>
                    <a:pt x="2240" y="514"/>
                  </a:lnTo>
                  <a:lnTo>
                    <a:pt x="2252" y="521"/>
                  </a:lnTo>
                  <a:lnTo>
                    <a:pt x="2264" y="528"/>
                  </a:lnTo>
                  <a:lnTo>
                    <a:pt x="2278" y="534"/>
                  </a:lnTo>
                  <a:lnTo>
                    <a:pt x="2280" y="530"/>
                  </a:lnTo>
                  <a:lnTo>
                    <a:pt x="2282" y="527"/>
                  </a:lnTo>
                  <a:lnTo>
                    <a:pt x="2283" y="525"/>
                  </a:lnTo>
                  <a:lnTo>
                    <a:pt x="2285" y="520"/>
                  </a:lnTo>
                  <a:lnTo>
                    <a:pt x="2285" y="514"/>
                  </a:lnTo>
                  <a:lnTo>
                    <a:pt x="2283" y="513"/>
                  </a:lnTo>
                  <a:lnTo>
                    <a:pt x="2282" y="511"/>
                  </a:lnTo>
                  <a:lnTo>
                    <a:pt x="2280" y="509"/>
                  </a:lnTo>
                  <a:lnTo>
                    <a:pt x="2280" y="507"/>
                  </a:lnTo>
                  <a:lnTo>
                    <a:pt x="2280" y="504"/>
                  </a:lnTo>
                  <a:lnTo>
                    <a:pt x="2278" y="499"/>
                  </a:lnTo>
                  <a:lnTo>
                    <a:pt x="2294" y="492"/>
                  </a:lnTo>
                  <a:lnTo>
                    <a:pt x="2304" y="481"/>
                  </a:lnTo>
                  <a:lnTo>
                    <a:pt x="2313" y="469"/>
                  </a:lnTo>
                  <a:lnTo>
                    <a:pt x="2318" y="471"/>
                  </a:lnTo>
                  <a:lnTo>
                    <a:pt x="2325" y="473"/>
                  </a:lnTo>
                  <a:lnTo>
                    <a:pt x="2332" y="474"/>
                  </a:lnTo>
                  <a:lnTo>
                    <a:pt x="2339" y="476"/>
                  </a:lnTo>
                  <a:lnTo>
                    <a:pt x="2336" y="438"/>
                  </a:lnTo>
                  <a:lnTo>
                    <a:pt x="2329" y="396"/>
                  </a:lnTo>
                  <a:lnTo>
                    <a:pt x="2358" y="396"/>
                  </a:lnTo>
                  <a:lnTo>
                    <a:pt x="2365" y="403"/>
                  </a:lnTo>
                  <a:lnTo>
                    <a:pt x="2372" y="413"/>
                  </a:lnTo>
                  <a:lnTo>
                    <a:pt x="2378" y="422"/>
                  </a:lnTo>
                  <a:lnTo>
                    <a:pt x="2378" y="431"/>
                  </a:lnTo>
                  <a:lnTo>
                    <a:pt x="2374" y="432"/>
                  </a:lnTo>
                  <a:lnTo>
                    <a:pt x="2372" y="432"/>
                  </a:lnTo>
                  <a:lnTo>
                    <a:pt x="2369" y="434"/>
                  </a:lnTo>
                  <a:lnTo>
                    <a:pt x="2362" y="434"/>
                  </a:lnTo>
                  <a:lnTo>
                    <a:pt x="2362" y="453"/>
                  </a:lnTo>
                  <a:lnTo>
                    <a:pt x="2367" y="455"/>
                  </a:lnTo>
                  <a:lnTo>
                    <a:pt x="2369" y="457"/>
                  </a:lnTo>
                  <a:lnTo>
                    <a:pt x="2372" y="459"/>
                  </a:lnTo>
                  <a:lnTo>
                    <a:pt x="2376" y="460"/>
                  </a:lnTo>
                  <a:lnTo>
                    <a:pt x="2381" y="460"/>
                  </a:lnTo>
                  <a:lnTo>
                    <a:pt x="2383" y="460"/>
                  </a:lnTo>
                  <a:lnTo>
                    <a:pt x="2385" y="459"/>
                  </a:lnTo>
                  <a:lnTo>
                    <a:pt x="2385" y="459"/>
                  </a:lnTo>
                  <a:lnTo>
                    <a:pt x="2386" y="459"/>
                  </a:lnTo>
                  <a:lnTo>
                    <a:pt x="2390" y="457"/>
                  </a:lnTo>
                  <a:lnTo>
                    <a:pt x="2392" y="452"/>
                  </a:lnTo>
                  <a:lnTo>
                    <a:pt x="2392" y="448"/>
                  </a:lnTo>
                  <a:lnTo>
                    <a:pt x="2392" y="443"/>
                  </a:lnTo>
                  <a:lnTo>
                    <a:pt x="2392" y="439"/>
                  </a:lnTo>
                  <a:lnTo>
                    <a:pt x="2390" y="434"/>
                  </a:lnTo>
                  <a:lnTo>
                    <a:pt x="2402" y="418"/>
                  </a:lnTo>
                  <a:lnTo>
                    <a:pt x="2416" y="405"/>
                  </a:lnTo>
                  <a:lnTo>
                    <a:pt x="2428" y="389"/>
                  </a:lnTo>
                  <a:lnTo>
                    <a:pt x="2434" y="387"/>
                  </a:lnTo>
                  <a:lnTo>
                    <a:pt x="2439" y="387"/>
                  </a:lnTo>
                  <a:lnTo>
                    <a:pt x="2441" y="385"/>
                  </a:lnTo>
                  <a:lnTo>
                    <a:pt x="2444" y="387"/>
                  </a:lnTo>
                  <a:lnTo>
                    <a:pt x="2448" y="389"/>
                  </a:lnTo>
                  <a:lnTo>
                    <a:pt x="2449" y="392"/>
                  </a:lnTo>
                  <a:lnTo>
                    <a:pt x="2451" y="396"/>
                  </a:lnTo>
                  <a:lnTo>
                    <a:pt x="2453" y="398"/>
                  </a:lnTo>
                  <a:lnTo>
                    <a:pt x="2454" y="401"/>
                  </a:lnTo>
                  <a:lnTo>
                    <a:pt x="2458" y="403"/>
                  </a:lnTo>
                  <a:lnTo>
                    <a:pt x="2458" y="399"/>
                  </a:lnTo>
                  <a:lnTo>
                    <a:pt x="2461" y="396"/>
                  </a:lnTo>
                  <a:lnTo>
                    <a:pt x="2463" y="392"/>
                  </a:lnTo>
                  <a:lnTo>
                    <a:pt x="2465" y="389"/>
                  </a:lnTo>
                  <a:lnTo>
                    <a:pt x="2465" y="384"/>
                  </a:lnTo>
                  <a:lnTo>
                    <a:pt x="2467" y="377"/>
                  </a:lnTo>
                  <a:lnTo>
                    <a:pt x="2482" y="377"/>
                  </a:lnTo>
                  <a:lnTo>
                    <a:pt x="2496" y="380"/>
                  </a:lnTo>
                  <a:lnTo>
                    <a:pt x="2509" y="384"/>
                  </a:lnTo>
                  <a:lnTo>
                    <a:pt x="2500" y="391"/>
                  </a:lnTo>
                  <a:lnTo>
                    <a:pt x="2491" y="396"/>
                  </a:lnTo>
                  <a:lnTo>
                    <a:pt x="2484" y="401"/>
                  </a:lnTo>
                  <a:lnTo>
                    <a:pt x="2477" y="411"/>
                  </a:lnTo>
                  <a:lnTo>
                    <a:pt x="2486" y="411"/>
                  </a:lnTo>
                  <a:lnTo>
                    <a:pt x="2491" y="406"/>
                  </a:lnTo>
                  <a:lnTo>
                    <a:pt x="2503" y="401"/>
                  </a:lnTo>
                  <a:lnTo>
                    <a:pt x="2516" y="396"/>
                  </a:lnTo>
                  <a:lnTo>
                    <a:pt x="2526" y="392"/>
                  </a:lnTo>
                  <a:lnTo>
                    <a:pt x="2537" y="389"/>
                  </a:lnTo>
                  <a:lnTo>
                    <a:pt x="2540" y="389"/>
                  </a:lnTo>
                  <a:lnTo>
                    <a:pt x="2542" y="391"/>
                  </a:lnTo>
                  <a:lnTo>
                    <a:pt x="2545" y="394"/>
                  </a:lnTo>
                  <a:lnTo>
                    <a:pt x="2547" y="396"/>
                  </a:lnTo>
                  <a:lnTo>
                    <a:pt x="2549" y="398"/>
                  </a:lnTo>
                  <a:lnTo>
                    <a:pt x="2552" y="398"/>
                  </a:lnTo>
                  <a:lnTo>
                    <a:pt x="2559" y="399"/>
                  </a:lnTo>
                  <a:lnTo>
                    <a:pt x="2561" y="396"/>
                  </a:lnTo>
                  <a:lnTo>
                    <a:pt x="2563" y="392"/>
                  </a:lnTo>
                  <a:lnTo>
                    <a:pt x="2564" y="391"/>
                  </a:lnTo>
                  <a:lnTo>
                    <a:pt x="2564" y="387"/>
                  </a:lnTo>
                  <a:lnTo>
                    <a:pt x="2566" y="382"/>
                  </a:lnTo>
                  <a:lnTo>
                    <a:pt x="2566" y="377"/>
                  </a:lnTo>
                  <a:lnTo>
                    <a:pt x="2563" y="373"/>
                  </a:lnTo>
                  <a:lnTo>
                    <a:pt x="2561" y="370"/>
                  </a:lnTo>
                  <a:lnTo>
                    <a:pt x="2559" y="366"/>
                  </a:lnTo>
                  <a:lnTo>
                    <a:pt x="2559" y="361"/>
                  </a:lnTo>
                  <a:lnTo>
                    <a:pt x="2559" y="354"/>
                  </a:lnTo>
                  <a:lnTo>
                    <a:pt x="2564" y="350"/>
                  </a:lnTo>
                  <a:lnTo>
                    <a:pt x="2568" y="347"/>
                  </a:lnTo>
                  <a:lnTo>
                    <a:pt x="2571" y="345"/>
                  </a:lnTo>
                  <a:lnTo>
                    <a:pt x="2578" y="342"/>
                  </a:lnTo>
                  <a:lnTo>
                    <a:pt x="2582" y="343"/>
                  </a:lnTo>
                  <a:lnTo>
                    <a:pt x="2587" y="345"/>
                  </a:lnTo>
                  <a:lnTo>
                    <a:pt x="2594" y="345"/>
                  </a:lnTo>
                  <a:lnTo>
                    <a:pt x="2601" y="345"/>
                  </a:lnTo>
                  <a:lnTo>
                    <a:pt x="2610" y="356"/>
                  </a:lnTo>
                  <a:lnTo>
                    <a:pt x="2622" y="368"/>
                  </a:lnTo>
                  <a:lnTo>
                    <a:pt x="2640" y="380"/>
                  </a:lnTo>
                  <a:lnTo>
                    <a:pt x="2655" y="392"/>
                  </a:lnTo>
                  <a:lnTo>
                    <a:pt x="2669" y="399"/>
                  </a:lnTo>
                  <a:lnTo>
                    <a:pt x="2678" y="403"/>
                  </a:lnTo>
                  <a:lnTo>
                    <a:pt x="2680" y="401"/>
                  </a:lnTo>
                  <a:lnTo>
                    <a:pt x="2680" y="401"/>
                  </a:lnTo>
                  <a:lnTo>
                    <a:pt x="2680" y="399"/>
                  </a:lnTo>
                  <a:lnTo>
                    <a:pt x="2680" y="399"/>
                  </a:lnTo>
                  <a:lnTo>
                    <a:pt x="2681" y="396"/>
                  </a:lnTo>
                  <a:lnTo>
                    <a:pt x="2676" y="391"/>
                  </a:lnTo>
                  <a:lnTo>
                    <a:pt x="2673" y="387"/>
                  </a:lnTo>
                  <a:lnTo>
                    <a:pt x="2671" y="382"/>
                  </a:lnTo>
                  <a:lnTo>
                    <a:pt x="2667" y="377"/>
                  </a:lnTo>
                  <a:lnTo>
                    <a:pt x="2666" y="370"/>
                  </a:lnTo>
                  <a:lnTo>
                    <a:pt x="2650" y="370"/>
                  </a:lnTo>
                  <a:lnTo>
                    <a:pt x="2652" y="349"/>
                  </a:lnTo>
                  <a:lnTo>
                    <a:pt x="2648" y="333"/>
                  </a:lnTo>
                  <a:lnTo>
                    <a:pt x="2646" y="319"/>
                  </a:lnTo>
                  <a:lnTo>
                    <a:pt x="2643" y="300"/>
                  </a:lnTo>
                  <a:lnTo>
                    <a:pt x="2653" y="293"/>
                  </a:lnTo>
                  <a:lnTo>
                    <a:pt x="2660" y="284"/>
                  </a:lnTo>
                  <a:lnTo>
                    <a:pt x="2664" y="274"/>
                  </a:lnTo>
                  <a:lnTo>
                    <a:pt x="2667" y="261"/>
                  </a:lnTo>
                  <a:lnTo>
                    <a:pt x="2671" y="251"/>
                  </a:lnTo>
                  <a:lnTo>
                    <a:pt x="2676" y="240"/>
                  </a:lnTo>
                  <a:lnTo>
                    <a:pt x="2683" y="232"/>
                  </a:lnTo>
                  <a:lnTo>
                    <a:pt x="2692" y="226"/>
                  </a:lnTo>
                  <a:lnTo>
                    <a:pt x="2708" y="225"/>
                  </a:lnTo>
                  <a:lnTo>
                    <a:pt x="2727" y="226"/>
                  </a:lnTo>
                  <a:lnTo>
                    <a:pt x="2732" y="235"/>
                  </a:lnTo>
                  <a:lnTo>
                    <a:pt x="2739" y="242"/>
                  </a:lnTo>
                  <a:lnTo>
                    <a:pt x="2737" y="256"/>
                  </a:lnTo>
                  <a:lnTo>
                    <a:pt x="2734" y="270"/>
                  </a:lnTo>
                  <a:lnTo>
                    <a:pt x="2730" y="282"/>
                  </a:lnTo>
                  <a:lnTo>
                    <a:pt x="2729" y="293"/>
                  </a:lnTo>
                  <a:lnTo>
                    <a:pt x="2727" y="300"/>
                  </a:lnTo>
                  <a:lnTo>
                    <a:pt x="2730" y="309"/>
                  </a:lnTo>
                  <a:lnTo>
                    <a:pt x="2736" y="321"/>
                  </a:lnTo>
                  <a:lnTo>
                    <a:pt x="2739" y="335"/>
                  </a:lnTo>
                  <a:lnTo>
                    <a:pt x="2742" y="345"/>
                  </a:lnTo>
                  <a:lnTo>
                    <a:pt x="2742" y="357"/>
                  </a:lnTo>
                  <a:lnTo>
                    <a:pt x="2739" y="368"/>
                  </a:lnTo>
                  <a:lnTo>
                    <a:pt x="2736" y="377"/>
                  </a:lnTo>
                  <a:lnTo>
                    <a:pt x="2736" y="384"/>
                  </a:lnTo>
                  <a:lnTo>
                    <a:pt x="2737" y="389"/>
                  </a:lnTo>
                  <a:lnTo>
                    <a:pt x="2739" y="392"/>
                  </a:lnTo>
                  <a:lnTo>
                    <a:pt x="2742" y="396"/>
                  </a:lnTo>
                  <a:lnTo>
                    <a:pt x="2746" y="399"/>
                  </a:lnTo>
                  <a:lnTo>
                    <a:pt x="2748" y="405"/>
                  </a:lnTo>
                  <a:lnTo>
                    <a:pt x="2751" y="411"/>
                  </a:lnTo>
                  <a:lnTo>
                    <a:pt x="2746" y="422"/>
                  </a:lnTo>
                  <a:lnTo>
                    <a:pt x="2742" y="434"/>
                  </a:lnTo>
                  <a:lnTo>
                    <a:pt x="2742" y="450"/>
                  </a:lnTo>
                  <a:lnTo>
                    <a:pt x="2737" y="453"/>
                  </a:lnTo>
                  <a:lnTo>
                    <a:pt x="2734" y="457"/>
                  </a:lnTo>
                  <a:lnTo>
                    <a:pt x="2729" y="459"/>
                  </a:lnTo>
                  <a:lnTo>
                    <a:pt x="2723" y="462"/>
                  </a:lnTo>
                  <a:lnTo>
                    <a:pt x="2716" y="464"/>
                  </a:lnTo>
                  <a:lnTo>
                    <a:pt x="2716" y="469"/>
                  </a:lnTo>
                  <a:lnTo>
                    <a:pt x="2736" y="469"/>
                  </a:lnTo>
                  <a:lnTo>
                    <a:pt x="2737" y="467"/>
                  </a:lnTo>
                  <a:lnTo>
                    <a:pt x="2737" y="467"/>
                  </a:lnTo>
                  <a:lnTo>
                    <a:pt x="2739" y="466"/>
                  </a:lnTo>
                  <a:lnTo>
                    <a:pt x="2739" y="466"/>
                  </a:lnTo>
                  <a:lnTo>
                    <a:pt x="2742" y="464"/>
                  </a:lnTo>
                  <a:lnTo>
                    <a:pt x="2749" y="452"/>
                  </a:lnTo>
                  <a:lnTo>
                    <a:pt x="2756" y="438"/>
                  </a:lnTo>
                  <a:lnTo>
                    <a:pt x="2762" y="427"/>
                  </a:lnTo>
                  <a:lnTo>
                    <a:pt x="2765" y="410"/>
                  </a:lnTo>
                  <a:lnTo>
                    <a:pt x="2762" y="394"/>
                  </a:lnTo>
                  <a:lnTo>
                    <a:pt x="2760" y="378"/>
                  </a:lnTo>
                  <a:lnTo>
                    <a:pt x="2758" y="364"/>
                  </a:lnTo>
                  <a:lnTo>
                    <a:pt x="2777" y="364"/>
                  </a:lnTo>
                  <a:lnTo>
                    <a:pt x="2795" y="364"/>
                  </a:lnTo>
                  <a:lnTo>
                    <a:pt x="2812" y="370"/>
                  </a:lnTo>
                  <a:lnTo>
                    <a:pt x="2812" y="364"/>
                  </a:lnTo>
                  <a:lnTo>
                    <a:pt x="2795" y="357"/>
                  </a:lnTo>
                  <a:lnTo>
                    <a:pt x="2774" y="349"/>
                  </a:lnTo>
                  <a:lnTo>
                    <a:pt x="2755" y="342"/>
                  </a:lnTo>
                  <a:lnTo>
                    <a:pt x="2751" y="324"/>
                  </a:lnTo>
                  <a:lnTo>
                    <a:pt x="2746" y="312"/>
                  </a:lnTo>
                  <a:lnTo>
                    <a:pt x="2741" y="302"/>
                  </a:lnTo>
                  <a:lnTo>
                    <a:pt x="2736" y="288"/>
                  </a:lnTo>
                  <a:lnTo>
                    <a:pt x="2758" y="268"/>
                  </a:lnTo>
                  <a:lnTo>
                    <a:pt x="2758" y="235"/>
                  </a:lnTo>
                  <a:lnTo>
                    <a:pt x="2762" y="235"/>
                  </a:lnTo>
                  <a:lnTo>
                    <a:pt x="2765" y="235"/>
                  </a:lnTo>
                  <a:lnTo>
                    <a:pt x="2767" y="235"/>
                  </a:lnTo>
                  <a:lnTo>
                    <a:pt x="2767" y="237"/>
                  </a:lnTo>
                  <a:lnTo>
                    <a:pt x="2770" y="239"/>
                  </a:lnTo>
                  <a:lnTo>
                    <a:pt x="2774" y="249"/>
                  </a:lnTo>
                  <a:lnTo>
                    <a:pt x="2777" y="260"/>
                  </a:lnTo>
                  <a:lnTo>
                    <a:pt x="2784" y="268"/>
                  </a:lnTo>
                  <a:lnTo>
                    <a:pt x="2797" y="261"/>
                  </a:lnTo>
                  <a:lnTo>
                    <a:pt x="2812" y="258"/>
                  </a:lnTo>
                  <a:lnTo>
                    <a:pt x="2832" y="258"/>
                  </a:lnTo>
                  <a:lnTo>
                    <a:pt x="2842" y="272"/>
                  </a:lnTo>
                  <a:lnTo>
                    <a:pt x="2858" y="286"/>
                  </a:lnTo>
                  <a:lnTo>
                    <a:pt x="2873" y="296"/>
                  </a:lnTo>
                  <a:lnTo>
                    <a:pt x="2873" y="288"/>
                  </a:lnTo>
                  <a:lnTo>
                    <a:pt x="2861" y="275"/>
                  </a:lnTo>
                  <a:lnTo>
                    <a:pt x="2852" y="260"/>
                  </a:lnTo>
                  <a:lnTo>
                    <a:pt x="2847" y="240"/>
                  </a:lnTo>
                  <a:lnTo>
                    <a:pt x="2842" y="221"/>
                  </a:lnTo>
                  <a:lnTo>
                    <a:pt x="2838" y="200"/>
                  </a:lnTo>
                  <a:lnTo>
                    <a:pt x="2861" y="193"/>
                  </a:lnTo>
                  <a:lnTo>
                    <a:pt x="2886" y="188"/>
                  </a:lnTo>
                  <a:lnTo>
                    <a:pt x="2893" y="204"/>
                  </a:lnTo>
                  <a:lnTo>
                    <a:pt x="2896" y="204"/>
                  </a:lnTo>
                  <a:lnTo>
                    <a:pt x="2900" y="188"/>
                  </a:lnTo>
                  <a:lnTo>
                    <a:pt x="2903" y="171"/>
                  </a:lnTo>
                  <a:lnTo>
                    <a:pt x="2908" y="153"/>
                  </a:lnTo>
                  <a:lnTo>
                    <a:pt x="2924" y="144"/>
                  </a:lnTo>
                  <a:lnTo>
                    <a:pt x="2936" y="134"/>
                  </a:lnTo>
                  <a:lnTo>
                    <a:pt x="2950" y="123"/>
                  </a:lnTo>
                  <a:lnTo>
                    <a:pt x="2964" y="117"/>
                  </a:lnTo>
                  <a:lnTo>
                    <a:pt x="2980" y="111"/>
                  </a:lnTo>
                  <a:lnTo>
                    <a:pt x="3001" y="111"/>
                  </a:lnTo>
                  <a:lnTo>
                    <a:pt x="3003" y="104"/>
                  </a:lnTo>
                  <a:lnTo>
                    <a:pt x="3006" y="99"/>
                  </a:lnTo>
                  <a:lnTo>
                    <a:pt x="3008" y="94"/>
                  </a:lnTo>
                  <a:lnTo>
                    <a:pt x="3011" y="89"/>
                  </a:lnTo>
                  <a:lnTo>
                    <a:pt x="3022" y="89"/>
                  </a:lnTo>
                  <a:lnTo>
                    <a:pt x="3036" y="89"/>
                  </a:lnTo>
                  <a:lnTo>
                    <a:pt x="3050" y="89"/>
                  </a:lnTo>
                  <a:lnTo>
                    <a:pt x="3060" y="89"/>
                  </a:lnTo>
                  <a:lnTo>
                    <a:pt x="3065" y="89"/>
                  </a:lnTo>
                  <a:lnTo>
                    <a:pt x="3072" y="83"/>
                  </a:lnTo>
                  <a:lnTo>
                    <a:pt x="3079" y="78"/>
                  </a:lnTo>
                  <a:lnTo>
                    <a:pt x="3086" y="71"/>
                  </a:lnTo>
                  <a:lnTo>
                    <a:pt x="3092" y="66"/>
                  </a:lnTo>
                  <a:lnTo>
                    <a:pt x="3097" y="68"/>
                  </a:lnTo>
                  <a:lnTo>
                    <a:pt x="3100" y="68"/>
                  </a:lnTo>
                  <a:lnTo>
                    <a:pt x="3106" y="69"/>
                  </a:lnTo>
                  <a:lnTo>
                    <a:pt x="3111" y="69"/>
                  </a:lnTo>
                  <a:lnTo>
                    <a:pt x="3111" y="50"/>
                  </a:lnTo>
                  <a:lnTo>
                    <a:pt x="3126" y="43"/>
                  </a:lnTo>
                  <a:lnTo>
                    <a:pt x="3139" y="36"/>
                  </a:lnTo>
                  <a:lnTo>
                    <a:pt x="3151" y="27"/>
                  </a:lnTo>
                  <a:lnTo>
                    <a:pt x="3161" y="17"/>
                  </a:lnTo>
                  <a:lnTo>
                    <a:pt x="3165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id="{0B20CAEA-FE61-4BB6-910D-12816A03B1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7088" y="1382713"/>
              <a:ext cx="4552950" cy="1549400"/>
            </a:xfrm>
            <a:custGeom>
              <a:avLst/>
              <a:gdLst>
                <a:gd name="T0" fmla="*/ 0 w 2868"/>
                <a:gd name="T1" fmla="*/ 276 h 976"/>
                <a:gd name="T2" fmla="*/ 1210 w 2868"/>
                <a:gd name="T3" fmla="*/ 237 h 976"/>
                <a:gd name="T4" fmla="*/ 1742 w 2868"/>
                <a:gd name="T5" fmla="*/ 276 h 976"/>
                <a:gd name="T6" fmla="*/ 2863 w 2868"/>
                <a:gd name="T7" fmla="*/ 190 h 976"/>
                <a:gd name="T8" fmla="*/ 2804 w 2868"/>
                <a:gd name="T9" fmla="*/ 223 h 976"/>
                <a:gd name="T10" fmla="*/ 194 w 2868"/>
                <a:gd name="T11" fmla="*/ 279 h 976"/>
                <a:gd name="T12" fmla="*/ 98 w 2868"/>
                <a:gd name="T13" fmla="*/ 202 h 976"/>
                <a:gd name="T14" fmla="*/ 138 w 2868"/>
                <a:gd name="T15" fmla="*/ 150 h 976"/>
                <a:gd name="T16" fmla="*/ 1685 w 2868"/>
                <a:gd name="T17" fmla="*/ 166 h 976"/>
                <a:gd name="T18" fmla="*/ 1631 w 2868"/>
                <a:gd name="T19" fmla="*/ 295 h 976"/>
                <a:gd name="T20" fmla="*/ 1620 w 2868"/>
                <a:gd name="T21" fmla="*/ 218 h 976"/>
                <a:gd name="T22" fmla="*/ 1569 w 2868"/>
                <a:gd name="T23" fmla="*/ 159 h 976"/>
                <a:gd name="T24" fmla="*/ 1632 w 2868"/>
                <a:gd name="T25" fmla="*/ 157 h 976"/>
                <a:gd name="T26" fmla="*/ 2615 w 2868"/>
                <a:gd name="T27" fmla="*/ 120 h 976"/>
                <a:gd name="T28" fmla="*/ 2090 w 2868"/>
                <a:gd name="T29" fmla="*/ 120 h 976"/>
                <a:gd name="T30" fmla="*/ 2739 w 2868"/>
                <a:gd name="T31" fmla="*/ 87 h 976"/>
                <a:gd name="T32" fmla="*/ 2765 w 2868"/>
                <a:gd name="T33" fmla="*/ 195 h 976"/>
                <a:gd name="T34" fmla="*/ 2704 w 2868"/>
                <a:gd name="T35" fmla="*/ 92 h 976"/>
                <a:gd name="T36" fmla="*/ 2158 w 2868"/>
                <a:gd name="T37" fmla="*/ 99 h 976"/>
                <a:gd name="T38" fmla="*/ 1786 w 2868"/>
                <a:gd name="T39" fmla="*/ 89 h 976"/>
                <a:gd name="T40" fmla="*/ 1681 w 2868"/>
                <a:gd name="T41" fmla="*/ 89 h 976"/>
                <a:gd name="T42" fmla="*/ 2186 w 2868"/>
                <a:gd name="T43" fmla="*/ 45 h 976"/>
                <a:gd name="T44" fmla="*/ 596 w 2868"/>
                <a:gd name="T45" fmla="*/ 92 h 976"/>
                <a:gd name="T46" fmla="*/ 384 w 2868"/>
                <a:gd name="T47" fmla="*/ 253 h 976"/>
                <a:gd name="T48" fmla="*/ 330 w 2868"/>
                <a:gd name="T49" fmla="*/ 316 h 976"/>
                <a:gd name="T50" fmla="*/ 321 w 2868"/>
                <a:gd name="T51" fmla="*/ 361 h 976"/>
                <a:gd name="T52" fmla="*/ 205 w 2868"/>
                <a:gd name="T53" fmla="*/ 335 h 976"/>
                <a:gd name="T54" fmla="*/ 253 w 2868"/>
                <a:gd name="T55" fmla="*/ 248 h 976"/>
                <a:gd name="T56" fmla="*/ 304 w 2868"/>
                <a:gd name="T57" fmla="*/ 197 h 976"/>
                <a:gd name="T58" fmla="*/ 311 w 2868"/>
                <a:gd name="T59" fmla="*/ 188 h 976"/>
                <a:gd name="T60" fmla="*/ 192 w 2868"/>
                <a:gd name="T61" fmla="*/ 168 h 976"/>
                <a:gd name="T62" fmla="*/ 161 w 2868"/>
                <a:gd name="T63" fmla="*/ 131 h 976"/>
                <a:gd name="T64" fmla="*/ 253 w 2868"/>
                <a:gd name="T65" fmla="*/ 92 h 976"/>
                <a:gd name="T66" fmla="*/ 323 w 2868"/>
                <a:gd name="T67" fmla="*/ 77 h 976"/>
                <a:gd name="T68" fmla="*/ 2107 w 2868"/>
                <a:gd name="T69" fmla="*/ 80 h 976"/>
                <a:gd name="T70" fmla="*/ 2090 w 2868"/>
                <a:gd name="T71" fmla="*/ 59 h 976"/>
                <a:gd name="T72" fmla="*/ 2147 w 2868"/>
                <a:gd name="T73" fmla="*/ 30 h 976"/>
                <a:gd name="T74" fmla="*/ 1048 w 2868"/>
                <a:gd name="T75" fmla="*/ 73 h 976"/>
                <a:gd name="T76" fmla="*/ 1076 w 2868"/>
                <a:gd name="T77" fmla="*/ 131 h 976"/>
                <a:gd name="T78" fmla="*/ 1294 w 2868"/>
                <a:gd name="T79" fmla="*/ 147 h 976"/>
                <a:gd name="T80" fmla="*/ 1196 w 2868"/>
                <a:gd name="T81" fmla="*/ 243 h 976"/>
                <a:gd name="T82" fmla="*/ 1224 w 2868"/>
                <a:gd name="T83" fmla="*/ 353 h 976"/>
                <a:gd name="T84" fmla="*/ 1198 w 2868"/>
                <a:gd name="T85" fmla="*/ 415 h 976"/>
                <a:gd name="T86" fmla="*/ 1192 w 2868"/>
                <a:gd name="T87" fmla="*/ 490 h 976"/>
                <a:gd name="T88" fmla="*/ 1140 w 2868"/>
                <a:gd name="T89" fmla="*/ 538 h 976"/>
                <a:gd name="T90" fmla="*/ 1091 w 2868"/>
                <a:gd name="T91" fmla="*/ 602 h 976"/>
                <a:gd name="T92" fmla="*/ 1048 w 2868"/>
                <a:gd name="T93" fmla="*/ 696 h 976"/>
                <a:gd name="T94" fmla="*/ 911 w 2868"/>
                <a:gd name="T95" fmla="*/ 784 h 976"/>
                <a:gd name="T96" fmla="*/ 861 w 2868"/>
                <a:gd name="T97" fmla="*/ 932 h 976"/>
                <a:gd name="T98" fmla="*/ 740 w 2868"/>
                <a:gd name="T99" fmla="*/ 862 h 976"/>
                <a:gd name="T100" fmla="*/ 714 w 2868"/>
                <a:gd name="T101" fmla="*/ 806 h 976"/>
                <a:gd name="T102" fmla="*/ 718 w 2868"/>
                <a:gd name="T103" fmla="*/ 641 h 976"/>
                <a:gd name="T104" fmla="*/ 672 w 2868"/>
                <a:gd name="T105" fmla="*/ 576 h 976"/>
                <a:gd name="T106" fmla="*/ 466 w 2868"/>
                <a:gd name="T107" fmla="*/ 374 h 976"/>
                <a:gd name="T108" fmla="*/ 447 w 2868"/>
                <a:gd name="T109" fmla="*/ 290 h 976"/>
                <a:gd name="T110" fmla="*/ 592 w 2868"/>
                <a:gd name="T111" fmla="*/ 140 h 976"/>
                <a:gd name="T112" fmla="*/ 711 w 2868"/>
                <a:gd name="T113" fmla="*/ 112 h 976"/>
                <a:gd name="T114" fmla="*/ 833 w 2868"/>
                <a:gd name="T115" fmla="*/ 80 h 976"/>
                <a:gd name="T116" fmla="*/ 896 w 2868"/>
                <a:gd name="T117" fmla="*/ 44 h 976"/>
                <a:gd name="T118" fmla="*/ 2706 w 2868"/>
                <a:gd name="T119" fmla="*/ 31 h 976"/>
                <a:gd name="T120" fmla="*/ 2641 w 2868"/>
                <a:gd name="T121" fmla="*/ 80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68" h="976">
                  <a:moveTo>
                    <a:pt x="7" y="243"/>
                  </a:moveTo>
                  <a:lnTo>
                    <a:pt x="25" y="248"/>
                  </a:lnTo>
                  <a:lnTo>
                    <a:pt x="37" y="257"/>
                  </a:lnTo>
                  <a:lnTo>
                    <a:pt x="47" y="265"/>
                  </a:lnTo>
                  <a:lnTo>
                    <a:pt x="58" y="276"/>
                  </a:lnTo>
                  <a:lnTo>
                    <a:pt x="68" y="284"/>
                  </a:lnTo>
                  <a:lnTo>
                    <a:pt x="68" y="281"/>
                  </a:lnTo>
                  <a:lnTo>
                    <a:pt x="74" y="281"/>
                  </a:lnTo>
                  <a:lnTo>
                    <a:pt x="74" y="284"/>
                  </a:lnTo>
                  <a:lnTo>
                    <a:pt x="75" y="288"/>
                  </a:lnTo>
                  <a:lnTo>
                    <a:pt x="79" y="293"/>
                  </a:lnTo>
                  <a:lnTo>
                    <a:pt x="81" y="300"/>
                  </a:lnTo>
                  <a:lnTo>
                    <a:pt x="74" y="300"/>
                  </a:lnTo>
                  <a:lnTo>
                    <a:pt x="70" y="300"/>
                  </a:lnTo>
                  <a:lnTo>
                    <a:pt x="70" y="302"/>
                  </a:lnTo>
                  <a:lnTo>
                    <a:pt x="68" y="302"/>
                  </a:lnTo>
                  <a:lnTo>
                    <a:pt x="65" y="302"/>
                  </a:lnTo>
                  <a:lnTo>
                    <a:pt x="61" y="304"/>
                  </a:lnTo>
                  <a:lnTo>
                    <a:pt x="47" y="293"/>
                  </a:lnTo>
                  <a:lnTo>
                    <a:pt x="33" y="288"/>
                  </a:lnTo>
                  <a:lnTo>
                    <a:pt x="16" y="284"/>
                  </a:lnTo>
                  <a:lnTo>
                    <a:pt x="0" y="276"/>
                  </a:lnTo>
                  <a:lnTo>
                    <a:pt x="6" y="271"/>
                  </a:lnTo>
                  <a:lnTo>
                    <a:pt x="7" y="265"/>
                  </a:lnTo>
                  <a:lnTo>
                    <a:pt x="6" y="260"/>
                  </a:lnTo>
                  <a:lnTo>
                    <a:pt x="6" y="253"/>
                  </a:lnTo>
                  <a:lnTo>
                    <a:pt x="7" y="243"/>
                  </a:lnTo>
                  <a:close/>
                  <a:moveTo>
                    <a:pt x="1222" y="236"/>
                  </a:moveTo>
                  <a:lnTo>
                    <a:pt x="1226" y="236"/>
                  </a:lnTo>
                  <a:lnTo>
                    <a:pt x="1229" y="237"/>
                  </a:lnTo>
                  <a:lnTo>
                    <a:pt x="1231" y="239"/>
                  </a:lnTo>
                  <a:lnTo>
                    <a:pt x="1233" y="241"/>
                  </a:lnTo>
                  <a:lnTo>
                    <a:pt x="1234" y="243"/>
                  </a:lnTo>
                  <a:lnTo>
                    <a:pt x="1234" y="244"/>
                  </a:lnTo>
                  <a:lnTo>
                    <a:pt x="1234" y="246"/>
                  </a:lnTo>
                  <a:lnTo>
                    <a:pt x="1236" y="250"/>
                  </a:lnTo>
                  <a:lnTo>
                    <a:pt x="1229" y="250"/>
                  </a:lnTo>
                  <a:lnTo>
                    <a:pt x="1226" y="251"/>
                  </a:lnTo>
                  <a:lnTo>
                    <a:pt x="1222" y="251"/>
                  </a:lnTo>
                  <a:lnTo>
                    <a:pt x="1219" y="253"/>
                  </a:lnTo>
                  <a:lnTo>
                    <a:pt x="1213" y="253"/>
                  </a:lnTo>
                  <a:lnTo>
                    <a:pt x="1213" y="250"/>
                  </a:lnTo>
                  <a:lnTo>
                    <a:pt x="1210" y="250"/>
                  </a:lnTo>
                  <a:lnTo>
                    <a:pt x="1210" y="237"/>
                  </a:lnTo>
                  <a:lnTo>
                    <a:pt x="1215" y="237"/>
                  </a:lnTo>
                  <a:lnTo>
                    <a:pt x="1220" y="236"/>
                  </a:lnTo>
                  <a:lnTo>
                    <a:pt x="1222" y="236"/>
                  </a:lnTo>
                  <a:close/>
                  <a:moveTo>
                    <a:pt x="61" y="227"/>
                  </a:moveTo>
                  <a:lnTo>
                    <a:pt x="77" y="227"/>
                  </a:lnTo>
                  <a:lnTo>
                    <a:pt x="77" y="230"/>
                  </a:lnTo>
                  <a:lnTo>
                    <a:pt x="74" y="230"/>
                  </a:lnTo>
                  <a:lnTo>
                    <a:pt x="70" y="230"/>
                  </a:lnTo>
                  <a:lnTo>
                    <a:pt x="68" y="232"/>
                  </a:lnTo>
                  <a:lnTo>
                    <a:pt x="67" y="232"/>
                  </a:lnTo>
                  <a:lnTo>
                    <a:pt x="67" y="232"/>
                  </a:lnTo>
                  <a:lnTo>
                    <a:pt x="65" y="232"/>
                  </a:lnTo>
                  <a:lnTo>
                    <a:pt x="63" y="230"/>
                  </a:lnTo>
                  <a:lnTo>
                    <a:pt x="61" y="227"/>
                  </a:lnTo>
                  <a:close/>
                  <a:moveTo>
                    <a:pt x="1716" y="202"/>
                  </a:moveTo>
                  <a:lnTo>
                    <a:pt x="1728" y="202"/>
                  </a:lnTo>
                  <a:lnTo>
                    <a:pt x="1732" y="216"/>
                  </a:lnTo>
                  <a:lnTo>
                    <a:pt x="1735" y="225"/>
                  </a:lnTo>
                  <a:lnTo>
                    <a:pt x="1742" y="229"/>
                  </a:lnTo>
                  <a:lnTo>
                    <a:pt x="1754" y="234"/>
                  </a:lnTo>
                  <a:lnTo>
                    <a:pt x="1749" y="255"/>
                  </a:lnTo>
                  <a:lnTo>
                    <a:pt x="1742" y="276"/>
                  </a:lnTo>
                  <a:lnTo>
                    <a:pt x="1732" y="291"/>
                  </a:lnTo>
                  <a:lnTo>
                    <a:pt x="1732" y="272"/>
                  </a:lnTo>
                  <a:lnTo>
                    <a:pt x="1709" y="272"/>
                  </a:lnTo>
                  <a:lnTo>
                    <a:pt x="1711" y="250"/>
                  </a:lnTo>
                  <a:lnTo>
                    <a:pt x="1713" y="229"/>
                  </a:lnTo>
                  <a:lnTo>
                    <a:pt x="1716" y="202"/>
                  </a:lnTo>
                  <a:close/>
                  <a:moveTo>
                    <a:pt x="2819" y="157"/>
                  </a:moveTo>
                  <a:lnTo>
                    <a:pt x="2823" y="157"/>
                  </a:lnTo>
                  <a:lnTo>
                    <a:pt x="2823" y="161"/>
                  </a:lnTo>
                  <a:lnTo>
                    <a:pt x="2824" y="166"/>
                  </a:lnTo>
                  <a:lnTo>
                    <a:pt x="2826" y="168"/>
                  </a:lnTo>
                  <a:lnTo>
                    <a:pt x="2828" y="171"/>
                  </a:lnTo>
                  <a:lnTo>
                    <a:pt x="2830" y="173"/>
                  </a:lnTo>
                  <a:lnTo>
                    <a:pt x="2833" y="176"/>
                  </a:lnTo>
                  <a:lnTo>
                    <a:pt x="2837" y="173"/>
                  </a:lnTo>
                  <a:lnTo>
                    <a:pt x="2838" y="169"/>
                  </a:lnTo>
                  <a:lnTo>
                    <a:pt x="2840" y="168"/>
                  </a:lnTo>
                  <a:lnTo>
                    <a:pt x="2844" y="168"/>
                  </a:lnTo>
                  <a:lnTo>
                    <a:pt x="2849" y="166"/>
                  </a:lnTo>
                  <a:lnTo>
                    <a:pt x="2852" y="176"/>
                  </a:lnTo>
                  <a:lnTo>
                    <a:pt x="2858" y="183"/>
                  </a:lnTo>
                  <a:lnTo>
                    <a:pt x="2863" y="190"/>
                  </a:lnTo>
                  <a:lnTo>
                    <a:pt x="2866" y="199"/>
                  </a:lnTo>
                  <a:lnTo>
                    <a:pt x="2868" y="211"/>
                  </a:lnTo>
                  <a:lnTo>
                    <a:pt x="2868" y="213"/>
                  </a:lnTo>
                  <a:lnTo>
                    <a:pt x="2866" y="215"/>
                  </a:lnTo>
                  <a:lnTo>
                    <a:pt x="2866" y="216"/>
                  </a:lnTo>
                  <a:lnTo>
                    <a:pt x="2866" y="218"/>
                  </a:lnTo>
                  <a:lnTo>
                    <a:pt x="2866" y="220"/>
                  </a:lnTo>
                  <a:lnTo>
                    <a:pt x="2865" y="223"/>
                  </a:lnTo>
                  <a:lnTo>
                    <a:pt x="2854" y="230"/>
                  </a:lnTo>
                  <a:lnTo>
                    <a:pt x="2838" y="237"/>
                  </a:lnTo>
                  <a:lnTo>
                    <a:pt x="2819" y="241"/>
                  </a:lnTo>
                  <a:lnTo>
                    <a:pt x="2800" y="244"/>
                  </a:lnTo>
                  <a:lnTo>
                    <a:pt x="2784" y="246"/>
                  </a:lnTo>
                  <a:lnTo>
                    <a:pt x="2786" y="237"/>
                  </a:lnTo>
                  <a:lnTo>
                    <a:pt x="2788" y="234"/>
                  </a:lnTo>
                  <a:lnTo>
                    <a:pt x="2790" y="230"/>
                  </a:lnTo>
                  <a:lnTo>
                    <a:pt x="2791" y="229"/>
                  </a:lnTo>
                  <a:lnTo>
                    <a:pt x="2793" y="229"/>
                  </a:lnTo>
                  <a:lnTo>
                    <a:pt x="2797" y="227"/>
                  </a:lnTo>
                  <a:lnTo>
                    <a:pt x="2798" y="227"/>
                  </a:lnTo>
                  <a:lnTo>
                    <a:pt x="2800" y="225"/>
                  </a:lnTo>
                  <a:lnTo>
                    <a:pt x="2804" y="223"/>
                  </a:lnTo>
                  <a:lnTo>
                    <a:pt x="2809" y="209"/>
                  </a:lnTo>
                  <a:lnTo>
                    <a:pt x="2809" y="195"/>
                  </a:lnTo>
                  <a:lnTo>
                    <a:pt x="2807" y="182"/>
                  </a:lnTo>
                  <a:lnTo>
                    <a:pt x="2810" y="171"/>
                  </a:lnTo>
                  <a:lnTo>
                    <a:pt x="2819" y="161"/>
                  </a:lnTo>
                  <a:lnTo>
                    <a:pt x="2819" y="157"/>
                  </a:lnTo>
                  <a:close/>
                  <a:moveTo>
                    <a:pt x="142" y="150"/>
                  </a:moveTo>
                  <a:lnTo>
                    <a:pt x="161" y="171"/>
                  </a:lnTo>
                  <a:lnTo>
                    <a:pt x="185" y="187"/>
                  </a:lnTo>
                  <a:lnTo>
                    <a:pt x="215" y="199"/>
                  </a:lnTo>
                  <a:lnTo>
                    <a:pt x="217" y="216"/>
                  </a:lnTo>
                  <a:lnTo>
                    <a:pt x="222" y="229"/>
                  </a:lnTo>
                  <a:lnTo>
                    <a:pt x="227" y="236"/>
                  </a:lnTo>
                  <a:lnTo>
                    <a:pt x="234" y="243"/>
                  </a:lnTo>
                  <a:lnTo>
                    <a:pt x="241" y="253"/>
                  </a:lnTo>
                  <a:lnTo>
                    <a:pt x="229" y="255"/>
                  </a:lnTo>
                  <a:lnTo>
                    <a:pt x="217" y="257"/>
                  </a:lnTo>
                  <a:lnTo>
                    <a:pt x="206" y="262"/>
                  </a:lnTo>
                  <a:lnTo>
                    <a:pt x="199" y="269"/>
                  </a:lnTo>
                  <a:lnTo>
                    <a:pt x="198" y="272"/>
                  </a:lnTo>
                  <a:lnTo>
                    <a:pt x="196" y="276"/>
                  </a:lnTo>
                  <a:lnTo>
                    <a:pt x="194" y="279"/>
                  </a:lnTo>
                  <a:lnTo>
                    <a:pt x="192" y="281"/>
                  </a:lnTo>
                  <a:lnTo>
                    <a:pt x="189" y="284"/>
                  </a:lnTo>
                  <a:lnTo>
                    <a:pt x="178" y="286"/>
                  </a:lnTo>
                  <a:lnTo>
                    <a:pt x="163" y="288"/>
                  </a:lnTo>
                  <a:lnTo>
                    <a:pt x="145" y="286"/>
                  </a:lnTo>
                  <a:lnTo>
                    <a:pt x="131" y="284"/>
                  </a:lnTo>
                  <a:lnTo>
                    <a:pt x="128" y="274"/>
                  </a:lnTo>
                  <a:lnTo>
                    <a:pt x="126" y="267"/>
                  </a:lnTo>
                  <a:lnTo>
                    <a:pt x="124" y="262"/>
                  </a:lnTo>
                  <a:lnTo>
                    <a:pt x="119" y="253"/>
                  </a:lnTo>
                  <a:lnTo>
                    <a:pt x="142" y="246"/>
                  </a:lnTo>
                  <a:lnTo>
                    <a:pt x="142" y="243"/>
                  </a:lnTo>
                  <a:lnTo>
                    <a:pt x="124" y="241"/>
                  </a:lnTo>
                  <a:lnTo>
                    <a:pt x="112" y="237"/>
                  </a:lnTo>
                  <a:lnTo>
                    <a:pt x="103" y="230"/>
                  </a:lnTo>
                  <a:lnTo>
                    <a:pt x="102" y="225"/>
                  </a:lnTo>
                  <a:lnTo>
                    <a:pt x="98" y="220"/>
                  </a:lnTo>
                  <a:lnTo>
                    <a:pt x="96" y="215"/>
                  </a:lnTo>
                  <a:lnTo>
                    <a:pt x="96" y="209"/>
                  </a:lnTo>
                  <a:lnTo>
                    <a:pt x="96" y="206"/>
                  </a:lnTo>
                  <a:lnTo>
                    <a:pt x="96" y="202"/>
                  </a:lnTo>
                  <a:lnTo>
                    <a:pt x="98" y="202"/>
                  </a:lnTo>
                  <a:lnTo>
                    <a:pt x="100" y="201"/>
                  </a:lnTo>
                  <a:lnTo>
                    <a:pt x="102" y="201"/>
                  </a:lnTo>
                  <a:lnTo>
                    <a:pt x="103" y="201"/>
                  </a:lnTo>
                  <a:lnTo>
                    <a:pt x="107" y="199"/>
                  </a:lnTo>
                  <a:lnTo>
                    <a:pt x="109" y="194"/>
                  </a:lnTo>
                  <a:lnTo>
                    <a:pt x="109" y="188"/>
                  </a:lnTo>
                  <a:lnTo>
                    <a:pt x="109" y="185"/>
                  </a:lnTo>
                  <a:lnTo>
                    <a:pt x="110" y="183"/>
                  </a:lnTo>
                  <a:lnTo>
                    <a:pt x="112" y="180"/>
                  </a:lnTo>
                  <a:lnTo>
                    <a:pt x="114" y="180"/>
                  </a:lnTo>
                  <a:lnTo>
                    <a:pt x="116" y="178"/>
                  </a:lnTo>
                  <a:lnTo>
                    <a:pt x="117" y="178"/>
                  </a:lnTo>
                  <a:lnTo>
                    <a:pt x="119" y="178"/>
                  </a:lnTo>
                  <a:lnTo>
                    <a:pt x="122" y="176"/>
                  </a:lnTo>
                  <a:lnTo>
                    <a:pt x="124" y="169"/>
                  </a:lnTo>
                  <a:lnTo>
                    <a:pt x="126" y="164"/>
                  </a:lnTo>
                  <a:lnTo>
                    <a:pt x="128" y="159"/>
                  </a:lnTo>
                  <a:lnTo>
                    <a:pt x="131" y="154"/>
                  </a:lnTo>
                  <a:lnTo>
                    <a:pt x="133" y="152"/>
                  </a:lnTo>
                  <a:lnTo>
                    <a:pt x="135" y="152"/>
                  </a:lnTo>
                  <a:lnTo>
                    <a:pt x="136" y="150"/>
                  </a:lnTo>
                  <a:lnTo>
                    <a:pt x="138" y="150"/>
                  </a:lnTo>
                  <a:lnTo>
                    <a:pt x="142" y="150"/>
                  </a:lnTo>
                  <a:close/>
                  <a:moveTo>
                    <a:pt x="1172" y="131"/>
                  </a:moveTo>
                  <a:lnTo>
                    <a:pt x="1177" y="133"/>
                  </a:lnTo>
                  <a:lnTo>
                    <a:pt x="1182" y="134"/>
                  </a:lnTo>
                  <a:lnTo>
                    <a:pt x="1185" y="136"/>
                  </a:lnTo>
                  <a:lnTo>
                    <a:pt x="1191" y="138"/>
                  </a:lnTo>
                  <a:lnTo>
                    <a:pt x="1191" y="143"/>
                  </a:lnTo>
                  <a:lnTo>
                    <a:pt x="1192" y="147"/>
                  </a:lnTo>
                  <a:lnTo>
                    <a:pt x="1192" y="150"/>
                  </a:lnTo>
                  <a:lnTo>
                    <a:pt x="1194" y="154"/>
                  </a:lnTo>
                  <a:lnTo>
                    <a:pt x="1182" y="154"/>
                  </a:lnTo>
                  <a:lnTo>
                    <a:pt x="1180" y="150"/>
                  </a:lnTo>
                  <a:lnTo>
                    <a:pt x="1178" y="147"/>
                  </a:lnTo>
                  <a:lnTo>
                    <a:pt x="1175" y="143"/>
                  </a:lnTo>
                  <a:lnTo>
                    <a:pt x="1173" y="141"/>
                  </a:lnTo>
                  <a:lnTo>
                    <a:pt x="1173" y="136"/>
                  </a:lnTo>
                  <a:lnTo>
                    <a:pt x="1172" y="131"/>
                  </a:lnTo>
                  <a:close/>
                  <a:moveTo>
                    <a:pt x="1658" y="108"/>
                  </a:moveTo>
                  <a:lnTo>
                    <a:pt x="1664" y="117"/>
                  </a:lnTo>
                  <a:lnTo>
                    <a:pt x="1669" y="134"/>
                  </a:lnTo>
                  <a:lnTo>
                    <a:pt x="1676" y="150"/>
                  </a:lnTo>
                  <a:lnTo>
                    <a:pt x="1685" y="166"/>
                  </a:lnTo>
                  <a:lnTo>
                    <a:pt x="1690" y="173"/>
                  </a:lnTo>
                  <a:lnTo>
                    <a:pt x="1693" y="169"/>
                  </a:lnTo>
                  <a:lnTo>
                    <a:pt x="1695" y="168"/>
                  </a:lnTo>
                  <a:lnTo>
                    <a:pt x="1699" y="168"/>
                  </a:lnTo>
                  <a:lnTo>
                    <a:pt x="1702" y="166"/>
                  </a:lnTo>
                  <a:lnTo>
                    <a:pt x="1709" y="166"/>
                  </a:lnTo>
                  <a:lnTo>
                    <a:pt x="1709" y="169"/>
                  </a:lnTo>
                  <a:lnTo>
                    <a:pt x="1713" y="169"/>
                  </a:lnTo>
                  <a:lnTo>
                    <a:pt x="1713" y="180"/>
                  </a:lnTo>
                  <a:lnTo>
                    <a:pt x="1686" y="183"/>
                  </a:lnTo>
                  <a:lnTo>
                    <a:pt x="1683" y="211"/>
                  </a:lnTo>
                  <a:lnTo>
                    <a:pt x="1674" y="234"/>
                  </a:lnTo>
                  <a:lnTo>
                    <a:pt x="1667" y="257"/>
                  </a:lnTo>
                  <a:lnTo>
                    <a:pt x="1664" y="276"/>
                  </a:lnTo>
                  <a:lnTo>
                    <a:pt x="1662" y="295"/>
                  </a:lnTo>
                  <a:lnTo>
                    <a:pt x="1662" y="311"/>
                  </a:lnTo>
                  <a:lnTo>
                    <a:pt x="1658" y="326"/>
                  </a:lnTo>
                  <a:lnTo>
                    <a:pt x="1655" y="326"/>
                  </a:lnTo>
                  <a:lnTo>
                    <a:pt x="1655" y="323"/>
                  </a:lnTo>
                  <a:lnTo>
                    <a:pt x="1650" y="316"/>
                  </a:lnTo>
                  <a:lnTo>
                    <a:pt x="1641" y="307"/>
                  </a:lnTo>
                  <a:lnTo>
                    <a:pt x="1631" y="295"/>
                  </a:lnTo>
                  <a:lnTo>
                    <a:pt x="1622" y="283"/>
                  </a:lnTo>
                  <a:lnTo>
                    <a:pt x="1615" y="271"/>
                  </a:lnTo>
                  <a:lnTo>
                    <a:pt x="1611" y="260"/>
                  </a:lnTo>
                  <a:lnTo>
                    <a:pt x="1613" y="253"/>
                  </a:lnTo>
                  <a:lnTo>
                    <a:pt x="1617" y="251"/>
                  </a:lnTo>
                  <a:lnTo>
                    <a:pt x="1620" y="251"/>
                  </a:lnTo>
                  <a:lnTo>
                    <a:pt x="1622" y="251"/>
                  </a:lnTo>
                  <a:lnTo>
                    <a:pt x="1624" y="251"/>
                  </a:lnTo>
                  <a:lnTo>
                    <a:pt x="1625" y="251"/>
                  </a:lnTo>
                  <a:lnTo>
                    <a:pt x="1627" y="251"/>
                  </a:lnTo>
                  <a:lnTo>
                    <a:pt x="1629" y="250"/>
                  </a:lnTo>
                  <a:lnTo>
                    <a:pt x="1632" y="246"/>
                  </a:lnTo>
                  <a:lnTo>
                    <a:pt x="1629" y="246"/>
                  </a:lnTo>
                  <a:lnTo>
                    <a:pt x="1629" y="243"/>
                  </a:lnTo>
                  <a:lnTo>
                    <a:pt x="1613" y="241"/>
                  </a:lnTo>
                  <a:lnTo>
                    <a:pt x="1604" y="236"/>
                  </a:lnTo>
                  <a:lnTo>
                    <a:pt x="1597" y="227"/>
                  </a:lnTo>
                  <a:lnTo>
                    <a:pt x="1604" y="225"/>
                  </a:lnTo>
                  <a:lnTo>
                    <a:pt x="1610" y="223"/>
                  </a:lnTo>
                  <a:lnTo>
                    <a:pt x="1613" y="222"/>
                  </a:lnTo>
                  <a:lnTo>
                    <a:pt x="1617" y="220"/>
                  </a:lnTo>
                  <a:lnTo>
                    <a:pt x="1620" y="218"/>
                  </a:lnTo>
                  <a:lnTo>
                    <a:pt x="1624" y="215"/>
                  </a:lnTo>
                  <a:lnTo>
                    <a:pt x="1624" y="211"/>
                  </a:lnTo>
                  <a:lnTo>
                    <a:pt x="1610" y="211"/>
                  </a:lnTo>
                  <a:lnTo>
                    <a:pt x="1606" y="213"/>
                  </a:lnTo>
                  <a:lnTo>
                    <a:pt x="1603" y="213"/>
                  </a:lnTo>
                  <a:lnTo>
                    <a:pt x="1599" y="215"/>
                  </a:lnTo>
                  <a:lnTo>
                    <a:pt x="1594" y="215"/>
                  </a:lnTo>
                  <a:lnTo>
                    <a:pt x="1585" y="199"/>
                  </a:lnTo>
                  <a:lnTo>
                    <a:pt x="1575" y="183"/>
                  </a:lnTo>
                  <a:lnTo>
                    <a:pt x="1576" y="178"/>
                  </a:lnTo>
                  <a:lnTo>
                    <a:pt x="1576" y="175"/>
                  </a:lnTo>
                  <a:lnTo>
                    <a:pt x="1578" y="173"/>
                  </a:lnTo>
                  <a:lnTo>
                    <a:pt x="1580" y="169"/>
                  </a:lnTo>
                  <a:lnTo>
                    <a:pt x="1580" y="166"/>
                  </a:lnTo>
                  <a:lnTo>
                    <a:pt x="1582" y="161"/>
                  </a:lnTo>
                  <a:lnTo>
                    <a:pt x="1578" y="161"/>
                  </a:lnTo>
                  <a:lnTo>
                    <a:pt x="1578" y="157"/>
                  </a:lnTo>
                  <a:lnTo>
                    <a:pt x="1575" y="159"/>
                  </a:lnTo>
                  <a:lnTo>
                    <a:pt x="1573" y="159"/>
                  </a:lnTo>
                  <a:lnTo>
                    <a:pt x="1571" y="159"/>
                  </a:lnTo>
                  <a:lnTo>
                    <a:pt x="1571" y="159"/>
                  </a:lnTo>
                  <a:lnTo>
                    <a:pt x="1569" y="159"/>
                  </a:lnTo>
                  <a:lnTo>
                    <a:pt x="1569" y="157"/>
                  </a:lnTo>
                  <a:lnTo>
                    <a:pt x="1566" y="154"/>
                  </a:lnTo>
                  <a:lnTo>
                    <a:pt x="1564" y="150"/>
                  </a:lnTo>
                  <a:lnTo>
                    <a:pt x="1562" y="147"/>
                  </a:lnTo>
                  <a:lnTo>
                    <a:pt x="1561" y="145"/>
                  </a:lnTo>
                  <a:lnTo>
                    <a:pt x="1561" y="140"/>
                  </a:lnTo>
                  <a:lnTo>
                    <a:pt x="1559" y="134"/>
                  </a:lnTo>
                  <a:lnTo>
                    <a:pt x="1578" y="122"/>
                  </a:lnTo>
                  <a:lnTo>
                    <a:pt x="1597" y="112"/>
                  </a:lnTo>
                  <a:lnTo>
                    <a:pt x="1599" y="117"/>
                  </a:lnTo>
                  <a:lnTo>
                    <a:pt x="1601" y="122"/>
                  </a:lnTo>
                  <a:lnTo>
                    <a:pt x="1603" y="124"/>
                  </a:lnTo>
                  <a:lnTo>
                    <a:pt x="1606" y="126"/>
                  </a:lnTo>
                  <a:lnTo>
                    <a:pt x="1608" y="126"/>
                  </a:lnTo>
                  <a:lnTo>
                    <a:pt x="1610" y="127"/>
                  </a:lnTo>
                  <a:lnTo>
                    <a:pt x="1613" y="129"/>
                  </a:lnTo>
                  <a:lnTo>
                    <a:pt x="1617" y="131"/>
                  </a:lnTo>
                  <a:lnTo>
                    <a:pt x="1620" y="141"/>
                  </a:lnTo>
                  <a:lnTo>
                    <a:pt x="1622" y="154"/>
                  </a:lnTo>
                  <a:lnTo>
                    <a:pt x="1624" y="166"/>
                  </a:lnTo>
                  <a:lnTo>
                    <a:pt x="1632" y="166"/>
                  </a:lnTo>
                  <a:lnTo>
                    <a:pt x="1632" y="157"/>
                  </a:lnTo>
                  <a:lnTo>
                    <a:pt x="1629" y="147"/>
                  </a:lnTo>
                  <a:lnTo>
                    <a:pt x="1629" y="134"/>
                  </a:lnTo>
                  <a:lnTo>
                    <a:pt x="1632" y="122"/>
                  </a:lnTo>
                  <a:lnTo>
                    <a:pt x="1636" y="112"/>
                  </a:lnTo>
                  <a:lnTo>
                    <a:pt x="1658" y="108"/>
                  </a:lnTo>
                  <a:close/>
                  <a:moveTo>
                    <a:pt x="2641" y="99"/>
                  </a:moveTo>
                  <a:lnTo>
                    <a:pt x="2646" y="103"/>
                  </a:lnTo>
                  <a:lnTo>
                    <a:pt x="2650" y="106"/>
                  </a:lnTo>
                  <a:lnTo>
                    <a:pt x="2655" y="106"/>
                  </a:lnTo>
                  <a:lnTo>
                    <a:pt x="2660" y="106"/>
                  </a:lnTo>
                  <a:lnTo>
                    <a:pt x="2669" y="108"/>
                  </a:lnTo>
                  <a:lnTo>
                    <a:pt x="2667" y="112"/>
                  </a:lnTo>
                  <a:lnTo>
                    <a:pt x="2667" y="113"/>
                  </a:lnTo>
                  <a:lnTo>
                    <a:pt x="2667" y="115"/>
                  </a:lnTo>
                  <a:lnTo>
                    <a:pt x="2666" y="117"/>
                  </a:lnTo>
                  <a:lnTo>
                    <a:pt x="2666" y="119"/>
                  </a:lnTo>
                  <a:lnTo>
                    <a:pt x="2653" y="126"/>
                  </a:lnTo>
                  <a:lnTo>
                    <a:pt x="2636" y="129"/>
                  </a:lnTo>
                  <a:lnTo>
                    <a:pt x="2618" y="131"/>
                  </a:lnTo>
                  <a:lnTo>
                    <a:pt x="2617" y="127"/>
                  </a:lnTo>
                  <a:lnTo>
                    <a:pt x="2617" y="124"/>
                  </a:lnTo>
                  <a:lnTo>
                    <a:pt x="2615" y="120"/>
                  </a:lnTo>
                  <a:lnTo>
                    <a:pt x="2615" y="115"/>
                  </a:lnTo>
                  <a:lnTo>
                    <a:pt x="2620" y="112"/>
                  </a:lnTo>
                  <a:lnTo>
                    <a:pt x="2624" y="108"/>
                  </a:lnTo>
                  <a:lnTo>
                    <a:pt x="2627" y="106"/>
                  </a:lnTo>
                  <a:lnTo>
                    <a:pt x="2631" y="103"/>
                  </a:lnTo>
                  <a:lnTo>
                    <a:pt x="2634" y="101"/>
                  </a:lnTo>
                  <a:lnTo>
                    <a:pt x="2641" y="99"/>
                  </a:lnTo>
                  <a:close/>
                  <a:moveTo>
                    <a:pt x="2104" y="99"/>
                  </a:moveTo>
                  <a:lnTo>
                    <a:pt x="2118" y="101"/>
                  </a:lnTo>
                  <a:lnTo>
                    <a:pt x="2128" y="106"/>
                  </a:lnTo>
                  <a:lnTo>
                    <a:pt x="2138" y="112"/>
                  </a:lnTo>
                  <a:lnTo>
                    <a:pt x="2135" y="115"/>
                  </a:lnTo>
                  <a:lnTo>
                    <a:pt x="2133" y="120"/>
                  </a:lnTo>
                  <a:lnTo>
                    <a:pt x="2130" y="122"/>
                  </a:lnTo>
                  <a:lnTo>
                    <a:pt x="2125" y="124"/>
                  </a:lnTo>
                  <a:lnTo>
                    <a:pt x="2119" y="126"/>
                  </a:lnTo>
                  <a:lnTo>
                    <a:pt x="2112" y="126"/>
                  </a:lnTo>
                  <a:lnTo>
                    <a:pt x="2107" y="129"/>
                  </a:lnTo>
                  <a:lnTo>
                    <a:pt x="2102" y="129"/>
                  </a:lnTo>
                  <a:lnTo>
                    <a:pt x="2097" y="131"/>
                  </a:lnTo>
                  <a:lnTo>
                    <a:pt x="2090" y="131"/>
                  </a:lnTo>
                  <a:lnTo>
                    <a:pt x="2090" y="120"/>
                  </a:lnTo>
                  <a:lnTo>
                    <a:pt x="2091" y="113"/>
                  </a:lnTo>
                  <a:lnTo>
                    <a:pt x="2098" y="108"/>
                  </a:lnTo>
                  <a:lnTo>
                    <a:pt x="2104" y="99"/>
                  </a:lnTo>
                  <a:close/>
                  <a:moveTo>
                    <a:pt x="765" y="99"/>
                  </a:moveTo>
                  <a:lnTo>
                    <a:pt x="779" y="99"/>
                  </a:lnTo>
                  <a:lnTo>
                    <a:pt x="782" y="108"/>
                  </a:lnTo>
                  <a:lnTo>
                    <a:pt x="786" y="113"/>
                  </a:lnTo>
                  <a:lnTo>
                    <a:pt x="789" y="120"/>
                  </a:lnTo>
                  <a:lnTo>
                    <a:pt x="791" y="131"/>
                  </a:lnTo>
                  <a:lnTo>
                    <a:pt x="788" y="131"/>
                  </a:lnTo>
                  <a:lnTo>
                    <a:pt x="777" y="124"/>
                  </a:lnTo>
                  <a:lnTo>
                    <a:pt x="770" y="117"/>
                  </a:lnTo>
                  <a:lnTo>
                    <a:pt x="765" y="110"/>
                  </a:lnTo>
                  <a:lnTo>
                    <a:pt x="765" y="99"/>
                  </a:lnTo>
                  <a:close/>
                  <a:moveTo>
                    <a:pt x="2734" y="77"/>
                  </a:moveTo>
                  <a:lnTo>
                    <a:pt x="2737" y="77"/>
                  </a:lnTo>
                  <a:lnTo>
                    <a:pt x="2741" y="79"/>
                  </a:lnTo>
                  <a:lnTo>
                    <a:pt x="2742" y="79"/>
                  </a:lnTo>
                  <a:lnTo>
                    <a:pt x="2744" y="79"/>
                  </a:lnTo>
                  <a:lnTo>
                    <a:pt x="2746" y="80"/>
                  </a:lnTo>
                  <a:lnTo>
                    <a:pt x="2742" y="84"/>
                  </a:lnTo>
                  <a:lnTo>
                    <a:pt x="2739" y="87"/>
                  </a:lnTo>
                  <a:lnTo>
                    <a:pt x="2737" y="92"/>
                  </a:lnTo>
                  <a:lnTo>
                    <a:pt x="2735" y="96"/>
                  </a:lnTo>
                  <a:lnTo>
                    <a:pt x="2734" y="103"/>
                  </a:lnTo>
                  <a:lnTo>
                    <a:pt x="2737" y="103"/>
                  </a:lnTo>
                  <a:lnTo>
                    <a:pt x="2741" y="98"/>
                  </a:lnTo>
                  <a:lnTo>
                    <a:pt x="2744" y="94"/>
                  </a:lnTo>
                  <a:lnTo>
                    <a:pt x="2748" y="91"/>
                  </a:lnTo>
                  <a:lnTo>
                    <a:pt x="2753" y="89"/>
                  </a:lnTo>
                  <a:lnTo>
                    <a:pt x="2763" y="99"/>
                  </a:lnTo>
                  <a:lnTo>
                    <a:pt x="2776" y="108"/>
                  </a:lnTo>
                  <a:lnTo>
                    <a:pt x="2784" y="115"/>
                  </a:lnTo>
                  <a:lnTo>
                    <a:pt x="2784" y="138"/>
                  </a:lnTo>
                  <a:lnTo>
                    <a:pt x="2790" y="143"/>
                  </a:lnTo>
                  <a:lnTo>
                    <a:pt x="2795" y="147"/>
                  </a:lnTo>
                  <a:lnTo>
                    <a:pt x="2800" y="148"/>
                  </a:lnTo>
                  <a:lnTo>
                    <a:pt x="2804" y="155"/>
                  </a:lnTo>
                  <a:lnTo>
                    <a:pt x="2807" y="169"/>
                  </a:lnTo>
                  <a:lnTo>
                    <a:pt x="2800" y="178"/>
                  </a:lnTo>
                  <a:lnTo>
                    <a:pt x="2797" y="187"/>
                  </a:lnTo>
                  <a:lnTo>
                    <a:pt x="2790" y="192"/>
                  </a:lnTo>
                  <a:lnTo>
                    <a:pt x="2781" y="194"/>
                  </a:lnTo>
                  <a:lnTo>
                    <a:pt x="2765" y="195"/>
                  </a:lnTo>
                  <a:lnTo>
                    <a:pt x="2753" y="185"/>
                  </a:lnTo>
                  <a:lnTo>
                    <a:pt x="2735" y="176"/>
                  </a:lnTo>
                  <a:lnTo>
                    <a:pt x="2716" y="171"/>
                  </a:lnTo>
                  <a:lnTo>
                    <a:pt x="2697" y="164"/>
                  </a:lnTo>
                  <a:lnTo>
                    <a:pt x="2680" y="157"/>
                  </a:lnTo>
                  <a:lnTo>
                    <a:pt x="2669" y="147"/>
                  </a:lnTo>
                  <a:lnTo>
                    <a:pt x="2676" y="143"/>
                  </a:lnTo>
                  <a:lnTo>
                    <a:pt x="2681" y="140"/>
                  </a:lnTo>
                  <a:lnTo>
                    <a:pt x="2685" y="136"/>
                  </a:lnTo>
                  <a:lnTo>
                    <a:pt x="2687" y="131"/>
                  </a:lnTo>
                  <a:lnTo>
                    <a:pt x="2688" y="122"/>
                  </a:lnTo>
                  <a:lnTo>
                    <a:pt x="2687" y="119"/>
                  </a:lnTo>
                  <a:lnTo>
                    <a:pt x="2685" y="113"/>
                  </a:lnTo>
                  <a:lnTo>
                    <a:pt x="2685" y="106"/>
                  </a:lnTo>
                  <a:lnTo>
                    <a:pt x="2685" y="99"/>
                  </a:lnTo>
                  <a:lnTo>
                    <a:pt x="2685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8" y="96"/>
                  </a:lnTo>
                  <a:lnTo>
                    <a:pt x="2704" y="92"/>
                  </a:lnTo>
                  <a:lnTo>
                    <a:pt x="2721" y="84"/>
                  </a:lnTo>
                  <a:lnTo>
                    <a:pt x="2734" y="77"/>
                  </a:lnTo>
                  <a:close/>
                  <a:moveTo>
                    <a:pt x="2512" y="73"/>
                  </a:moveTo>
                  <a:lnTo>
                    <a:pt x="2522" y="73"/>
                  </a:lnTo>
                  <a:lnTo>
                    <a:pt x="2536" y="87"/>
                  </a:lnTo>
                  <a:lnTo>
                    <a:pt x="2554" y="99"/>
                  </a:lnTo>
                  <a:lnTo>
                    <a:pt x="2554" y="103"/>
                  </a:lnTo>
                  <a:lnTo>
                    <a:pt x="2550" y="103"/>
                  </a:lnTo>
                  <a:lnTo>
                    <a:pt x="2550" y="108"/>
                  </a:lnTo>
                  <a:lnTo>
                    <a:pt x="2533" y="99"/>
                  </a:lnTo>
                  <a:lnTo>
                    <a:pt x="2521" y="87"/>
                  </a:lnTo>
                  <a:lnTo>
                    <a:pt x="2512" y="73"/>
                  </a:lnTo>
                  <a:close/>
                  <a:moveTo>
                    <a:pt x="2161" y="68"/>
                  </a:moveTo>
                  <a:lnTo>
                    <a:pt x="2175" y="72"/>
                  </a:lnTo>
                  <a:lnTo>
                    <a:pt x="2186" y="75"/>
                  </a:lnTo>
                  <a:lnTo>
                    <a:pt x="2196" y="80"/>
                  </a:lnTo>
                  <a:lnTo>
                    <a:pt x="2196" y="89"/>
                  </a:lnTo>
                  <a:lnTo>
                    <a:pt x="2187" y="91"/>
                  </a:lnTo>
                  <a:lnTo>
                    <a:pt x="2179" y="94"/>
                  </a:lnTo>
                  <a:lnTo>
                    <a:pt x="2166" y="96"/>
                  </a:lnTo>
                  <a:lnTo>
                    <a:pt x="2161" y="98"/>
                  </a:lnTo>
                  <a:lnTo>
                    <a:pt x="2158" y="99"/>
                  </a:lnTo>
                  <a:lnTo>
                    <a:pt x="2152" y="99"/>
                  </a:lnTo>
                  <a:lnTo>
                    <a:pt x="2147" y="99"/>
                  </a:lnTo>
                  <a:lnTo>
                    <a:pt x="2147" y="89"/>
                  </a:lnTo>
                  <a:lnTo>
                    <a:pt x="2151" y="84"/>
                  </a:lnTo>
                  <a:lnTo>
                    <a:pt x="2156" y="77"/>
                  </a:lnTo>
                  <a:lnTo>
                    <a:pt x="2161" y="68"/>
                  </a:lnTo>
                  <a:close/>
                  <a:moveTo>
                    <a:pt x="1735" y="58"/>
                  </a:moveTo>
                  <a:lnTo>
                    <a:pt x="1735" y="77"/>
                  </a:lnTo>
                  <a:lnTo>
                    <a:pt x="1742" y="77"/>
                  </a:lnTo>
                  <a:lnTo>
                    <a:pt x="1746" y="75"/>
                  </a:lnTo>
                  <a:lnTo>
                    <a:pt x="1749" y="75"/>
                  </a:lnTo>
                  <a:lnTo>
                    <a:pt x="1753" y="75"/>
                  </a:lnTo>
                  <a:lnTo>
                    <a:pt x="1754" y="75"/>
                  </a:lnTo>
                  <a:lnTo>
                    <a:pt x="1758" y="77"/>
                  </a:lnTo>
                  <a:lnTo>
                    <a:pt x="1763" y="80"/>
                  </a:lnTo>
                  <a:lnTo>
                    <a:pt x="1763" y="89"/>
                  </a:lnTo>
                  <a:lnTo>
                    <a:pt x="1767" y="91"/>
                  </a:lnTo>
                  <a:lnTo>
                    <a:pt x="1772" y="91"/>
                  </a:lnTo>
                  <a:lnTo>
                    <a:pt x="1775" y="89"/>
                  </a:lnTo>
                  <a:lnTo>
                    <a:pt x="1781" y="89"/>
                  </a:lnTo>
                  <a:lnTo>
                    <a:pt x="1782" y="87"/>
                  </a:lnTo>
                  <a:lnTo>
                    <a:pt x="1786" y="89"/>
                  </a:lnTo>
                  <a:lnTo>
                    <a:pt x="1789" y="92"/>
                  </a:lnTo>
                  <a:lnTo>
                    <a:pt x="1793" y="98"/>
                  </a:lnTo>
                  <a:lnTo>
                    <a:pt x="1796" y="103"/>
                  </a:lnTo>
                  <a:lnTo>
                    <a:pt x="1791" y="115"/>
                  </a:lnTo>
                  <a:lnTo>
                    <a:pt x="1786" y="127"/>
                  </a:lnTo>
                  <a:lnTo>
                    <a:pt x="1782" y="141"/>
                  </a:lnTo>
                  <a:lnTo>
                    <a:pt x="1770" y="141"/>
                  </a:lnTo>
                  <a:lnTo>
                    <a:pt x="1761" y="145"/>
                  </a:lnTo>
                  <a:lnTo>
                    <a:pt x="1753" y="150"/>
                  </a:lnTo>
                  <a:lnTo>
                    <a:pt x="1739" y="154"/>
                  </a:lnTo>
                  <a:lnTo>
                    <a:pt x="1730" y="147"/>
                  </a:lnTo>
                  <a:lnTo>
                    <a:pt x="1718" y="143"/>
                  </a:lnTo>
                  <a:lnTo>
                    <a:pt x="1706" y="138"/>
                  </a:lnTo>
                  <a:lnTo>
                    <a:pt x="1704" y="134"/>
                  </a:lnTo>
                  <a:lnTo>
                    <a:pt x="1704" y="131"/>
                  </a:lnTo>
                  <a:lnTo>
                    <a:pt x="1702" y="127"/>
                  </a:lnTo>
                  <a:lnTo>
                    <a:pt x="1700" y="122"/>
                  </a:lnTo>
                  <a:lnTo>
                    <a:pt x="1695" y="117"/>
                  </a:lnTo>
                  <a:lnTo>
                    <a:pt x="1690" y="112"/>
                  </a:lnTo>
                  <a:lnTo>
                    <a:pt x="1686" y="108"/>
                  </a:lnTo>
                  <a:lnTo>
                    <a:pt x="1683" y="101"/>
                  </a:lnTo>
                  <a:lnTo>
                    <a:pt x="1681" y="89"/>
                  </a:lnTo>
                  <a:lnTo>
                    <a:pt x="1688" y="80"/>
                  </a:lnTo>
                  <a:lnTo>
                    <a:pt x="1693" y="73"/>
                  </a:lnTo>
                  <a:lnTo>
                    <a:pt x="1700" y="73"/>
                  </a:lnTo>
                  <a:lnTo>
                    <a:pt x="1706" y="75"/>
                  </a:lnTo>
                  <a:lnTo>
                    <a:pt x="1713" y="77"/>
                  </a:lnTo>
                  <a:lnTo>
                    <a:pt x="1720" y="77"/>
                  </a:lnTo>
                  <a:lnTo>
                    <a:pt x="1720" y="65"/>
                  </a:lnTo>
                  <a:lnTo>
                    <a:pt x="1723" y="63"/>
                  </a:lnTo>
                  <a:lnTo>
                    <a:pt x="1727" y="61"/>
                  </a:lnTo>
                  <a:lnTo>
                    <a:pt x="1728" y="61"/>
                  </a:lnTo>
                  <a:lnTo>
                    <a:pt x="1732" y="59"/>
                  </a:lnTo>
                  <a:lnTo>
                    <a:pt x="1735" y="58"/>
                  </a:lnTo>
                  <a:close/>
                  <a:moveTo>
                    <a:pt x="2186" y="45"/>
                  </a:moveTo>
                  <a:lnTo>
                    <a:pt x="2200" y="45"/>
                  </a:lnTo>
                  <a:lnTo>
                    <a:pt x="2208" y="54"/>
                  </a:lnTo>
                  <a:lnTo>
                    <a:pt x="2217" y="59"/>
                  </a:lnTo>
                  <a:lnTo>
                    <a:pt x="2224" y="66"/>
                  </a:lnTo>
                  <a:lnTo>
                    <a:pt x="2231" y="77"/>
                  </a:lnTo>
                  <a:lnTo>
                    <a:pt x="2215" y="77"/>
                  </a:lnTo>
                  <a:lnTo>
                    <a:pt x="2205" y="66"/>
                  </a:lnTo>
                  <a:lnTo>
                    <a:pt x="2194" y="58"/>
                  </a:lnTo>
                  <a:lnTo>
                    <a:pt x="2186" y="45"/>
                  </a:lnTo>
                  <a:close/>
                  <a:moveTo>
                    <a:pt x="421" y="45"/>
                  </a:moveTo>
                  <a:lnTo>
                    <a:pt x="433" y="45"/>
                  </a:lnTo>
                  <a:lnTo>
                    <a:pt x="438" y="49"/>
                  </a:lnTo>
                  <a:lnTo>
                    <a:pt x="442" y="52"/>
                  </a:lnTo>
                  <a:lnTo>
                    <a:pt x="444" y="56"/>
                  </a:lnTo>
                  <a:lnTo>
                    <a:pt x="447" y="61"/>
                  </a:lnTo>
                  <a:lnTo>
                    <a:pt x="449" y="65"/>
                  </a:lnTo>
                  <a:lnTo>
                    <a:pt x="458" y="56"/>
                  </a:lnTo>
                  <a:lnTo>
                    <a:pt x="468" y="52"/>
                  </a:lnTo>
                  <a:lnTo>
                    <a:pt x="484" y="54"/>
                  </a:lnTo>
                  <a:lnTo>
                    <a:pt x="484" y="68"/>
                  </a:lnTo>
                  <a:lnTo>
                    <a:pt x="506" y="70"/>
                  </a:lnTo>
                  <a:lnTo>
                    <a:pt x="526" y="73"/>
                  </a:lnTo>
                  <a:lnTo>
                    <a:pt x="543" y="77"/>
                  </a:lnTo>
                  <a:lnTo>
                    <a:pt x="562" y="79"/>
                  </a:lnTo>
                  <a:lnTo>
                    <a:pt x="583" y="77"/>
                  </a:lnTo>
                  <a:lnTo>
                    <a:pt x="583" y="89"/>
                  </a:lnTo>
                  <a:lnTo>
                    <a:pt x="587" y="89"/>
                  </a:lnTo>
                  <a:lnTo>
                    <a:pt x="590" y="89"/>
                  </a:lnTo>
                  <a:lnTo>
                    <a:pt x="592" y="89"/>
                  </a:lnTo>
                  <a:lnTo>
                    <a:pt x="594" y="91"/>
                  </a:lnTo>
                  <a:lnTo>
                    <a:pt x="596" y="92"/>
                  </a:lnTo>
                  <a:lnTo>
                    <a:pt x="592" y="92"/>
                  </a:lnTo>
                  <a:lnTo>
                    <a:pt x="576" y="103"/>
                  </a:lnTo>
                  <a:lnTo>
                    <a:pt x="557" y="115"/>
                  </a:lnTo>
                  <a:lnTo>
                    <a:pt x="534" y="126"/>
                  </a:lnTo>
                  <a:lnTo>
                    <a:pt x="513" y="138"/>
                  </a:lnTo>
                  <a:lnTo>
                    <a:pt x="498" y="148"/>
                  </a:lnTo>
                  <a:lnTo>
                    <a:pt x="487" y="157"/>
                  </a:lnTo>
                  <a:lnTo>
                    <a:pt x="503" y="157"/>
                  </a:lnTo>
                  <a:lnTo>
                    <a:pt x="508" y="154"/>
                  </a:lnTo>
                  <a:lnTo>
                    <a:pt x="513" y="152"/>
                  </a:lnTo>
                  <a:lnTo>
                    <a:pt x="519" y="150"/>
                  </a:lnTo>
                  <a:lnTo>
                    <a:pt x="526" y="150"/>
                  </a:lnTo>
                  <a:lnTo>
                    <a:pt x="526" y="154"/>
                  </a:lnTo>
                  <a:lnTo>
                    <a:pt x="505" y="169"/>
                  </a:lnTo>
                  <a:lnTo>
                    <a:pt x="487" y="185"/>
                  </a:lnTo>
                  <a:lnTo>
                    <a:pt x="472" y="201"/>
                  </a:lnTo>
                  <a:lnTo>
                    <a:pt x="454" y="215"/>
                  </a:lnTo>
                  <a:lnTo>
                    <a:pt x="435" y="227"/>
                  </a:lnTo>
                  <a:lnTo>
                    <a:pt x="410" y="234"/>
                  </a:lnTo>
                  <a:lnTo>
                    <a:pt x="410" y="246"/>
                  </a:lnTo>
                  <a:lnTo>
                    <a:pt x="398" y="248"/>
                  </a:lnTo>
                  <a:lnTo>
                    <a:pt x="384" y="253"/>
                  </a:lnTo>
                  <a:lnTo>
                    <a:pt x="376" y="260"/>
                  </a:lnTo>
                  <a:lnTo>
                    <a:pt x="381" y="264"/>
                  </a:lnTo>
                  <a:lnTo>
                    <a:pt x="384" y="267"/>
                  </a:lnTo>
                  <a:lnTo>
                    <a:pt x="386" y="269"/>
                  </a:lnTo>
                  <a:lnTo>
                    <a:pt x="386" y="272"/>
                  </a:lnTo>
                  <a:lnTo>
                    <a:pt x="386" y="276"/>
                  </a:lnTo>
                  <a:lnTo>
                    <a:pt x="384" y="281"/>
                  </a:lnTo>
                  <a:lnTo>
                    <a:pt x="384" y="288"/>
                  </a:lnTo>
                  <a:lnTo>
                    <a:pt x="346" y="291"/>
                  </a:lnTo>
                  <a:lnTo>
                    <a:pt x="346" y="295"/>
                  </a:lnTo>
                  <a:lnTo>
                    <a:pt x="351" y="297"/>
                  </a:lnTo>
                  <a:lnTo>
                    <a:pt x="353" y="297"/>
                  </a:lnTo>
                  <a:lnTo>
                    <a:pt x="356" y="297"/>
                  </a:lnTo>
                  <a:lnTo>
                    <a:pt x="356" y="297"/>
                  </a:lnTo>
                  <a:lnTo>
                    <a:pt x="358" y="298"/>
                  </a:lnTo>
                  <a:lnTo>
                    <a:pt x="358" y="300"/>
                  </a:lnTo>
                  <a:lnTo>
                    <a:pt x="362" y="304"/>
                  </a:lnTo>
                  <a:lnTo>
                    <a:pt x="356" y="304"/>
                  </a:lnTo>
                  <a:lnTo>
                    <a:pt x="348" y="307"/>
                  </a:lnTo>
                  <a:lnTo>
                    <a:pt x="337" y="311"/>
                  </a:lnTo>
                  <a:lnTo>
                    <a:pt x="327" y="314"/>
                  </a:lnTo>
                  <a:lnTo>
                    <a:pt x="330" y="316"/>
                  </a:lnTo>
                  <a:lnTo>
                    <a:pt x="332" y="316"/>
                  </a:lnTo>
                  <a:lnTo>
                    <a:pt x="334" y="316"/>
                  </a:lnTo>
                  <a:lnTo>
                    <a:pt x="335" y="318"/>
                  </a:lnTo>
                  <a:lnTo>
                    <a:pt x="337" y="318"/>
                  </a:lnTo>
                  <a:lnTo>
                    <a:pt x="335" y="321"/>
                  </a:lnTo>
                  <a:lnTo>
                    <a:pt x="334" y="325"/>
                  </a:lnTo>
                  <a:lnTo>
                    <a:pt x="332" y="326"/>
                  </a:lnTo>
                  <a:lnTo>
                    <a:pt x="334" y="328"/>
                  </a:lnTo>
                  <a:lnTo>
                    <a:pt x="334" y="330"/>
                  </a:lnTo>
                  <a:lnTo>
                    <a:pt x="335" y="333"/>
                  </a:lnTo>
                  <a:lnTo>
                    <a:pt x="337" y="337"/>
                  </a:lnTo>
                  <a:lnTo>
                    <a:pt x="330" y="339"/>
                  </a:lnTo>
                  <a:lnTo>
                    <a:pt x="325" y="339"/>
                  </a:lnTo>
                  <a:lnTo>
                    <a:pt x="320" y="339"/>
                  </a:lnTo>
                  <a:lnTo>
                    <a:pt x="314" y="342"/>
                  </a:lnTo>
                  <a:lnTo>
                    <a:pt x="332" y="342"/>
                  </a:lnTo>
                  <a:lnTo>
                    <a:pt x="346" y="346"/>
                  </a:lnTo>
                  <a:lnTo>
                    <a:pt x="346" y="353"/>
                  </a:lnTo>
                  <a:lnTo>
                    <a:pt x="323" y="353"/>
                  </a:lnTo>
                  <a:lnTo>
                    <a:pt x="321" y="358"/>
                  </a:lnTo>
                  <a:lnTo>
                    <a:pt x="321" y="360"/>
                  </a:lnTo>
                  <a:lnTo>
                    <a:pt x="321" y="361"/>
                  </a:lnTo>
                  <a:lnTo>
                    <a:pt x="320" y="363"/>
                  </a:lnTo>
                  <a:lnTo>
                    <a:pt x="318" y="365"/>
                  </a:lnTo>
                  <a:lnTo>
                    <a:pt x="309" y="368"/>
                  </a:lnTo>
                  <a:lnTo>
                    <a:pt x="297" y="368"/>
                  </a:lnTo>
                  <a:lnTo>
                    <a:pt x="285" y="368"/>
                  </a:lnTo>
                  <a:lnTo>
                    <a:pt x="273" y="361"/>
                  </a:lnTo>
                  <a:lnTo>
                    <a:pt x="257" y="361"/>
                  </a:lnTo>
                  <a:lnTo>
                    <a:pt x="241" y="363"/>
                  </a:lnTo>
                  <a:lnTo>
                    <a:pt x="224" y="365"/>
                  </a:lnTo>
                  <a:lnTo>
                    <a:pt x="208" y="363"/>
                  </a:lnTo>
                  <a:lnTo>
                    <a:pt x="192" y="358"/>
                  </a:lnTo>
                  <a:lnTo>
                    <a:pt x="191" y="356"/>
                  </a:lnTo>
                  <a:lnTo>
                    <a:pt x="191" y="354"/>
                  </a:lnTo>
                  <a:lnTo>
                    <a:pt x="189" y="354"/>
                  </a:lnTo>
                  <a:lnTo>
                    <a:pt x="189" y="353"/>
                  </a:lnTo>
                  <a:lnTo>
                    <a:pt x="189" y="349"/>
                  </a:lnTo>
                  <a:lnTo>
                    <a:pt x="192" y="349"/>
                  </a:lnTo>
                  <a:lnTo>
                    <a:pt x="194" y="346"/>
                  </a:lnTo>
                  <a:lnTo>
                    <a:pt x="198" y="342"/>
                  </a:lnTo>
                  <a:lnTo>
                    <a:pt x="199" y="340"/>
                  </a:lnTo>
                  <a:lnTo>
                    <a:pt x="203" y="339"/>
                  </a:lnTo>
                  <a:lnTo>
                    <a:pt x="205" y="335"/>
                  </a:lnTo>
                  <a:lnTo>
                    <a:pt x="208" y="330"/>
                  </a:lnTo>
                  <a:lnTo>
                    <a:pt x="201" y="328"/>
                  </a:lnTo>
                  <a:lnTo>
                    <a:pt x="196" y="325"/>
                  </a:lnTo>
                  <a:lnTo>
                    <a:pt x="192" y="319"/>
                  </a:lnTo>
                  <a:lnTo>
                    <a:pt x="191" y="314"/>
                  </a:lnTo>
                  <a:lnTo>
                    <a:pt x="189" y="307"/>
                  </a:lnTo>
                  <a:lnTo>
                    <a:pt x="196" y="307"/>
                  </a:lnTo>
                  <a:lnTo>
                    <a:pt x="208" y="304"/>
                  </a:lnTo>
                  <a:lnTo>
                    <a:pt x="222" y="307"/>
                  </a:lnTo>
                  <a:lnTo>
                    <a:pt x="234" y="312"/>
                  </a:lnTo>
                  <a:lnTo>
                    <a:pt x="246" y="318"/>
                  </a:lnTo>
                  <a:lnTo>
                    <a:pt x="246" y="311"/>
                  </a:lnTo>
                  <a:lnTo>
                    <a:pt x="234" y="305"/>
                  </a:lnTo>
                  <a:lnTo>
                    <a:pt x="224" y="300"/>
                  </a:lnTo>
                  <a:lnTo>
                    <a:pt x="215" y="291"/>
                  </a:lnTo>
                  <a:lnTo>
                    <a:pt x="218" y="291"/>
                  </a:lnTo>
                  <a:lnTo>
                    <a:pt x="227" y="278"/>
                  </a:lnTo>
                  <a:lnTo>
                    <a:pt x="238" y="269"/>
                  </a:lnTo>
                  <a:lnTo>
                    <a:pt x="252" y="262"/>
                  </a:lnTo>
                  <a:lnTo>
                    <a:pt x="269" y="257"/>
                  </a:lnTo>
                  <a:lnTo>
                    <a:pt x="269" y="253"/>
                  </a:lnTo>
                  <a:lnTo>
                    <a:pt x="253" y="248"/>
                  </a:lnTo>
                  <a:lnTo>
                    <a:pt x="241" y="239"/>
                  </a:lnTo>
                  <a:lnTo>
                    <a:pt x="231" y="227"/>
                  </a:lnTo>
                  <a:lnTo>
                    <a:pt x="222" y="215"/>
                  </a:lnTo>
                  <a:lnTo>
                    <a:pt x="227" y="213"/>
                  </a:lnTo>
                  <a:lnTo>
                    <a:pt x="231" y="213"/>
                  </a:lnTo>
                  <a:lnTo>
                    <a:pt x="236" y="211"/>
                  </a:lnTo>
                  <a:lnTo>
                    <a:pt x="241" y="211"/>
                  </a:lnTo>
                  <a:lnTo>
                    <a:pt x="248" y="216"/>
                  </a:lnTo>
                  <a:lnTo>
                    <a:pt x="253" y="222"/>
                  </a:lnTo>
                  <a:lnTo>
                    <a:pt x="260" y="227"/>
                  </a:lnTo>
                  <a:lnTo>
                    <a:pt x="260" y="223"/>
                  </a:lnTo>
                  <a:lnTo>
                    <a:pt x="259" y="220"/>
                  </a:lnTo>
                  <a:lnTo>
                    <a:pt x="257" y="220"/>
                  </a:lnTo>
                  <a:lnTo>
                    <a:pt x="257" y="218"/>
                  </a:lnTo>
                  <a:lnTo>
                    <a:pt x="255" y="216"/>
                  </a:lnTo>
                  <a:lnTo>
                    <a:pt x="255" y="215"/>
                  </a:lnTo>
                  <a:lnTo>
                    <a:pt x="253" y="211"/>
                  </a:lnTo>
                  <a:lnTo>
                    <a:pt x="257" y="211"/>
                  </a:lnTo>
                  <a:lnTo>
                    <a:pt x="257" y="208"/>
                  </a:lnTo>
                  <a:lnTo>
                    <a:pt x="273" y="202"/>
                  </a:lnTo>
                  <a:lnTo>
                    <a:pt x="288" y="199"/>
                  </a:lnTo>
                  <a:lnTo>
                    <a:pt x="304" y="197"/>
                  </a:lnTo>
                  <a:lnTo>
                    <a:pt x="323" y="199"/>
                  </a:lnTo>
                  <a:lnTo>
                    <a:pt x="314" y="188"/>
                  </a:lnTo>
                  <a:lnTo>
                    <a:pt x="325" y="185"/>
                  </a:lnTo>
                  <a:lnTo>
                    <a:pt x="337" y="180"/>
                  </a:lnTo>
                  <a:lnTo>
                    <a:pt x="349" y="175"/>
                  </a:lnTo>
                  <a:lnTo>
                    <a:pt x="356" y="169"/>
                  </a:lnTo>
                  <a:lnTo>
                    <a:pt x="362" y="169"/>
                  </a:lnTo>
                  <a:lnTo>
                    <a:pt x="362" y="166"/>
                  </a:lnTo>
                  <a:lnTo>
                    <a:pt x="353" y="166"/>
                  </a:lnTo>
                  <a:lnTo>
                    <a:pt x="349" y="168"/>
                  </a:lnTo>
                  <a:lnTo>
                    <a:pt x="346" y="169"/>
                  </a:lnTo>
                  <a:lnTo>
                    <a:pt x="344" y="169"/>
                  </a:lnTo>
                  <a:lnTo>
                    <a:pt x="342" y="169"/>
                  </a:lnTo>
                  <a:lnTo>
                    <a:pt x="341" y="169"/>
                  </a:lnTo>
                  <a:lnTo>
                    <a:pt x="339" y="168"/>
                  </a:lnTo>
                  <a:lnTo>
                    <a:pt x="337" y="166"/>
                  </a:lnTo>
                  <a:lnTo>
                    <a:pt x="334" y="166"/>
                  </a:lnTo>
                  <a:lnTo>
                    <a:pt x="330" y="169"/>
                  </a:lnTo>
                  <a:lnTo>
                    <a:pt x="325" y="175"/>
                  </a:lnTo>
                  <a:lnTo>
                    <a:pt x="320" y="180"/>
                  </a:lnTo>
                  <a:lnTo>
                    <a:pt x="316" y="185"/>
                  </a:lnTo>
                  <a:lnTo>
                    <a:pt x="311" y="188"/>
                  </a:lnTo>
                  <a:lnTo>
                    <a:pt x="292" y="194"/>
                  </a:lnTo>
                  <a:lnTo>
                    <a:pt x="274" y="194"/>
                  </a:lnTo>
                  <a:lnTo>
                    <a:pt x="257" y="190"/>
                  </a:lnTo>
                  <a:lnTo>
                    <a:pt x="241" y="183"/>
                  </a:lnTo>
                  <a:lnTo>
                    <a:pt x="239" y="183"/>
                  </a:lnTo>
                  <a:lnTo>
                    <a:pt x="236" y="185"/>
                  </a:lnTo>
                  <a:lnTo>
                    <a:pt x="231" y="187"/>
                  </a:lnTo>
                  <a:lnTo>
                    <a:pt x="227" y="188"/>
                  </a:lnTo>
                  <a:lnTo>
                    <a:pt x="224" y="190"/>
                  </a:lnTo>
                  <a:lnTo>
                    <a:pt x="218" y="192"/>
                  </a:lnTo>
                  <a:lnTo>
                    <a:pt x="215" y="183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20" y="180"/>
                  </a:lnTo>
                  <a:lnTo>
                    <a:pt x="222" y="176"/>
                  </a:lnTo>
                  <a:lnTo>
                    <a:pt x="212" y="176"/>
                  </a:lnTo>
                  <a:lnTo>
                    <a:pt x="208" y="178"/>
                  </a:lnTo>
                  <a:lnTo>
                    <a:pt x="203" y="180"/>
                  </a:lnTo>
                  <a:lnTo>
                    <a:pt x="198" y="180"/>
                  </a:lnTo>
                  <a:lnTo>
                    <a:pt x="192" y="180"/>
                  </a:lnTo>
                  <a:lnTo>
                    <a:pt x="189" y="169"/>
                  </a:lnTo>
                  <a:lnTo>
                    <a:pt x="192" y="168"/>
                  </a:lnTo>
                  <a:lnTo>
                    <a:pt x="194" y="168"/>
                  </a:lnTo>
                  <a:lnTo>
                    <a:pt x="196" y="168"/>
                  </a:lnTo>
                  <a:lnTo>
                    <a:pt x="198" y="166"/>
                  </a:lnTo>
                  <a:lnTo>
                    <a:pt x="199" y="166"/>
                  </a:lnTo>
                  <a:lnTo>
                    <a:pt x="177" y="169"/>
                  </a:lnTo>
                  <a:lnTo>
                    <a:pt x="175" y="164"/>
                  </a:lnTo>
                  <a:lnTo>
                    <a:pt x="171" y="161"/>
                  </a:lnTo>
                  <a:lnTo>
                    <a:pt x="170" y="159"/>
                  </a:lnTo>
                  <a:lnTo>
                    <a:pt x="168" y="155"/>
                  </a:lnTo>
                  <a:lnTo>
                    <a:pt x="164" y="150"/>
                  </a:lnTo>
                  <a:lnTo>
                    <a:pt x="170" y="148"/>
                  </a:lnTo>
                  <a:lnTo>
                    <a:pt x="173" y="148"/>
                  </a:lnTo>
                  <a:lnTo>
                    <a:pt x="175" y="148"/>
                  </a:lnTo>
                  <a:lnTo>
                    <a:pt x="177" y="148"/>
                  </a:lnTo>
                  <a:lnTo>
                    <a:pt x="177" y="147"/>
                  </a:lnTo>
                  <a:lnTo>
                    <a:pt x="178" y="145"/>
                  </a:lnTo>
                  <a:lnTo>
                    <a:pt x="180" y="141"/>
                  </a:lnTo>
                  <a:lnTo>
                    <a:pt x="173" y="140"/>
                  </a:lnTo>
                  <a:lnTo>
                    <a:pt x="166" y="138"/>
                  </a:lnTo>
                  <a:lnTo>
                    <a:pt x="163" y="134"/>
                  </a:lnTo>
                  <a:lnTo>
                    <a:pt x="157" y="131"/>
                  </a:lnTo>
                  <a:lnTo>
                    <a:pt x="161" y="131"/>
                  </a:lnTo>
                  <a:lnTo>
                    <a:pt x="161" y="126"/>
                  </a:lnTo>
                  <a:lnTo>
                    <a:pt x="178" y="129"/>
                  </a:lnTo>
                  <a:lnTo>
                    <a:pt x="187" y="127"/>
                  </a:lnTo>
                  <a:lnTo>
                    <a:pt x="194" y="124"/>
                  </a:lnTo>
                  <a:lnTo>
                    <a:pt x="198" y="119"/>
                  </a:lnTo>
                  <a:lnTo>
                    <a:pt x="203" y="112"/>
                  </a:lnTo>
                  <a:lnTo>
                    <a:pt x="212" y="108"/>
                  </a:lnTo>
                  <a:lnTo>
                    <a:pt x="222" y="105"/>
                  </a:lnTo>
                  <a:lnTo>
                    <a:pt x="229" y="108"/>
                  </a:lnTo>
                  <a:lnTo>
                    <a:pt x="238" y="112"/>
                  </a:lnTo>
                  <a:lnTo>
                    <a:pt x="245" y="113"/>
                  </a:lnTo>
                  <a:lnTo>
                    <a:pt x="253" y="112"/>
                  </a:lnTo>
                  <a:lnTo>
                    <a:pt x="250" y="110"/>
                  </a:lnTo>
                  <a:lnTo>
                    <a:pt x="246" y="108"/>
                  </a:lnTo>
                  <a:lnTo>
                    <a:pt x="245" y="108"/>
                  </a:lnTo>
                  <a:lnTo>
                    <a:pt x="245" y="106"/>
                  </a:lnTo>
                  <a:lnTo>
                    <a:pt x="243" y="105"/>
                  </a:lnTo>
                  <a:lnTo>
                    <a:pt x="243" y="101"/>
                  </a:lnTo>
                  <a:lnTo>
                    <a:pt x="241" y="96"/>
                  </a:lnTo>
                  <a:lnTo>
                    <a:pt x="246" y="94"/>
                  </a:lnTo>
                  <a:lnTo>
                    <a:pt x="250" y="92"/>
                  </a:lnTo>
                  <a:lnTo>
                    <a:pt x="253" y="92"/>
                  </a:lnTo>
                  <a:lnTo>
                    <a:pt x="255" y="91"/>
                  </a:lnTo>
                  <a:lnTo>
                    <a:pt x="259" y="89"/>
                  </a:lnTo>
                  <a:lnTo>
                    <a:pt x="266" y="89"/>
                  </a:lnTo>
                  <a:lnTo>
                    <a:pt x="269" y="91"/>
                  </a:lnTo>
                  <a:lnTo>
                    <a:pt x="273" y="94"/>
                  </a:lnTo>
                  <a:lnTo>
                    <a:pt x="276" y="96"/>
                  </a:lnTo>
                  <a:lnTo>
                    <a:pt x="276" y="92"/>
                  </a:lnTo>
                  <a:lnTo>
                    <a:pt x="274" y="91"/>
                  </a:lnTo>
                  <a:lnTo>
                    <a:pt x="274" y="89"/>
                  </a:lnTo>
                  <a:lnTo>
                    <a:pt x="274" y="89"/>
                  </a:lnTo>
                  <a:lnTo>
                    <a:pt x="274" y="87"/>
                  </a:lnTo>
                  <a:lnTo>
                    <a:pt x="273" y="84"/>
                  </a:lnTo>
                  <a:lnTo>
                    <a:pt x="278" y="82"/>
                  </a:lnTo>
                  <a:lnTo>
                    <a:pt x="281" y="80"/>
                  </a:lnTo>
                  <a:lnTo>
                    <a:pt x="287" y="77"/>
                  </a:lnTo>
                  <a:lnTo>
                    <a:pt x="290" y="73"/>
                  </a:lnTo>
                  <a:lnTo>
                    <a:pt x="292" y="73"/>
                  </a:lnTo>
                  <a:lnTo>
                    <a:pt x="299" y="73"/>
                  </a:lnTo>
                  <a:lnTo>
                    <a:pt x="304" y="75"/>
                  </a:lnTo>
                  <a:lnTo>
                    <a:pt x="308" y="79"/>
                  </a:lnTo>
                  <a:lnTo>
                    <a:pt x="314" y="79"/>
                  </a:lnTo>
                  <a:lnTo>
                    <a:pt x="323" y="77"/>
                  </a:lnTo>
                  <a:lnTo>
                    <a:pt x="327" y="65"/>
                  </a:lnTo>
                  <a:lnTo>
                    <a:pt x="332" y="63"/>
                  </a:lnTo>
                  <a:lnTo>
                    <a:pt x="337" y="63"/>
                  </a:lnTo>
                  <a:lnTo>
                    <a:pt x="342" y="63"/>
                  </a:lnTo>
                  <a:lnTo>
                    <a:pt x="346" y="65"/>
                  </a:lnTo>
                  <a:lnTo>
                    <a:pt x="349" y="65"/>
                  </a:lnTo>
                  <a:lnTo>
                    <a:pt x="356" y="54"/>
                  </a:lnTo>
                  <a:lnTo>
                    <a:pt x="367" y="52"/>
                  </a:lnTo>
                  <a:lnTo>
                    <a:pt x="374" y="56"/>
                  </a:lnTo>
                  <a:lnTo>
                    <a:pt x="381" y="59"/>
                  </a:lnTo>
                  <a:lnTo>
                    <a:pt x="388" y="61"/>
                  </a:lnTo>
                  <a:lnTo>
                    <a:pt x="397" y="58"/>
                  </a:lnTo>
                  <a:lnTo>
                    <a:pt x="409" y="51"/>
                  </a:lnTo>
                  <a:lnTo>
                    <a:pt x="421" y="45"/>
                  </a:lnTo>
                  <a:close/>
                  <a:moveTo>
                    <a:pt x="2104" y="42"/>
                  </a:moveTo>
                  <a:lnTo>
                    <a:pt x="2111" y="44"/>
                  </a:lnTo>
                  <a:lnTo>
                    <a:pt x="2118" y="47"/>
                  </a:lnTo>
                  <a:lnTo>
                    <a:pt x="2121" y="51"/>
                  </a:lnTo>
                  <a:lnTo>
                    <a:pt x="2126" y="54"/>
                  </a:lnTo>
                  <a:lnTo>
                    <a:pt x="2132" y="58"/>
                  </a:lnTo>
                  <a:lnTo>
                    <a:pt x="2128" y="68"/>
                  </a:lnTo>
                  <a:lnTo>
                    <a:pt x="2107" y="80"/>
                  </a:lnTo>
                  <a:lnTo>
                    <a:pt x="2091" y="94"/>
                  </a:lnTo>
                  <a:lnTo>
                    <a:pt x="2077" y="112"/>
                  </a:lnTo>
                  <a:lnTo>
                    <a:pt x="2074" y="112"/>
                  </a:lnTo>
                  <a:lnTo>
                    <a:pt x="2074" y="108"/>
                  </a:lnTo>
                  <a:lnTo>
                    <a:pt x="2069" y="105"/>
                  </a:lnTo>
                  <a:lnTo>
                    <a:pt x="2065" y="101"/>
                  </a:lnTo>
                  <a:lnTo>
                    <a:pt x="2063" y="98"/>
                  </a:lnTo>
                  <a:lnTo>
                    <a:pt x="2060" y="94"/>
                  </a:lnTo>
                  <a:lnTo>
                    <a:pt x="2058" y="89"/>
                  </a:lnTo>
                  <a:lnTo>
                    <a:pt x="2062" y="82"/>
                  </a:lnTo>
                  <a:lnTo>
                    <a:pt x="2063" y="77"/>
                  </a:lnTo>
                  <a:lnTo>
                    <a:pt x="2065" y="68"/>
                  </a:lnTo>
                  <a:lnTo>
                    <a:pt x="2039" y="68"/>
                  </a:lnTo>
                  <a:lnTo>
                    <a:pt x="2039" y="61"/>
                  </a:lnTo>
                  <a:lnTo>
                    <a:pt x="2053" y="56"/>
                  </a:lnTo>
                  <a:lnTo>
                    <a:pt x="2067" y="52"/>
                  </a:lnTo>
                  <a:lnTo>
                    <a:pt x="2084" y="49"/>
                  </a:lnTo>
                  <a:lnTo>
                    <a:pt x="2086" y="54"/>
                  </a:lnTo>
                  <a:lnTo>
                    <a:pt x="2088" y="56"/>
                  </a:lnTo>
                  <a:lnTo>
                    <a:pt x="2088" y="58"/>
                  </a:lnTo>
                  <a:lnTo>
                    <a:pt x="2090" y="58"/>
                  </a:lnTo>
                  <a:lnTo>
                    <a:pt x="2090" y="59"/>
                  </a:lnTo>
                  <a:lnTo>
                    <a:pt x="2093" y="61"/>
                  </a:lnTo>
                  <a:lnTo>
                    <a:pt x="2095" y="56"/>
                  </a:lnTo>
                  <a:lnTo>
                    <a:pt x="2097" y="52"/>
                  </a:lnTo>
                  <a:lnTo>
                    <a:pt x="2098" y="49"/>
                  </a:lnTo>
                  <a:lnTo>
                    <a:pt x="2102" y="45"/>
                  </a:lnTo>
                  <a:lnTo>
                    <a:pt x="2104" y="42"/>
                  </a:lnTo>
                  <a:close/>
                  <a:moveTo>
                    <a:pt x="2147" y="23"/>
                  </a:moveTo>
                  <a:lnTo>
                    <a:pt x="2151" y="24"/>
                  </a:lnTo>
                  <a:lnTo>
                    <a:pt x="2152" y="24"/>
                  </a:lnTo>
                  <a:lnTo>
                    <a:pt x="2154" y="26"/>
                  </a:lnTo>
                  <a:lnTo>
                    <a:pt x="2154" y="26"/>
                  </a:lnTo>
                  <a:lnTo>
                    <a:pt x="2156" y="28"/>
                  </a:lnTo>
                  <a:lnTo>
                    <a:pt x="2158" y="31"/>
                  </a:lnTo>
                  <a:lnTo>
                    <a:pt x="2161" y="37"/>
                  </a:lnTo>
                  <a:lnTo>
                    <a:pt x="2165" y="42"/>
                  </a:lnTo>
                  <a:lnTo>
                    <a:pt x="2166" y="49"/>
                  </a:lnTo>
                  <a:lnTo>
                    <a:pt x="2158" y="49"/>
                  </a:lnTo>
                  <a:lnTo>
                    <a:pt x="2158" y="45"/>
                  </a:lnTo>
                  <a:lnTo>
                    <a:pt x="2154" y="42"/>
                  </a:lnTo>
                  <a:lnTo>
                    <a:pt x="2151" y="38"/>
                  </a:lnTo>
                  <a:lnTo>
                    <a:pt x="2149" y="35"/>
                  </a:lnTo>
                  <a:lnTo>
                    <a:pt x="2147" y="30"/>
                  </a:lnTo>
                  <a:lnTo>
                    <a:pt x="2147" y="23"/>
                  </a:lnTo>
                  <a:close/>
                  <a:moveTo>
                    <a:pt x="943" y="19"/>
                  </a:moveTo>
                  <a:lnTo>
                    <a:pt x="967" y="19"/>
                  </a:lnTo>
                  <a:lnTo>
                    <a:pt x="992" y="23"/>
                  </a:lnTo>
                  <a:lnTo>
                    <a:pt x="1014" y="26"/>
                  </a:lnTo>
                  <a:lnTo>
                    <a:pt x="1034" y="31"/>
                  </a:lnTo>
                  <a:lnTo>
                    <a:pt x="1063" y="26"/>
                  </a:lnTo>
                  <a:lnTo>
                    <a:pt x="1067" y="30"/>
                  </a:lnTo>
                  <a:lnTo>
                    <a:pt x="1070" y="31"/>
                  </a:lnTo>
                  <a:lnTo>
                    <a:pt x="1074" y="37"/>
                  </a:lnTo>
                  <a:lnTo>
                    <a:pt x="1076" y="40"/>
                  </a:lnTo>
                  <a:lnTo>
                    <a:pt x="1079" y="42"/>
                  </a:lnTo>
                  <a:lnTo>
                    <a:pt x="1096" y="49"/>
                  </a:lnTo>
                  <a:lnTo>
                    <a:pt x="1116" y="54"/>
                  </a:lnTo>
                  <a:lnTo>
                    <a:pt x="1133" y="58"/>
                  </a:lnTo>
                  <a:lnTo>
                    <a:pt x="1133" y="65"/>
                  </a:lnTo>
                  <a:lnTo>
                    <a:pt x="1105" y="65"/>
                  </a:lnTo>
                  <a:lnTo>
                    <a:pt x="1093" y="59"/>
                  </a:lnTo>
                  <a:lnTo>
                    <a:pt x="1079" y="59"/>
                  </a:lnTo>
                  <a:lnTo>
                    <a:pt x="1063" y="61"/>
                  </a:lnTo>
                  <a:lnTo>
                    <a:pt x="1048" y="65"/>
                  </a:lnTo>
                  <a:lnTo>
                    <a:pt x="1048" y="73"/>
                  </a:lnTo>
                  <a:lnTo>
                    <a:pt x="1067" y="73"/>
                  </a:lnTo>
                  <a:lnTo>
                    <a:pt x="1081" y="70"/>
                  </a:lnTo>
                  <a:lnTo>
                    <a:pt x="1098" y="68"/>
                  </a:lnTo>
                  <a:lnTo>
                    <a:pt x="1119" y="68"/>
                  </a:lnTo>
                  <a:lnTo>
                    <a:pt x="1140" y="68"/>
                  </a:lnTo>
                  <a:lnTo>
                    <a:pt x="1156" y="68"/>
                  </a:lnTo>
                  <a:lnTo>
                    <a:pt x="1170" y="82"/>
                  </a:lnTo>
                  <a:lnTo>
                    <a:pt x="1187" y="92"/>
                  </a:lnTo>
                  <a:lnTo>
                    <a:pt x="1182" y="103"/>
                  </a:lnTo>
                  <a:lnTo>
                    <a:pt x="1172" y="110"/>
                  </a:lnTo>
                  <a:lnTo>
                    <a:pt x="1163" y="115"/>
                  </a:lnTo>
                  <a:lnTo>
                    <a:pt x="1151" y="119"/>
                  </a:lnTo>
                  <a:lnTo>
                    <a:pt x="1133" y="119"/>
                  </a:lnTo>
                  <a:lnTo>
                    <a:pt x="1117" y="124"/>
                  </a:lnTo>
                  <a:lnTo>
                    <a:pt x="1100" y="124"/>
                  </a:lnTo>
                  <a:lnTo>
                    <a:pt x="1081" y="122"/>
                  </a:lnTo>
                  <a:lnTo>
                    <a:pt x="1063" y="120"/>
                  </a:lnTo>
                  <a:lnTo>
                    <a:pt x="1046" y="120"/>
                  </a:lnTo>
                  <a:lnTo>
                    <a:pt x="1032" y="124"/>
                  </a:lnTo>
                  <a:lnTo>
                    <a:pt x="1021" y="134"/>
                  </a:lnTo>
                  <a:lnTo>
                    <a:pt x="1063" y="134"/>
                  </a:lnTo>
                  <a:lnTo>
                    <a:pt x="1076" y="131"/>
                  </a:lnTo>
                  <a:lnTo>
                    <a:pt x="1091" y="129"/>
                  </a:lnTo>
                  <a:lnTo>
                    <a:pt x="1109" y="131"/>
                  </a:lnTo>
                  <a:lnTo>
                    <a:pt x="1121" y="134"/>
                  </a:lnTo>
                  <a:lnTo>
                    <a:pt x="1124" y="147"/>
                  </a:lnTo>
                  <a:lnTo>
                    <a:pt x="1130" y="145"/>
                  </a:lnTo>
                  <a:lnTo>
                    <a:pt x="1138" y="140"/>
                  </a:lnTo>
                  <a:lnTo>
                    <a:pt x="1149" y="136"/>
                  </a:lnTo>
                  <a:lnTo>
                    <a:pt x="1159" y="134"/>
                  </a:lnTo>
                  <a:lnTo>
                    <a:pt x="1161" y="140"/>
                  </a:lnTo>
                  <a:lnTo>
                    <a:pt x="1163" y="143"/>
                  </a:lnTo>
                  <a:lnTo>
                    <a:pt x="1165" y="145"/>
                  </a:lnTo>
                  <a:lnTo>
                    <a:pt x="1168" y="147"/>
                  </a:lnTo>
                  <a:lnTo>
                    <a:pt x="1172" y="150"/>
                  </a:lnTo>
                  <a:lnTo>
                    <a:pt x="1156" y="180"/>
                  </a:lnTo>
                  <a:lnTo>
                    <a:pt x="1163" y="180"/>
                  </a:lnTo>
                  <a:lnTo>
                    <a:pt x="1175" y="173"/>
                  </a:lnTo>
                  <a:lnTo>
                    <a:pt x="1191" y="164"/>
                  </a:lnTo>
                  <a:lnTo>
                    <a:pt x="1210" y="157"/>
                  </a:lnTo>
                  <a:lnTo>
                    <a:pt x="1231" y="150"/>
                  </a:lnTo>
                  <a:lnTo>
                    <a:pt x="1254" y="145"/>
                  </a:lnTo>
                  <a:lnTo>
                    <a:pt x="1274" y="145"/>
                  </a:lnTo>
                  <a:lnTo>
                    <a:pt x="1294" y="147"/>
                  </a:lnTo>
                  <a:lnTo>
                    <a:pt x="1308" y="155"/>
                  </a:lnTo>
                  <a:lnTo>
                    <a:pt x="1316" y="169"/>
                  </a:lnTo>
                  <a:lnTo>
                    <a:pt x="1322" y="169"/>
                  </a:lnTo>
                  <a:lnTo>
                    <a:pt x="1322" y="171"/>
                  </a:lnTo>
                  <a:lnTo>
                    <a:pt x="1322" y="171"/>
                  </a:lnTo>
                  <a:lnTo>
                    <a:pt x="1320" y="173"/>
                  </a:lnTo>
                  <a:lnTo>
                    <a:pt x="1318" y="173"/>
                  </a:lnTo>
                  <a:lnTo>
                    <a:pt x="1318" y="173"/>
                  </a:lnTo>
                  <a:lnTo>
                    <a:pt x="1316" y="173"/>
                  </a:lnTo>
                  <a:lnTo>
                    <a:pt x="1313" y="176"/>
                  </a:lnTo>
                  <a:lnTo>
                    <a:pt x="1308" y="178"/>
                  </a:lnTo>
                  <a:lnTo>
                    <a:pt x="1302" y="180"/>
                  </a:lnTo>
                  <a:lnTo>
                    <a:pt x="1295" y="182"/>
                  </a:lnTo>
                  <a:lnTo>
                    <a:pt x="1290" y="183"/>
                  </a:lnTo>
                  <a:lnTo>
                    <a:pt x="1278" y="202"/>
                  </a:lnTo>
                  <a:lnTo>
                    <a:pt x="1255" y="216"/>
                  </a:lnTo>
                  <a:lnTo>
                    <a:pt x="1229" y="225"/>
                  </a:lnTo>
                  <a:lnTo>
                    <a:pt x="1198" y="230"/>
                  </a:lnTo>
                  <a:lnTo>
                    <a:pt x="1198" y="236"/>
                  </a:lnTo>
                  <a:lnTo>
                    <a:pt x="1198" y="239"/>
                  </a:lnTo>
                  <a:lnTo>
                    <a:pt x="1198" y="241"/>
                  </a:lnTo>
                  <a:lnTo>
                    <a:pt x="1196" y="243"/>
                  </a:lnTo>
                  <a:lnTo>
                    <a:pt x="1198" y="244"/>
                  </a:lnTo>
                  <a:lnTo>
                    <a:pt x="1198" y="246"/>
                  </a:lnTo>
                  <a:lnTo>
                    <a:pt x="1201" y="250"/>
                  </a:lnTo>
                  <a:lnTo>
                    <a:pt x="1206" y="253"/>
                  </a:lnTo>
                  <a:lnTo>
                    <a:pt x="1210" y="255"/>
                  </a:lnTo>
                  <a:lnTo>
                    <a:pt x="1213" y="258"/>
                  </a:lnTo>
                  <a:lnTo>
                    <a:pt x="1217" y="260"/>
                  </a:lnTo>
                  <a:lnTo>
                    <a:pt x="1220" y="265"/>
                  </a:lnTo>
                  <a:lnTo>
                    <a:pt x="1217" y="272"/>
                  </a:lnTo>
                  <a:lnTo>
                    <a:pt x="1213" y="288"/>
                  </a:lnTo>
                  <a:lnTo>
                    <a:pt x="1210" y="307"/>
                  </a:lnTo>
                  <a:lnTo>
                    <a:pt x="1206" y="326"/>
                  </a:lnTo>
                  <a:lnTo>
                    <a:pt x="1206" y="342"/>
                  </a:lnTo>
                  <a:lnTo>
                    <a:pt x="1210" y="340"/>
                  </a:lnTo>
                  <a:lnTo>
                    <a:pt x="1213" y="340"/>
                  </a:lnTo>
                  <a:lnTo>
                    <a:pt x="1215" y="340"/>
                  </a:lnTo>
                  <a:lnTo>
                    <a:pt x="1219" y="340"/>
                  </a:lnTo>
                  <a:lnTo>
                    <a:pt x="1220" y="340"/>
                  </a:lnTo>
                  <a:lnTo>
                    <a:pt x="1226" y="342"/>
                  </a:lnTo>
                  <a:lnTo>
                    <a:pt x="1224" y="347"/>
                  </a:lnTo>
                  <a:lnTo>
                    <a:pt x="1224" y="349"/>
                  </a:lnTo>
                  <a:lnTo>
                    <a:pt x="1224" y="353"/>
                  </a:lnTo>
                  <a:lnTo>
                    <a:pt x="1224" y="354"/>
                  </a:lnTo>
                  <a:lnTo>
                    <a:pt x="1224" y="358"/>
                  </a:lnTo>
                  <a:lnTo>
                    <a:pt x="1226" y="365"/>
                  </a:lnTo>
                  <a:lnTo>
                    <a:pt x="1220" y="365"/>
                  </a:lnTo>
                  <a:lnTo>
                    <a:pt x="1220" y="368"/>
                  </a:lnTo>
                  <a:lnTo>
                    <a:pt x="1217" y="367"/>
                  </a:lnTo>
                  <a:lnTo>
                    <a:pt x="1213" y="363"/>
                  </a:lnTo>
                  <a:lnTo>
                    <a:pt x="1212" y="361"/>
                  </a:lnTo>
                  <a:lnTo>
                    <a:pt x="1208" y="360"/>
                  </a:lnTo>
                  <a:lnTo>
                    <a:pt x="1205" y="358"/>
                  </a:lnTo>
                  <a:lnTo>
                    <a:pt x="1198" y="358"/>
                  </a:lnTo>
                  <a:lnTo>
                    <a:pt x="1194" y="360"/>
                  </a:lnTo>
                  <a:lnTo>
                    <a:pt x="1191" y="361"/>
                  </a:lnTo>
                  <a:lnTo>
                    <a:pt x="1187" y="363"/>
                  </a:lnTo>
                  <a:lnTo>
                    <a:pt x="1185" y="365"/>
                  </a:lnTo>
                  <a:lnTo>
                    <a:pt x="1182" y="367"/>
                  </a:lnTo>
                  <a:lnTo>
                    <a:pt x="1180" y="370"/>
                  </a:lnTo>
                  <a:lnTo>
                    <a:pt x="1178" y="377"/>
                  </a:lnTo>
                  <a:lnTo>
                    <a:pt x="1201" y="384"/>
                  </a:lnTo>
                  <a:lnTo>
                    <a:pt x="1206" y="415"/>
                  </a:lnTo>
                  <a:lnTo>
                    <a:pt x="1201" y="415"/>
                  </a:lnTo>
                  <a:lnTo>
                    <a:pt x="1198" y="415"/>
                  </a:lnTo>
                  <a:lnTo>
                    <a:pt x="1194" y="417"/>
                  </a:lnTo>
                  <a:lnTo>
                    <a:pt x="1191" y="419"/>
                  </a:lnTo>
                  <a:lnTo>
                    <a:pt x="1191" y="426"/>
                  </a:lnTo>
                  <a:lnTo>
                    <a:pt x="1199" y="431"/>
                  </a:lnTo>
                  <a:lnTo>
                    <a:pt x="1205" y="438"/>
                  </a:lnTo>
                  <a:lnTo>
                    <a:pt x="1208" y="447"/>
                  </a:lnTo>
                  <a:lnTo>
                    <a:pt x="1210" y="461"/>
                  </a:lnTo>
                  <a:lnTo>
                    <a:pt x="1201" y="461"/>
                  </a:lnTo>
                  <a:lnTo>
                    <a:pt x="1199" y="461"/>
                  </a:lnTo>
                  <a:lnTo>
                    <a:pt x="1194" y="459"/>
                  </a:lnTo>
                  <a:lnTo>
                    <a:pt x="1191" y="461"/>
                  </a:lnTo>
                  <a:lnTo>
                    <a:pt x="1185" y="461"/>
                  </a:lnTo>
                  <a:lnTo>
                    <a:pt x="1182" y="464"/>
                  </a:lnTo>
                  <a:lnTo>
                    <a:pt x="1178" y="468"/>
                  </a:lnTo>
                  <a:lnTo>
                    <a:pt x="1184" y="471"/>
                  </a:lnTo>
                  <a:lnTo>
                    <a:pt x="1187" y="473"/>
                  </a:lnTo>
                  <a:lnTo>
                    <a:pt x="1189" y="475"/>
                  </a:lnTo>
                  <a:lnTo>
                    <a:pt x="1191" y="476"/>
                  </a:lnTo>
                  <a:lnTo>
                    <a:pt x="1192" y="482"/>
                  </a:lnTo>
                  <a:lnTo>
                    <a:pt x="1194" y="487"/>
                  </a:lnTo>
                  <a:lnTo>
                    <a:pt x="1192" y="489"/>
                  </a:lnTo>
                  <a:lnTo>
                    <a:pt x="1192" y="490"/>
                  </a:lnTo>
                  <a:lnTo>
                    <a:pt x="1192" y="490"/>
                  </a:lnTo>
                  <a:lnTo>
                    <a:pt x="1191" y="492"/>
                  </a:lnTo>
                  <a:lnTo>
                    <a:pt x="1191" y="496"/>
                  </a:lnTo>
                  <a:lnTo>
                    <a:pt x="1177" y="496"/>
                  </a:lnTo>
                  <a:lnTo>
                    <a:pt x="1163" y="499"/>
                  </a:lnTo>
                  <a:lnTo>
                    <a:pt x="1152" y="503"/>
                  </a:lnTo>
                  <a:lnTo>
                    <a:pt x="1156" y="503"/>
                  </a:lnTo>
                  <a:lnTo>
                    <a:pt x="1161" y="506"/>
                  </a:lnTo>
                  <a:lnTo>
                    <a:pt x="1165" y="508"/>
                  </a:lnTo>
                  <a:lnTo>
                    <a:pt x="1168" y="508"/>
                  </a:lnTo>
                  <a:lnTo>
                    <a:pt x="1172" y="510"/>
                  </a:lnTo>
                  <a:lnTo>
                    <a:pt x="1175" y="513"/>
                  </a:lnTo>
                  <a:lnTo>
                    <a:pt x="1178" y="518"/>
                  </a:lnTo>
                  <a:lnTo>
                    <a:pt x="1172" y="527"/>
                  </a:lnTo>
                  <a:lnTo>
                    <a:pt x="1168" y="538"/>
                  </a:lnTo>
                  <a:lnTo>
                    <a:pt x="1163" y="550"/>
                  </a:lnTo>
                  <a:lnTo>
                    <a:pt x="1161" y="545"/>
                  </a:lnTo>
                  <a:lnTo>
                    <a:pt x="1158" y="541"/>
                  </a:lnTo>
                  <a:lnTo>
                    <a:pt x="1156" y="539"/>
                  </a:lnTo>
                  <a:lnTo>
                    <a:pt x="1152" y="539"/>
                  </a:lnTo>
                  <a:lnTo>
                    <a:pt x="1147" y="538"/>
                  </a:lnTo>
                  <a:lnTo>
                    <a:pt x="1140" y="538"/>
                  </a:lnTo>
                  <a:lnTo>
                    <a:pt x="1140" y="541"/>
                  </a:lnTo>
                  <a:lnTo>
                    <a:pt x="1144" y="541"/>
                  </a:lnTo>
                  <a:lnTo>
                    <a:pt x="1156" y="553"/>
                  </a:lnTo>
                  <a:lnTo>
                    <a:pt x="1166" y="567"/>
                  </a:lnTo>
                  <a:lnTo>
                    <a:pt x="1172" y="585"/>
                  </a:lnTo>
                  <a:lnTo>
                    <a:pt x="1175" y="606"/>
                  </a:lnTo>
                  <a:lnTo>
                    <a:pt x="1172" y="606"/>
                  </a:lnTo>
                  <a:lnTo>
                    <a:pt x="1172" y="611"/>
                  </a:lnTo>
                  <a:lnTo>
                    <a:pt x="1144" y="614"/>
                  </a:lnTo>
                  <a:lnTo>
                    <a:pt x="1144" y="595"/>
                  </a:lnTo>
                  <a:lnTo>
                    <a:pt x="1140" y="592"/>
                  </a:lnTo>
                  <a:lnTo>
                    <a:pt x="1137" y="590"/>
                  </a:lnTo>
                  <a:lnTo>
                    <a:pt x="1135" y="588"/>
                  </a:lnTo>
                  <a:lnTo>
                    <a:pt x="1130" y="585"/>
                  </a:lnTo>
                  <a:lnTo>
                    <a:pt x="1124" y="583"/>
                  </a:lnTo>
                  <a:lnTo>
                    <a:pt x="1116" y="588"/>
                  </a:lnTo>
                  <a:lnTo>
                    <a:pt x="1105" y="592"/>
                  </a:lnTo>
                  <a:lnTo>
                    <a:pt x="1093" y="593"/>
                  </a:lnTo>
                  <a:lnTo>
                    <a:pt x="1082" y="597"/>
                  </a:lnTo>
                  <a:lnTo>
                    <a:pt x="1076" y="602"/>
                  </a:lnTo>
                  <a:lnTo>
                    <a:pt x="1082" y="602"/>
                  </a:lnTo>
                  <a:lnTo>
                    <a:pt x="1091" y="602"/>
                  </a:lnTo>
                  <a:lnTo>
                    <a:pt x="1105" y="600"/>
                  </a:lnTo>
                  <a:lnTo>
                    <a:pt x="1121" y="599"/>
                  </a:lnTo>
                  <a:lnTo>
                    <a:pt x="1121" y="606"/>
                  </a:lnTo>
                  <a:lnTo>
                    <a:pt x="1086" y="618"/>
                  </a:lnTo>
                  <a:lnTo>
                    <a:pt x="1086" y="621"/>
                  </a:lnTo>
                  <a:lnTo>
                    <a:pt x="1095" y="621"/>
                  </a:lnTo>
                  <a:lnTo>
                    <a:pt x="1100" y="620"/>
                  </a:lnTo>
                  <a:lnTo>
                    <a:pt x="1107" y="618"/>
                  </a:lnTo>
                  <a:lnTo>
                    <a:pt x="1114" y="616"/>
                  </a:lnTo>
                  <a:lnTo>
                    <a:pt x="1121" y="614"/>
                  </a:lnTo>
                  <a:lnTo>
                    <a:pt x="1123" y="623"/>
                  </a:lnTo>
                  <a:lnTo>
                    <a:pt x="1130" y="627"/>
                  </a:lnTo>
                  <a:lnTo>
                    <a:pt x="1137" y="628"/>
                  </a:lnTo>
                  <a:lnTo>
                    <a:pt x="1149" y="627"/>
                  </a:lnTo>
                  <a:lnTo>
                    <a:pt x="1163" y="627"/>
                  </a:lnTo>
                  <a:lnTo>
                    <a:pt x="1163" y="630"/>
                  </a:lnTo>
                  <a:lnTo>
                    <a:pt x="1159" y="630"/>
                  </a:lnTo>
                  <a:lnTo>
                    <a:pt x="1140" y="648"/>
                  </a:lnTo>
                  <a:lnTo>
                    <a:pt x="1119" y="665"/>
                  </a:lnTo>
                  <a:lnTo>
                    <a:pt x="1098" y="679"/>
                  </a:lnTo>
                  <a:lnTo>
                    <a:pt x="1074" y="691"/>
                  </a:lnTo>
                  <a:lnTo>
                    <a:pt x="1048" y="696"/>
                  </a:lnTo>
                  <a:lnTo>
                    <a:pt x="1018" y="695"/>
                  </a:lnTo>
                  <a:lnTo>
                    <a:pt x="1018" y="700"/>
                  </a:lnTo>
                  <a:lnTo>
                    <a:pt x="1018" y="705"/>
                  </a:lnTo>
                  <a:lnTo>
                    <a:pt x="1016" y="709"/>
                  </a:lnTo>
                  <a:lnTo>
                    <a:pt x="1014" y="710"/>
                  </a:lnTo>
                  <a:lnTo>
                    <a:pt x="1013" y="710"/>
                  </a:lnTo>
                  <a:lnTo>
                    <a:pt x="1011" y="712"/>
                  </a:lnTo>
                  <a:lnTo>
                    <a:pt x="1007" y="714"/>
                  </a:lnTo>
                  <a:lnTo>
                    <a:pt x="1004" y="716"/>
                  </a:lnTo>
                  <a:lnTo>
                    <a:pt x="1002" y="717"/>
                  </a:lnTo>
                  <a:lnTo>
                    <a:pt x="999" y="721"/>
                  </a:lnTo>
                  <a:lnTo>
                    <a:pt x="995" y="731"/>
                  </a:lnTo>
                  <a:lnTo>
                    <a:pt x="993" y="744"/>
                  </a:lnTo>
                  <a:lnTo>
                    <a:pt x="990" y="752"/>
                  </a:lnTo>
                  <a:lnTo>
                    <a:pt x="981" y="761"/>
                  </a:lnTo>
                  <a:lnTo>
                    <a:pt x="966" y="771"/>
                  </a:lnTo>
                  <a:lnTo>
                    <a:pt x="946" y="780"/>
                  </a:lnTo>
                  <a:lnTo>
                    <a:pt x="929" y="787"/>
                  </a:lnTo>
                  <a:lnTo>
                    <a:pt x="913" y="791"/>
                  </a:lnTo>
                  <a:lnTo>
                    <a:pt x="913" y="787"/>
                  </a:lnTo>
                  <a:lnTo>
                    <a:pt x="913" y="784"/>
                  </a:lnTo>
                  <a:lnTo>
                    <a:pt x="911" y="784"/>
                  </a:lnTo>
                  <a:lnTo>
                    <a:pt x="911" y="782"/>
                  </a:lnTo>
                  <a:lnTo>
                    <a:pt x="910" y="780"/>
                  </a:lnTo>
                  <a:lnTo>
                    <a:pt x="908" y="794"/>
                  </a:lnTo>
                  <a:lnTo>
                    <a:pt x="903" y="806"/>
                  </a:lnTo>
                  <a:lnTo>
                    <a:pt x="899" y="817"/>
                  </a:lnTo>
                  <a:lnTo>
                    <a:pt x="894" y="827"/>
                  </a:lnTo>
                  <a:lnTo>
                    <a:pt x="890" y="841"/>
                  </a:lnTo>
                  <a:lnTo>
                    <a:pt x="894" y="843"/>
                  </a:lnTo>
                  <a:lnTo>
                    <a:pt x="894" y="845"/>
                  </a:lnTo>
                  <a:lnTo>
                    <a:pt x="896" y="845"/>
                  </a:lnTo>
                  <a:lnTo>
                    <a:pt x="896" y="845"/>
                  </a:lnTo>
                  <a:lnTo>
                    <a:pt x="896" y="847"/>
                  </a:lnTo>
                  <a:lnTo>
                    <a:pt x="894" y="848"/>
                  </a:lnTo>
                  <a:lnTo>
                    <a:pt x="890" y="852"/>
                  </a:lnTo>
                  <a:lnTo>
                    <a:pt x="887" y="854"/>
                  </a:lnTo>
                  <a:lnTo>
                    <a:pt x="884" y="857"/>
                  </a:lnTo>
                  <a:lnTo>
                    <a:pt x="880" y="859"/>
                  </a:lnTo>
                  <a:lnTo>
                    <a:pt x="878" y="862"/>
                  </a:lnTo>
                  <a:lnTo>
                    <a:pt x="875" y="867"/>
                  </a:lnTo>
                  <a:lnTo>
                    <a:pt x="868" y="887"/>
                  </a:lnTo>
                  <a:lnTo>
                    <a:pt x="863" y="908"/>
                  </a:lnTo>
                  <a:lnTo>
                    <a:pt x="861" y="932"/>
                  </a:lnTo>
                  <a:lnTo>
                    <a:pt x="857" y="955"/>
                  </a:lnTo>
                  <a:lnTo>
                    <a:pt x="852" y="976"/>
                  </a:lnTo>
                  <a:lnTo>
                    <a:pt x="849" y="974"/>
                  </a:lnTo>
                  <a:lnTo>
                    <a:pt x="849" y="974"/>
                  </a:lnTo>
                  <a:lnTo>
                    <a:pt x="847" y="974"/>
                  </a:lnTo>
                  <a:lnTo>
                    <a:pt x="847" y="972"/>
                  </a:lnTo>
                  <a:lnTo>
                    <a:pt x="845" y="972"/>
                  </a:lnTo>
                  <a:lnTo>
                    <a:pt x="840" y="969"/>
                  </a:lnTo>
                  <a:lnTo>
                    <a:pt x="831" y="962"/>
                  </a:lnTo>
                  <a:lnTo>
                    <a:pt x="817" y="953"/>
                  </a:lnTo>
                  <a:lnTo>
                    <a:pt x="801" y="944"/>
                  </a:lnTo>
                  <a:lnTo>
                    <a:pt x="786" y="934"/>
                  </a:lnTo>
                  <a:lnTo>
                    <a:pt x="774" y="925"/>
                  </a:lnTo>
                  <a:lnTo>
                    <a:pt x="763" y="920"/>
                  </a:lnTo>
                  <a:lnTo>
                    <a:pt x="760" y="918"/>
                  </a:lnTo>
                  <a:lnTo>
                    <a:pt x="756" y="880"/>
                  </a:lnTo>
                  <a:lnTo>
                    <a:pt x="754" y="876"/>
                  </a:lnTo>
                  <a:lnTo>
                    <a:pt x="749" y="873"/>
                  </a:lnTo>
                  <a:lnTo>
                    <a:pt x="746" y="871"/>
                  </a:lnTo>
                  <a:lnTo>
                    <a:pt x="740" y="867"/>
                  </a:lnTo>
                  <a:lnTo>
                    <a:pt x="737" y="864"/>
                  </a:lnTo>
                  <a:lnTo>
                    <a:pt x="740" y="862"/>
                  </a:lnTo>
                  <a:lnTo>
                    <a:pt x="740" y="860"/>
                  </a:lnTo>
                  <a:lnTo>
                    <a:pt x="742" y="859"/>
                  </a:lnTo>
                  <a:lnTo>
                    <a:pt x="742" y="859"/>
                  </a:lnTo>
                  <a:lnTo>
                    <a:pt x="744" y="855"/>
                  </a:lnTo>
                  <a:lnTo>
                    <a:pt x="746" y="852"/>
                  </a:lnTo>
                  <a:lnTo>
                    <a:pt x="737" y="852"/>
                  </a:lnTo>
                  <a:lnTo>
                    <a:pt x="732" y="852"/>
                  </a:lnTo>
                  <a:lnTo>
                    <a:pt x="728" y="852"/>
                  </a:lnTo>
                  <a:lnTo>
                    <a:pt x="726" y="850"/>
                  </a:lnTo>
                  <a:lnTo>
                    <a:pt x="725" y="847"/>
                  </a:lnTo>
                  <a:lnTo>
                    <a:pt x="721" y="841"/>
                  </a:lnTo>
                  <a:lnTo>
                    <a:pt x="719" y="838"/>
                  </a:lnTo>
                  <a:lnTo>
                    <a:pt x="719" y="834"/>
                  </a:lnTo>
                  <a:lnTo>
                    <a:pt x="719" y="833"/>
                  </a:lnTo>
                  <a:lnTo>
                    <a:pt x="719" y="829"/>
                  </a:lnTo>
                  <a:lnTo>
                    <a:pt x="721" y="826"/>
                  </a:lnTo>
                  <a:lnTo>
                    <a:pt x="721" y="822"/>
                  </a:lnTo>
                  <a:lnTo>
                    <a:pt x="711" y="822"/>
                  </a:lnTo>
                  <a:lnTo>
                    <a:pt x="711" y="817"/>
                  </a:lnTo>
                  <a:lnTo>
                    <a:pt x="712" y="812"/>
                  </a:lnTo>
                  <a:lnTo>
                    <a:pt x="714" y="810"/>
                  </a:lnTo>
                  <a:lnTo>
                    <a:pt x="714" y="806"/>
                  </a:lnTo>
                  <a:lnTo>
                    <a:pt x="716" y="803"/>
                  </a:lnTo>
                  <a:lnTo>
                    <a:pt x="718" y="798"/>
                  </a:lnTo>
                  <a:lnTo>
                    <a:pt x="712" y="798"/>
                  </a:lnTo>
                  <a:lnTo>
                    <a:pt x="707" y="798"/>
                  </a:lnTo>
                  <a:lnTo>
                    <a:pt x="704" y="796"/>
                  </a:lnTo>
                  <a:lnTo>
                    <a:pt x="698" y="794"/>
                  </a:lnTo>
                  <a:lnTo>
                    <a:pt x="697" y="768"/>
                  </a:lnTo>
                  <a:lnTo>
                    <a:pt x="695" y="744"/>
                  </a:lnTo>
                  <a:lnTo>
                    <a:pt x="695" y="721"/>
                  </a:lnTo>
                  <a:lnTo>
                    <a:pt x="702" y="698"/>
                  </a:lnTo>
                  <a:lnTo>
                    <a:pt x="709" y="688"/>
                  </a:lnTo>
                  <a:lnTo>
                    <a:pt x="718" y="681"/>
                  </a:lnTo>
                  <a:lnTo>
                    <a:pt x="725" y="675"/>
                  </a:lnTo>
                  <a:lnTo>
                    <a:pt x="730" y="667"/>
                  </a:lnTo>
                  <a:lnTo>
                    <a:pt x="735" y="656"/>
                  </a:lnTo>
                  <a:lnTo>
                    <a:pt x="737" y="637"/>
                  </a:lnTo>
                  <a:lnTo>
                    <a:pt x="733" y="637"/>
                  </a:lnTo>
                  <a:lnTo>
                    <a:pt x="730" y="641"/>
                  </a:lnTo>
                  <a:lnTo>
                    <a:pt x="726" y="642"/>
                  </a:lnTo>
                  <a:lnTo>
                    <a:pt x="725" y="642"/>
                  </a:lnTo>
                  <a:lnTo>
                    <a:pt x="721" y="642"/>
                  </a:lnTo>
                  <a:lnTo>
                    <a:pt x="718" y="641"/>
                  </a:lnTo>
                  <a:lnTo>
                    <a:pt x="704" y="637"/>
                  </a:lnTo>
                  <a:lnTo>
                    <a:pt x="693" y="630"/>
                  </a:lnTo>
                  <a:lnTo>
                    <a:pt x="686" y="620"/>
                  </a:lnTo>
                  <a:lnTo>
                    <a:pt x="683" y="602"/>
                  </a:lnTo>
                  <a:lnTo>
                    <a:pt x="688" y="602"/>
                  </a:lnTo>
                  <a:lnTo>
                    <a:pt x="688" y="599"/>
                  </a:lnTo>
                  <a:lnTo>
                    <a:pt x="697" y="604"/>
                  </a:lnTo>
                  <a:lnTo>
                    <a:pt x="707" y="611"/>
                  </a:lnTo>
                  <a:lnTo>
                    <a:pt x="716" y="614"/>
                  </a:lnTo>
                  <a:lnTo>
                    <a:pt x="726" y="614"/>
                  </a:lnTo>
                  <a:lnTo>
                    <a:pt x="726" y="613"/>
                  </a:lnTo>
                  <a:lnTo>
                    <a:pt x="728" y="611"/>
                  </a:lnTo>
                  <a:lnTo>
                    <a:pt x="728" y="611"/>
                  </a:lnTo>
                  <a:lnTo>
                    <a:pt x="728" y="609"/>
                  </a:lnTo>
                  <a:lnTo>
                    <a:pt x="730" y="606"/>
                  </a:lnTo>
                  <a:lnTo>
                    <a:pt x="711" y="592"/>
                  </a:lnTo>
                  <a:lnTo>
                    <a:pt x="695" y="572"/>
                  </a:lnTo>
                  <a:lnTo>
                    <a:pt x="690" y="574"/>
                  </a:lnTo>
                  <a:lnTo>
                    <a:pt x="686" y="576"/>
                  </a:lnTo>
                  <a:lnTo>
                    <a:pt x="681" y="578"/>
                  </a:lnTo>
                  <a:lnTo>
                    <a:pt x="676" y="579"/>
                  </a:lnTo>
                  <a:lnTo>
                    <a:pt x="672" y="576"/>
                  </a:lnTo>
                  <a:lnTo>
                    <a:pt x="671" y="574"/>
                  </a:lnTo>
                  <a:lnTo>
                    <a:pt x="669" y="571"/>
                  </a:lnTo>
                  <a:lnTo>
                    <a:pt x="667" y="569"/>
                  </a:lnTo>
                  <a:lnTo>
                    <a:pt x="664" y="564"/>
                  </a:lnTo>
                  <a:lnTo>
                    <a:pt x="674" y="553"/>
                  </a:lnTo>
                  <a:lnTo>
                    <a:pt x="676" y="538"/>
                  </a:lnTo>
                  <a:lnTo>
                    <a:pt x="674" y="518"/>
                  </a:lnTo>
                  <a:lnTo>
                    <a:pt x="669" y="497"/>
                  </a:lnTo>
                  <a:lnTo>
                    <a:pt x="660" y="475"/>
                  </a:lnTo>
                  <a:lnTo>
                    <a:pt x="650" y="454"/>
                  </a:lnTo>
                  <a:lnTo>
                    <a:pt x="637" y="435"/>
                  </a:lnTo>
                  <a:lnTo>
                    <a:pt x="627" y="417"/>
                  </a:lnTo>
                  <a:lnTo>
                    <a:pt x="618" y="403"/>
                  </a:lnTo>
                  <a:lnTo>
                    <a:pt x="597" y="389"/>
                  </a:lnTo>
                  <a:lnTo>
                    <a:pt x="573" y="384"/>
                  </a:lnTo>
                  <a:lnTo>
                    <a:pt x="548" y="384"/>
                  </a:lnTo>
                  <a:lnTo>
                    <a:pt x="520" y="384"/>
                  </a:lnTo>
                  <a:lnTo>
                    <a:pt x="493" y="386"/>
                  </a:lnTo>
                  <a:lnTo>
                    <a:pt x="465" y="384"/>
                  </a:lnTo>
                  <a:lnTo>
                    <a:pt x="465" y="379"/>
                  </a:lnTo>
                  <a:lnTo>
                    <a:pt x="465" y="375"/>
                  </a:lnTo>
                  <a:lnTo>
                    <a:pt x="466" y="374"/>
                  </a:lnTo>
                  <a:lnTo>
                    <a:pt x="466" y="372"/>
                  </a:lnTo>
                  <a:lnTo>
                    <a:pt x="466" y="370"/>
                  </a:lnTo>
                  <a:lnTo>
                    <a:pt x="465" y="368"/>
                  </a:lnTo>
                  <a:lnTo>
                    <a:pt x="454" y="363"/>
                  </a:lnTo>
                  <a:lnTo>
                    <a:pt x="444" y="360"/>
                  </a:lnTo>
                  <a:lnTo>
                    <a:pt x="433" y="353"/>
                  </a:lnTo>
                  <a:lnTo>
                    <a:pt x="442" y="353"/>
                  </a:lnTo>
                  <a:lnTo>
                    <a:pt x="452" y="349"/>
                  </a:lnTo>
                  <a:lnTo>
                    <a:pt x="466" y="346"/>
                  </a:lnTo>
                  <a:lnTo>
                    <a:pt x="482" y="344"/>
                  </a:lnTo>
                  <a:lnTo>
                    <a:pt x="494" y="340"/>
                  </a:lnTo>
                  <a:lnTo>
                    <a:pt x="503" y="333"/>
                  </a:lnTo>
                  <a:lnTo>
                    <a:pt x="461" y="333"/>
                  </a:lnTo>
                  <a:lnTo>
                    <a:pt x="451" y="330"/>
                  </a:lnTo>
                  <a:lnTo>
                    <a:pt x="442" y="330"/>
                  </a:lnTo>
                  <a:lnTo>
                    <a:pt x="431" y="328"/>
                  </a:lnTo>
                  <a:lnTo>
                    <a:pt x="423" y="326"/>
                  </a:lnTo>
                  <a:lnTo>
                    <a:pt x="414" y="323"/>
                  </a:lnTo>
                  <a:lnTo>
                    <a:pt x="409" y="314"/>
                  </a:lnTo>
                  <a:lnTo>
                    <a:pt x="407" y="300"/>
                  </a:lnTo>
                  <a:lnTo>
                    <a:pt x="428" y="297"/>
                  </a:lnTo>
                  <a:lnTo>
                    <a:pt x="447" y="290"/>
                  </a:lnTo>
                  <a:lnTo>
                    <a:pt x="463" y="283"/>
                  </a:lnTo>
                  <a:lnTo>
                    <a:pt x="480" y="276"/>
                  </a:lnTo>
                  <a:lnTo>
                    <a:pt x="515" y="276"/>
                  </a:lnTo>
                  <a:lnTo>
                    <a:pt x="529" y="230"/>
                  </a:lnTo>
                  <a:lnTo>
                    <a:pt x="496" y="230"/>
                  </a:lnTo>
                  <a:lnTo>
                    <a:pt x="487" y="218"/>
                  </a:lnTo>
                  <a:lnTo>
                    <a:pt x="498" y="211"/>
                  </a:lnTo>
                  <a:lnTo>
                    <a:pt x="506" y="204"/>
                  </a:lnTo>
                  <a:lnTo>
                    <a:pt x="517" y="199"/>
                  </a:lnTo>
                  <a:lnTo>
                    <a:pt x="529" y="195"/>
                  </a:lnTo>
                  <a:lnTo>
                    <a:pt x="529" y="183"/>
                  </a:lnTo>
                  <a:lnTo>
                    <a:pt x="543" y="176"/>
                  </a:lnTo>
                  <a:lnTo>
                    <a:pt x="550" y="168"/>
                  </a:lnTo>
                  <a:lnTo>
                    <a:pt x="557" y="157"/>
                  </a:lnTo>
                  <a:lnTo>
                    <a:pt x="568" y="150"/>
                  </a:lnTo>
                  <a:lnTo>
                    <a:pt x="580" y="145"/>
                  </a:lnTo>
                  <a:lnTo>
                    <a:pt x="590" y="145"/>
                  </a:lnTo>
                  <a:lnTo>
                    <a:pt x="599" y="148"/>
                  </a:lnTo>
                  <a:lnTo>
                    <a:pt x="611" y="147"/>
                  </a:lnTo>
                  <a:lnTo>
                    <a:pt x="602" y="143"/>
                  </a:lnTo>
                  <a:lnTo>
                    <a:pt x="597" y="141"/>
                  </a:lnTo>
                  <a:lnTo>
                    <a:pt x="592" y="140"/>
                  </a:lnTo>
                  <a:lnTo>
                    <a:pt x="587" y="134"/>
                  </a:lnTo>
                  <a:lnTo>
                    <a:pt x="604" y="131"/>
                  </a:lnTo>
                  <a:lnTo>
                    <a:pt x="620" y="126"/>
                  </a:lnTo>
                  <a:lnTo>
                    <a:pt x="634" y="122"/>
                  </a:lnTo>
                  <a:lnTo>
                    <a:pt x="650" y="119"/>
                  </a:lnTo>
                  <a:lnTo>
                    <a:pt x="651" y="126"/>
                  </a:lnTo>
                  <a:lnTo>
                    <a:pt x="653" y="129"/>
                  </a:lnTo>
                  <a:lnTo>
                    <a:pt x="655" y="134"/>
                  </a:lnTo>
                  <a:lnTo>
                    <a:pt x="657" y="138"/>
                  </a:lnTo>
                  <a:lnTo>
                    <a:pt x="662" y="140"/>
                  </a:lnTo>
                  <a:lnTo>
                    <a:pt x="669" y="141"/>
                  </a:lnTo>
                  <a:lnTo>
                    <a:pt x="669" y="136"/>
                  </a:lnTo>
                  <a:lnTo>
                    <a:pt x="672" y="131"/>
                  </a:lnTo>
                  <a:lnTo>
                    <a:pt x="674" y="124"/>
                  </a:lnTo>
                  <a:lnTo>
                    <a:pt x="676" y="119"/>
                  </a:lnTo>
                  <a:lnTo>
                    <a:pt x="679" y="124"/>
                  </a:lnTo>
                  <a:lnTo>
                    <a:pt x="685" y="129"/>
                  </a:lnTo>
                  <a:lnTo>
                    <a:pt x="688" y="133"/>
                  </a:lnTo>
                  <a:lnTo>
                    <a:pt x="695" y="136"/>
                  </a:lnTo>
                  <a:lnTo>
                    <a:pt x="702" y="138"/>
                  </a:lnTo>
                  <a:lnTo>
                    <a:pt x="698" y="115"/>
                  </a:lnTo>
                  <a:lnTo>
                    <a:pt x="711" y="112"/>
                  </a:lnTo>
                  <a:lnTo>
                    <a:pt x="721" y="108"/>
                  </a:lnTo>
                  <a:lnTo>
                    <a:pt x="737" y="112"/>
                  </a:lnTo>
                  <a:lnTo>
                    <a:pt x="754" y="119"/>
                  </a:lnTo>
                  <a:lnTo>
                    <a:pt x="772" y="129"/>
                  </a:lnTo>
                  <a:lnTo>
                    <a:pt x="791" y="138"/>
                  </a:lnTo>
                  <a:lnTo>
                    <a:pt x="807" y="145"/>
                  </a:lnTo>
                  <a:lnTo>
                    <a:pt x="822" y="150"/>
                  </a:lnTo>
                  <a:lnTo>
                    <a:pt x="822" y="147"/>
                  </a:lnTo>
                  <a:lnTo>
                    <a:pt x="812" y="138"/>
                  </a:lnTo>
                  <a:lnTo>
                    <a:pt x="805" y="131"/>
                  </a:lnTo>
                  <a:lnTo>
                    <a:pt x="801" y="122"/>
                  </a:lnTo>
                  <a:lnTo>
                    <a:pt x="807" y="112"/>
                  </a:lnTo>
                  <a:lnTo>
                    <a:pt x="803" y="108"/>
                  </a:lnTo>
                  <a:lnTo>
                    <a:pt x="798" y="103"/>
                  </a:lnTo>
                  <a:lnTo>
                    <a:pt x="793" y="99"/>
                  </a:lnTo>
                  <a:lnTo>
                    <a:pt x="788" y="96"/>
                  </a:lnTo>
                  <a:lnTo>
                    <a:pt x="784" y="92"/>
                  </a:lnTo>
                  <a:lnTo>
                    <a:pt x="788" y="84"/>
                  </a:lnTo>
                  <a:lnTo>
                    <a:pt x="798" y="87"/>
                  </a:lnTo>
                  <a:lnTo>
                    <a:pt x="812" y="89"/>
                  </a:lnTo>
                  <a:lnTo>
                    <a:pt x="824" y="87"/>
                  </a:lnTo>
                  <a:lnTo>
                    <a:pt x="833" y="80"/>
                  </a:lnTo>
                  <a:lnTo>
                    <a:pt x="791" y="80"/>
                  </a:lnTo>
                  <a:lnTo>
                    <a:pt x="791" y="77"/>
                  </a:lnTo>
                  <a:lnTo>
                    <a:pt x="788" y="77"/>
                  </a:lnTo>
                  <a:lnTo>
                    <a:pt x="788" y="73"/>
                  </a:lnTo>
                  <a:lnTo>
                    <a:pt x="793" y="70"/>
                  </a:lnTo>
                  <a:lnTo>
                    <a:pt x="798" y="66"/>
                  </a:lnTo>
                  <a:lnTo>
                    <a:pt x="803" y="63"/>
                  </a:lnTo>
                  <a:lnTo>
                    <a:pt x="808" y="59"/>
                  </a:lnTo>
                  <a:lnTo>
                    <a:pt x="814" y="58"/>
                  </a:lnTo>
                  <a:lnTo>
                    <a:pt x="836" y="61"/>
                  </a:lnTo>
                  <a:lnTo>
                    <a:pt x="842" y="45"/>
                  </a:lnTo>
                  <a:lnTo>
                    <a:pt x="868" y="49"/>
                  </a:lnTo>
                  <a:lnTo>
                    <a:pt x="870" y="49"/>
                  </a:lnTo>
                  <a:lnTo>
                    <a:pt x="871" y="45"/>
                  </a:lnTo>
                  <a:lnTo>
                    <a:pt x="873" y="44"/>
                  </a:lnTo>
                  <a:lnTo>
                    <a:pt x="875" y="40"/>
                  </a:lnTo>
                  <a:lnTo>
                    <a:pt x="880" y="38"/>
                  </a:lnTo>
                  <a:lnTo>
                    <a:pt x="884" y="44"/>
                  </a:lnTo>
                  <a:lnTo>
                    <a:pt x="889" y="49"/>
                  </a:lnTo>
                  <a:lnTo>
                    <a:pt x="894" y="54"/>
                  </a:lnTo>
                  <a:lnTo>
                    <a:pt x="894" y="45"/>
                  </a:lnTo>
                  <a:lnTo>
                    <a:pt x="896" y="44"/>
                  </a:lnTo>
                  <a:lnTo>
                    <a:pt x="896" y="42"/>
                  </a:lnTo>
                  <a:lnTo>
                    <a:pt x="896" y="40"/>
                  </a:lnTo>
                  <a:lnTo>
                    <a:pt x="896" y="38"/>
                  </a:lnTo>
                  <a:lnTo>
                    <a:pt x="897" y="35"/>
                  </a:lnTo>
                  <a:lnTo>
                    <a:pt x="899" y="33"/>
                  </a:lnTo>
                  <a:lnTo>
                    <a:pt x="903" y="31"/>
                  </a:lnTo>
                  <a:lnTo>
                    <a:pt x="920" y="23"/>
                  </a:lnTo>
                  <a:lnTo>
                    <a:pt x="943" y="19"/>
                  </a:lnTo>
                  <a:close/>
                  <a:moveTo>
                    <a:pt x="2205" y="16"/>
                  </a:moveTo>
                  <a:lnTo>
                    <a:pt x="2215" y="19"/>
                  </a:lnTo>
                  <a:lnTo>
                    <a:pt x="2215" y="26"/>
                  </a:lnTo>
                  <a:lnTo>
                    <a:pt x="2200" y="26"/>
                  </a:lnTo>
                  <a:lnTo>
                    <a:pt x="2205" y="16"/>
                  </a:lnTo>
                  <a:close/>
                  <a:moveTo>
                    <a:pt x="2676" y="0"/>
                  </a:moveTo>
                  <a:lnTo>
                    <a:pt x="2681" y="3"/>
                  </a:lnTo>
                  <a:lnTo>
                    <a:pt x="2685" y="7"/>
                  </a:lnTo>
                  <a:lnTo>
                    <a:pt x="2687" y="10"/>
                  </a:lnTo>
                  <a:lnTo>
                    <a:pt x="2688" y="16"/>
                  </a:lnTo>
                  <a:lnTo>
                    <a:pt x="2690" y="19"/>
                  </a:lnTo>
                  <a:lnTo>
                    <a:pt x="2692" y="24"/>
                  </a:lnTo>
                  <a:lnTo>
                    <a:pt x="2695" y="26"/>
                  </a:lnTo>
                  <a:lnTo>
                    <a:pt x="2706" y="31"/>
                  </a:lnTo>
                  <a:lnTo>
                    <a:pt x="2716" y="33"/>
                  </a:lnTo>
                  <a:lnTo>
                    <a:pt x="2723" y="33"/>
                  </a:lnTo>
                  <a:lnTo>
                    <a:pt x="2728" y="37"/>
                  </a:lnTo>
                  <a:lnTo>
                    <a:pt x="2732" y="44"/>
                  </a:lnTo>
                  <a:lnTo>
                    <a:pt x="2734" y="58"/>
                  </a:lnTo>
                  <a:lnTo>
                    <a:pt x="2732" y="59"/>
                  </a:lnTo>
                  <a:lnTo>
                    <a:pt x="2732" y="59"/>
                  </a:lnTo>
                  <a:lnTo>
                    <a:pt x="2732" y="61"/>
                  </a:lnTo>
                  <a:lnTo>
                    <a:pt x="2732" y="63"/>
                  </a:lnTo>
                  <a:lnTo>
                    <a:pt x="2730" y="65"/>
                  </a:lnTo>
                  <a:lnTo>
                    <a:pt x="2708" y="65"/>
                  </a:lnTo>
                  <a:lnTo>
                    <a:pt x="2685" y="65"/>
                  </a:lnTo>
                  <a:lnTo>
                    <a:pt x="2666" y="73"/>
                  </a:lnTo>
                  <a:lnTo>
                    <a:pt x="2662" y="75"/>
                  </a:lnTo>
                  <a:lnTo>
                    <a:pt x="2660" y="79"/>
                  </a:lnTo>
                  <a:lnTo>
                    <a:pt x="2659" y="80"/>
                  </a:lnTo>
                  <a:lnTo>
                    <a:pt x="2657" y="82"/>
                  </a:lnTo>
                  <a:lnTo>
                    <a:pt x="2655" y="84"/>
                  </a:lnTo>
                  <a:lnTo>
                    <a:pt x="2652" y="86"/>
                  </a:lnTo>
                  <a:lnTo>
                    <a:pt x="2646" y="89"/>
                  </a:lnTo>
                  <a:lnTo>
                    <a:pt x="2643" y="84"/>
                  </a:lnTo>
                  <a:lnTo>
                    <a:pt x="2641" y="80"/>
                  </a:lnTo>
                  <a:lnTo>
                    <a:pt x="2638" y="77"/>
                  </a:lnTo>
                  <a:lnTo>
                    <a:pt x="2650" y="47"/>
                  </a:lnTo>
                  <a:lnTo>
                    <a:pt x="2662" y="23"/>
                  </a:lnTo>
                  <a:lnTo>
                    <a:pt x="2676" y="0"/>
                  </a:lnTo>
                  <a:close/>
                  <a:moveTo>
                    <a:pt x="2554" y="0"/>
                  </a:moveTo>
                  <a:lnTo>
                    <a:pt x="2563" y="9"/>
                  </a:lnTo>
                  <a:lnTo>
                    <a:pt x="2568" y="19"/>
                  </a:lnTo>
                  <a:lnTo>
                    <a:pt x="2573" y="31"/>
                  </a:lnTo>
                  <a:lnTo>
                    <a:pt x="2564" y="31"/>
                  </a:lnTo>
                  <a:lnTo>
                    <a:pt x="2564" y="26"/>
                  </a:lnTo>
                  <a:lnTo>
                    <a:pt x="2561" y="23"/>
                  </a:lnTo>
                  <a:lnTo>
                    <a:pt x="2557" y="19"/>
                  </a:lnTo>
                  <a:lnTo>
                    <a:pt x="2556" y="14"/>
                  </a:lnTo>
                  <a:lnTo>
                    <a:pt x="2554" y="9"/>
                  </a:lnTo>
                  <a:lnTo>
                    <a:pt x="2554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</p:grpSp>
      <p:sp>
        <p:nvSpPr>
          <p:cNvPr id="3" name="자유형: 도형 8">
            <a:extLst>
              <a:ext uri="{FF2B5EF4-FFF2-40B4-BE49-F238E27FC236}">
                <a16:creationId xmlns:a16="http://schemas.microsoft.com/office/drawing/2014/main" id="{0142D9A3-F476-4A89-BE82-685208BAD25B}"/>
              </a:ext>
            </a:extLst>
          </p:cNvPr>
          <p:cNvSpPr/>
          <p:nvPr/>
        </p:nvSpPr>
        <p:spPr>
          <a:xfrm rot="13500000" flipH="1">
            <a:off x="7845250" y="3303025"/>
            <a:ext cx="1212613" cy="1212613"/>
          </a:xfrm>
          <a:custGeom>
            <a:avLst/>
            <a:gdLst>
              <a:gd name="connsiteX0" fmla="*/ 303412 w 1212613"/>
              <a:gd name="connsiteY0" fmla="*/ 909201 h 1212613"/>
              <a:gd name="connsiteX1" fmla="*/ 734465 w 1212613"/>
              <a:gd name="connsiteY1" fmla="*/ 909201 h 1212613"/>
              <a:gd name="connsiteX2" fmla="*/ 734465 w 1212613"/>
              <a:gd name="connsiteY2" fmla="*/ 478149 h 1212613"/>
              <a:gd name="connsiteX3" fmla="*/ 303412 w 1212613"/>
              <a:gd name="connsiteY3" fmla="*/ 478149 h 1212613"/>
              <a:gd name="connsiteX4" fmla="*/ 303412 w 1212613"/>
              <a:gd name="connsiteY4" fmla="*/ 909201 h 1212613"/>
              <a:gd name="connsiteX5" fmla="*/ 151993 w 1212613"/>
              <a:gd name="connsiteY5" fmla="*/ 1060620 h 1212613"/>
              <a:gd name="connsiteX6" fmla="*/ 0 w 1212613"/>
              <a:gd name="connsiteY6" fmla="*/ 693675 h 1212613"/>
              <a:gd name="connsiteX7" fmla="*/ 1 w 1212613"/>
              <a:gd name="connsiteY7" fmla="*/ 693675 h 1212613"/>
              <a:gd name="connsiteX8" fmla="*/ 518939 w 1212613"/>
              <a:gd name="connsiteY8" fmla="*/ 174737 h 1212613"/>
              <a:gd name="connsiteX9" fmla="*/ 1212613 w 1212613"/>
              <a:gd name="connsiteY9" fmla="*/ 0 h 1212613"/>
              <a:gd name="connsiteX10" fmla="*/ 1037876 w 1212613"/>
              <a:gd name="connsiteY10" fmla="*/ 693675 h 1212613"/>
              <a:gd name="connsiteX11" fmla="*/ 518938 w 1212613"/>
              <a:gd name="connsiteY11" fmla="*/ 1212613 h 1212613"/>
              <a:gd name="connsiteX12" fmla="*/ 151993 w 1212613"/>
              <a:gd name="connsiteY12" fmla="*/ 1060620 h 1212613"/>
              <a:gd name="connsiteX0" fmla="*/ 303412 w 1212613"/>
              <a:gd name="connsiteY0" fmla="*/ 909201 h 1212613"/>
              <a:gd name="connsiteX1" fmla="*/ 734465 w 1212613"/>
              <a:gd name="connsiteY1" fmla="*/ 909201 h 1212613"/>
              <a:gd name="connsiteX2" fmla="*/ 734465 w 1212613"/>
              <a:gd name="connsiteY2" fmla="*/ 478149 h 1212613"/>
              <a:gd name="connsiteX3" fmla="*/ 303412 w 1212613"/>
              <a:gd name="connsiteY3" fmla="*/ 478149 h 1212613"/>
              <a:gd name="connsiteX4" fmla="*/ 303412 w 1212613"/>
              <a:gd name="connsiteY4" fmla="*/ 909201 h 1212613"/>
              <a:gd name="connsiteX5" fmla="*/ 151993 w 1212613"/>
              <a:gd name="connsiteY5" fmla="*/ 1060620 h 1212613"/>
              <a:gd name="connsiteX6" fmla="*/ 0 w 1212613"/>
              <a:gd name="connsiteY6" fmla="*/ 693675 h 1212613"/>
              <a:gd name="connsiteX7" fmla="*/ 1 w 1212613"/>
              <a:gd name="connsiteY7" fmla="*/ 693675 h 1212613"/>
              <a:gd name="connsiteX8" fmla="*/ 518939 w 1212613"/>
              <a:gd name="connsiteY8" fmla="*/ 174737 h 1212613"/>
              <a:gd name="connsiteX9" fmla="*/ 1212613 w 1212613"/>
              <a:gd name="connsiteY9" fmla="*/ 0 h 1212613"/>
              <a:gd name="connsiteX10" fmla="*/ 1037876 w 1212613"/>
              <a:gd name="connsiteY10" fmla="*/ 693675 h 1212613"/>
              <a:gd name="connsiteX11" fmla="*/ 518938 w 1212613"/>
              <a:gd name="connsiteY11" fmla="*/ 1212613 h 1212613"/>
              <a:gd name="connsiteX12" fmla="*/ 151993 w 1212613"/>
              <a:gd name="connsiteY12" fmla="*/ 1060620 h 1212613"/>
              <a:gd name="connsiteX0" fmla="*/ 303412 w 1212613"/>
              <a:gd name="connsiteY0" fmla="*/ 909201 h 1212613"/>
              <a:gd name="connsiteX1" fmla="*/ 734465 w 1212613"/>
              <a:gd name="connsiteY1" fmla="*/ 909201 h 1212613"/>
              <a:gd name="connsiteX2" fmla="*/ 734465 w 1212613"/>
              <a:gd name="connsiteY2" fmla="*/ 478149 h 1212613"/>
              <a:gd name="connsiteX3" fmla="*/ 303412 w 1212613"/>
              <a:gd name="connsiteY3" fmla="*/ 478149 h 1212613"/>
              <a:gd name="connsiteX4" fmla="*/ 303412 w 1212613"/>
              <a:gd name="connsiteY4" fmla="*/ 909201 h 1212613"/>
              <a:gd name="connsiteX5" fmla="*/ 151993 w 1212613"/>
              <a:gd name="connsiteY5" fmla="*/ 1060620 h 1212613"/>
              <a:gd name="connsiteX6" fmla="*/ 0 w 1212613"/>
              <a:gd name="connsiteY6" fmla="*/ 693675 h 1212613"/>
              <a:gd name="connsiteX7" fmla="*/ 1 w 1212613"/>
              <a:gd name="connsiteY7" fmla="*/ 693675 h 1212613"/>
              <a:gd name="connsiteX8" fmla="*/ 518939 w 1212613"/>
              <a:gd name="connsiteY8" fmla="*/ 174737 h 1212613"/>
              <a:gd name="connsiteX9" fmla="*/ 1212613 w 1212613"/>
              <a:gd name="connsiteY9" fmla="*/ 0 h 1212613"/>
              <a:gd name="connsiteX10" fmla="*/ 1037876 w 1212613"/>
              <a:gd name="connsiteY10" fmla="*/ 693675 h 1212613"/>
              <a:gd name="connsiteX11" fmla="*/ 518938 w 1212613"/>
              <a:gd name="connsiteY11" fmla="*/ 1212613 h 1212613"/>
              <a:gd name="connsiteX12" fmla="*/ 151993 w 1212613"/>
              <a:gd name="connsiteY12" fmla="*/ 1060620 h 1212613"/>
              <a:gd name="connsiteX0" fmla="*/ 303412 w 1212613"/>
              <a:gd name="connsiteY0" fmla="*/ 909201 h 1212613"/>
              <a:gd name="connsiteX1" fmla="*/ 734465 w 1212613"/>
              <a:gd name="connsiteY1" fmla="*/ 909201 h 1212613"/>
              <a:gd name="connsiteX2" fmla="*/ 734465 w 1212613"/>
              <a:gd name="connsiteY2" fmla="*/ 478149 h 1212613"/>
              <a:gd name="connsiteX3" fmla="*/ 303412 w 1212613"/>
              <a:gd name="connsiteY3" fmla="*/ 478149 h 1212613"/>
              <a:gd name="connsiteX4" fmla="*/ 303412 w 1212613"/>
              <a:gd name="connsiteY4" fmla="*/ 909201 h 1212613"/>
              <a:gd name="connsiteX5" fmla="*/ 151993 w 1212613"/>
              <a:gd name="connsiteY5" fmla="*/ 1060620 h 1212613"/>
              <a:gd name="connsiteX6" fmla="*/ 0 w 1212613"/>
              <a:gd name="connsiteY6" fmla="*/ 693675 h 1212613"/>
              <a:gd name="connsiteX7" fmla="*/ 1 w 1212613"/>
              <a:gd name="connsiteY7" fmla="*/ 693675 h 1212613"/>
              <a:gd name="connsiteX8" fmla="*/ 518939 w 1212613"/>
              <a:gd name="connsiteY8" fmla="*/ 174737 h 1212613"/>
              <a:gd name="connsiteX9" fmla="*/ 1212613 w 1212613"/>
              <a:gd name="connsiteY9" fmla="*/ 0 h 1212613"/>
              <a:gd name="connsiteX10" fmla="*/ 1037876 w 1212613"/>
              <a:gd name="connsiteY10" fmla="*/ 693675 h 1212613"/>
              <a:gd name="connsiteX11" fmla="*/ 518938 w 1212613"/>
              <a:gd name="connsiteY11" fmla="*/ 1212613 h 1212613"/>
              <a:gd name="connsiteX12" fmla="*/ 151993 w 1212613"/>
              <a:gd name="connsiteY12" fmla="*/ 1060620 h 1212613"/>
              <a:gd name="connsiteX0" fmla="*/ 303412 w 1212613"/>
              <a:gd name="connsiteY0" fmla="*/ 909201 h 1212613"/>
              <a:gd name="connsiteX1" fmla="*/ 734465 w 1212613"/>
              <a:gd name="connsiteY1" fmla="*/ 909201 h 1212613"/>
              <a:gd name="connsiteX2" fmla="*/ 734465 w 1212613"/>
              <a:gd name="connsiteY2" fmla="*/ 478149 h 1212613"/>
              <a:gd name="connsiteX3" fmla="*/ 303412 w 1212613"/>
              <a:gd name="connsiteY3" fmla="*/ 478149 h 1212613"/>
              <a:gd name="connsiteX4" fmla="*/ 303412 w 1212613"/>
              <a:gd name="connsiteY4" fmla="*/ 909201 h 1212613"/>
              <a:gd name="connsiteX5" fmla="*/ 151993 w 1212613"/>
              <a:gd name="connsiteY5" fmla="*/ 1060620 h 1212613"/>
              <a:gd name="connsiteX6" fmla="*/ 0 w 1212613"/>
              <a:gd name="connsiteY6" fmla="*/ 693675 h 1212613"/>
              <a:gd name="connsiteX7" fmla="*/ 1 w 1212613"/>
              <a:gd name="connsiteY7" fmla="*/ 693675 h 1212613"/>
              <a:gd name="connsiteX8" fmla="*/ 518939 w 1212613"/>
              <a:gd name="connsiteY8" fmla="*/ 174737 h 1212613"/>
              <a:gd name="connsiteX9" fmla="*/ 1212613 w 1212613"/>
              <a:gd name="connsiteY9" fmla="*/ 0 h 1212613"/>
              <a:gd name="connsiteX10" fmla="*/ 1037876 w 1212613"/>
              <a:gd name="connsiteY10" fmla="*/ 693675 h 1212613"/>
              <a:gd name="connsiteX11" fmla="*/ 518938 w 1212613"/>
              <a:gd name="connsiteY11" fmla="*/ 1212613 h 1212613"/>
              <a:gd name="connsiteX12" fmla="*/ 151993 w 1212613"/>
              <a:gd name="connsiteY12" fmla="*/ 1060620 h 1212613"/>
              <a:gd name="connsiteX0" fmla="*/ 303412 w 1212613"/>
              <a:gd name="connsiteY0" fmla="*/ 909201 h 1212613"/>
              <a:gd name="connsiteX1" fmla="*/ 734465 w 1212613"/>
              <a:gd name="connsiteY1" fmla="*/ 909201 h 1212613"/>
              <a:gd name="connsiteX2" fmla="*/ 734465 w 1212613"/>
              <a:gd name="connsiteY2" fmla="*/ 478149 h 1212613"/>
              <a:gd name="connsiteX3" fmla="*/ 303412 w 1212613"/>
              <a:gd name="connsiteY3" fmla="*/ 478149 h 1212613"/>
              <a:gd name="connsiteX4" fmla="*/ 303412 w 1212613"/>
              <a:gd name="connsiteY4" fmla="*/ 909201 h 1212613"/>
              <a:gd name="connsiteX5" fmla="*/ 151993 w 1212613"/>
              <a:gd name="connsiteY5" fmla="*/ 1060620 h 1212613"/>
              <a:gd name="connsiteX6" fmla="*/ 0 w 1212613"/>
              <a:gd name="connsiteY6" fmla="*/ 693675 h 1212613"/>
              <a:gd name="connsiteX7" fmla="*/ 1 w 1212613"/>
              <a:gd name="connsiteY7" fmla="*/ 693675 h 1212613"/>
              <a:gd name="connsiteX8" fmla="*/ 518939 w 1212613"/>
              <a:gd name="connsiteY8" fmla="*/ 174737 h 1212613"/>
              <a:gd name="connsiteX9" fmla="*/ 1212613 w 1212613"/>
              <a:gd name="connsiteY9" fmla="*/ 0 h 1212613"/>
              <a:gd name="connsiteX10" fmla="*/ 1037876 w 1212613"/>
              <a:gd name="connsiteY10" fmla="*/ 693675 h 1212613"/>
              <a:gd name="connsiteX11" fmla="*/ 518938 w 1212613"/>
              <a:gd name="connsiteY11" fmla="*/ 1212613 h 1212613"/>
              <a:gd name="connsiteX12" fmla="*/ 151993 w 1212613"/>
              <a:gd name="connsiteY12" fmla="*/ 1060620 h 1212613"/>
              <a:gd name="connsiteX0" fmla="*/ 303412 w 1212613"/>
              <a:gd name="connsiteY0" fmla="*/ 909201 h 1212613"/>
              <a:gd name="connsiteX1" fmla="*/ 734465 w 1212613"/>
              <a:gd name="connsiteY1" fmla="*/ 909201 h 1212613"/>
              <a:gd name="connsiteX2" fmla="*/ 734465 w 1212613"/>
              <a:gd name="connsiteY2" fmla="*/ 478149 h 1212613"/>
              <a:gd name="connsiteX3" fmla="*/ 303412 w 1212613"/>
              <a:gd name="connsiteY3" fmla="*/ 478149 h 1212613"/>
              <a:gd name="connsiteX4" fmla="*/ 303412 w 1212613"/>
              <a:gd name="connsiteY4" fmla="*/ 909201 h 1212613"/>
              <a:gd name="connsiteX5" fmla="*/ 151993 w 1212613"/>
              <a:gd name="connsiteY5" fmla="*/ 1060620 h 1212613"/>
              <a:gd name="connsiteX6" fmla="*/ 0 w 1212613"/>
              <a:gd name="connsiteY6" fmla="*/ 693675 h 1212613"/>
              <a:gd name="connsiteX7" fmla="*/ 1 w 1212613"/>
              <a:gd name="connsiteY7" fmla="*/ 693675 h 1212613"/>
              <a:gd name="connsiteX8" fmla="*/ 518939 w 1212613"/>
              <a:gd name="connsiteY8" fmla="*/ 174737 h 1212613"/>
              <a:gd name="connsiteX9" fmla="*/ 1212613 w 1212613"/>
              <a:gd name="connsiteY9" fmla="*/ 0 h 1212613"/>
              <a:gd name="connsiteX10" fmla="*/ 1037876 w 1212613"/>
              <a:gd name="connsiteY10" fmla="*/ 693675 h 1212613"/>
              <a:gd name="connsiteX11" fmla="*/ 518938 w 1212613"/>
              <a:gd name="connsiteY11" fmla="*/ 1212613 h 1212613"/>
              <a:gd name="connsiteX12" fmla="*/ 151993 w 1212613"/>
              <a:gd name="connsiteY12" fmla="*/ 1060620 h 1212613"/>
              <a:gd name="connsiteX0" fmla="*/ 303412 w 1212613"/>
              <a:gd name="connsiteY0" fmla="*/ 909201 h 1212613"/>
              <a:gd name="connsiteX1" fmla="*/ 734465 w 1212613"/>
              <a:gd name="connsiteY1" fmla="*/ 909201 h 1212613"/>
              <a:gd name="connsiteX2" fmla="*/ 734465 w 1212613"/>
              <a:gd name="connsiteY2" fmla="*/ 478149 h 1212613"/>
              <a:gd name="connsiteX3" fmla="*/ 303412 w 1212613"/>
              <a:gd name="connsiteY3" fmla="*/ 478149 h 1212613"/>
              <a:gd name="connsiteX4" fmla="*/ 303412 w 1212613"/>
              <a:gd name="connsiteY4" fmla="*/ 909201 h 1212613"/>
              <a:gd name="connsiteX5" fmla="*/ 151993 w 1212613"/>
              <a:gd name="connsiteY5" fmla="*/ 1060620 h 1212613"/>
              <a:gd name="connsiteX6" fmla="*/ 0 w 1212613"/>
              <a:gd name="connsiteY6" fmla="*/ 693675 h 1212613"/>
              <a:gd name="connsiteX7" fmla="*/ 1 w 1212613"/>
              <a:gd name="connsiteY7" fmla="*/ 693675 h 1212613"/>
              <a:gd name="connsiteX8" fmla="*/ 518939 w 1212613"/>
              <a:gd name="connsiteY8" fmla="*/ 174737 h 1212613"/>
              <a:gd name="connsiteX9" fmla="*/ 1212613 w 1212613"/>
              <a:gd name="connsiteY9" fmla="*/ 0 h 1212613"/>
              <a:gd name="connsiteX10" fmla="*/ 1037876 w 1212613"/>
              <a:gd name="connsiteY10" fmla="*/ 693675 h 1212613"/>
              <a:gd name="connsiteX11" fmla="*/ 518938 w 1212613"/>
              <a:gd name="connsiteY11" fmla="*/ 1212613 h 1212613"/>
              <a:gd name="connsiteX12" fmla="*/ 151993 w 1212613"/>
              <a:gd name="connsiteY12" fmla="*/ 1060620 h 1212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2613" h="1212613">
                <a:moveTo>
                  <a:pt x="303412" y="909201"/>
                </a:moveTo>
                <a:cubicBezTo>
                  <a:pt x="422444" y="1028233"/>
                  <a:pt x="615433" y="1028233"/>
                  <a:pt x="734465" y="909201"/>
                </a:cubicBezTo>
                <a:cubicBezTo>
                  <a:pt x="853496" y="790170"/>
                  <a:pt x="853496" y="597181"/>
                  <a:pt x="734465" y="478149"/>
                </a:cubicBezTo>
                <a:cubicBezTo>
                  <a:pt x="615433" y="359118"/>
                  <a:pt x="422444" y="359118"/>
                  <a:pt x="303412" y="478149"/>
                </a:cubicBezTo>
                <a:cubicBezTo>
                  <a:pt x="184381" y="597181"/>
                  <a:pt x="184381" y="790170"/>
                  <a:pt x="303412" y="909201"/>
                </a:cubicBezTo>
                <a:close/>
                <a:moveTo>
                  <a:pt x="151993" y="1060620"/>
                </a:moveTo>
                <a:cubicBezTo>
                  <a:pt x="58084" y="966711"/>
                  <a:pt x="0" y="836976"/>
                  <a:pt x="0" y="693675"/>
                </a:cubicBezTo>
                <a:lnTo>
                  <a:pt x="1" y="693675"/>
                </a:lnTo>
                <a:cubicBezTo>
                  <a:pt x="1" y="407073"/>
                  <a:pt x="238541" y="234048"/>
                  <a:pt x="518939" y="174737"/>
                </a:cubicBezTo>
                <a:cubicBezTo>
                  <a:pt x="780953" y="119315"/>
                  <a:pt x="956756" y="91859"/>
                  <a:pt x="1212613" y="0"/>
                </a:cubicBezTo>
                <a:cubicBezTo>
                  <a:pt x="1133069" y="268172"/>
                  <a:pt x="1105613" y="456293"/>
                  <a:pt x="1037876" y="693675"/>
                </a:cubicBezTo>
                <a:cubicBezTo>
                  <a:pt x="988614" y="1017224"/>
                  <a:pt x="805540" y="1212613"/>
                  <a:pt x="518938" y="1212613"/>
                </a:cubicBezTo>
                <a:cubicBezTo>
                  <a:pt x="375637" y="1212613"/>
                  <a:pt x="245902" y="1154529"/>
                  <a:pt x="151993" y="10606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BE623C2-49FA-497B-BE26-8E4E6485EB2B}"/>
              </a:ext>
            </a:extLst>
          </p:cNvPr>
          <p:cNvSpPr txBox="1"/>
          <p:nvPr/>
        </p:nvSpPr>
        <p:spPr>
          <a:xfrm>
            <a:off x="879406" y="607293"/>
            <a:ext cx="6191673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dirty="0">
                <a:solidFill>
                  <a:schemeClr val="bg1"/>
                </a:solidFill>
                <a:cs typeface="B Nazanin" panose="00000700000000000000" pitchFamily="2" charset="-78"/>
              </a:rPr>
              <a:t>سبک اینفوگرافیک</a:t>
            </a:r>
            <a:endParaRPr lang="ko-KR" altLang="en-US" sz="5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261CF7-EEC5-410E-BED8-2D73B03904EC}"/>
              </a:ext>
            </a:extLst>
          </p:cNvPr>
          <p:cNvSpPr txBox="1"/>
          <p:nvPr/>
        </p:nvSpPr>
        <p:spPr>
          <a:xfrm>
            <a:off x="900906" y="1692055"/>
            <a:ext cx="6163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altLang="ko-KR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527BB02-3D7F-4035-9116-84A6803E89CE}"/>
              </a:ext>
            </a:extLst>
          </p:cNvPr>
          <p:cNvSpPr txBox="1"/>
          <p:nvPr/>
        </p:nvSpPr>
        <p:spPr>
          <a:xfrm>
            <a:off x="796986" y="2395684"/>
            <a:ext cx="12631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4000" b="1" dirty="0">
                <a:solidFill>
                  <a:schemeClr val="accent4"/>
                </a:solidFill>
                <a:latin typeface="Arial" pitchFamily="34" charset="0"/>
                <a:cs typeface="B Nazanin" panose="00000700000000000000" pitchFamily="2" charset="-78"/>
              </a:rPr>
              <a:t>50%</a:t>
            </a:r>
            <a:endParaRPr lang="ko-KR" altLang="en-US" sz="4000" b="1" dirty="0">
              <a:solidFill>
                <a:schemeClr val="accent4"/>
              </a:solidFill>
              <a:latin typeface="Arial" pitchFamily="34" charset="0"/>
              <a:cs typeface="B Nazanin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F1394C3-7FA3-4D42-9704-4FB886057197}"/>
              </a:ext>
            </a:extLst>
          </p:cNvPr>
          <p:cNvSpPr txBox="1"/>
          <p:nvPr/>
        </p:nvSpPr>
        <p:spPr>
          <a:xfrm>
            <a:off x="2031815" y="2334129"/>
            <a:ext cx="48513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latin typeface="Arial" pitchFamily="34" charset="0"/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bg1"/>
              </a:solidFill>
              <a:latin typeface="Arial" pitchFamily="34" charset="0"/>
              <a:cs typeface="B Nazanin" panose="00000700000000000000" pitchFamily="2" charset="-78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67AB0630-EDF4-4CE8-A961-67FA37ECC2C0}"/>
              </a:ext>
            </a:extLst>
          </p:cNvPr>
          <p:cNvSpPr/>
          <p:nvPr/>
        </p:nvSpPr>
        <p:spPr>
          <a:xfrm>
            <a:off x="990887" y="3535219"/>
            <a:ext cx="576064" cy="576064"/>
          </a:xfrm>
          <a:prstGeom prst="ellipse">
            <a:avLst/>
          </a:prstGeom>
          <a:noFill/>
          <a:ln w="25400">
            <a:solidFill>
              <a:schemeClr val="accent1"/>
            </a:solidFill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1400" dirty="0">
              <a:cs typeface="B Nazanin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C5D36AF-C6CD-4246-A77A-5DC10DB374EC}"/>
              </a:ext>
            </a:extLst>
          </p:cNvPr>
          <p:cNvSpPr txBox="1"/>
          <p:nvPr/>
        </p:nvSpPr>
        <p:spPr>
          <a:xfrm>
            <a:off x="1745795" y="3500088"/>
            <a:ext cx="39269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متن مثال: ارائه پاورپوینت مدرنی را دریافت کنید که به زیبایی طراحی شده است. آسان برای تغییر رنگ، عکس و متن.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6209396E-AAC5-478F-9DA2-4380058EBB83}"/>
              </a:ext>
            </a:extLst>
          </p:cNvPr>
          <p:cNvSpPr/>
          <p:nvPr/>
        </p:nvSpPr>
        <p:spPr>
          <a:xfrm>
            <a:off x="990991" y="4516287"/>
            <a:ext cx="576064" cy="576064"/>
          </a:xfrm>
          <a:prstGeom prst="ellipse">
            <a:avLst/>
          </a:prstGeom>
          <a:noFill/>
          <a:ln w="25400">
            <a:solidFill>
              <a:schemeClr val="accent1"/>
            </a:solidFill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1400" dirty="0">
              <a:cs typeface="B Nazanin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57593FA-A2E2-41BB-846A-7C3E36EC9DEB}"/>
              </a:ext>
            </a:extLst>
          </p:cNvPr>
          <p:cNvSpPr txBox="1"/>
          <p:nvPr/>
        </p:nvSpPr>
        <p:spPr>
          <a:xfrm>
            <a:off x="1745795" y="4481156"/>
            <a:ext cx="39269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متن مثال: ارائه پاورپوینت مدرنی را دریافت کنید که به زیبایی طراحی شده است. آسان برای تغییر رنگ، عکس و متن.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2" name="Rounded Rectangle 10">
            <a:extLst>
              <a:ext uri="{FF2B5EF4-FFF2-40B4-BE49-F238E27FC236}">
                <a16:creationId xmlns:a16="http://schemas.microsoft.com/office/drawing/2014/main" id="{DC251492-EBB8-458F-AFB4-4B4D949181A9}"/>
              </a:ext>
            </a:extLst>
          </p:cNvPr>
          <p:cNvSpPr/>
          <p:nvPr/>
        </p:nvSpPr>
        <p:spPr>
          <a:xfrm>
            <a:off x="1170651" y="4658786"/>
            <a:ext cx="228398" cy="302259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3" name="Block Arc 10">
            <a:extLst>
              <a:ext uri="{FF2B5EF4-FFF2-40B4-BE49-F238E27FC236}">
                <a16:creationId xmlns:a16="http://schemas.microsoft.com/office/drawing/2014/main" id="{CA562531-5B39-44E4-A647-C7B46449D5E3}"/>
              </a:ext>
            </a:extLst>
          </p:cNvPr>
          <p:cNvSpPr/>
          <p:nvPr/>
        </p:nvSpPr>
        <p:spPr>
          <a:xfrm>
            <a:off x="1073658" y="3695744"/>
            <a:ext cx="387771" cy="262655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6533F10C-4463-441D-B67F-5502B54257CE}"/>
              </a:ext>
            </a:extLst>
          </p:cNvPr>
          <p:cNvSpPr/>
          <p:nvPr/>
        </p:nvSpPr>
        <p:spPr>
          <a:xfrm>
            <a:off x="981863" y="5497355"/>
            <a:ext cx="576064" cy="576064"/>
          </a:xfrm>
          <a:prstGeom prst="ellipse">
            <a:avLst/>
          </a:prstGeom>
          <a:noFill/>
          <a:ln w="25400">
            <a:solidFill>
              <a:schemeClr val="accent1"/>
            </a:solidFill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1400" dirty="0">
              <a:cs typeface="B Nazanin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3BACE8B-63DE-4CB6-AB16-44E8E4DE6F08}"/>
              </a:ext>
            </a:extLst>
          </p:cNvPr>
          <p:cNvSpPr txBox="1"/>
          <p:nvPr/>
        </p:nvSpPr>
        <p:spPr>
          <a:xfrm>
            <a:off x="1736771" y="5462224"/>
            <a:ext cx="39269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متن مثال: ارائه پاورپوینت مدرنی را دریافت کنید که به زیبایی طراحی شده است. آسان برای تغییر رنگ، عکس و متن.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6" name="Rounded Rectangle 27">
            <a:extLst>
              <a:ext uri="{FF2B5EF4-FFF2-40B4-BE49-F238E27FC236}">
                <a16:creationId xmlns:a16="http://schemas.microsoft.com/office/drawing/2014/main" id="{E9C157BA-5340-4FFE-BB12-2A1001BBB98D}"/>
              </a:ext>
            </a:extLst>
          </p:cNvPr>
          <p:cNvSpPr/>
          <p:nvPr/>
        </p:nvSpPr>
        <p:spPr>
          <a:xfrm>
            <a:off x="1102358" y="5658503"/>
            <a:ext cx="330370" cy="253768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24" name="Freeform 3">
            <a:extLst>
              <a:ext uri="{FF2B5EF4-FFF2-40B4-BE49-F238E27FC236}">
                <a16:creationId xmlns:a16="http://schemas.microsoft.com/office/drawing/2014/main" id="{2864A969-A0DF-4869-86FD-352542C960B2}"/>
              </a:ext>
            </a:extLst>
          </p:cNvPr>
          <p:cNvSpPr/>
          <p:nvPr/>
        </p:nvSpPr>
        <p:spPr>
          <a:xfrm rot="1820682" flipH="1">
            <a:off x="8153194" y="-1094441"/>
            <a:ext cx="2862069" cy="5434617"/>
          </a:xfrm>
          <a:custGeom>
            <a:avLst/>
            <a:gdLst>
              <a:gd name="connsiteX0" fmla="*/ 3404 w 1180796"/>
              <a:gd name="connsiteY0" fmla="*/ 196574 h 1438562"/>
              <a:gd name="connsiteX1" fmla="*/ 3657 w 1180796"/>
              <a:gd name="connsiteY1" fmla="*/ 197380 h 1438562"/>
              <a:gd name="connsiteX2" fmla="*/ 3404 w 1180796"/>
              <a:gd name="connsiteY2" fmla="*/ 196574 h 1438562"/>
              <a:gd name="connsiteX3" fmla="*/ 567269 w 1180796"/>
              <a:gd name="connsiteY3" fmla="*/ 0 h 1438562"/>
              <a:gd name="connsiteX4" fmla="*/ 568172 w 1180796"/>
              <a:gd name="connsiteY4" fmla="*/ 304800 h 1438562"/>
              <a:gd name="connsiteX5" fmla="*/ 779871 w 1180796"/>
              <a:gd name="connsiteY5" fmla="*/ 459344 h 1438562"/>
              <a:gd name="connsiteX6" fmla="*/ 930391 w 1180796"/>
              <a:gd name="connsiteY6" fmla="*/ 667912 h 1438562"/>
              <a:gd name="connsiteX7" fmla="*/ 929264 w 1180796"/>
              <a:gd name="connsiteY7" fmla="*/ 654877 h 1438562"/>
              <a:gd name="connsiteX8" fmla="*/ 1089331 w 1180796"/>
              <a:gd name="connsiteY8" fmla="*/ 830882 h 1438562"/>
              <a:gd name="connsiteX9" fmla="*/ 1176007 w 1180796"/>
              <a:gd name="connsiteY9" fmla="*/ 1299015 h 1438562"/>
              <a:gd name="connsiteX10" fmla="*/ 1106293 w 1180796"/>
              <a:gd name="connsiteY10" fmla="*/ 1261345 h 1438562"/>
              <a:gd name="connsiteX11" fmla="*/ 1093530 w 1180796"/>
              <a:gd name="connsiteY11" fmla="*/ 1409318 h 1438562"/>
              <a:gd name="connsiteX12" fmla="*/ 1016094 w 1180796"/>
              <a:gd name="connsiteY12" fmla="*/ 1334364 h 1438562"/>
              <a:gd name="connsiteX13" fmla="*/ 984981 w 1180796"/>
              <a:gd name="connsiteY13" fmla="*/ 1437195 h 1438562"/>
              <a:gd name="connsiteX14" fmla="*/ 873874 w 1180796"/>
              <a:gd name="connsiteY14" fmla="*/ 986314 h 1438562"/>
              <a:gd name="connsiteX15" fmla="*/ 541005 w 1180796"/>
              <a:gd name="connsiteY15" fmla="*/ 803357 h 1438562"/>
              <a:gd name="connsiteX16" fmla="*/ 504720 w 1180796"/>
              <a:gd name="connsiteY16" fmla="*/ 953956 h 1438562"/>
              <a:gd name="connsiteX17" fmla="*/ 541004 w 1180796"/>
              <a:gd name="connsiteY17" fmla="*/ 1175672 h 1438562"/>
              <a:gd name="connsiteX18" fmla="*/ 532632 w 1180796"/>
              <a:gd name="connsiteY18" fmla="*/ 1402288 h 1438562"/>
              <a:gd name="connsiteX19" fmla="*/ 243154 w 1180796"/>
              <a:gd name="connsiteY19" fmla="*/ 889736 h 1438562"/>
              <a:gd name="connsiteX20" fmla="*/ 174649 w 1180796"/>
              <a:gd name="connsiteY20" fmla="*/ 445938 h 1438562"/>
              <a:gd name="connsiteX21" fmla="*/ 0 w 1180796"/>
              <a:gd name="connsiteY21" fmla="*/ 74192 h 1438562"/>
              <a:gd name="connsiteX22" fmla="*/ 567269 w 1180796"/>
              <a:gd name="connsiteY22" fmla="*/ 0 h 1438562"/>
              <a:gd name="connsiteX0" fmla="*/ 567269 w 1180796"/>
              <a:gd name="connsiteY0" fmla="*/ 0 h 1438562"/>
              <a:gd name="connsiteX1" fmla="*/ 568172 w 1180796"/>
              <a:gd name="connsiteY1" fmla="*/ 304800 h 1438562"/>
              <a:gd name="connsiteX2" fmla="*/ 779871 w 1180796"/>
              <a:gd name="connsiteY2" fmla="*/ 459344 h 1438562"/>
              <a:gd name="connsiteX3" fmla="*/ 930391 w 1180796"/>
              <a:gd name="connsiteY3" fmla="*/ 667912 h 1438562"/>
              <a:gd name="connsiteX4" fmla="*/ 929264 w 1180796"/>
              <a:gd name="connsiteY4" fmla="*/ 654877 h 1438562"/>
              <a:gd name="connsiteX5" fmla="*/ 1089331 w 1180796"/>
              <a:gd name="connsiteY5" fmla="*/ 830882 h 1438562"/>
              <a:gd name="connsiteX6" fmla="*/ 1176007 w 1180796"/>
              <a:gd name="connsiteY6" fmla="*/ 1299015 h 1438562"/>
              <a:gd name="connsiteX7" fmla="*/ 1106293 w 1180796"/>
              <a:gd name="connsiteY7" fmla="*/ 1261345 h 1438562"/>
              <a:gd name="connsiteX8" fmla="*/ 1093530 w 1180796"/>
              <a:gd name="connsiteY8" fmla="*/ 1409318 h 1438562"/>
              <a:gd name="connsiteX9" fmla="*/ 1016094 w 1180796"/>
              <a:gd name="connsiteY9" fmla="*/ 1334364 h 1438562"/>
              <a:gd name="connsiteX10" fmla="*/ 984981 w 1180796"/>
              <a:gd name="connsiteY10" fmla="*/ 1437195 h 1438562"/>
              <a:gd name="connsiteX11" fmla="*/ 873874 w 1180796"/>
              <a:gd name="connsiteY11" fmla="*/ 986314 h 1438562"/>
              <a:gd name="connsiteX12" fmla="*/ 541005 w 1180796"/>
              <a:gd name="connsiteY12" fmla="*/ 803357 h 1438562"/>
              <a:gd name="connsiteX13" fmla="*/ 504720 w 1180796"/>
              <a:gd name="connsiteY13" fmla="*/ 953956 h 1438562"/>
              <a:gd name="connsiteX14" fmla="*/ 541004 w 1180796"/>
              <a:gd name="connsiteY14" fmla="*/ 1175672 h 1438562"/>
              <a:gd name="connsiteX15" fmla="*/ 532632 w 1180796"/>
              <a:gd name="connsiteY15" fmla="*/ 1402288 h 1438562"/>
              <a:gd name="connsiteX16" fmla="*/ 243154 w 1180796"/>
              <a:gd name="connsiteY16" fmla="*/ 889736 h 1438562"/>
              <a:gd name="connsiteX17" fmla="*/ 174649 w 1180796"/>
              <a:gd name="connsiteY17" fmla="*/ 445938 h 1438562"/>
              <a:gd name="connsiteX18" fmla="*/ 0 w 1180796"/>
              <a:gd name="connsiteY18" fmla="*/ 74192 h 1438562"/>
              <a:gd name="connsiteX19" fmla="*/ 567269 w 1180796"/>
              <a:gd name="connsiteY19" fmla="*/ 0 h 1438562"/>
              <a:gd name="connsiteX0" fmla="*/ 567269 w 1180796"/>
              <a:gd name="connsiteY0" fmla="*/ 0 h 1438562"/>
              <a:gd name="connsiteX1" fmla="*/ 568172 w 1180796"/>
              <a:gd name="connsiteY1" fmla="*/ 304800 h 1438562"/>
              <a:gd name="connsiteX2" fmla="*/ 779871 w 1180796"/>
              <a:gd name="connsiteY2" fmla="*/ 459344 h 1438562"/>
              <a:gd name="connsiteX3" fmla="*/ 929264 w 1180796"/>
              <a:gd name="connsiteY3" fmla="*/ 654877 h 1438562"/>
              <a:gd name="connsiteX4" fmla="*/ 1089331 w 1180796"/>
              <a:gd name="connsiteY4" fmla="*/ 830882 h 1438562"/>
              <a:gd name="connsiteX5" fmla="*/ 1176007 w 1180796"/>
              <a:gd name="connsiteY5" fmla="*/ 1299015 h 1438562"/>
              <a:gd name="connsiteX6" fmla="*/ 1106293 w 1180796"/>
              <a:gd name="connsiteY6" fmla="*/ 1261345 h 1438562"/>
              <a:gd name="connsiteX7" fmla="*/ 1093530 w 1180796"/>
              <a:gd name="connsiteY7" fmla="*/ 1409318 h 1438562"/>
              <a:gd name="connsiteX8" fmla="*/ 1016094 w 1180796"/>
              <a:gd name="connsiteY8" fmla="*/ 1334364 h 1438562"/>
              <a:gd name="connsiteX9" fmla="*/ 984981 w 1180796"/>
              <a:gd name="connsiteY9" fmla="*/ 1437195 h 1438562"/>
              <a:gd name="connsiteX10" fmla="*/ 873874 w 1180796"/>
              <a:gd name="connsiteY10" fmla="*/ 986314 h 1438562"/>
              <a:gd name="connsiteX11" fmla="*/ 541005 w 1180796"/>
              <a:gd name="connsiteY11" fmla="*/ 803357 h 1438562"/>
              <a:gd name="connsiteX12" fmla="*/ 504720 w 1180796"/>
              <a:gd name="connsiteY12" fmla="*/ 953956 h 1438562"/>
              <a:gd name="connsiteX13" fmla="*/ 541004 w 1180796"/>
              <a:gd name="connsiteY13" fmla="*/ 1175672 h 1438562"/>
              <a:gd name="connsiteX14" fmla="*/ 532632 w 1180796"/>
              <a:gd name="connsiteY14" fmla="*/ 1402288 h 1438562"/>
              <a:gd name="connsiteX15" fmla="*/ 243154 w 1180796"/>
              <a:gd name="connsiteY15" fmla="*/ 889736 h 1438562"/>
              <a:gd name="connsiteX16" fmla="*/ 174649 w 1180796"/>
              <a:gd name="connsiteY16" fmla="*/ 445938 h 1438562"/>
              <a:gd name="connsiteX17" fmla="*/ 0 w 1180796"/>
              <a:gd name="connsiteY17" fmla="*/ 74192 h 1438562"/>
              <a:gd name="connsiteX18" fmla="*/ 567269 w 1180796"/>
              <a:gd name="connsiteY18" fmla="*/ 0 h 1438562"/>
              <a:gd name="connsiteX0" fmla="*/ 567269 w 1180796"/>
              <a:gd name="connsiteY0" fmla="*/ 0 h 1438562"/>
              <a:gd name="connsiteX1" fmla="*/ 568172 w 1180796"/>
              <a:gd name="connsiteY1" fmla="*/ 304800 h 1438562"/>
              <a:gd name="connsiteX2" fmla="*/ 779871 w 1180796"/>
              <a:gd name="connsiteY2" fmla="*/ 459344 h 1438562"/>
              <a:gd name="connsiteX3" fmla="*/ 1089331 w 1180796"/>
              <a:gd name="connsiteY3" fmla="*/ 830882 h 1438562"/>
              <a:gd name="connsiteX4" fmla="*/ 1176007 w 1180796"/>
              <a:gd name="connsiteY4" fmla="*/ 1299015 h 1438562"/>
              <a:gd name="connsiteX5" fmla="*/ 1106293 w 1180796"/>
              <a:gd name="connsiteY5" fmla="*/ 1261345 h 1438562"/>
              <a:gd name="connsiteX6" fmla="*/ 1093530 w 1180796"/>
              <a:gd name="connsiteY6" fmla="*/ 1409318 h 1438562"/>
              <a:gd name="connsiteX7" fmla="*/ 1016094 w 1180796"/>
              <a:gd name="connsiteY7" fmla="*/ 1334364 h 1438562"/>
              <a:gd name="connsiteX8" fmla="*/ 984981 w 1180796"/>
              <a:gd name="connsiteY8" fmla="*/ 1437195 h 1438562"/>
              <a:gd name="connsiteX9" fmla="*/ 873874 w 1180796"/>
              <a:gd name="connsiteY9" fmla="*/ 986314 h 1438562"/>
              <a:gd name="connsiteX10" fmla="*/ 541005 w 1180796"/>
              <a:gd name="connsiteY10" fmla="*/ 803357 h 1438562"/>
              <a:gd name="connsiteX11" fmla="*/ 504720 w 1180796"/>
              <a:gd name="connsiteY11" fmla="*/ 953956 h 1438562"/>
              <a:gd name="connsiteX12" fmla="*/ 541004 w 1180796"/>
              <a:gd name="connsiteY12" fmla="*/ 1175672 h 1438562"/>
              <a:gd name="connsiteX13" fmla="*/ 532632 w 1180796"/>
              <a:gd name="connsiteY13" fmla="*/ 1402288 h 1438562"/>
              <a:gd name="connsiteX14" fmla="*/ 243154 w 1180796"/>
              <a:gd name="connsiteY14" fmla="*/ 889736 h 1438562"/>
              <a:gd name="connsiteX15" fmla="*/ 174649 w 1180796"/>
              <a:gd name="connsiteY15" fmla="*/ 445938 h 1438562"/>
              <a:gd name="connsiteX16" fmla="*/ 0 w 1180796"/>
              <a:gd name="connsiteY16" fmla="*/ 74192 h 1438562"/>
              <a:gd name="connsiteX17" fmla="*/ 567269 w 1180796"/>
              <a:gd name="connsiteY17" fmla="*/ 0 h 1438562"/>
              <a:gd name="connsiteX0" fmla="*/ 567269 w 1180796"/>
              <a:gd name="connsiteY0" fmla="*/ 0 h 1424903"/>
              <a:gd name="connsiteX1" fmla="*/ 568172 w 1180796"/>
              <a:gd name="connsiteY1" fmla="*/ 304800 h 1424903"/>
              <a:gd name="connsiteX2" fmla="*/ 779871 w 1180796"/>
              <a:gd name="connsiteY2" fmla="*/ 459344 h 1424903"/>
              <a:gd name="connsiteX3" fmla="*/ 1089331 w 1180796"/>
              <a:gd name="connsiteY3" fmla="*/ 830882 h 1424903"/>
              <a:gd name="connsiteX4" fmla="*/ 1176007 w 1180796"/>
              <a:gd name="connsiteY4" fmla="*/ 1299015 h 1424903"/>
              <a:gd name="connsiteX5" fmla="*/ 1106293 w 1180796"/>
              <a:gd name="connsiteY5" fmla="*/ 1261345 h 1424903"/>
              <a:gd name="connsiteX6" fmla="*/ 1093530 w 1180796"/>
              <a:gd name="connsiteY6" fmla="*/ 1409318 h 1424903"/>
              <a:gd name="connsiteX7" fmla="*/ 1016094 w 1180796"/>
              <a:gd name="connsiteY7" fmla="*/ 1334364 h 1424903"/>
              <a:gd name="connsiteX8" fmla="*/ 895769 w 1180796"/>
              <a:gd name="connsiteY8" fmla="*/ 1423471 h 1424903"/>
              <a:gd name="connsiteX9" fmla="*/ 873874 w 1180796"/>
              <a:gd name="connsiteY9" fmla="*/ 986314 h 1424903"/>
              <a:gd name="connsiteX10" fmla="*/ 541005 w 1180796"/>
              <a:gd name="connsiteY10" fmla="*/ 803357 h 1424903"/>
              <a:gd name="connsiteX11" fmla="*/ 504720 w 1180796"/>
              <a:gd name="connsiteY11" fmla="*/ 953956 h 1424903"/>
              <a:gd name="connsiteX12" fmla="*/ 541004 w 1180796"/>
              <a:gd name="connsiteY12" fmla="*/ 1175672 h 1424903"/>
              <a:gd name="connsiteX13" fmla="*/ 532632 w 1180796"/>
              <a:gd name="connsiteY13" fmla="*/ 1402288 h 1424903"/>
              <a:gd name="connsiteX14" fmla="*/ 243154 w 1180796"/>
              <a:gd name="connsiteY14" fmla="*/ 889736 h 1424903"/>
              <a:gd name="connsiteX15" fmla="*/ 174649 w 1180796"/>
              <a:gd name="connsiteY15" fmla="*/ 445938 h 1424903"/>
              <a:gd name="connsiteX16" fmla="*/ 0 w 1180796"/>
              <a:gd name="connsiteY16" fmla="*/ 74192 h 1424903"/>
              <a:gd name="connsiteX17" fmla="*/ 567269 w 1180796"/>
              <a:gd name="connsiteY17" fmla="*/ 0 h 1424903"/>
              <a:gd name="connsiteX0" fmla="*/ 567269 w 1180796"/>
              <a:gd name="connsiteY0" fmla="*/ 0 h 1423471"/>
              <a:gd name="connsiteX1" fmla="*/ 568172 w 1180796"/>
              <a:gd name="connsiteY1" fmla="*/ 304800 h 1423471"/>
              <a:gd name="connsiteX2" fmla="*/ 779871 w 1180796"/>
              <a:gd name="connsiteY2" fmla="*/ 459344 h 1423471"/>
              <a:gd name="connsiteX3" fmla="*/ 1089331 w 1180796"/>
              <a:gd name="connsiteY3" fmla="*/ 830882 h 1423471"/>
              <a:gd name="connsiteX4" fmla="*/ 1176007 w 1180796"/>
              <a:gd name="connsiteY4" fmla="*/ 1299015 h 1423471"/>
              <a:gd name="connsiteX5" fmla="*/ 1106293 w 1180796"/>
              <a:gd name="connsiteY5" fmla="*/ 1261345 h 1423471"/>
              <a:gd name="connsiteX6" fmla="*/ 1093530 w 1180796"/>
              <a:gd name="connsiteY6" fmla="*/ 1409318 h 1423471"/>
              <a:gd name="connsiteX7" fmla="*/ 1016094 w 1180796"/>
              <a:gd name="connsiteY7" fmla="*/ 1334364 h 1423471"/>
              <a:gd name="connsiteX8" fmla="*/ 895769 w 1180796"/>
              <a:gd name="connsiteY8" fmla="*/ 1423471 h 1423471"/>
              <a:gd name="connsiteX9" fmla="*/ 873874 w 1180796"/>
              <a:gd name="connsiteY9" fmla="*/ 986314 h 1423471"/>
              <a:gd name="connsiteX10" fmla="*/ 541005 w 1180796"/>
              <a:gd name="connsiteY10" fmla="*/ 803357 h 1423471"/>
              <a:gd name="connsiteX11" fmla="*/ 504720 w 1180796"/>
              <a:gd name="connsiteY11" fmla="*/ 953956 h 1423471"/>
              <a:gd name="connsiteX12" fmla="*/ 541004 w 1180796"/>
              <a:gd name="connsiteY12" fmla="*/ 1175672 h 1423471"/>
              <a:gd name="connsiteX13" fmla="*/ 532632 w 1180796"/>
              <a:gd name="connsiteY13" fmla="*/ 1402288 h 1423471"/>
              <a:gd name="connsiteX14" fmla="*/ 243154 w 1180796"/>
              <a:gd name="connsiteY14" fmla="*/ 889736 h 1423471"/>
              <a:gd name="connsiteX15" fmla="*/ 174649 w 1180796"/>
              <a:gd name="connsiteY15" fmla="*/ 445938 h 1423471"/>
              <a:gd name="connsiteX16" fmla="*/ 0 w 1180796"/>
              <a:gd name="connsiteY16" fmla="*/ 74192 h 1423471"/>
              <a:gd name="connsiteX17" fmla="*/ 567269 w 1180796"/>
              <a:gd name="connsiteY17" fmla="*/ 0 h 1423471"/>
              <a:gd name="connsiteX0" fmla="*/ 567269 w 1180796"/>
              <a:gd name="connsiteY0" fmla="*/ 0 h 1423471"/>
              <a:gd name="connsiteX1" fmla="*/ 568172 w 1180796"/>
              <a:gd name="connsiteY1" fmla="*/ 304800 h 1423471"/>
              <a:gd name="connsiteX2" fmla="*/ 779871 w 1180796"/>
              <a:gd name="connsiteY2" fmla="*/ 459344 h 1423471"/>
              <a:gd name="connsiteX3" fmla="*/ 1089331 w 1180796"/>
              <a:gd name="connsiteY3" fmla="*/ 830882 h 1423471"/>
              <a:gd name="connsiteX4" fmla="*/ 1176007 w 1180796"/>
              <a:gd name="connsiteY4" fmla="*/ 1299015 h 1423471"/>
              <a:gd name="connsiteX5" fmla="*/ 1106293 w 1180796"/>
              <a:gd name="connsiteY5" fmla="*/ 1261345 h 1423471"/>
              <a:gd name="connsiteX6" fmla="*/ 1093530 w 1180796"/>
              <a:gd name="connsiteY6" fmla="*/ 1409318 h 1423471"/>
              <a:gd name="connsiteX7" fmla="*/ 947470 w 1180796"/>
              <a:gd name="connsiteY7" fmla="*/ 1306915 h 1423471"/>
              <a:gd name="connsiteX8" fmla="*/ 895769 w 1180796"/>
              <a:gd name="connsiteY8" fmla="*/ 1423471 h 1423471"/>
              <a:gd name="connsiteX9" fmla="*/ 873874 w 1180796"/>
              <a:gd name="connsiteY9" fmla="*/ 986314 h 1423471"/>
              <a:gd name="connsiteX10" fmla="*/ 541005 w 1180796"/>
              <a:gd name="connsiteY10" fmla="*/ 803357 h 1423471"/>
              <a:gd name="connsiteX11" fmla="*/ 504720 w 1180796"/>
              <a:gd name="connsiteY11" fmla="*/ 953956 h 1423471"/>
              <a:gd name="connsiteX12" fmla="*/ 541004 w 1180796"/>
              <a:gd name="connsiteY12" fmla="*/ 1175672 h 1423471"/>
              <a:gd name="connsiteX13" fmla="*/ 532632 w 1180796"/>
              <a:gd name="connsiteY13" fmla="*/ 1402288 h 1423471"/>
              <a:gd name="connsiteX14" fmla="*/ 243154 w 1180796"/>
              <a:gd name="connsiteY14" fmla="*/ 889736 h 1423471"/>
              <a:gd name="connsiteX15" fmla="*/ 174649 w 1180796"/>
              <a:gd name="connsiteY15" fmla="*/ 445938 h 1423471"/>
              <a:gd name="connsiteX16" fmla="*/ 0 w 1180796"/>
              <a:gd name="connsiteY16" fmla="*/ 74192 h 1423471"/>
              <a:gd name="connsiteX17" fmla="*/ 567269 w 1180796"/>
              <a:gd name="connsiteY17" fmla="*/ 0 h 1423471"/>
              <a:gd name="connsiteX0" fmla="*/ 567269 w 1180796"/>
              <a:gd name="connsiteY0" fmla="*/ 0 h 1423471"/>
              <a:gd name="connsiteX1" fmla="*/ 568172 w 1180796"/>
              <a:gd name="connsiteY1" fmla="*/ 304800 h 1423471"/>
              <a:gd name="connsiteX2" fmla="*/ 779871 w 1180796"/>
              <a:gd name="connsiteY2" fmla="*/ 459344 h 1423471"/>
              <a:gd name="connsiteX3" fmla="*/ 1089331 w 1180796"/>
              <a:gd name="connsiteY3" fmla="*/ 830882 h 1423471"/>
              <a:gd name="connsiteX4" fmla="*/ 1176007 w 1180796"/>
              <a:gd name="connsiteY4" fmla="*/ 1299015 h 1423471"/>
              <a:gd name="connsiteX5" fmla="*/ 1106293 w 1180796"/>
              <a:gd name="connsiteY5" fmla="*/ 1261345 h 1423471"/>
              <a:gd name="connsiteX6" fmla="*/ 983732 w 1180796"/>
              <a:gd name="connsiteY6" fmla="*/ 1416181 h 1423471"/>
              <a:gd name="connsiteX7" fmla="*/ 947470 w 1180796"/>
              <a:gd name="connsiteY7" fmla="*/ 1306915 h 1423471"/>
              <a:gd name="connsiteX8" fmla="*/ 895769 w 1180796"/>
              <a:gd name="connsiteY8" fmla="*/ 1423471 h 1423471"/>
              <a:gd name="connsiteX9" fmla="*/ 873874 w 1180796"/>
              <a:gd name="connsiteY9" fmla="*/ 986314 h 1423471"/>
              <a:gd name="connsiteX10" fmla="*/ 541005 w 1180796"/>
              <a:gd name="connsiteY10" fmla="*/ 803357 h 1423471"/>
              <a:gd name="connsiteX11" fmla="*/ 504720 w 1180796"/>
              <a:gd name="connsiteY11" fmla="*/ 953956 h 1423471"/>
              <a:gd name="connsiteX12" fmla="*/ 541004 w 1180796"/>
              <a:gd name="connsiteY12" fmla="*/ 1175672 h 1423471"/>
              <a:gd name="connsiteX13" fmla="*/ 532632 w 1180796"/>
              <a:gd name="connsiteY13" fmla="*/ 1402288 h 1423471"/>
              <a:gd name="connsiteX14" fmla="*/ 243154 w 1180796"/>
              <a:gd name="connsiteY14" fmla="*/ 889736 h 1423471"/>
              <a:gd name="connsiteX15" fmla="*/ 174649 w 1180796"/>
              <a:gd name="connsiteY15" fmla="*/ 445938 h 1423471"/>
              <a:gd name="connsiteX16" fmla="*/ 0 w 1180796"/>
              <a:gd name="connsiteY16" fmla="*/ 74192 h 1423471"/>
              <a:gd name="connsiteX17" fmla="*/ 567269 w 1180796"/>
              <a:gd name="connsiteY17" fmla="*/ 0 h 1423471"/>
              <a:gd name="connsiteX0" fmla="*/ 567269 w 1180796"/>
              <a:gd name="connsiteY0" fmla="*/ 0 h 1423471"/>
              <a:gd name="connsiteX1" fmla="*/ 568172 w 1180796"/>
              <a:gd name="connsiteY1" fmla="*/ 304800 h 1423471"/>
              <a:gd name="connsiteX2" fmla="*/ 779871 w 1180796"/>
              <a:gd name="connsiteY2" fmla="*/ 459344 h 1423471"/>
              <a:gd name="connsiteX3" fmla="*/ 1089331 w 1180796"/>
              <a:gd name="connsiteY3" fmla="*/ 830882 h 1423471"/>
              <a:gd name="connsiteX4" fmla="*/ 1176007 w 1180796"/>
              <a:gd name="connsiteY4" fmla="*/ 1299015 h 1423471"/>
              <a:gd name="connsiteX5" fmla="*/ 1037669 w 1180796"/>
              <a:gd name="connsiteY5" fmla="*/ 1240758 h 1423471"/>
              <a:gd name="connsiteX6" fmla="*/ 983732 w 1180796"/>
              <a:gd name="connsiteY6" fmla="*/ 1416181 h 1423471"/>
              <a:gd name="connsiteX7" fmla="*/ 947470 w 1180796"/>
              <a:gd name="connsiteY7" fmla="*/ 1306915 h 1423471"/>
              <a:gd name="connsiteX8" fmla="*/ 895769 w 1180796"/>
              <a:gd name="connsiteY8" fmla="*/ 1423471 h 1423471"/>
              <a:gd name="connsiteX9" fmla="*/ 873874 w 1180796"/>
              <a:gd name="connsiteY9" fmla="*/ 986314 h 1423471"/>
              <a:gd name="connsiteX10" fmla="*/ 541005 w 1180796"/>
              <a:gd name="connsiteY10" fmla="*/ 803357 h 1423471"/>
              <a:gd name="connsiteX11" fmla="*/ 504720 w 1180796"/>
              <a:gd name="connsiteY11" fmla="*/ 953956 h 1423471"/>
              <a:gd name="connsiteX12" fmla="*/ 541004 w 1180796"/>
              <a:gd name="connsiteY12" fmla="*/ 1175672 h 1423471"/>
              <a:gd name="connsiteX13" fmla="*/ 532632 w 1180796"/>
              <a:gd name="connsiteY13" fmla="*/ 1402288 h 1423471"/>
              <a:gd name="connsiteX14" fmla="*/ 243154 w 1180796"/>
              <a:gd name="connsiteY14" fmla="*/ 889736 h 1423471"/>
              <a:gd name="connsiteX15" fmla="*/ 174649 w 1180796"/>
              <a:gd name="connsiteY15" fmla="*/ 445938 h 1423471"/>
              <a:gd name="connsiteX16" fmla="*/ 0 w 1180796"/>
              <a:gd name="connsiteY16" fmla="*/ 74192 h 1423471"/>
              <a:gd name="connsiteX17" fmla="*/ 567269 w 1180796"/>
              <a:gd name="connsiteY17" fmla="*/ 0 h 1423471"/>
              <a:gd name="connsiteX0" fmla="*/ 567269 w 1107563"/>
              <a:gd name="connsiteY0" fmla="*/ 0 h 1423471"/>
              <a:gd name="connsiteX1" fmla="*/ 568172 w 1107563"/>
              <a:gd name="connsiteY1" fmla="*/ 304800 h 1423471"/>
              <a:gd name="connsiteX2" fmla="*/ 779871 w 1107563"/>
              <a:gd name="connsiteY2" fmla="*/ 459344 h 1423471"/>
              <a:gd name="connsiteX3" fmla="*/ 1089331 w 1107563"/>
              <a:gd name="connsiteY3" fmla="*/ 830882 h 1423471"/>
              <a:gd name="connsiteX4" fmla="*/ 1079933 w 1107563"/>
              <a:gd name="connsiteY4" fmla="*/ 1333328 h 1423471"/>
              <a:gd name="connsiteX5" fmla="*/ 1037669 w 1107563"/>
              <a:gd name="connsiteY5" fmla="*/ 1240758 h 1423471"/>
              <a:gd name="connsiteX6" fmla="*/ 983732 w 1107563"/>
              <a:gd name="connsiteY6" fmla="*/ 1416181 h 1423471"/>
              <a:gd name="connsiteX7" fmla="*/ 947470 w 1107563"/>
              <a:gd name="connsiteY7" fmla="*/ 1306915 h 1423471"/>
              <a:gd name="connsiteX8" fmla="*/ 895769 w 1107563"/>
              <a:gd name="connsiteY8" fmla="*/ 1423471 h 1423471"/>
              <a:gd name="connsiteX9" fmla="*/ 873874 w 1107563"/>
              <a:gd name="connsiteY9" fmla="*/ 986314 h 1423471"/>
              <a:gd name="connsiteX10" fmla="*/ 541005 w 1107563"/>
              <a:gd name="connsiteY10" fmla="*/ 803357 h 1423471"/>
              <a:gd name="connsiteX11" fmla="*/ 504720 w 1107563"/>
              <a:gd name="connsiteY11" fmla="*/ 953956 h 1423471"/>
              <a:gd name="connsiteX12" fmla="*/ 541004 w 1107563"/>
              <a:gd name="connsiteY12" fmla="*/ 1175672 h 1423471"/>
              <a:gd name="connsiteX13" fmla="*/ 532632 w 1107563"/>
              <a:gd name="connsiteY13" fmla="*/ 1402288 h 1423471"/>
              <a:gd name="connsiteX14" fmla="*/ 243154 w 1107563"/>
              <a:gd name="connsiteY14" fmla="*/ 889736 h 1423471"/>
              <a:gd name="connsiteX15" fmla="*/ 174649 w 1107563"/>
              <a:gd name="connsiteY15" fmla="*/ 445938 h 1423471"/>
              <a:gd name="connsiteX16" fmla="*/ 0 w 1107563"/>
              <a:gd name="connsiteY16" fmla="*/ 74192 h 1423471"/>
              <a:gd name="connsiteX17" fmla="*/ 567269 w 1107563"/>
              <a:gd name="connsiteY17" fmla="*/ 0 h 1423471"/>
              <a:gd name="connsiteX0" fmla="*/ 567269 w 1107563"/>
              <a:gd name="connsiteY0" fmla="*/ 0 h 1423471"/>
              <a:gd name="connsiteX1" fmla="*/ 568172 w 1107563"/>
              <a:gd name="connsiteY1" fmla="*/ 304800 h 1423471"/>
              <a:gd name="connsiteX2" fmla="*/ 779871 w 1107563"/>
              <a:gd name="connsiteY2" fmla="*/ 459344 h 1423471"/>
              <a:gd name="connsiteX3" fmla="*/ 1089331 w 1107563"/>
              <a:gd name="connsiteY3" fmla="*/ 830882 h 1423471"/>
              <a:gd name="connsiteX4" fmla="*/ 1079933 w 1107563"/>
              <a:gd name="connsiteY4" fmla="*/ 1333328 h 1423471"/>
              <a:gd name="connsiteX5" fmla="*/ 1037669 w 1107563"/>
              <a:gd name="connsiteY5" fmla="*/ 1240758 h 1423471"/>
              <a:gd name="connsiteX6" fmla="*/ 983732 w 1107563"/>
              <a:gd name="connsiteY6" fmla="*/ 1416181 h 1423471"/>
              <a:gd name="connsiteX7" fmla="*/ 947470 w 1107563"/>
              <a:gd name="connsiteY7" fmla="*/ 1306915 h 1423471"/>
              <a:gd name="connsiteX8" fmla="*/ 895769 w 1107563"/>
              <a:gd name="connsiteY8" fmla="*/ 1423471 h 1423471"/>
              <a:gd name="connsiteX9" fmla="*/ 798388 w 1107563"/>
              <a:gd name="connsiteY9" fmla="*/ 986314 h 1423471"/>
              <a:gd name="connsiteX10" fmla="*/ 541005 w 1107563"/>
              <a:gd name="connsiteY10" fmla="*/ 803357 h 1423471"/>
              <a:gd name="connsiteX11" fmla="*/ 504720 w 1107563"/>
              <a:gd name="connsiteY11" fmla="*/ 953956 h 1423471"/>
              <a:gd name="connsiteX12" fmla="*/ 541004 w 1107563"/>
              <a:gd name="connsiteY12" fmla="*/ 1175672 h 1423471"/>
              <a:gd name="connsiteX13" fmla="*/ 532632 w 1107563"/>
              <a:gd name="connsiteY13" fmla="*/ 1402288 h 1423471"/>
              <a:gd name="connsiteX14" fmla="*/ 243154 w 1107563"/>
              <a:gd name="connsiteY14" fmla="*/ 889736 h 1423471"/>
              <a:gd name="connsiteX15" fmla="*/ 174649 w 1107563"/>
              <a:gd name="connsiteY15" fmla="*/ 445938 h 1423471"/>
              <a:gd name="connsiteX16" fmla="*/ 0 w 1107563"/>
              <a:gd name="connsiteY16" fmla="*/ 74192 h 1423471"/>
              <a:gd name="connsiteX17" fmla="*/ 567269 w 1107563"/>
              <a:gd name="connsiteY17" fmla="*/ 0 h 1423471"/>
              <a:gd name="connsiteX0" fmla="*/ 567269 w 1107563"/>
              <a:gd name="connsiteY0" fmla="*/ 0 h 1423471"/>
              <a:gd name="connsiteX1" fmla="*/ 568172 w 1107563"/>
              <a:gd name="connsiteY1" fmla="*/ 304800 h 1423471"/>
              <a:gd name="connsiteX2" fmla="*/ 779871 w 1107563"/>
              <a:gd name="connsiteY2" fmla="*/ 459344 h 1423471"/>
              <a:gd name="connsiteX3" fmla="*/ 1089331 w 1107563"/>
              <a:gd name="connsiteY3" fmla="*/ 830882 h 1423471"/>
              <a:gd name="connsiteX4" fmla="*/ 1079933 w 1107563"/>
              <a:gd name="connsiteY4" fmla="*/ 1333328 h 1423471"/>
              <a:gd name="connsiteX5" fmla="*/ 1037669 w 1107563"/>
              <a:gd name="connsiteY5" fmla="*/ 1240758 h 1423471"/>
              <a:gd name="connsiteX6" fmla="*/ 983732 w 1107563"/>
              <a:gd name="connsiteY6" fmla="*/ 1416181 h 1423471"/>
              <a:gd name="connsiteX7" fmla="*/ 947470 w 1107563"/>
              <a:gd name="connsiteY7" fmla="*/ 1306915 h 1423471"/>
              <a:gd name="connsiteX8" fmla="*/ 799694 w 1107563"/>
              <a:gd name="connsiteY8" fmla="*/ 1423471 h 1423471"/>
              <a:gd name="connsiteX9" fmla="*/ 798388 w 1107563"/>
              <a:gd name="connsiteY9" fmla="*/ 986314 h 1423471"/>
              <a:gd name="connsiteX10" fmla="*/ 541005 w 1107563"/>
              <a:gd name="connsiteY10" fmla="*/ 803357 h 1423471"/>
              <a:gd name="connsiteX11" fmla="*/ 504720 w 1107563"/>
              <a:gd name="connsiteY11" fmla="*/ 953956 h 1423471"/>
              <a:gd name="connsiteX12" fmla="*/ 541004 w 1107563"/>
              <a:gd name="connsiteY12" fmla="*/ 1175672 h 1423471"/>
              <a:gd name="connsiteX13" fmla="*/ 532632 w 1107563"/>
              <a:gd name="connsiteY13" fmla="*/ 1402288 h 1423471"/>
              <a:gd name="connsiteX14" fmla="*/ 243154 w 1107563"/>
              <a:gd name="connsiteY14" fmla="*/ 889736 h 1423471"/>
              <a:gd name="connsiteX15" fmla="*/ 174649 w 1107563"/>
              <a:gd name="connsiteY15" fmla="*/ 445938 h 1423471"/>
              <a:gd name="connsiteX16" fmla="*/ 0 w 1107563"/>
              <a:gd name="connsiteY16" fmla="*/ 74192 h 1423471"/>
              <a:gd name="connsiteX17" fmla="*/ 567269 w 1107563"/>
              <a:gd name="connsiteY17" fmla="*/ 0 h 1423471"/>
              <a:gd name="connsiteX0" fmla="*/ 567269 w 1107563"/>
              <a:gd name="connsiteY0" fmla="*/ 0 h 1423471"/>
              <a:gd name="connsiteX1" fmla="*/ 568172 w 1107563"/>
              <a:gd name="connsiteY1" fmla="*/ 304800 h 1423471"/>
              <a:gd name="connsiteX2" fmla="*/ 779871 w 1107563"/>
              <a:gd name="connsiteY2" fmla="*/ 459344 h 1423471"/>
              <a:gd name="connsiteX3" fmla="*/ 1089331 w 1107563"/>
              <a:gd name="connsiteY3" fmla="*/ 830882 h 1423471"/>
              <a:gd name="connsiteX4" fmla="*/ 1079933 w 1107563"/>
              <a:gd name="connsiteY4" fmla="*/ 1333328 h 1423471"/>
              <a:gd name="connsiteX5" fmla="*/ 1037669 w 1107563"/>
              <a:gd name="connsiteY5" fmla="*/ 1240758 h 1423471"/>
              <a:gd name="connsiteX6" fmla="*/ 983732 w 1107563"/>
              <a:gd name="connsiteY6" fmla="*/ 1416181 h 1423471"/>
              <a:gd name="connsiteX7" fmla="*/ 947470 w 1107563"/>
              <a:gd name="connsiteY7" fmla="*/ 1306915 h 1423471"/>
              <a:gd name="connsiteX8" fmla="*/ 799694 w 1107563"/>
              <a:gd name="connsiteY8" fmla="*/ 1423471 h 1423471"/>
              <a:gd name="connsiteX9" fmla="*/ 798388 w 1107563"/>
              <a:gd name="connsiteY9" fmla="*/ 986314 h 1423471"/>
              <a:gd name="connsiteX10" fmla="*/ 541005 w 1107563"/>
              <a:gd name="connsiteY10" fmla="*/ 803357 h 1423471"/>
              <a:gd name="connsiteX11" fmla="*/ 504720 w 1107563"/>
              <a:gd name="connsiteY11" fmla="*/ 953956 h 1423471"/>
              <a:gd name="connsiteX12" fmla="*/ 541004 w 1107563"/>
              <a:gd name="connsiteY12" fmla="*/ 1175672 h 1423471"/>
              <a:gd name="connsiteX13" fmla="*/ 532632 w 1107563"/>
              <a:gd name="connsiteY13" fmla="*/ 1402288 h 1423471"/>
              <a:gd name="connsiteX14" fmla="*/ 243154 w 1107563"/>
              <a:gd name="connsiteY14" fmla="*/ 889736 h 1423471"/>
              <a:gd name="connsiteX15" fmla="*/ 174649 w 1107563"/>
              <a:gd name="connsiteY15" fmla="*/ 445938 h 1423471"/>
              <a:gd name="connsiteX16" fmla="*/ 0 w 1107563"/>
              <a:gd name="connsiteY16" fmla="*/ 74192 h 1423471"/>
              <a:gd name="connsiteX17" fmla="*/ 567269 w 1107563"/>
              <a:gd name="connsiteY17" fmla="*/ 0 h 1423471"/>
              <a:gd name="connsiteX0" fmla="*/ 567269 w 1107563"/>
              <a:gd name="connsiteY0" fmla="*/ 0 h 1423471"/>
              <a:gd name="connsiteX1" fmla="*/ 568172 w 1107563"/>
              <a:gd name="connsiteY1" fmla="*/ 304800 h 1423471"/>
              <a:gd name="connsiteX2" fmla="*/ 779871 w 1107563"/>
              <a:gd name="connsiteY2" fmla="*/ 459344 h 1423471"/>
              <a:gd name="connsiteX3" fmla="*/ 1089331 w 1107563"/>
              <a:gd name="connsiteY3" fmla="*/ 830882 h 1423471"/>
              <a:gd name="connsiteX4" fmla="*/ 1079933 w 1107563"/>
              <a:gd name="connsiteY4" fmla="*/ 1333328 h 1423471"/>
              <a:gd name="connsiteX5" fmla="*/ 1037669 w 1107563"/>
              <a:gd name="connsiteY5" fmla="*/ 1240758 h 1423471"/>
              <a:gd name="connsiteX6" fmla="*/ 983732 w 1107563"/>
              <a:gd name="connsiteY6" fmla="*/ 1416181 h 1423471"/>
              <a:gd name="connsiteX7" fmla="*/ 878845 w 1107563"/>
              <a:gd name="connsiteY7" fmla="*/ 1286327 h 1423471"/>
              <a:gd name="connsiteX8" fmla="*/ 799694 w 1107563"/>
              <a:gd name="connsiteY8" fmla="*/ 1423471 h 1423471"/>
              <a:gd name="connsiteX9" fmla="*/ 798388 w 1107563"/>
              <a:gd name="connsiteY9" fmla="*/ 986314 h 1423471"/>
              <a:gd name="connsiteX10" fmla="*/ 541005 w 1107563"/>
              <a:gd name="connsiteY10" fmla="*/ 803357 h 1423471"/>
              <a:gd name="connsiteX11" fmla="*/ 504720 w 1107563"/>
              <a:gd name="connsiteY11" fmla="*/ 953956 h 1423471"/>
              <a:gd name="connsiteX12" fmla="*/ 541004 w 1107563"/>
              <a:gd name="connsiteY12" fmla="*/ 1175672 h 1423471"/>
              <a:gd name="connsiteX13" fmla="*/ 532632 w 1107563"/>
              <a:gd name="connsiteY13" fmla="*/ 1402288 h 1423471"/>
              <a:gd name="connsiteX14" fmla="*/ 243154 w 1107563"/>
              <a:gd name="connsiteY14" fmla="*/ 889736 h 1423471"/>
              <a:gd name="connsiteX15" fmla="*/ 174649 w 1107563"/>
              <a:gd name="connsiteY15" fmla="*/ 445938 h 1423471"/>
              <a:gd name="connsiteX16" fmla="*/ 0 w 1107563"/>
              <a:gd name="connsiteY16" fmla="*/ 74192 h 1423471"/>
              <a:gd name="connsiteX17" fmla="*/ 567269 w 1107563"/>
              <a:gd name="connsiteY17" fmla="*/ 0 h 1423471"/>
              <a:gd name="connsiteX0" fmla="*/ 567269 w 1107563"/>
              <a:gd name="connsiteY0" fmla="*/ 0 h 1424050"/>
              <a:gd name="connsiteX1" fmla="*/ 568172 w 1107563"/>
              <a:gd name="connsiteY1" fmla="*/ 304800 h 1424050"/>
              <a:gd name="connsiteX2" fmla="*/ 779871 w 1107563"/>
              <a:gd name="connsiteY2" fmla="*/ 459344 h 1424050"/>
              <a:gd name="connsiteX3" fmla="*/ 1089331 w 1107563"/>
              <a:gd name="connsiteY3" fmla="*/ 830882 h 1424050"/>
              <a:gd name="connsiteX4" fmla="*/ 1079933 w 1107563"/>
              <a:gd name="connsiteY4" fmla="*/ 1333328 h 1424050"/>
              <a:gd name="connsiteX5" fmla="*/ 1037669 w 1107563"/>
              <a:gd name="connsiteY5" fmla="*/ 1240758 h 1424050"/>
              <a:gd name="connsiteX6" fmla="*/ 928833 w 1107563"/>
              <a:gd name="connsiteY6" fmla="*/ 1423044 h 1424050"/>
              <a:gd name="connsiteX7" fmla="*/ 878845 w 1107563"/>
              <a:gd name="connsiteY7" fmla="*/ 1286327 h 1424050"/>
              <a:gd name="connsiteX8" fmla="*/ 799694 w 1107563"/>
              <a:gd name="connsiteY8" fmla="*/ 1423471 h 1424050"/>
              <a:gd name="connsiteX9" fmla="*/ 798388 w 1107563"/>
              <a:gd name="connsiteY9" fmla="*/ 986314 h 1424050"/>
              <a:gd name="connsiteX10" fmla="*/ 541005 w 1107563"/>
              <a:gd name="connsiteY10" fmla="*/ 803357 h 1424050"/>
              <a:gd name="connsiteX11" fmla="*/ 504720 w 1107563"/>
              <a:gd name="connsiteY11" fmla="*/ 953956 h 1424050"/>
              <a:gd name="connsiteX12" fmla="*/ 541004 w 1107563"/>
              <a:gd name="connsiteY12" fmla="*/ 1175672 h 1424050"/>
              <a:gd name="connsiteX13" fmla="*/ 532632 w 1107563"/>
              <a:gd name="connsiteY13" fmla="*/ 1402288 h 1424050"/>
              <a:gd name="connsiteX14" fmla="*/ 243154 w 1107563"/>
              <a:gd name="connsiteY14" fmla="*/ 889736 h 1424050"/>
              <a:gd name="connsiteX15" fmla="*/ 174649 w 1107563"/>
              <a:gd name="connsiteY15" fmla="*/ 445938 h 1424050"/>
              <a:gd name="connsiteX16" fmla="*/ 0 w 1107563"/>
              <a:gd name="connsiteY16" fmla="*/ 74192 h 1424050"/>
              <a:gd name="connsiteX17" fmla="*/ 567269 w 1107563"/>
              <a:gd name="connsiteY17" fmla="*/ 0 h 1424050"/>
              <a:gd name="connsiteX0" fmla="*/ 567269 w 1107563"/>
              <a:gd name="connsiteY0" fmla="*/ 0 h 1424050"/>
              <a:gd name="connsiteX1" fmla="*/ 568172 w 1107563"/>
              <a:gd name="connsiteY1" fmla="*/ 304800 h 1424050"/>
              <a:gd name="connsiteX2" fmla="*/ 779871 w 1107563"/>
              <a:gd name="connsiteY2" fmla="*/ 459344 h 1424050"/>
              <a:gd name="connsiteX3" fmla="*/ 1089331 w 1107563"/>
              <a:gd name="connsiteY3" fmla="*/ 830882 h 1424050"/>
              <a:gd name="connsiteX4" fmla="*/ 1079933 w 1107563"/>
              <a:gd name="connsiteY4" fmla="*/ 1333328 h 1424050"/>
              <a:gd name="connsiteX5" fmla="*/ 962182 w 1107563"/>
              <a:gd name="connsiteY5" fmla="*/ 1268207 h 1424050"/>
              <a:gd name="connsiteX6" fmla="*/ 928833 w 1107563"/>
              <a:gd name="connsiteY6" fmla="*/ 1423044 h 1424050"/>
              <a:gd name="connsiteX7" fmla="*/ 878845 w 1107563"/>
              <a:gd name="connsiteY7" fmla="*/ 1286327 h 1424050"/>
              <a:gd name="connsiteX8" fmla="*/ 799694 w 1107563"/>
              <a:gd name="connsiteY8" fmla="*/ 1423471 h 1424050"/>
              <a:gd name="connsiteX9" fmla="*/ 798388 w 1107563"/>
              <a:gd name="connsiteY9" fmla="*/ 986314 h 1424050"/>
              <a:gd name="connsiteX10" fmla="*/ 541005 w 1107563"/>
              <a:gd name="connsiteY10" fmla="*/ 803357 h 1424050"/>
              <a:gd name="connsiteX11" fmla="*/ 504720 w 1107563"/>
              <a:gd name="connsiteY11" fmla="*/ 953956 h 1424050"/>
              <a:gd name="connsiteX12" fmla="*/ 541004 w 1107563"/>
              <a:gd name="connsiteY12" fmla="*/ 1175672 h 1424050"/>
              <a:gd name="connsiteX13" fmla="*/ 532632 w 1107563"/>
              <a:gd name="connsiteY13" fmla="*/ 1402288 h 1424050"/>
              <a:gd name="connsiteX14" fmla="*/ 243154 w 1107563"/>
              <a:gd name="connsiteY14" fmla="*/ 889736 h 1424050"/>
              <a:gd name="connsiteX15" fmla="*/ 174649 w 1107563"/>
              <a:gd name="connsiteY15" fmla="*/ 445938 h 1424050"/>
              <a:gd name="connsiteX16" fmla="*/ 0 w 1107563"/>
              <a:gd name="connsiteY16" fmla="*/ 74192 h 1424050"/>
              <a:gd name="connsiteX17" fmla="*/ 567269 w 1107563"/>
              <a:gd name="connsiteY17" fmla="*/ 0 h 1424050"/>
              <a:gd name="connsiteX0" fmla="*/ 567269 w 1100111"/>
              <a:gd name="connsiteY0" fmla="*/ 0 h 1424050"/>
              <a:gd name="connsiteX1" fmla="*/ 568172 w 1100111"/>
              <a:gd name="connsiteY1" fmla="*/ 304800 h 1424050"/>
              <a:gd name="connsiteX2" fmla="*/ 779871 w 1100111"/>
              <a:gd name="connsiteY2" fmla="*/ 459344 h 1424050"/>
              <a:gd name="connsiteX3" fmla="*/ 1089331 w 1100111"/>
              <a:gd name="connsiteY3" fmla="*/ 830882 h 1424050"/>
              <a:gd name="connsiteX4" fmla="*/ 1045621 w 1100111"/>
              <a:gd name="connsiteY4" fmla="*/ 1395089 h 1424050"/>
              <a:gd name="connsiteX5" fmla="*/ 962182 w 1100111"/>
              <a:gd name="connsiteY5" fmla="*/ 1268207 h 1424050"/>
              <a:gd name="connsiteX6" fmla="*/ 928833 w 1100111"/>
              <a:gd name="connsiteY6" fmla="*/ 1423044 h 1424050"/>
              <a:gd name="connsiteX7" fmla="*/ 878845 w 1100111"/>
              <a:gd name="connsiteY7" fmla="*/ 1286327 h 1424050"/>
              <a:gd name="connsiteX8" fmla="*/ 799694 w 1100111"/>
              <a:gd name="connsiteY8" fmla="*/ 1423471 h 1424050"/>
              <a:gd name="connsiteX9" fmla="*/ 798388 w 1100111"/>
              <a:gd name="connsiteY9" fmla="*/ 986314 h 1424050"/>
              <a:gd name="connsiteX10" fmla="*/ 541005 w 1100111"/>
              <a:gd name="connsiteY10" fmla="*/ 803357 h 1424050"/>
              <a:gd name="connsiteX11" fmla="*/ 504720 w 1100111"/>
              <a:gd name="connsiteY11" fmla="*/ 953956 h 1424050"/>
              <a:gd name="connsiteX12" fmla="*/ 541004 w 1100111"/>
              <a:gd name="connsiteY12" fmla="*/ 1175672 h 1424050"/>
              <a:gd name="connsiteX13" fmla="*/ 532632 w 1100111"/>
              <a:gd name="connsiteY13" fmla="*/ 1402288 h 1424050"/>
              <a:gd name="connsiteX14" fmla="*/ 243154 w 1100111"/>
              <a:gd name="connsiteY14" fmla="*/ 889736 h 1424050"/>
              <a:gd name="connsiteX15" fmla="*/ 174649 w 1100111"/>
              <a:gd name="connsiteY15" fmla="*/ 445938 h 1424050"/>
              <a:gd name="connsiteX16" fmla="*/ 0 w 1100111"/>
              <a:gd name="connsiteY16" fmla="*/ 74192 h 1424050"/>
              <a:gd name="connsiteX17" fmla="*/ 567269 w 1100111"/>
              <a:gd name="connsiteY17" fmla="*/ 0 h 1424050"/>
              <a:gd name="connsiteX0" fmla="*/ 567269 w 1100111"/>
              <a:gd name="connsiteY0" fmla="*/ 0 h 1424050"/>
              <a:gd name="connsiteX1" fmla="*/ 568172 w 1100111"/>
              <a:gd name="connsiteY1" fmla="*/ 304800 h 1424050"/>
              <a:gd name="connsiteX2" fmla="*/ 779871 w 1100111"/>
              <a:gd name="connsiteY2" fmla="*/ 459344 h 1424050"/>
              <a:gd name="connsiteX3" fmla="*/ 1089331 w 1100111"/>
              <a:gd name="connsiteY3" fmla="*/ 830882 h 1424050"/>
              <a:gd name="connsiteX4" fmla="*/ 1045621 w 1100111"/>
              <a:gd name="connsiteY4" fmla="*/ 1395089 h 1424050"/>
              <a:gd name="connsiteX5" fmla="*/ 962182 w 1100111"/>
              <a:gd name="connsiteY5" fmla="*/ 1268207 h 1424050"/>
              <a:gd name="connsiteX6" fmla="*/ 928833 w 1100111"/>
              <a:gd name="connsiteY6" fmla="*/ 1423044 h 1424050"/>
              <a:gd name="connsiteX7" fmla="*/ 878845 w 1100111"/>
              <a:gd name="connsiteY7" fmla="*/ 1286327 h 1424050"/>
              <a:gd name="connsiteX8" fmla="*/ 717344 w 1100111"/>
              <a:gd name="connsiteY8" fmla="*/ 1423471 h 1424050"/>
              <a:gd name="connsiteX9" fmla="*/ 798388 w 1100111"/>
              <a:gd name="connsiteY9" fmla="*/ 986314 h 1424050"/>
              <a:gd name="connsiteX10" fmla="*/ 541005 w 1100111"/>
              <a:gd name="connsiteY10" fmla="*/ 803357 h 1424050"/>
              <a:gd name="connsiteX11" fmla="*/ 504720 w 1100111"/>
              <a:gd name="connsiteY11" fmla="*/ 953956 h 1424050"/>
              <a:gd name="connsiteX12" fmla="*/ 541004 w 1100111"/>
              <a:gd name="connsiteY12" fmla="*/ 1175672 h 1424050"/>
              <a:gd name="connsiteX13" fmla="*/ 532632 w 1100111"/>
              <a:gd name="connsiteY13" fmla="*/ 1402288 h 1424050"/>
              <a:gd name="connsiteX14" fmla="*/ 243154 w 1100111"/>
              <a:gd name="connsiteY14" fmla="*/ 889736 h 1424050"/>
              <a:gd name="connsiteX15" fmla="*/ 174649 w 1100111"/>
              <a:gd name="connsiteY15" fmla="*/ 445938 h 1424050"/>
              <a:gd name="connsiteX16" fmla="*/ 0 w 1100111"/>
              <a:gd name="connsiteY16" fmla="*/ 74192 h 1424050"/>
              <a:gd name="connsiteX17" fmla="*/ 567269 w 1100111"/>
              <a:gd name="connsiteY17" fmla="*/ 0 h 1424050"/>
              <a:gd name="connsiteX0" fmla="*/ 567269 w 1100111"/>
              <a:gd name="connsiteY0" fmla="*/ 0 h 1424121"/>
              <a:gd name="connsiteX1" fmla="*/ 568172 w 1100111"/>
              <a:gd name="connsiteY1" fmla="*/ 304800 h 1424121"/>
              <a:gd name="connsiteX2" fmla="*/ 779871 w 1100111"/>
              <a:gd name="connsiteY2" fmla="*/ 459344 h 1424121"/>
              <a:gd name="connsiteX3" fmla="*/ 1089331 w 1100111"/>
              <a:gd name="connsiteY3" fmla="*/ 830882 h 1424121"/>
              <a:gd name="connsiteX4" fmla="*/ 1045621 w 1100111"/>
              <a:gd name="connsiteY4" fmla="*/ 1395089 h 1424121"/>
              <a:gd name="connsiteX5" fmla="*/ 962182 w 1100111"/>
              <a:gd name="connsiteY5" fmla="*/ 1268207 h 1424121"/>
              <a:gd name="connsiteX6" fmla="*/ 928833 w 1100111"/>
              <a:gd name="connsiteY6" fmla="*/ 1423044 h 1424121"/>
              <a:gd name="connsiteX7" fmla="*/ 823946 w 1100111"/>
              <a:gd name="connsiteY7" fmla="*/ 1293190 h 1424121"/>
              <a:gd name="connsiteX8" fmla="*/ 717344 w 1100111"/>
              <a:gd name="connsiteY8" fmla="*/ 1423471 h 1424121"/>
              <a:gd name="connsiteX9" fmla="*/ 798388 w 1100111"/>
              <a:gd name="connsiteY9" fmla="*/ 986314 h 1424121"/>
              <a:gd name="connsiteX10" fmla="*/ 541005 w 1100111"/>
              <a:gd name="connsiteY10" fmla="*/ 803357 h 1424121"/>
              <a:gd name="connsiteX11" fmla="*/ 504720 w 1100111"/>
              <a:gd name="connsiteY11" fmla="*/ 953956 h 1424121"/>
              <a:gd name="connsiteX12" fmla="*/ 541004 w 1100111"/>
              <a:gd name="connsiteY12" fmla="*/ 1175672 h 1424121"/>
              <a:gd name="connsiteX13" fmla="*/ 532632 w 1100111"/>
              <a:gd name="connsiteY13" fmla="*/ 1402288 h 1424121"/>
              <a:gd name="connsiteX14" fmla="*/ 243154 w 1100111"/>
              <a:gd name="connsiteY14" fmla="*/ 889736 h 1424121"/>
              <a:gd name="connsiteX15" fmla="*/ 174649 w 1100111"/>
              <a:gd name="connsiteY15" fmla="*/ 445938 h 1424121"/>
              <a:gd name="connsiteX16" fmla="*/ 0 w 1100111"/>
              <a:gd name="connsiteY16" fmla="*/ 74192 h 1424121"/>
              <a:gd name="connsiteX17" fmla="*/ 567269 w 1100111"/>
              <a:gd name="connsiteY17" fmla="*/ 0 h 1424121"/>
              <a:gd name="connsiteX0" fmla="*/ 567269 w 1100111"/>
              <a:gd name="connsiteY0" fmla="*/ 0 h 1424121"/>
              <a:gd name="connsiteX1" fmla="*/ 568172 w 1100111"/>
              <a:gd name="connsiteY1" fmla="*/ 304800 h 1424121"/>
              <a:gd name="connsiteX2" fmla="*/ 779871 w 1100111"/>
              <a:gd name="connsiteY2" fmla="*/ 459344 h 1424121"/>
              <a:gd name="connsiteX3" fmla="*/ 1089331 w 1100111"/>
              <a:gd name="connsiteY3" fmla="*/ 830882 h 1424121"/>
              <a:gd name="connsiteX4" fmla="*/ 1045621 w 1100111"/>
              <a:gd name="connsiteY4" fmla="*/ 1395089 h 1424121"/>
              <a:gd name="connsiteX5" fmla="*/ 962182 w 1100111"/>
              <a:gd name="connsiteY5" fmla="*/ 1268207 h 1424121"/>
              <a:gd name="connsiteX6" fmla="*/ 928833 w 1100111"/>
              <a:gd name="connsiteY6" fmla="*/ 1423044 h 1424121"/>
              <a:gd name="connsiteX7" fmla="*/ 823946 w 1100111"/>
              <a:gd name="connsiteY7" fmla="*/ 1293190 h 1424121"/>
              <a:gd name="connsiteX8" fmla="*/ 717344 w 1100111"/>
              <a:gd name="connsiteY8" fmla="*/ 1423471 h 1424121"/>
              <a:gd name="connsiteX9" fmla="*/ 798388 w 1100111"/>
              <a:gd name="connsiteY9" fmla="*/ 986314 h 1424121"/>
              <a:gd name="connsiteX10" fmla="*/ 541005 w 1100111"/>
              <a:gd name="connsiteY10" fmla="*/ 803357 h 1424121"/>
              <a:gd name="connsiteX11" fmla="*/ 504720 w 1100111"/>
              <a:gd name="connsiteY11" fmla="*/ 953956 h 1424121"/>
              <a:gd name="connsiteX12" fmla="*/ 568454 w 1100111"/>
              <a:gd name="connsiteY12" fmla="*/ 1175672 h 1424121"/>
              <a:gd name="connsiteX13" fmla="*/ 532632 w 1100111"/>
              <a:gd name="connsiteY13" fmla="*/ 1402288 h 1424121"/>
              <a:gd name="connsiteX14" fmla="*/ 243154 w 1100111"/>
              <a:gd name="connsiteY14" fmla="*/ 889736 h 1424121"/>
              <a:gd name="connsiteX15" fmla="*/ 174649 w 1100111"/>
              <a:gd name="connsiteY15" fmla="*/ 445938 h 1424121"/>
              <a:gd name="connsiteX16" fmla="*/ 0 w 1100111"/>
              <a:gd name="connsiteY16" fmla="*/ 74192 h 1424121"/>
              <a:gd name="connsiteX17" fmla="*/ 567269 w 1100111"/>
              <a:gd name="connsiteY17" fmla="*/ 0 h 1424121"/>
              <a:gd name="connsiteX0" fmla="*/ 567269 w 1100111"/>
              <a:gd name="connsiteY0" fmla="*/ 0 h 1424121"/>
              <a:gd name="connsiteX1" fmla="*/ 568172 w 1100111"/>
              <a:gd name="connsiteY1" fmla="*/ 304800 h 1424121"/>
              <a:gd name="connsiteX2" fmla="*/ 779871 w 1100111"/>
              <a:gd name="connsiteY2" fmla="*/ 459344 h 1424121"/>
              <a:gd name="connsiteX3" fmla="*/ 1089331 w 1100111"/>
              <a:gd name="connsiteY3" fmla="*/ 830882 h 1424121"/>
              <a:gd name="connsiteX4" fmla="*/ 1045621 w 1100111"/>
              <a:gd name="connsiteY4" fmla="*/ 1395089 h 1424121"/>
              <a:gd name="connsiteX5" fmla="*/ 962182 w 1100111"/>
              <a:gd name="connsiteY5" fmla="*/ 1268207 h 1424121"/>
              <a:gd name="connsiteX6" fmla="*/ 928833 w 1100111"/>
              <a:gd name="connsiteY6" fmla="*/ 1423044 h 1424121"/>
              <a:gd name="connsiteX7" fmla="*/ 823946 w 1100111"/>
              <a:gd name="connsiteY7" fmla="*/ 1293190 h 1424121"/>
              <a:gd name="connsiteX8" fmla="*/ 717344 w 1100111"/>
              <a:gd name="connsiteY8" fmla="*/ 1423471 h 1424121"/>
              <a:gd name="connsiteX9" fmla="*/ 798388 w 1100111"/>
              <a:gd name="connsiteY9" fmla="*/ 986314 h 1424121"/>
              <a:gd name="connsiteX10" fmla="*/ 541005 w 1100111"/>
              <a:gd name="connsiteY10" fmla="*/ 803357 h 1424121"/>
              <a:gd name="connsiteX11" fmla="*/ 504720 w 1100111"/>
              <a:gd name="connsiteY11" fmla="*/ 953956 h 1424121"/>
              <a:gd name="connsiteX12" fmla="*/ 568454 w 1100111"/>
              <a:gd name="connsiteY12" fmla="*/ 1175672 h 1424121"/>
              <a:gd name="connsiteX13" fmla="*/ 587532 w 1100111"/>
              <a:gd name="connsiteY13" fmla="*/ 1374839 h 1424121"/>
              <a:gd name="connsiteX14" fmla="*/ 243154 w 1100111"/>
              <a:gd name="connsiteY14" fmla="*/ 889736 h 1424121"/>
              <a:gd name="connsiteX15" fmla="*/ 174649 w 1100111"/>
              <a:gd name="connsiteY15" fmla="*/ 445938 h 1424121"/>
              <a:gd name="connsiteX16" fmla="*/ 0 w 1100111"/>
              <a:gd name="connsiteY16" fmla="*/ 74192 h 1424121"/>
              <a:gd name="connsiteX17" fmla="*/ 567269 w 1100111"/>
              <a:gd name="connsiteY17" fmla="*/ 0 h 1424121"/>
              <a:gd name="connsiteX0" fmla="*/ 567269 w 1100111"/>
              <a:gd name="connsiteY0" fmla="*/ 0 h 1424121"/>
              <a:gd name="connsiteX1" fmla="*/ 568172 w 1100111"/>
              <a:gd name="connsiteY1" fmla="*/ 304800 h 1424121"/>
              <a:gd name="connsiteX2" fmla="*/ 779871 w 1100111"/>
              <a:gd name="connsiteY2" fmla="*/ 459344 h 1424121"/>
              <a:gd name="connsiteX3" fmla="*/ 1089331 w 1100111"/>
              <a:gd name="connsiteY3" fmla="*/ 830882 h 1424121"/>
              <a:gd name="connsiteX4" fmla="*/ 1045621 w 1100111"/>
              <a:gd name="connsiteY4" fmla="*/ 1395089 h 1424121"/>
              <a:gd name="connsiteX5" fmla="*/ 962182 w 1100111"/>
              <a:gd name="connsiteY5" fmla="*/ 1268207 h 1424121"/>
              <a:gd name="connsiteX6" fmla="*/ 928833 w 1100111"/>
              <a:gd name="connsiteY6" fmla="*/ 1423044 h 1424121"/>
              <a:gd name="connsiteX7" fmla="*/ 823946 w 1100111"/>
              <a:gd name="connsiteY7" fmla="*/ 1293190 h 1424121"/>
              <a:gd name="connsiteX8" fmla="*/ 717344 w 1100111"/>
              <a:gd name="connsiteY8" fmla="*/ 1423471 h 1424121"/>
              <a:gd name="connsiteX9" fmla="*/ 798388 w 1100111"/>
              <a:gd name="connsiteY9" fmla="*/ 986314 h 1424121"/>
              <a:gd name="connsiteX10" fmla="*/ 541005 w 1100111"/>
              <a:gd name="connsiteY10" fmla="*/ 803357 h 1424121"/>
              <a:gd name="connsiteX11" fmla="*/ 504720 w 1100111"/>
              <a:gd name="connsiteY11" fmla="*/ 953956 h 1424121"/>
              <a:gd name="connsiteX12" fmla="*/ 589041 w 1100111"/>
              <a:gd name="connsiteY12" fmla="*/ 1148223 h 1424121"/>
              <a:gd name="connsiteX13" fmla="*/ 587532 w 1100111"/>
              <a:gd name="connsiteY13" fmla="*/ 1374839 h 1424121"/>
              <a:gd name="connsiteX14" fmla="*/ 243154 w 1100111"/>
              <a:gd name="connsiteY14" fmla="*/ 889736 h 1424121"/>
              <a:gd name="connsiteX15" fmla="*/ 174649 w 1100111"/>
              <a:gd name="connsiteY15" fmla="*/ 445938 h 1424121"/>
              <a:gd name="connsiteX16" fmla="*/ 0 w 1100111"/>
              <a:gd name="connsiteY16" fmla="*/ 74192 h 1424121"/>
              <a:gd name="connsiteX17" fmla="*/ 567269 w 1100111"/>
              <a:gd name="connsiteY17" fmla="*/ 0 h 1424121"/>
              <a:gd name="connsiteX0" fmla="*/ 567269 w 1100111"/>
              <a:gd name="connsiteY0" fmla="*/ 0 h 1424121"/>
              <a:gd name="connsiteX1" fmla="*/ 568172 w 1100111"/>
              <a:gd name="connsiteY1" fmla="*/ 304800 h 1424121"/>
              <a:gd name="connsiteX2" fmla="*/ 779871 w 1100111"/>
              <a:gd name="connsiteY2" fmla="*/ 459344 h 1424121"/>
              <a:gd name="connsiteX3" fmla="*/ 1089331 w 1100111"/>
              <a:gd name="connsiteY3" fmla="*/ 830882 h 1424121"/>
              <a:gd name="connsiteX4" fmla="*/ 1045621 w 1100111"/>
              <a:gd name="connsiteY4" fmla="*/ 1395089 h 1424121"/>
              <a:gd name="connsiteX5" fmla="*/ 962182 w 1100111"/>
              <a:gd name="connsiteY5" fmla="*/ 1268207 h 1424121"/>
              <a:gd name="connsiteX6" fmla="*/ 928833 w 1100111"/>
              <a:gd name="connsiteY6" fmla="*/ 1423044 h 1424121"/>
              <a:gd name="connsiteX7" fmla="*/ 823946 w 1100111"/>
              <a:gd name="connsiteY7" fmla="*/ 1293190 h 1424121"/>
              <a:gd name="connsiteX8" fmla="*/ 717344 w 1100111"/>
              <a:gd name="connsiteY8" fmla="*/ 1423471 h 1424121"/>
              <a:gd name="connsiteX9" fmla="*/ 798388 w 1100111"/>
              <a:gd name="connsiteY9" fmla="*/ 986314 h 1424121"/>
              <a:gd name="connsiteX10" fmla="*/ 541005 w 1100111"/>
              <a:gd name="connsiteY10" fmla="*/ 803357 h 1424121"/>
              <a:gd name="connsiteX11" fmla="*/ 504720 w 1100111"/>
              <a:gd name="connsiteY11" fmla="*/ 953956 h 1424121"/>
              <a:gd name="connsiteX12" fmla="*/ 589041 w 1100111"/>
              <a:gd name="connsiteY12" fmla="*/ 1148223 h 1424121"/>
              <a:gd name="connsiteX13" fmla="*/ 628706 w 1100111"/>
              <a:gd name="connsiteY13" fmla="*/ 1361114 h 1424121"/>
              <a:gd name="connsiteX14" fmla="*/ 243154 w 1100111"/>
              <a:gd name="connsiteY14" fmla="*/ 889736 h 1424121"/>
              <a:gd name="connsiteX15" fmla="*/ 174649 w 1100111"/>
              <a:gd name="connsiteY15" fmla="*/ 445938 h 1424121"/>
              <a:gd name="connsiteX16" fmla="*/ 0 w 1100111"/>
              <a:gd name="connsiteY16" fmla="*/ 74192 h 1424121"/>
              <a:gd name="connsiteX17" fmla="*/ 567269 w 1100111"/>
              <a:gd name="connsiteY17" fmla="*/ 0 h 1424121"/>
              <a:gd name="connsiteX0" fmla="*/ 567269 w 1100111"/>
              <a:gd name="connsiteY0" fmla="*/ 0 h 1424121"/>
              <a:gd name="connsiteX1" fmla="*/ 568172 w 1100111"/>
              <a:gd name="connsiteY1" fmla="*/ 304800 h 1424121"/>
              <a:gd name="connsiteX2" fmla="*/ 779871 w 1100111"/>
              <a:gd name="connsiteY2" fmla="*/ 459344 h 1424121"/>
              <a:gd name="connsiteX3" fmla="*/ 1089331 w 1100111"/>
              <a:gd name="connsiteY3" fmla="*/ 830882 h 1424121"/>
              <a:gd name="connsiteX4" fmla="*/ 1045621 w 1100111"/>
              <a:gd name="connsiteY4" fmla="*/ 1395089 h 1424121"/>
              <a:gd name="connsiteX5" fmla="*/ 962182 w 1100111"/>
              <a:gd name="connsiteY5" fmla="*/ 1268207 h 1424121"/>
              <a:gd name="connsiteX6" fmla="*/ 928833 w 1100111"/>
              <a:gd name="connsiteY6" fmla="*/ 1423044 h 1424121"/>
              <a:gd name="connsiteX7" fmla="*/ 823946 w 1100111"/>
              <a:gd name="connsiteY7" fmla="*/ 1293190 h 1424121"/>
              <a:gd name="connsiteX8" fmla="*/ 717344 w 1100111"/>
              <a:gd name="connsiteY8" fmla="*/ 1423471 h 1424121"/>
              <a:gd name="connsiteX9" fmla="*/ 798388 w 1100111"/>
              <a:gd name="connsiteY9" fmla="*/ 986314 h 1424121"/>
              <a:gd name="connsiteX10" fmla="*/ 541005 w 1100111"/>
              <a:gd name="connsiteY10" fmla="*/ 803357 h 1424121"/>
              <a:gd name="connsiteX11" fmla="*/ 504720 w 1100111"/>
              <a:gd name="connsiteY11" fmla="*/ 953956 h 1424121"/>
              <a:gd name="connsiteX12" fmla="*/ 630216 w 1100111"/>
              <a:gd name="connsiteY12" fmla="*/ 1141361 h 1424121"/>
              <a:gd name="connsiteX13" fmla="*/ 628706 w 1100111"/>
              <a:gd name="connsiteY13" fmla="*/ 1361114 h 1424121"/>
              <a:gd name="connsiteX14" fmla="*/ 243154 w 1100111"/>
              <a:gd name="connsiteY14" fmla="*/ 889736 h 1424121"/>
              <a:gd name="connsiteX15" fmla="*/ 174649 w 1100111"/>
              <a:gd name="connsiteY15" fmla="*/ 445938 h 1424121"/>
              <a:gd name="connsiteX16" fmla="*/ 0 w 1100111"/>
              <a:gd name="connsiteY16" fmla="*/ 74192 h 1424121"/>
              <a:gd name="connsiteX17" fmla="*/ 567269 w 1100111"/>
              <a:gd name="connsiteY17" fmla="*/ 0 h 1424121"/>
              <a:gd name="connsiteX0" fmla="*/ 567269 w 1100111"/>
              <a:gd name="connsiteY0" fmla="*/ 0 h 1424121"/>
              <a:gd name="connsiteX1" fmla="*/ 568172 w 1100111"/>
              <a:gd name="connsiteY1" fmla="*/ 304800 h 1424121"/>
              <a:gd name="connsiteX2" fmla="*/ 779871 w 1100111"/>
              <a:gd name="connsiteY2" fmla="*/ 459344 h 1424121"/>
              <a:gd name="connsiteX3" fmla="*/ 1089331 w 1100111"/>
              <a:gd name="connsiteY3" fmla="*/ 830882 h 1424121"/>
              <a:gd name="connsiteX4" fmla="*/ 1045621 w 1100111"/>
              <a:gd name="connsiteY4" fmla="*/ 1395089 h 1424121"/>
              <a:gd name="connsiteX5" fmla="*/ 962182 w 1100111"/>
              <a:gd name="connsiteY5" fmla="*/ 1268207 h 1424121"/>
              <a:gd name="connsiteX6" fmla="*/ 928833 w 1100111"/>
              <a:gd name="connsiteY6" fmla="*/ 1423044 h 1424121"/>
              <a:gd name="connsiteX7" fmla="*/ 823946 w 1100111"/>
              <a:gd name="connsiteY7" fmla="*/ 1293190 h 1424121"/>
              <a:gd name="connsiteX8" fmla="*/ 717344 w 1100111"/>
              <a:gd name="connsiteY8" fmla="*/ 1423471 h 1424121"/>
              <a:gd name="connsiteX9" fmla="*/ 770939 w 1100111"/>
              <a:gd name="connsiteY9" fmla="*/ 1013764 h 1424121"/>
              <a:gd name="connsiteX10" fmla="*/ 541005 w 1100111"/>
              <a:gd name="connsiteY10" fmla="*/ 803357 h 1424121"/>
              <a:gd name="connsiteX11" fmla="*/ 504720 w 1100111"/>
              <a:gd name="connsiteY11" fmla="*/ 953956 h 1424121"/>
              <a:gd name="connsiteX12" fmla="*/ 630216 w 1100111"/>
              <a:gd name="connsiteY12" fmla="*/ 1141361 h 1424121"/>
              <a:gd name="connsiteX13" fmla="*/ 628706 w 1100111"/>
              <a:gd name="connsiteY13" fmla="*/ 1361114 h 1424121"/>
              <a:gd name="connsiteX14" fmla="*/ 243154 w 1100111"/>
              <a:gd name="connsiteY14" fmla="*/ 889736 h 1424121"/>
              <a:gd name="connsiteX15" fmla="*/ 174649 w 1100111"/>
              <a:gd name="connsiteY15" fmla="*/ 445938 h 1424121"/>
              <a:gd name="connsiteX16" fmla="*/ 0 w 1100111"/>
              <a:gd name="connsiteY16" fmla="*/ 74192 h 1424121"/>
              <a:gd name="connsiteX17" fmla="*/ 567269 w 1100111"/>
              <a:gd name="connsiteY17" fmla="*/ 0 h 1424121"/>
              <a:gd name="connsiteX0" fmla="*/ 567269 w 1100111"/>
              <a:gd name="connsiteY0" fmla="*/ 0 h 1424121"/>
              <a:gd name="connsiteX1" fmla="*/ 568172 w 1100111"/>
              <a:gd name="connsiteY1" fmla="*/ 304800 h 1424121"/>
              <a:gd name="connsiteX2" fmla="*/ 779871 w 1100111"/>
              <a:gd name="connsiteY2" fmla="*/ 459344 h 1424121"/>
              <a:gd name="connsiteX3" fmla="*/ 1089331 w 1100111"/>
              <a:gd name="connsiteY3" fmla="*/ 830882 h 1424121"/>
              <a:gd name="connsiteX4" fmla="*/ 1045621 w 1100111"/>
              <a:gd name="connsiteY4" fmla="*/ 1395089 h 1424121"/>
              <a:gd name="connsiteX5" fmla="*/ 962182 w 1100111"/>
              <a:gd name="connsiteY5" fmla="*/ 1268207 h 1424121"/>
              <a:gd name="connsiteX6" fmla="*/ 928833 w 1100111"/>
              <a:gd name="connsiteY6" fmla="*/ 1423044 h 1424121"/>
              <a:gd name="connsiteX7" fmla="*/ 823946 w 1100111"/>
              <a:gd name="connsiteY7" fmla="*/ 1293190 h 1424121"/>
              <a:gd name="connsiteX8" fmla="*/ 717344 w 1100111"/>
              <a:gd name="connsiteY8" fmla="*/ 1423471 h 1424121"/>
              <a:gd name="connsiteX9" fmla="*/ 770939 w 1100111"/>
              <a:gd name="connsiteY9" fmla="*/ 1013764 h 1424121"/>
              <a:gd name="connsiteX10" fmla="*/ 541005 w 1100111"/>
              <a:gd name="connsiteY10" fmla="*/ 803357 h 1424121"/>
              <a:gd name="connsiteX11" fmla="*/ 504720 w 1100111"/>
              <a:gd name="connsiteY11" fmla="*/ 953956 h 1424121"/>
              <a:gd name="connsiteX12" fmla="*/ 630216 w 1100111"/>
              <a:gd name="connsiteY12" fmla="*/ 1141361 h 1424121"/>
              <a:gd name="connsiteX13" fmla="*/ 628706 w 1100111"/>
              <a:gd name="connsiteY13" fmla="*/ 1361114 h 1424121"/>
              <a:gd name="connsiteX14" fmla="*/ 243154 w 1100111"/>
              <a:gd name="connsiteY14" fmla="*/ 889736 h 1424121"/>
              <a:gd name="connsiteX15" fmla="*/ 174649 w 1100111"/>
              <a:gd name="connsiteY15" fmla="*/ 445938 h 1424121"/>
              <a:gd name="connsiteX16" fmla="*/ 0 w 1100111"/>
              <a:gd name="connsiteY16" fmla="*/ 74192 h 1424121"/>
              <a:gd name="connsiteX17" fmla="*/ 567269 w 1100111"/>
              <a:gd name="connsiteY17" fmla="*/ 0 h 1424121"/>
              <a:gd name="connsiteX0" fmla="*/ 567269 w 1100111"/>
              <a:gd name="connsiteY0" fmla="*/ 0 h 1424121"/>
              <a:gd name="connsiteX1" fmla="*/ 568172 w 1100111"/>
              <a:gd name="connsiteY1" fmla="*/ 304800 h 1424121"/>
              <a:gd name="connsiteX2" fmla="*/ 779871 w 1100111"/>
              <a:gd name="connsiteY2" fmla="*/ 459344 h 1424121"/>
              <a:gd name="connsiteX3" fmla="*/ 1089331 w 1100111"/>
              <a:gd name="connsiteY3" fmla="*/ 830882 h 1424121"/>
              <a:gd name="connsiteX4" fmla="*/ 1045621 w 1100111"/>
              <a:gd name="connsiteY4" fmla="*/ 1395089 h 1424121"/>
              <a:gd name="connsiteX5" fmla="*/ 962182 w 1100111"/>
              <a:gd name="connsiteY5" fmla="*/ 1268207 h 1424121"/>
              <a:gd name="connsiteX6" fmla="*/ 928833 w 1100111"/>
              <a:gd name="connsiteY6" fmla="*/ 1423044 h 1424121"/>
              <a:gd name="connsiteX7" fmla="*/ 823946 w 1100111"/>
              <a:gd name="connsiteY7" fmla="*/ 1293190 h 1424121"/>
              <a:gd name="connsiteX8" fmla="*/ 717344 w 1100111"/>
              <a:gd name="connsiteY8" fmla="*/ 1423471 h 1424121"/>
              <a:gd name="connsiteX9" fmla="*/ 770939 w 1100111"/>
              <a:gd name="connsiteY9" fmla="*/ 1013764 h 1424121"/>
              <a:gd name="connsiteX10" fmla="*/ 541005 w 1100111"/>
              <a:gd name="connsiteY10" fmla="*/ 803357 h 1424121"/>
              <a:gd name="connsiteX11" fmla="*/ 504720 w 1100111"/>
              <a:gd name="connsiteY11" fmla="*/ 953956 h 1424121"/>
              <a:gd name="connsiteX12" fmla="*/ 630216 w 1100111"/>
              <a:gd name="connsiteY12" fmla="*/ 1141361 h 1424121"/>
              <a:gd name="connsiteX13" fmla="*/ 628706 w 1100111"/>
              <a:gd name="connsiteY13" fmla="*/ 1361114 h 1424121"/>
              <a:gd name="connsiteX14" fmla="*/ 243154 w 1100111"/>
              <a:gd name="connsiteY14" fmla="*/ 889736 h 1424121"/>
              <a:gd name="connsiteX15" fmla="*/ 174649 w 1100111"/>
              <a:gd name="connsiteY15" fmla="*/ 445938 h 1424121"/>
              <a:gd name="connsiteX16" fmla="*/ 0 w 1100111"/>
              <a:gd name="connsiteY16" fmla="*/ 74192 h 1424121"/>
              <a:gd name="connsiteX17" fmla="*/ 567269 w 1100111"/>
              <a:gd name="connsiteY17" fmla="*/ 0 h 1424121"/>
              <a:gd name="connsiteX0" fmla="*/ 567269 w 1100111"/>
              <a:gd name="connsiteY0" fmla="*/ 104232 h 1349929"/>
              <a:gd name="connsiteX1" fmla="*/ 568172 w 1100111"/>
              <a:gd name="connsiteY1" fmla="*/ 230608 h 1349929"/>
              <a:gd name="connsiteX2" fmla="*/ 779871 w 1100111"/>
              <a:gd name="connsiteY2" fmla="*/ 385152 h 1349929"/>
              <a:gd name="connsiteX3" fmla="*/ 1089331 w 1100111"/>
              <a:gd name="connsiteY3" fmla="*/ 756690 h 1349929"/>
              <a:gd name="connsiteX4" fmla="*/ 1045621 w 1100111"/>
              <a:gd name="connsiteY4" fmla="*/ 1320897 h 1349929"/>
              <a:gd name="connsiteX5" fmla="*/ 962182 w 1100111"/>
              <a:gd name="connsiteY5" fmla="*/ 1194015 h 1349929"/>
              <a:gd name="connsiteX6" fmla="*/ 928833 w 1100111"/>
              <a:gd name="connsiteY6" fmla="*/ 1348852 h 1349929"/>
              <a:gd name="connsiteX7" fmla="*/ 823946 w 1100111"/>
              <a:gd name="connsiteY7" fmla="*/ 1218998 h 1349929"/>
              <a:gd name="connsiteX8" fmla="*/ 717344 w 1100111"/>
              <a:gd name="connsiteY8" fmla="*/ 1349279 h 1349929"/>
              <a:gd name="connsiteX9" fmla="*/ 770939 w 1100111"/>
              <a:gd name="connsiteY9" fmla="*/ 939572 h 1349929"/>
              <a:gd name="connsiteX10" fmla="*/ 541005 w 1100111"/>
              <a:gd name="connsiteY10" fmla="*/ 729165 h 1349929"/>
              <a:gd name="connsiteX11" fmla="*/ 504720 w 1100111"/>
              <a:gd name="connsiteY11" fmla="*/ 879764 h 1349929"/>
              <a:gd name="connsiteX12" fmla="*/ 630216 w 1100111"/>
              <a:gd name="connsiteY12" fmla="*/ 1067169 h 1349929"/>
              <a:gd name="connsiteX13" fmla="*/ 628706 w 1100111"/>
              <a:gd name="connsiteY13" fmla="*/ 1286922 h 1349929"/>
              <a:gd name="connsiteX14" fmla="*/ 243154 w 1100111"/>
              <a:gd name="connsiteY14" fmla="*/ 815544 h 1349929"/>
              <a:gd name="connsiteX15" fmla="*/ 174649 w 1100111"/>
              <a:gd name="connsiteY15" fmla="*/ 371746 h 1349929"/>
              <a:gd name="connsiteX16" fmla="*/ 0 w 1100111"/>
              <a:gd name="connsiteY16" fmla="*/ 0 h 1349929"/>
              <a:gd name="connsiteX17" fmla="*/ 567269 w 1100111"/>
              <a:gd name="connsiteY17" fmla="*/ 104232 h 1349929"/>
              <a:gd name="connsiteX0" fmla="*/ 423157 w 955999"/>
              <a:gd name="connsiteY0" fmla="*/ 0 h 1245697"/>
              <a:gd name="connsiteX1" fmla="*/ 424060 w 955999"/>
              <a:gd name="connsiteY1" fmla="*/ 126376 h 1245697"/>
              <a:gd name="connsiteX2" fmla="*/ 635759 w 955999"/>
              <a:gd name="connsiteY2" fmla="*/ 280920 h 1245697"/>
              <a:gd name="connsiteX3" fmla="*/ 945219 w 955999"/>
              <a:gd name="connsiteY3" fmla="*/ 652458 h 1245697"/>
              <a:gd name="connsiteX4" fmla="*/ 901509 w 955999"/>
              <a:gd name="connsiteY4" fmla="*/ 1216665 h 1245697"/>
              <a:gd name="connsiteX5" fmla="*/ 818070 w 955999"/>
              <a:gd name="connsiteY5" fmla="*/ 1089783 h 1245697"/>
              <a:gd name="connsiteX6" fmla="*/ 784721 w 955999"/>
              <a:gd name="connsiteY6" fmla="*/ 1244620 h 1245697"/>
              <a:gd name="connsiteX7" fmla="*/ 679834 w 955999"/>
              <a:gd name="connsiteY7" fmla="*/ 1114766 h 1245697"/>
              <a:gd name="connsiteX8" fmla="*/ 573232 w 955999"/>
              <a:gd name="connsiteY8" fmla="*/ 1245047 h 1245697"/>
              <a:gd name="connsiteX9" fmla="*/ 626827 w 955999"/>
              <a:gd name="connsiteY9" fmla="*/ 835340 h 1245697"/>
              <a:gd name="connsiteX10" fmla="*/ 396893 w 955999"/>
              <a:gd name="connsiteY10" fmla="*/ 624933 h 1245697"/>
              <a:gd name="connsiteX11" fmla="*/ 360608 w 955999"/>
              <a:gd name="connsiteY11" fmla="*/ 775532 h 1245697"/>
              <a:gd name="connsiteX12" fmla="*/ 486104 w 955999"/>
              <a:gd name="connsiteY12" fmla="*/ 962937 h 1245697"/>
              <a:gd name="connsiteX13" fmla="*/ 484594 w 955999"/>
              <a:gd name="connsiteY13" fmla="*/ 1182690 h 1245697"/>
              <a:gd name="connsiteX14" fmla="*/ 99042 w 955999"/>
              <a:gd name="connsiteY14" fmla="*/ 711312 h 1245697"/>
              <a:gd name="connsiteX15" fmla="*/ 30537 w 955999"/>
              <a:gd name="connsiteY15" fmla="*/ 267514 h 1245697"/>
              <a:gd name="connsiteX16" fmla="*/ 0 w 955999"/>
              <a:gd name="connsiteY16" fmla="*/ 156541 h 1245697"/>
              <a:gd name="connsiteX17" fmla="*/ 423157 w 955999"/>
              <a:gd name="connsiteY17" fmla="*/ 0 h 1245697"/>
              <a:gd name="connsiteX0" fmla="*/ 423157 w 955999"/>
              <a:gd name="connsiteY0" fmla="*/ 0 h 1245697"/>
              <a:gd name="connsiteX1" fmla="*/ 424060 w 955999"/>
              <a:gd name="connsiteY1" fmla="*/ 126376 h 1245697"/>
              <a:gd name="connsiteX2" fmla="*/ 635759 w 955999"/>
              <a:gd name="connsiteY2" fmla="*/ 280920 h 1245697"/>
              <a:gd name="connsiteX3" fmla="*/ 945219 w 955999"/>
              <a:gd name="connsiteY3" fmla="*/ 652458 h 1245697"/>
              <a:gd name="connsiteX4" fmla="*/ 901509 w 955999"/>
              <a:gd name="connsiteY4" fmla="*/ 1216665 h 1245697"/>
              <a:gd name="connsiteX5" fmla="*/ 818070 w 955999"/>
              <a:gd name="connsiteY5" fmla="*/ 1089783 h 1245697"/>
              <a:gd name="connsiteX6" fmla="*/ 784721 w 955999"/>
              <a:gd name="connsiteY6" fmla="*/ 1244620 h 1245697"/>
              <a:gd name="connsiteX7" fmla="*/ 679834 w 955999"/>
              <a:gd name="connsiteY7" fmla="*/ 1114766 h 1245697"/>
              <a:gd name="connsiteX8" fmla="*/ 573232 w 955999"/>
              <a:gd name="connsiteY8" fmla="*/ 1245047 h 1245697"/>
              <a:gd name="connsiteX9" fmla="*/ 626827 w 955999"/>
              <a:gd name="connsiteY9" fmla="*/ 835340 h 1245697"/>
              <a:gd name="connsiteX10" fmla="*/ 396893 w 955999"/>
              <a:gd name="connsiteY10" fmla="*/ 624933 h 1245697"/>
              <a:gd name="connsiteX11" fmla="*/ 360608 w 955999"/>
              <a:gd name="connsiteY11" fmla="*/ 775532 h 1245697"/>
              <a:gd name="connsiteX12" fmla="*/ 486104 w 955999"/>
              <a:gd name="connsiteY12" fmla="*/ 962937 h 1245697"/>
              <a:gd name="connsiteX13" fmla="*/ 155809 w 955999"/>
              <a:gd name="connsiteY13" fmla="*/ 1124007 h 1245697"/>
              <a:gd name="connsiteX14" fmla="*/ 99042 w 955999"/>
              <a:gd name="connsiteY14" fmla="*/ 711312 h 1245697"/>
              <a:gd name="connsiteX15" fmla="*/ 30537 w 955999"/>
              <a:gd name="connsiteY15" fmla="*/ 267514 h 1245697"/>
              <a:gd name="connsiteX16" fmla="*/ 0 w 955999"/>
              <a:gd name="connsiteY16" fmla="*/ 156541 h 1245697"/>
              <a:gd name="connsiteX17" fmla="*/ 423157 w 955999"/>
              <a:gd name="connsiteY17" fmla="*/ 0 h 1245697"/>
              <a:gd name="connsiteX0" fmla="*/ 423157 w 955999"/>
              <a:gd name="connsiteY0" fmla="*/ 0 h 1245697"/>
              <a:gd name="connsiteX1" fmla="*/ 424060 w 955999"/>
              <a:gd name="connsiteY1" fmla="*/ 126376 h 1245697"/>
              <a:gd name="connsiteX2" fmla="*/ 635759 w 955999"/>
              <a:gd name="connsiteY2" fmla="*/ 280920 h 1245697"/>
              <a:gd name="connsiteX3" fmla="*/ 945219 w 955999"/>
              <a:gd name="connsiteY3" fmla="*/ 652458 h 1245697"/>
              <a:gd name="connsiteX4" fmla="*/ 901509 w 955999"/>
              <a:gd name="connsiteY4" fmla="*/ 1216665 h 1245697"/>
              <a:gd name="connsiteX5" fmla="*/ 818070 w 955999"/>
              <a:gd name="connsiteY5" fmla="*/ 1089783 h 1245697"/>
              <a:gd name="connsiteX6" fmla="*/ 784721 w 955999"/>
              <a:gd name="connsiteY6" fmla="*/ 1244620 h 1245697"/>
              <a:gd name="connsiteX7" fmla="*/ 679834 w 955999"/>
              <a:gd name="connsiteY7" fmla="*/ 1114766 h 1245697"/>
              <a:gd name="connsiteX8" fmla="*/ 573232 w 955999"/>
              <a:gd name="connsiteY8" fmla="*/ 1245047 h 1245697"/>
              <a:gd name="connsiteX9" fmla="*/ 626827 w 955999"/>
              <a:gd name="connsiteY9" fmla="*/ 835340 h 1245697"/>
              <a:gd name="connsiteX10" fmla="*/ 396893 w 955999"/>
              <a:gd name="connsiteY10" fmla="*/ 624933 h 1245697"/>
              <a:gd name="connsiteX11" fmla="*/ 360608 w 955999"/>
              <a:gd name="connsiteY11" fmla="*/ 775532 h 1245697"/>
              <a:gd name="connsiteX12" fmla="*/ 346050 w 955999"/>
              <a:gd name="connsiteY12" fmla="*/ 934464 h 1245697"/>
              <a:gd name="connsiteX13" fmla="*/ 155809 w 955999"/>
              <a:gd name="connsiteY13" fmla="*/ 1124007 h 1245697"/>
              <a:gd name="connsiteX14" fmla="*/ 99042 w 955999"/>
              <a:gd name="connsiteY14" fmla="*/ 711312 h 1245697"/>
              <a:gd name="connsiteX15" fmla="*/ 30537 w 955999"/>
              <a:gd name="connsiteY15" fmla="*/ 267514 h 1245697"/>
              <a:gd name="connsiteX16" fmla="*/ 0 w 955999"/>
              <a:gd name="connsiteY16" fmla="*/ 156541 h 1245697"/>
              <a:gd name="connsiteX17" fmla="*/ 423157 w 955999"/>
              <a:gd name="connsiteY17" fmla="*/ 0 h 1245697"/>
              <a:gd name="connsiteX0" fmla="*/ 423157 w 955999"/>
              <a:gd name="connsiteY0" fmla="*/ 0 h 1245697"/>
              <a:gd name="connsiteX1" fmla="*/ 424060 w 955999"/>
              <a:gd name="connsiteY1" fmla="*/ 126376 h 1245697"/>
              <a:gd name="connsiteX2" fmla="*/ 635759 w 955999"/>
              <a:gd name="connsiteY2" fmla="*/ 280920 h 1245697"/>
              <a:gd name="connsiteX3" fmla="*/ 945219 w 955999"/>
              <a:gd name="connsiteY3" fmla="*/ 652458 h 1245697"/>
              <a:gd name="connsiteX4" fmla="*/ 901509 w 955999"/>
              <a:gd name="connsiteY4" fmla="*/ 1216665 h 1245697"/>
              <a:gd name="connsiteX5" fmla="*/ 818070 w 955999"/>
              <a:gd name="connsiteY5" fmla="*/ 1089783 h 1245697"/>
              <a:gd name="connsiteX6" fmla="*/ 784721 w 955999"/>
              <a:gd name="connsiteY6" fmla="*/ 1244620 h 1245697"/>
              <a:gd name="connsiteX7" fmla="*/ 679834 w 955999"/>
              <a:gd name="connsiteY7" fmla="*/ 1114766 h 1245697"/>
              <a:gd name="connsiteX8" fmla="*/ 573232 w 955999"/>
              <a:gd name="connsiteY8" fmla="*/ 1245047 h 1245697"/>
              <a:gd name="connsiteX9" fmla="*/ 626827 w 955999"/>
              <a:gd name="connsiteY9" fmla="*/ 835340 h 1245697"/>
              <a:gd name="connsiteX10" fmla="*/ 396893 w 955999"/>
              <a:gd name="connsiteY10" fmla="*/ 624933 h 1245697"/>
              <a:gd name="connsiteX11" fmla="*/ 360608 w 955999"/>
              <a:gd name="connsiteY11" fmla="*/ 775532 h 1245697"/>
              <a:gd name="connsiteX12" fmla="*/ 346050 w 955999"/>
              <a:gd name="connsiteY12" fmla="*/ 934464 h 1245697"/>
              <a:gd name="connsiteX13" fmla="*/ 155809 w 955999"/>
              <a:gd name="connsiteY13" fmla="*/ 1124007 h 1245697"/>
              <a:gd name="connsiteX14" fmla="*/ 99042 w 955999"/>
              <a:gd name="connsiteY14" fmla="*/ 711312 h 1245697"/>
              <a:gd name="connsiteX15" fmla="*/ 30537 w 955999"/>
              <a:gd name="connsiteY15" fmla="*/ 267514 h 1245697"/>
              <a:gd name="connsiteX16" fmla="*/ 0 w 955999"/>
              <a:gd name="connsiteY16" fmla="*/ 156541 h 1245697"/>
              <a:gd name="connsiteX17" fmla="*/ 423157 w 955999"/>
              <a:gd name="connsiteY17" fmla="*/ 0 h 1245697"/>
              <a:gd name="connsiteX0" fmla="*/ 423157 w 955999"/>
              <a:gd name="connsiteY0" fmla="*/ 0 h 1245697"/>
              <a:gd name="connsiteX1" fmla="*/ 424060 w 955999"/>
              <a:gd name="connsiteY1" fmla="*/ 126376 h 1245697"/>
              <a:gd name="connsiteX2" fmla="*/ 635759 w 955999"/>
              <a:gd name="connsiteY2" fmla="*/ 280920 h 1245697"/>
              <a:gd name="connsiteX3" fmla="*/ 945219 w 955999"/>
              <a:gd name="connsiteY3" fmla="*/ 652458 h 1245697"/>
              <a:gd name="connsiteX4" fmla="*/ 901509 w 955999"/>
              <a:gd name="connsiteY4" fmla="*/ 1216665 h 1245697"/>
              <a:gd name="connsiteX5" fmla="*/ 818070 w 955999"/>
              <a:gd name="connsiteY5" fmla="*/ 1089783 h 1245697"/>
              <a:gd name="connsiteX6" fmla="*/ 784721 w 955999"/>
              <a:gd name="connsiteY6" fmla="*/ 1244620 h 1245697"/>
              <a:gd name="connsiteX7" fmla="*/ 679834 w 955999"/>
              <a:gd name="connsiteY7" fmla="*/ 1114766 h 1245697"/>
              <a:gd name="connsiteX8" fmla="*/ 573232 w 955999"/>
              <a:gd name="connsiteY8" fmla="*/ 1245047 h 1245697"/>
              <a:gd name="connsiteX9" fmla="*/ 626827 w 955999"/>
              <a:gd name="connsiteY9" fmla="*/ 835340 h 1245697"/>
              <a:gd name="connsiteX10" fmla="*/ 396893 w 955999"/>
              <a:gd name="connsiteY10" fmla="*/ 624933 h 1245697"/>
              <a:gd name="connsiteX11" fmla="*/ 360608 w 955999"/>
              <a:gd name="connsiteY11" fmla="*/ 775532 h 1245697"/>
              <a:gd name="connsiteX12" fmla="*/ 346050 w 955999"/>
              <a:gd name="connsiteY12" fmla="*/ 934464 h 1245697"/>
              <a:gd name="connsiteX13" fmla="*/ 155809 w 955999"/>
              <a:gd name="connsiteY13" fmla="*/ 1124007 h 1245697"/>
              <a:gd name="connsiteX14" fmla="*/ 99042 w 955999"/>
              <a:gd name="connsiteY14" fmla="*/ 711312 h 1245697"/>
              <a:gd name="connsiteX15" fmla="*/ 30537 w 955999"/>
              <a:gd name="connsiteY15" fmla="*/ 267514 h 1245697"/>
              <a:gd name="connsiteX16" fmla="*/ 0 w 955999"/>
              <a:gd name="connsiteY16" fmla="*/ 156541 h 1245697"/>
              <a:gd name="connsiteX17" fmla="*/ 423157 w 955999"/>
              <a:gd name="connsiteY17" fmla="*/ 0 h 1245697"/>
              <a:gd name="connsiteX0" fmla="*/ 423157 w 955999"/>
              <a:gd name="connsiteY0" fmla="*/ 0 h 1245697"/>
              <a:gd name="connsiteX1" fmla="*/ 424060 w 955999"/>
              <a:gd name="connsiteY1" fmla="*/ 126376 h 1245697"/>
              <a:gd name="connsiteX2" fmla="*/ 635759 w 955999"/>
              <a:gd name="connsiteY2" fmla="*/ 280920 h 1245697"/>
              <a:gd name="connsiteX3" fmla="*/ 945219 w 955999"/>
              <a:gd name="connsiteY3" fmla="*/ 652458 h 1245697"/>
              <a:gd name="connsiteX4" fmla="*/ 901509 w 955999"/>
              <a:gd name="connsiteY4" fmla="*/ 1216665 h 1245697"/>
              <a:gd name="connsiteX5" fmla="*/ 818070 w 955999"/>
              <a:gd name="connsiteY5" fmla="*/ 1089783 h 1245697"/>
              <a:gd name="connsiteX6" fmla="*/ 784721 w 955999"/>
              <a:gd name="connsiteY6" fmla="*/ 1244620 h 1245697"/>
              <a:gd name="connsiteX7" fmla="*/ 679834 w 955999"/>
              <a:gd name="connsiteY7" fmla="*/ 1114766 h 1245697"/>
              <a:gd name="connsiteX8" fmla="*/ 573232 w 955999"/>
              <a:gd name="connsiteY8" fmla="*/ 1245047 h 1245697"/>
              <a:gd name="connsiteX9" fmla="*/ 626827 w 955999"/>
              <a:gd name="connsiteY9" fmla="*/ 835340 h 1245697"/>
              <a:gd name="connsiteX10" fmla="*/ 396893 w 955999"/>
              <a:gd name="connsiteY10" fmla="*/ 624933 h 1245697"/>
              <a:gd name="connsiteX11" fmla="*/ 360608 w 955999"/>
              <a:gd name="connsiteY11" fmla="*/ 775532 h 1245697"/>
              <a:gd name="connsiteX12" fmla="*/ 366464 w 955999"/>
              <a:gd name="connsiteY12" fmla="*/ 938770 h 1245697"/>
              <a:gd name="connsiteX13" fmla="*/ 155809 w 955999"/>
              <a:gd name="connsiteY13" fmla="*/ 1124007 h 1245697"/>
              <a:gd name="connsiteX14" fmla="*/ 99042 w 955999"/>
              <a:gd name="connsiteY14" fmla="*/ 711312 h 1245697"/>
              <a:gd name="connsiteX15" fmla="*/ 30537 w 955999"/>
              <a:gd name="connsiteY15" fmla="*/ 267514 h 1245697"/>
              <a:gd name="connsiteX16" fmla="*/ 0 w 955999"/>
              <a:gd name="connsiteY16" fmla="*/ 156541 h 1245697"/>
              <a:gd name="connsiteX17" fmla="*/ 423157 w 955999"/>
              <a:gd name="connsiteY17" fmla="*/ 0 h 1245697"/>
              <a:gd name="connsiteX0" fmla="*/ 423157 w 955999"/>
              <a:gd name="connsiteY0" fmla="*/ 0 h 1245697"/>
              <a:gd name="connsiteX1" fmla="*/ 424060 w 955999"/>
              <a:gd name="connsiteY1" fmla="*/ 126376 h 1245697"/>
              <a:gd name="connsiteX2" fmla="*/ 635759 w 955999"/>
              <a:gd name="connsiteY2" fmla="*/ 280920 h 1245697"/>
              <a:gd name="connsiteX3" fmla="*/ 945219 w 955999"/>
              <a:gd name="connsiteY3" fmla="*/ 652458 h 1245697"/>
              <a:gd name="connsiteX4" fmla="*/ 901509 w 955999"/>
              <a:gd name="connsiteY4" fmla="*/ 1216665 h 1245697"/>
              <a:gd name="connsiteX5" fmla="*/ 818070 w 955999"/>
              <a:gd name="connsiteY5" fmla="*/ 1089783 h 1245697"/>
              <a:gd name="connsiteX6" fmla="*/ 784721 w 955999"/>
              <a:gd name="connsiteY6" fmla="*/ 1244620 h 1245697"/>
              <a:gd name="connsiteX7" fmla="*/ 679834 w 955999"/>
              <a:gd name="connsiteY7" fmla="*/ 1114766 h 1245697"/>
              <a:gd name="connsiteX8" fmla="*/ 573232 w 955999"/>
              <a:gd name="connsiteY8" fmla="*/ 1245047 h 1245697"/>
              <a:gd name="connsiteX9" fmla="*/ 626827 w 955999"/>
              <a:gd name="connsiteY9" fmla="*/ 835340 h 1245697"/>
              <a:gd name="connsiteX10" fmla="*/ 396893 w 955999"/>
              <a:gd name="connsiteY10" fmla="*/ 624933 h 1245697"/>
              <a:gd name="connsiteX11" fmla="*/ 360608 w 955999"/>
              <a:gd name="connsiteY11" fmla="*/ 775532 h 1245697"/>
              <a:gd name="connsiteX12" fmla="*/ 366464 w 955999"/>
              <a:gd name="connsiteY12" fmla="*/ 938770 h 1245697"/>
              <a:gd name="connsiteX13" fmla="*/ 215528 w 955999"/>
              <a:gd name="connsiteY13" fmla="*/ 1048113 h 1245697"/>
              <a:gd name="connsiteX14" fmla="*/ 99042 w 955999"/>
              <a:gd name="connsiteY14" fmla="*/ 711312 h 1245697"/>
              <a:gd name="connsiteX15" fmla="*/ 30537 w 955999"/>
              <a:gd name="connsiteY15" fmla="*/ 267514 h 1245697"/>
              <a:gd name="connsiteX16" fmla="*/ 0 w 955999"/>
              <a:gd name="connsiteY16" fmla="*/ 156541 h 1245697"/>
              <a:gd name="connsiteX17" fmla="*/ 423157 w 955999"/>
              <a:gd name="connsiteY17" fmla="*/ 0 h 1245697"/>
              <a:gd name="connsiteX0" fmla="*/ 423157 w 955999"/>
              <a:gd name="connsiteY0" fmla="*/ 0 h 1245697"/>
              <a:gd name="connsiteX1" fmla="*/ 424060 w 955999"/>
              <a:gd name="connsiteY1" fmla="*/ 126376 h 1245697"/>
              <a:gd name="connsiteX2" fmla="*/ 635759 w 955999"/>
              <a:gd name="connsiteY2" fmla="*/ 280920 h 1245697"/>
              <a:gd name="connsiteX3" fmla="*/ 945219 w 955999"/>
              <a:gd name="connsiteY3" fmla="*/ 652458 h 1245697"/>
              <a:gd name="connsiteX4" fmla="*/ 901509 w 955999"/>
              <a:gd name="connsiteY4" fmla="*/ 1216665 h 1245697"/>
              <a:gd name="connsiteX5" fmla="*/ 818070 w 955999"/>
              <a:gd name="connsiteY5" fmla="*/ 1089783 h 1245697"/>
              <a:gd name="connsiteX6" fmla="*/ 784721 w 955999"/>
              <a:gd name="connsiteY6" fmla="*/ 1244620 h 1245697"/>
              <a:gd name="connsiteX7" fmla="*/ 679834 w 955999"/>
              <a:gd name="connsiteY7" fmla="*/ 1114766 h 1245697"/>
              <a:gd name="connsiteX8" fmla="*/ 573232 w 955999"/>
              <a:gd name="connsiteY8" fmla="*/ 1245047 h 1245697"/>
              <a:gd name="connsiteX9" fmla="*/ 626827 w 955999"/>
              <a:gd name="connsiteY9" fmla="*/ 835340 h 1245697"/>
              <a:gd name="connsiteX10" fmla="*/ 396893 w 955999"/>
              <a:gd name="connsiteY10" fmla="*/ 624933 h 1245697"/>
              <a:gd name="connsiteX11" fmla="*/ 360608 w 955999"/>
              <a:gd name="connsiteY11" fmla="*/ 775532 h 1245697"/>
              <a:gd name="connsiteX12" fmla="*/ 383545 w 955999"/>
              <a:gd name="connsiteY12" fmla="*/ 948769 h 1245697"/>
              <a:gd name="connsiteX13" fmla="*/ 215528 w 955999"/>
              <a:gd name="connsiteY13" fmla="*/ 1048113 h 1245697"/>
              <a:gd name="connsiteX14" fmla="*/ 99042 w 955999"/>
              <a:gd name="connsiteY14" fmla="*/ 711312 h 1245697"/>
              <a:gd name="connsiteX15" fmla="*/ 30537 w 955999"/>
              <a:gd name="connsiteY15" fmla="*/ 267514 h 1245697"/>
              <a:gd name="connsiteX16" fmla="*/ 0 w 955999"/>
              <a:gd name="connsiteY16" fmla="*/ 156541 h 1245697"/>
              <a:gd name="connsiteX17" fmla="*/ 423157 w 955999"/>
              <a:gd name="connsiteY17" fmla="*/ 0 h 1245697"/>
              <a:gd name="connsiteX0" fmla="*/ 423157 w 955999"/>
              <a:gd name="connsiteY0" fmla="*/ 0 h 1245697"/>
              <a:gd name="connsiteX1" fmla="*/ 424060 w 955999"/>
              <a:gd name="connsiteY1" fmla="*/ 126376 h 1245697"/>
              <a:gd name="connsiteX2" fmla="*/ 635759 w 955999"/>
              <a:gd name="connsiteY2" fmla="*/ 280920 h 1245697"/>
              <a:gd name="connsiteX3" fmla="*/ 945219 w 955999"/>
              <a:gd name="connsiteY3" fmla="*/ 652458 h 1245697"/>
              <a:gd name="connsiteX4" fmla="*/ 901509 w 955999"/>
              <a:gd name="connsiteY4" fmla="*/ 1216665 h 1245697"/>
              <a:gd name="connsiteX5" fmla="*/ 818070 w 955999"/>
              <a:gd name="connsiteY5" fmla="*/ 1089783 h 1245697"/>
              <a:gd name="connsiteX6" fmla="*/ 784721 w 955999"/>
              <a:gd name="connsiteY6" fmla="*/ 1244620 h 1245697"/>
              <a:gd name="connsiteX7" fmla="*/ 679834 w 955999"/>
              <a:gd name="connsiteY7" fmla="*/ 1114766 h 1245697"/>
              <a:gd name="connsiteX8" fmla="*/ 573232 w 955999"/>
              <a:gd name="connsiteY8" fmla="*/ 1245047 h 1245697"/>
              <a:gd name="connsiteX9" fmla="*/ 626827 w 955999"/>
              <a:gd name="connsiteY9" fmla="*/ 835340 h 1245697"/>
              <a:gd name="connsiteX10" fmla="*/ 396893 w 955999"/>
              <a:gd name="connsiteY10" fmla="*/ 624933 h 1245697"/>
              <a:gd name="connsiteX11" fmla="*/ 360608 w 955999"/>
              <a:gd name="connsiteY11" fmla="*/ 775532 h 1245697"/>
              <a:gd name="connsiteX12" fmla="*/ 383545 w 955999"/>
              <a:gd name="connsiteY12" fmla="*/ 948769 h 1245697"/>
              <a:gd name="connsiteX13" fmla="*/ 215528 w 955999"/>
              <a:gd name="connsiteY13" fmla="*/ 1048113 h 1245697"/>
              <a:gd name="connsiteX14" fmla="*/ 99042 w 955999"/>
              <a:gd name="connsiteY14" fmla="*/ 711312 h 1245697"/>
              <a:gd name="connsiteX15" fmla="*/ 30537 w 955999"/>
              <a:gd name="connsiteY15" fmla="*/ 267514 h 1245697"/>
              <a:gd name="connsiteX16" fmla="*/ 0 w 955999"/>
              <a:gd name="connsiteY16" fmla="*/ 156541 h 1245697"/>
              <a:gd name="connsiteX17" fmla="*/ 423157 w 955999"/>
              <a:gd name="connsiteY17" fmla="*/ 0 h 1245697"/>
              <a:gd name="connsiteX0" fmla="*/ 423157 w 955999"/>
              <a:gd name="connsiteY0" fmla="*/ 0 h 1245697"/>
              <a:gd name="connsiteX1" fmla="*/ 424060 w 955999"/>
              <a:gd name="connsiteY1" fmla="*/ 126376 h 1245697"/>
              <a:gd name="connsiteX2" fmla="*/ 635759 w 955999"/>
              <a:gd name="connsiteY2" fmla="*/ 280920 h 1245697"/>
              <a:gd name="connsiteX3" fmla="*/ 945219 w 955999"/>
              <a:gd name="connsiteY3" fmla="*/ 652458 h 1245697"/>
              <a:gd name="connsiteX4" fmla="*/ 901509 w 955999"/>
              <a:gd name="connsiteY4" fmla="*/ 1216665 h 1245697"/>
              <a:gd name="connsiteX5" fmla="*/ 818070 w 955999"/>
              <a:gd name="connsiteY5" fmla="*/ 1089783 h 1245697"/>
              <a:gd name="connsiteX6" fmla="*/ 784721 w 955999"/>
              <a:gd name="connsiteY6" fmla="*/ 1244620 h 1245697"/>
              <a:gd name="connsiteX7" fmla="*/ 679834 w 955999"/>
              <a:gd name="connsiteY7" fmla="*/ 1114766 h 1245697"/>
              <a:gd name="connsiteX8" fmla="*/ 573232 w 955999"/>
              <a:gd name="connsiteY8" fmla="*/ 1245047 h 1245697"/>
              <a:gd name="connsiteX9" fmla="*/ 626827 w 955999"/>
              <a:gd name="connsiteY9" fmla="*/ 835340 h 1245697"/>
              <a:gd name="connsiteX10" fmla="*/ 396893 w 955999"/>
              <a:gd name="connsiteY10" fmla="*/ 624933 h 1245697"/>
              <a:gd name="connsiteX11" fmla="*/ 360608 w 955999"/>
              <a:gd name="connsiteY11" fmla="*/ 775532 h 1245697"/>
              <a:gd name="connsiteX12" fmla="*/ 383545 w 955999"/>
              <a:gd name="connsiteY12" fmla="*/ 948769 h 1245697"/>
              <a:gd name="connsiteX13" fmla="*/ 215528 w 955999"/>
              <a:gd name="connsiteY13" fmla="*/ 1048113 h 1245697"/>
              <a:gd name="connsiteX14" fmla="*/ 99042 w 955999"/>
              <a:gd name="connsiteY14" fmla="*/ 711312 h 1245697"/>
              <a:gd name="connsiteX15" fmla="*/ 30537 w 955999"/>
              <a:gd name="connsiteY15" fmla="*/ 267514 h 1245697"/>
              <a:gd name="connsiteX16" fmla="*/ 0 w 955999"/>
              <a:gd name="connsiteY16" fmla="*/ 156541 h 1245697"/>
              <a:gd name="connsiteX17" fmla="*/ 423157 w 955999"/>
              <a:gd name="connsiteY17" fmla="*/ 0 h 1245697"/>
              <a:gd name="connsiteX0" fmla="*/ 423157 w 955999"/>
              <a:gd name="connsiteY0" fmla="*/ 0 h 1245697"/>
              <a:gd name="connsiteX1" fmla="*/ 424060 w 955999"/>
              <a:gd name="connsiteY1" fmla="*/ 126376 h 1245697"/>
              <a:gd name="connsiteX2" fmla="*/ 635759 w 955999"/>
              <a:gd name="connsiteY2" fmla="*/ 280920 h 1245697"/>
              <a:gd name="connsiteX3" fmla="*/ 945219 w 955999"/>
              <a:gd name="connsiteY3" fmla="*/ 652458 h 1245697"/>
              <a:gd name="connsiteX4" fmla="*/ 901509 w 955999"/>
              <a:gd name="connsiteY4" fmla="*/ 1216665 h 1245697"/>
              <a:gd name="connsiteX5" fmla="*/ 818070 w 955999"/>
              <a:gd name="connsiteY5" fmla="*/ 1089783 h 1245697"/>
              <a:gd name="connsiteX6" fmla="*/ 784721 w 955999"/>
              <a:gd name="connsiteY6" fmla="*/ 1244620 h 1245697"/>
              <a:gd name="connsiteX7" fmla="*/ 679834 w 955999"/>
              <a:gd name="connsiteY7" fmla="*/ 1114766 h 1245697"/>
              <a:gd name="connsiteX8" fmla="*/ 573232 w 955999"/>
              <a:gd name="connsiteY8" fmla="*/ 1245047 h 1245697"/>
              <a:gd name="connsiteX9" fmla="*/ 626827 w 955999"/>
              <a:gd name="connsiteY9" fmla="*/ 835340 h 1245697"/>
              <a:gd name="connsiteX10" fmla="*/ 396893 w 955999"/>
              <a:gd name="connsiteY10" fmla="*/ 624933 h 1245697"/>
              <a:gd name="connsiteX11" fmla="*/ 360608 w 955999"/>
              <a:gd name="connsiteY11" fmla="*/ 775532 h 1245697"/>
              <a:gd name="connsiteX12" fmla="*/ 383545 w 955999"/>
              <a:gd name="connsiteY12" fmla="*/ 948769 h 1245697"/>
              <a:gd name="connsiteX13" fmla="*/ 221708 w 955999"/>
              <a:gd name="connsiteY13" fmla="*/ 1044086 h 1245697"/>
              <a:gd name="connsiteX14" fmla="*/ 99042 w 955999"/>
              <a:gd name="connsiteY14" fmla="*/ 711312 h 1245697"/>
              <a:gd name="connsiteX15" fmla="*/ 30537 w 955999"/>
              <a:gd name="connsiteY15" fmla="*/ 267514 h 1245697"/>
              <a:gd name="connsiteX16" fmla="*/ 0 w 955999"/>
              <a:gd name="connsiteY16" fmla="*/ 156541 h 1245697"/>
              <a:gd name="connsiteX17" fmla="*/ 423157 w 955999"/>
              <a:gd name="connsiteY17" fmla="*/ 0 h 1245697"/>
              <a:gd name="connsiteX0" fmla="*/ 423157 w 955999"/>
              <a:gd name="connsiteY0" fmla="*/ 0 h 1245697"/>
              <a:gd name="connsiteX1" fmla="*/ 424060 w 955999"/>
              <a:gd name="connsiteY1" fmla="*/ 126376 h 1245697"/>
              <a:gd name="connsiteX2" fmla="*/ 635759 w 955999"/>
              <a:gd name="connsiteY2" fmla="*/ 280920 h 1245697"/>
              <a:gd name="connsiteX3" fmla="*/ 945219 w 955999"/>
              <a:gd name="connsiteY3" fmla="*/ 652458 h 1245697"/>
              <a:gd name="connsiteX4" fmla="*/ 901509 w 955999"/>
              <a:gd name="connsiteY4" fmla="*/ 1216665 h 1245697"/>
              <a:gd name="connsiteX5" fmla="*/ 818070 w 955999"/>
              <a:gd name="connsiteY5" fmla="*/ 1089783 h 1245697"/>
              <a:gd name="connsiteX6" fmla="*/ 784721 w 955999"/>
              <a:gd name="connsiteY6" fmla="*/ 1244620 h 1245697"/>
              <a:gd name="connsiteX7" fmla="*/ 679834 w 955999"/>
              <a:gd name="connsiteY7" fmla="*/ 1114766 h 1245697"/>
              <a:gd name="connsiteX8" fmla="*/ 573232 w 955999"/>
              <a:gd name="connsiteY8" fmla="*/ 1245047 h 1245697"/>
              <a:gd name="connsiteX9" fmla="*/ 626827 w 955999"/>
              <a:gd name="connsiteY9" fmla="*/ 835340 h 1245697"/>
              <a:gd name="connsiteX10" fmla="*/ 396893 w 955999"/>
              <a:gd name="connsiteY10" fmla="*/ 624933 h 1245697"/>
              <a:gd name="connsiteX11" fmla="*/ 360608 w 955999"/>
              <a:gd name="connsiteY11" fmla="*/ 775532 h 1245697"/>
              <a:gd name="connsiteX12" fmla="*/ 383545 w 955999"/>
              <a:gd name="connsiteY12" fmla="*/ 948769 h 1245697"/>
              <a:gd name="connsiteX13" fmla="*/ 221708 w 955999"/>
              <a:gd name="connsiteY13" fmla="*/ 1044086 h 1245697"/>
              <a:gd name="connsiteX14" fmla="*/ 99042 w 955999"/>
              <a:gd name="connsiteY14" fmla="*/ 711312 h 1245697"/>
              <a:gd name="connsiteX15" fmla="*/ 30537 w 955999"/>
              <a:gd name="connsiteY15" fmla="*/ 267514 h 1245697"/>
              <a:gd name="connsiteX16" fmla="*/ 0 w 955999"/>
              <a:gd name="connsiteY16" fmla="*/ 156541 h 1245697"/>
              <a:gd name="connsiteX17" fmla="*/ 423157 w 955999"/>
              <a:gd name="connsiteY17" fmla="*/ 0 h 1245697"/>
              <a:gd name="connsiteX0" fmla="*/ 423157 w 955999"/>
              <a:gd name="connsiteY0" fmla="*/ 0 h 1245697"/>
              <a:gd name="connsiteX1" fmla="*/ 424060 w 955999"/>
              <a:gd name="connsiteY1" fmla="*/ 126376 h 1245697"/>
              <a:gd name="connsiteX2" fmla="*/ 635759 w 955999"/>
              <a:gd name="connsiteY2" fmla="*/ 280920 h 1245697"/>
              <a:gd name="connsiteX3" fmla="*/ 945219 w 955999"/>
              <a:gd name="connsiteY3" fmla="*/ 652458 h 1245697"/>
              <a:gd name="connsiteX4" fmla="*/ 901509 w 955999"/>
              <a:gd name="connsiteY4" fmla="*/ 1216665 h 1245697"/>
              <a:gd name="connsiteX5" fmla="*/ 818070 w 955999"/>
              <a:gd name="connsiteY5" fmla="*/ 1089783 h 1245697"/>
              <a:gd name="connsiteX6" fmla="*/ 784721 w 955999"/>
              <a:gd name="connsiteY6" fmla="*/ 1244620 h 1245697"/>
              <a:gd name="connsiteX7" fmla="*/ 679834 w 955999"/>
              <a:gd name="connsiteY7" fmla="*/ 1114766 h 1245697"/>
              <a:gd name="connsiteX8" fmla="*/ 573232 w 955999"/>
              <a:gd name="connsiteY8" fmla="*/ 1245047 h 1245697"/>
              <a:gd name="connsiteX9" fmla="*/ 626827 w 955999"/>
              <a:gd name="connsiteY9" fmla="*/ 835340 h 1245697"/>
              <a:gd name="connsiteX10" fmla="*/ 396893 w 955999"/>
              <a:gd name="connsiteY10" fmla="*/ 624933 h 1245697"/>
              <a:gd name="connsiteX11" fmla="*/ 360608 w 955999"/>
              <a:gd name="connsiteY11" fmla="*/ 775532 h 1245697"/>
              <a:gd name="connsiteX12" fmla="*/ 383545 w 955999"/>
              <a:gd name="connsiteY12" fmla="*/ 948769 h 1245697"/>
              <a:gd name="connsiteX13" fmla="*/ 221708 w 955999"/>
              <a:gd name="connsiteY13" fmla="*/ 1044086 h 1245697"/>
              <a:gd name="connsiteX14" fmla="*/ 99042 w 955999"/>
              <a:gd name="connsiteY14" fmla="*/ 711312 h 1245697"/>
              <a:gd name="connsiteX15" fmla="*/ 30537 w 955999"/>
              <a:gd name="connsiteY15" fmla="*/ 267514 h 1245697"/>
              <a:gd name="connsiteX16" fmla="*/ 0 w 955999"/>
              <a:gd name="connsiteY16" fmla="*/ 156541 h 1245697"/>
              <a:gd name="connsiteX17" fmla="*/ 423157 w 955999"/>
              <a:gd name="connsiteY17" fmla="*/ 0 h 1245697"/>
              <a:gd name="connsiteX0" fmla="*/ 300196 w 955999"/>
              <a:gd name="connsiteY0" fmla="*/ 0 h 1734331"/>
              <a:gd name="connsiteX1" fmla="*/ 424060 w 955999"/>
              <a:gd name="connsiteY1" fmla="*/ 615010 h 1734331"/>
              <a:gd name="connsiteX2" fmla="*/ 635759 w 955999"/>
              <a:gd name="connsiteY2" fmla="*/ 769554 h 1734331"/>
              <a:gd name="connsiteX3" fmla="*/ 945219 w 955999"/>
              <a:gd name="connsiteY3" fmla="*/ 1141092 h 1734331"/>
              <a:gd name="connsiteX4" fmla="*/ 901509 w 955999"/>
              <a:gd name="connsiteY4" fmla="*/ 1705299 h 1734331"/>
              <a:gd name="connsiteX5" fmla="*/ 818070 w 955999"/>
              <a:gd name="connsiteY5" fmla="*/ 1578417 h 1734331"/>
              <a:gd name="connsiteX6" fmla="*/ 784721 w 955999"/>
              <a:gd name="connsiteY6" fmla="*/ 1733254 h 1734331"/>
              <a:gd name="connsiteX7" fmla="*/ 679834 w 955999"/>
              <a:gd name="connsiteY7" fmla="*/ 1603400 h 1734331"/>
              <a:gd name="connsiteX8" fmla="*/ 573232 w 955999"/>
              <a:gd name="connsiteY8" fmla="*/ 1733681 h 1734331"/>
              <a:gd name="connsiteX9" fmla="*/ 626827 w 955999"/>
              <a:gd name="connsiteY9" fmla="*/ 1323974 h 1734331"/>
              <a:gd name="connsiteX10" fmla="*/ 396893 w 955999"/>
              <a:gd name="connsiteY10" fmla="*/ 1113567 h 1734331"/>
              <a:gd name="connsiteX11" fmla="*/ 360608 w 955999"/>
              <a:gd name="connsiteY11" fmla="*/ 1264166 h 1734331"/>
              <a:gd name="connsiteX12" fmla="*/ 383545 w 955999"/>
              <a:gd name="connsiteY12" fmla="*/ 1437403 h 1734331"/>
              <a:gd name="connsiteX13" fmla="*/ 221708 w 955999"/>
              <a:gd name="connsiteY13" fmla="*/ 1532720 h 1734331"/>
              <a:gd name="connsiteX14" fmla="*/ 99042 w 955999"/>
              <a:gd name="connsiteY14" fmla="*/ 1199946 h 1734331"/>
              <a:gd name="connsiteX15" fmla="*/ 30537 w 955999"/>
              <a:gd name="connsiteY15" fmla="*/ 756148 h 1734331"/>
              <a:gd name="connsiteX16" fmla="*/ 0 w 955999"/>
              <a:gd name="connsiteY16" fmla="*/ 645175 h 1734331"/>
              <a:gd name="connsiteX17" fmla="*/ 300196 w 955999"/>
              <a:gd name="connsiteY17" fmla="*/ 0 h 1734331"/>
              <a:gd name="connsiteX0" fmla="*/ 627984 w 1283787"/>
              <a:gd name="connsiteY0" fmla="*/ 368549 h 2102880"/>
              <a:gd name="connsiteX1" fmla="*/ 751848 w 1283787"/>
              <a:gd name="connsiteY1" fmla="*/ 983559 h 2102880"/>
              <a:gd name="connsiteX2" fmla="*/ 963547 w 1283787"/>
              <a:gd name="connsiteY2" fmla="*/ 1138103 h 2102880"/>
              <a:gd name="connsiteX3" fmla="*/ 1273007 w 1283787"/>
              <a:gd name="connsiteY3" fmla="*/ 1509641 h 2102880"/>
              <a:gd name="connsiteX4" fmla="*/ 1229297 w 1283787"/>
              <a:gd name="connsiteY4" fmla="*/ 2073848 h 2102880"/>
              <a:gd name="connsiteX5" fmla="*/ 1145858 w 1283787"/>
              <a:gd name="connsiteY5" fmla="*/ 1946966 h 2102880"/>
              <a:gd name="connsiteX6" fmla="*/ 1112509 w 1283787"/>
              <a:gd name="connsiteY6" fmla="*/ 2101803 h 2102880"/>
              <a:gd name="connsiteX7" fmla="*/ 1007622 w 1283787"/>
              <a:gd name="connsiteY7" fmla="*/ 1971949 h 2102880"/>
              <a:gd name="connsiteX8" fmla="*/ 901020 w 1283787"/>
              <a:gd name="connsiteY8" fmla="*/ 2102230 h 2102880"/>
              <a:gd name="connsiteX9" fmla="*/ 954615 w 1283787"/>
              <a:gd name="connsiteY9" fmla="*/ 1692523 h 2102880"/>
              <a:gd name="connsiteX10" fmla="*/ 724681 w 1283787"/>
              <a:gd name="connsiteY10" fmla="*/ 1482116 h 2102880"/>
              <a:gd name="connsiteX11" fmla="*/ 688396 w 1283787"/>
              <a:gd name="connsiteY11" fmla="*/ 1632715 h 2102880"/>
              <a:gd name="connsiteX12" fmla="*/ 711333 w 1283787"/>
              <a:gd name="connsiteY12" fmla="*/ 1805952 h 2102880"/>
              <a:gd name="connsiteX13" fmla="*/ 549496 w 1283787"/>
              <a:gd name="connsiteY13" fmla="*/ 1901269 h 2102880"/>
              <a:gd name="connsiteX14" fmla="*/ 426830 w 1283787"/>
              <a:gd name="connsiteY14" fmla="*/ 1568495 h 2102880"/>
              <a:gd name="connsiteX15" fmla="*/ 358325 w 1283787"/>
              <a:gd name="connsiteY15" fmla="*/ 1124697 h 2102880"/>
              <a:gd name="connsiteX16" fmla="*/ 0 w 1283787"/>
              <a:gd name="connsiteY16" fmla="*/ 0 h 2102880"/>
              <a:gd name="connsiteX17" fmla="*/ 627984 w 1283787"/>
              <a:gd name="connsiteY17" fmla="*/ 368549 h 2102880"/>
              <a:gd name="connsiteX0" fmla="*/ 568133 w 1223936"/>
              <a:gd name="connsiteY0" fmla="*/ 222659 h 1956990"/>
              <a:gd name="connsiteX1" fmla="*/ 691997 w 1223936"/>
              <a:gd name="connsiteY1" fmla="*/ 837669 h 1956990"/>
              <a:gd name="connsiteX2" fmla="*/ 903696 w 1223936"/>
              <a:gd name="connsiteY2" fmla="*/ 992213 h 1956990"/>
              <a:gd name="connsiteX3" fmla="*/ 1213156 w 1223936"/>
              <a:gd name="connsiteY3" fmla="*/ 1363751 h 1956990"/>
              <a:gd name="connsiteX4" fmla="*/ 1169446 w 1223936"/>
              <a:gd name="connsiteY4" fmla="*/ 1927958 h 1956990"/>
              <a:gd name="connsiteX5" fmla="*/ 1086007 w 1223936"/>
              <a:gd name="connsiteY5" fmla="*/ 1801076 h 1956990"/>
              <a:gd name="connsiteX6" fmla="*/ 1052658 w 1223936"/>
              <a:gd name="connsiteY6" fmla="*/ 1955913 h 1956990"/>
              <a:gd name="connsiteX7" fmla="*/ 947771 w 1223936"/>
              <a:gd name="connsiteY7" fmla="*/ 1826059 h 1956990"/>
              <a:gd name="connsiteX8" fmla="*/ 841169 w 1223936"/>
              <a:gd name="connsiteY8" fmla="*/ 1956340 h 1956990"/>
              <a:gd name="connsiteX9" fmla="*/ 894764 w 1223936"/>
              <a:gd name="connsiteY9" fmla="*/ 1546633 h 1956990"/>
              <a:gd name="connsiteX10" fmla="*/ 664830 w 1223936"/>
              <a:gd name="connsiteY10" fmla="*/ 1336226 h 1956990"/>
              <a:gd name="connsiteX11" fmla="*/ 628545 w 1223936"/>
              <a:gd name="connsiteY11" fmla="*/ 1486825 h 1956990"/>
              <a:gd name="connsiteX12" fmla="*/ 651482 w 1223936"/>
              <a:gd name="connsiteY12" fmla="*/ 1660062 h 1956990"/>
              <a:gd name="connsiteX13" fmla="*/ 489645 w 1223936"/>
              <a:gd name="connsiteY13" fmla="*/ 1755379 h 1956990"/>
              <a:gd name="connsiteX14" fmla="*/ 366979 w 1223936"/>
              <a:gd name="connsiteY14" fmla="*/ 1422605 h 1956990"/>
              <a:gd name="connsiteX15" fmla="*/ 298474 w 1223936"/>
              <a:gd name="connsiteY15" fmla="*/ 978807 h 1956990"/>
              <a:gd name="connsiteX16" fmla="*/ 0 w 1223936"/>
              <a:gd name="connsiteY16" fmla="*/ 0 h 1956990"/>
              <a:gd name="connsiteX17" fmla="*/ 568133 w 1223936"/>
              <a:gd name="connsiteY17" fmla="*/ 222659 h 1956990"/>
              <a:gd name="connsiteX0" fmla="*/ 588543 w 1223936"/>
              <a:gd name="connsiteY0" fmla="*/ 383685 h 1956990"/>
              <a:gd name="connsiteX1" fmla="*/ 691997 w 1223936"/>
              <a:gd name="connsiteY1" fmla="*/ 837669 h 1956990"/>
              <a:gd name="connsiteX2" fmla="*/ 903696 w 1223936"/>
              <a:gd name="connsiteY2" fmla="*/ 992213 h 1956990"/>
              <a:gd name="connsiteX3" fmla="*/ 1213156 w 1223936"/>
              <a:gd name="connsiteY3" fmla="*/ 1363751 h 1956990"/>
              <a:gd name="connsiteX4" fmla="*/ 1169446 w 1223936"/>
              <a:gd name="connsiteY4" fmla="*/ 1927958 h 1956990"/>
              <a:gd name="connsiteX5" fmla="*/ 1086007 w 1223936"/>
              <a:gd name="connsiteY5" fmla="*/ 1801076 h 1956990"/>
              <a:gd name="connsiteX6" fmla="*/ 1052658 w 1223936"/>
              <a:gd name="connsiteY6" fmla="*/ 1955913 h 1956990"/>
              <a:gd name="connsiteX7" fmla="*/ 947771 w 1223936"/>
              <a:gd name="connsiteY7" fmla="*/ 1826059 h 1956990"/>
              <a:gd name="connsiteX8" fmla="*/ 841169 w 1223936"/>
              <a:gd name="connsiteY8" fmla="*/ 1956340 h 1956990"/>
              <a:gd name="connsiteX9" fmla="*/ 894764 w 1223936"/>
              <a:gd name="connsiteY9" fmla="*/ 1546633 h 1956990"/>
              <a:gd name="connsiteX10" fmla="*/ 664830 w 1223936"/>
              <a:gd name="connsiteY10" fmla="*/ 1336226 h 1956990"/>
              <a:gd name="connsiteX11" fmla="*/ 628545 w 1223936"/>
              <a:gd name="connsiteY11" fmla="*/ 1486825 h 1956990"/>
              <a:gd name="connsiteX12" fmla="*/ 651482 w 1223936"/>
              <a:gd name="connsiteY12" fmla="*/ 1660062 h 1956990"/>
              <a:gd name="connsiteX13" fmla="*/ 489645 w 1223936"/>
              <a:gd name="connsiteY13" fmla="*/ 1755379 h 1956990"/>
              <a:gd name="connsiteX14" fmla="*/ 366979 w 1223936"/>
              <a:gd name="connsiteY14" fmla="*/ 1422605 h 1956990"/>
              <a:gd name="connsiteX15" fmla="*/ 298474 w 1223936"/>
              <a:gd name="connsiteY15" fmla="*/ 978807 h 1956990"/>
              <a:gd name="connsiteX16" fmla="*/ 0 w 1223936"/>
              <a:gd name="connsiteY16" fmla="*/ 0 h 1956990"/>
              <a:gd name="connsiteX17" fmla="*/ 588543 w 1223936"/>
              <a:gd name="connsiteY17" fmla="*/ 383685 h 1956990"/>
              <a:gd name="connsiteX0" fmla="*/ 598335 w 1223936"/>
              <a:gd name="connsiteY0" fmla="*/ 347369 h 1956990"/>
              <a:gd name="connsiteX1" fmla="*/ 691997 w 1223936"/>
              <a:gd name="connsiteY1" fmla="*/ 837669 h 1956990"/>
              <a:gd name="connsiteX2" fmla="*/ 903696 w 1223936"/>
              <a:gd name="connsiteY2" fmla="*/ 992213 h 1956990"/>
              <a:gd name="connsiteX3" fmla="*/ 1213156 w 1223936"/>
              <a:gd name="connsiteY3" fmla="*/ 1363751 h 1956990"/>
              <a:gd name="connsiteX4" fmla="*/ 1169446 w 1223936"/>
              <a:gd name="connsiteY4" fmla="*/ 1927958 h 1956990"/>
              <a:gd name="connsiteX5" fmla="*/ 1086007 w 1223936"/>
              <a:gd name="connsiteY5" fmla="*/ 1801076 h 1956990"/>
              <a:gd name="connsiteX6" fmla="*/ 1052658 w 1223936"/>
              <a:gd name="connsiteY6" fmla="*/ 1955913 h 1956990"/>
              <a:gd name="connsiteX7" fmla="*/ 947771 w 1223936"/>
              <a:gd name="connsiteY7" fmla="*/ 1826059 h 1956990"/>
              <a:gd name="connsiteX8" fmla="*/ 841169 w 1223936"/>
              <a:gd name="connsiteY8" fmla="*/ 1956340 h 1956990"/>
              <a:gd name="connsiteX9" fmla="*/ 894764 w 1223936"/>
              <a:gd name="connsiteY9" fmla="*/ 1546633 h 1956990"/>
              <a:gd name="connsiteX10" fmla="*/ 664830 w 1223936"/>
              <a:gd name="connsiteY10" fmla="*/ 1336226 h 1956990"/>
              <a:gd name="connsiteX11" fmla="*/ 628545 w 1223936"/>
              <a:gd name="connsiteY11" fmla="*/ 1486825 h 1956990"/>
              <a:gd name="connsiteX12" fmla="*/ 651482 w 1223936"/>
              <a:gd name="connsiteY12" fmla="*/ 1660062 h 1956990"/>
              <a:gd name="connsiteX13" fmla="*/ 489645 w 1223936"/>
              <a:gd name="connsiteY13" fmla="*/ 1755379 h 1956990"/>
              <a:gd name="connsiteX14" fmla="*/ 366979 w 1223936"/>
              <a:gd name="connsiteY14" fmla="*/ 1422605 h 1956990"/>
              <a:gd name="connsiteX15" fmla="*/ 298474 w 1223936"/>
              <a:gd name="connsiteY15" fmla="*/ 978807 h 1956990"/>
              <a:gd name="connsiteX16" fmla="*/ 0 w 1223936"/>
              <a:gd name="connsiteY16" fmla="*/ 0 h 1956990"/>
              <a:gd name="connsiteX17" fmla="*/ 598335 w 1223936"/>
              <a:gd name="connsiteY17" fmla="*/ 347369 h 1956990"/>
              <a:gd name="connsiteX0" fmla="*/ 594515 w 1220116"/>
              <a:gd name="connsiteY0" fmla="*/ 360423 h 1970044"/>
              <a:gd name="connsiteX1" fmla="*/ 688177 w 1220116"/>
              <a:gd name="connsiteY1" fmla="*/ 850723 h 1970044"/>
              <a:gd name="connsiteX2" fmla="*/ 899876 w 1220116"/>
              <a:gd name="connsiteY2" fmla="*/ 1005267 h 1970044"/>
              <a:gd name="connsiteX3" fmla="*/ 1209336 w 1220116"/>
              <a:gd name="connsiteY3" fmla="*/ 1376805 h 1970044"/>
              <a:gd name="connsiteX4" fmla="*/ 1165626 w 1220116"/>
              <a:gd name="connsiteY4" fmla="*/ 1941012 h 1970044"/>
              <a:gd name="connsiteX5" fmla="*/ 1082187 w 1220116"/>
              <a:gd name="connsiteY5" fmla="*/ 1814130 h 1970044"/>
              <a:gd name="connsiteX6" fmla="*/ 1048838 w 1220116"/>
              <a:gd name="connsiteY6" fmla="*/ 1968967 h 1970044"/>
              <a:gd name="connsiteX7" fmla="*/ 943951 w 1220116"/>
              <a:gd name="connsiteY7" fmla="*/ 1839113 h 1970044"/>
              <a:gd name="connsiteX8" fmla="*/ 837349 w 1220116"/>
              <a:gd name="connsiteY8" fmla="*/ 1969394 h 1970044"/>
              <a:gd name="connsiteX9" fmla="*/ 890944 w 1220116"/>
              <a:gd name="connsiteY9" fmla="*/ 1559687 h 1970044"/>
              <a:gd name="connsiteX10" fmla="*/ 661010 w 1220116"/>
              <a:gd name="connsiteY10" fmla="*/ 1349280 h 1970044"/>
              <a:gd name="connsiteX11" fmla="*/ 624725 w 1220116"/>
              <a:gd name="connsiteY11" fmla="*/ 1499879 h 1970044"/>
              <a:gd name="connsiteX12" fmla="*/ 647662 w 1220116"/>
              <a:gd name="connsiteY12" fmla="*/ 1673116 h 1970044"/>
              <a:gd name="connsiteX13" fmla="*/ 485825 w 1220116"/>
              <a:gd name="connsiteY13" fmla="*/ 1768433 h 1970044"/>
              <a:gd name="connsiteX14" fmla="*/ 363159 w 1220116"/>
              <a:gd name="connsiteY14" fmla="*/ 1435659 h 1970044"/>
              <a:gd name="connsiteX15" fmla="*/ 294654 w 1220116"/>
              <a:gd name="connsiteY15" fmla="*/ 991861 h 1970044"/>
              <a:gd name="connsiteX16" fmla="*/ 0 w 1220116"/>
              <a:gd name="connsiteY16" fmla="*/ 0 h 1970044"/>
              <a:gd name="connsiteX17" fmla="*/ 594515 w 1220116"/>
              <a:gd name="connsiteY17" fmla="*/ 360423 h 1970044"/>
              <a:gd name="connsiteX0" fmla="*/ 594515 w 1220116"/>
              <a:gd name="connsiteY0" fmla="*/ 360423 h 1970044"/>
              <a:gd name="connsiteX1" fmla="*/ 688177 w 1220116"/>
              <a:gd name="connsiteY1" fmla="*/ 850723 h 1970044"/>
              <a:gd name="connsiteX2" fmla="*/ 899876 w 1220116"/>
              <a:gd name="connsiteY2" fmla="*/ 1005267 h 1970044"/>
              <a:gd name="connsiteX3" fmla="*/ 1209336 w 1220116"/>
              <a:gd name="connsiteY3" fmla="*/ 1376805 h 1970044"/>
              <a:gd name="connsiteX4" fmla="*/ 1165626 w 1220116"/>
              <a:gd name="connsiteY4" fmla="*/ 1941012 h 1970044"/>
              <a:gd name="connsiteX5" fmla="*/ 1082187 w 1220116"/>
              <a:gd name="connsiteY5" fmla="*/ 1814130 h 1970044"/>
              <a:gd name="connsiteX6" fmla="*/ 1048838 w 1220116"/>
              <a:gd name="connsiteY6" fmla="*/ 1968967 h 1970044"/>
              <a:gd name="connsiteX7" fmla="*/ 943951 w 1220116"/>
              <a:gd name="connsiteY7" fmla="*/ 1839113 h 1970044"/>
              <a:gd name="connsiteX8" fmla="*/ 837349 w 1220116"/>
              <a:gd name="connsiteY8" fmla="*/ 1969394 h 1970044"/>
              <a:gd name="connsiteX9" fmla="*/ 890944 w 1220116"/>
              <a:gd name="connsiteY9" fmla="*/ 1559687 h 1970044"/>
              <a:gd name="connsiteX10" fmla="*/ 661010 w 1220116"/>
              <a:gd name="connsiteY10" fmla="*/ 1349280 h 1970044"/>
              <a:gd name="connsiteX11" fmla="*/ 585284 w 1220116"/>
              <a:gd name="connsiteY11" fmla="*/ 1515016 h 1970044"/>
              <a:gd name="connsiteX12" fmla="*/ 647662 w 1220116"/>
              <a:gd name="connsiteY12" fmla="*/ 1673116 h 1970044"/>
              <a:gd name="connsiteX13" fmla="*/ 485825 w 1220116"/>
              <a:gd name="connsiteY13" fmla="*/ 1768433 h 1970044"/>
              <a:gd name="connsiteX14" fmla="*/ 363159 w 1220116"/>
              <a:gd name="connsiteY14" fmla="*/ 1435659 h 1970044"/>
              <a:gd name="connsiteX15" fmla="*/ 294654 w 1220116"/>
              <a:gd name="connsiteY15" fmla="*/ 991861 h 1970044"/>
              <a:gd name="connsiteX16" fmla="*/ 0 w 1220116"/>
              <a:gd name="connsiteY16" fmla="*/ 0 h 1970044"/>
              <a:gd name="connsiteX17" fmla="*/ 594515 w 1220116"/>
              <a:gd name="connsiteY17" fmla="*/ 360423 h 1970044"/>
              <a:gd name="connsiteX0" fmla="*/ 594515 w 1220116"/>
              <a:gd name="connsiteY0" fmla="*/ 360423 h 1970044"/>
              <a:gd name="connsiteX1" fmla="*/ 688177 w 1220116"/>
              <a:gd name="connsiteY1" fmla="*/ 850723 h 1970044"/>
              <a:gd name="connsiteX2" fmla="*/ 899876 w 1220116"/>
              <a:gd name="connsiteY2" fmla="*/ 1005267 h 1970044"/>
              <a:gd name="connsiteX3" fmla="*/ 1209336 w 1220116"/>
              <a:gd name="connsiteY3" fmla="*/ 1376805 h 1970044"/>
              <a:gd name="connsiteX4" fmla="*/ 1165626 w 1220116"/>
              <a:gd name="connsiteY4" fmla="*/ 1941012 h 1970044"/>
              <a:gd name="connsiteX5" fmla="*/ 1082187 w 1220116"/>
              <a:gd name="connsiteY5" fmla="*/ 1814130 h 1970044"/>
              <a:gd name="connsiteX6" fmla="*/ 1048838 w 1220116"/>
              <a:gd name="connsiteY6" fmla="*/ 1968967 h 1970044"/>
              <a:gd name="connsiteX7" fmla="*/ 943951 w 1220116"/>
              <a:gd name="connsiteY7" fmla="*/ 1839113 h 1970044"/>
              <a:gd name="connsiteX8" fmla="*/ 837349 w 1220116"/>
              <a:gd name="connsiteY8" fmla="*/ 1969394 h 1970044"/>
              <a:gd name="connsiteX9" fmla="*/ 890944 w 1220116"/>
              <a:gd name="connsiteY9" fmla="*/ 1559687 h 1970044"/>
              <a:gd name="connsiteX10" fmla="*/ 661010 w 1220116"/>
              <a:gd name="connsiteY10" fmla="*/ 1349280 h 1970044"/>
              <a:gd name="connsiteX11" fmla="*/ 585284 w 1220116"/>
              <a:gd name="connsiteY11" fmla="*/ 1515016 h 1970044"/>
              <a:gd name="connsiteX12" fmla="*/ 579058 w 1220116"/>
              <a:gd name="connsiteY12" fmla="*/ 1659713 h 1970044"/>
              <a:gd name="connsiteX13" fmla="*/ 485825 w 1220116"/>
              <a:gd name="connsiteY13" fmla="*/ 1768433 h 1970044"/>
              <a:gd name="connsiteX14" fmla="*/ 363159 w 1220116"/>
              <a:gd name="connsiteY14" fmla="*/ 1435659 h 1970044"/>
              <a:gd name="connsiteX15" fmla="*/ 294654 w 1220116"/>
              <a:gd name="connsiteY15" fmla="*/ 991861 h 1970044"/>
              <a:gd name="connsiteX16" fmla="*/ 0 w 1220116"/>
              <a:gd name="connsiteY16" fmla="*/ 0 h 1970044"/>
              <a:gd name="connsiteX17" fmla="*/ 594515 w 1220116"/>
              <a:gd name="connsiteY17" fmla="*/ 360423 h 1970044"/>
              <a:gd name="connsiteX0" fmla="*/ 594515 w 1220116"/>
              <a:gd name="connsiteY0" fmla="*/ 360423 h 1970044"/>
              <a:gd name="connsiteX1" fmla="*/ 688177 w 1220116"/>
              <a:gd name="connsiteY1" fmla="*/ 850723 h 1970044"/>
              <a:gd name="connsiteX2" fmla="*/ 899876 w 1220116"/>
              <a:gd name="connsiteY2" fmla="*/ 1005267 h 1970044"/>
              <a:gd name="connsiteX3" fmla="*/ 1209336 w 1220116"/>
              <a:gd name="connsiteY3" fmla="*/ 1376805 h 1970044"/>
              <a:gd name="connsiteX4" fmla="*/ 1165626 w 1220116"/>
              <a:gd name="connsiteY4" fmla="*/ 1941012 h 1970044"/>
              <a:gd name="connsiteX5" fmla="*/ 1082187 w 1220116"/>
              <a:gd name="connsiteY5" fmla="*/ 1814130 h 1970044"/>
              <a:gd name="connsiteX6" fmla="*/ 1048838 w 1220116"/>
              <a:gd name="connsiteY6" fmla="*/ 1968967 h 1970044"/>
              <a:gd name="connsiteX7" fmla="*/ 943951 w 1220116"/>
              <a:gd name="connsiteY7" fmla="*/ 1839113 h 1970044"/>
              <a:gd name="connsiteX8" fmla="*/ 837349 w 1220116"/>
              <a:gd name="connsiteY8" fmla="*/ 1969394 h 1970044"/>
              <a:gd name="connsiteX9" fmla="*/ 890944 w 1220116"/>
              <a:gd name="connsiteY9" fmla="*/ 1559687 h 1970044"/>
              <a:gd name="connsiteX10" fmla="*/ 661010 w 1220116"/>
              <a:gd name="connsiteY10" fmla="*/ 1349280 h 1970044"/>
              <a:gd name="connsiteX11" fmla="*/ 585284 w 1220116"/>
              <a:gd name="connsiteY11" fmla="*/ 1515016 h 1970044"/>
              <a:gd name="connsiteX12" fmla="*/ 579058 w 1220116"/>
              <a:gd name="connsiteY12" fmla="*/ 1659713 h 1970044"/>
              <a:gd name="connsiteX13" fmla="*/ 376393 w 1220116"/>
              <a:gd name="connsiteY13" fmla="*/ 1746419 h 1970044"/>
              <a:gd name="connsiteX14" fmla="*/ 363159 w 1220116"/>
              <a:gd name="connsiteY14" fmla="*/ 1435659 h 1970044"/>
              <a:gd name="connsiteX15" fmla="*/ 294654 w 1220116"/>
              <a:gd name="connsiteY15" fmla="*/ 991861 h 1970044"/>
              <a:gd name="connsiteX16" fmla="*/ 0 w 1220116"/>
              <a:gd name="connsiteY16" fmla="*/ 0 h 1970044"/>
              <a:gd name="connsiteX17" fmla="*/ 594515 w 1220116"/>
              <a:gd name="connsiteY17" fmla="*/ 360423 h 1970044"/>
              <a:gd name="connsiteX0" fmla="*/ 594515 w 1220116"/>
              <a:gd name="connsiteY0" fmla="*/ 360423 h 1970044"/>
              <a:gd name="connsiteX1" fmla="*/ 688177 w 1220116"/>
              <a:gd name="connsiteY1" fmla="*/ 850723 h 1970044"/>
              <a:gd name="connsiteX2" fmla="*/ 899876 w 1220116"/>
              <a:gd name="connsiteY2" fmla="*/ 1005267 h 1970044"/>
              <a:gd name="connsiteX3" fmla="*/ 1209336 w 1220116"/>
              <a:gd name="connsiteY3" fmla="*/ 1376805 h 1970044"/>
              <a:gd name="connsiteX4" fmla="*/ 1165626 w 1220116"/>
              <a:gd name="connsiteY4" fmla="*/ 1941012 h 1970044"/>
              <a:gd name="connsiteX5" fmla="*/ 1082187 w 1220116"/>
              <a:gd name="connsiteY5" fmla="*/ 1814130 h 1970044"/>
              <a:gd name="connsiteX6" fmla="*/ 1048838 w 1220116"/>
              <a:gd name="connsiteY6" fmla="*/ 1968967 h 1970044"/>
              <a:gd name="connsiteX7" fmla="*/ 943951 w 1220116"/>
              <a:gd name="connsiteY7" fmla="*/ 1839113 h 1970044"/>
              <a:gd name="connsiteX8" fmla="*/ 837349 w 1220116"/>
              <a:gd name="connsiteY8" fmla="*/ 1969394 h 1970044"/>
              <a:gd name="connsiteX9" fmla="*/ 890944 w 1220116"/>
              <a:gd name="connsiteY9" fmla="*/ 1559687 h 1970044"/>
              <a:gd name="connsiteX10" fmla="*/ 661010 w 1220116"/>
              <a:gd name="connsiteY10" fmla="*/ 1349280 h 1970044"/>
              <a:gd name="connsiteX11" fmla="*/ 585284 w 1220116"/>
              <a:gd name="connsiteY11" fmla="*/ 1515016 h 1970044"/>
              <a:gd name="connsiteX12" fmla="*/ 579058 w 1220116"/>
              <a:gd name="connsiteY12" fmla="*/ 1659713 h 1970044"/>
              <a:gd name="connsiteX13" fmla="*/ 376393 w 1220116"/>
              <a:gd name="connsiteY13" fmla="*/ 1746419 h 1970044"/>
              <a:gd name="connsiteX14" fmla="*/ 351077 w 1220116"/>
              <a:gd name="connsiteY14" fmla="*/ 1417119 h 1970044"/>
              <a:gd name="connsiteX15" fmla="*/ 294654 w 1220116"/>
              <a:gd name="connsiteY15" fmla="*/ 991861 h 1970044"/>
              <a:gd name="connsiteX16" fmla="*/ 0 w 1220116"/>
              <a:gd name="connsiteY16" fmla="*/ 0 h 1970044"/>
              <a:gd name="connsiteX17" fmla="*/ 594515 w 1220116"/>
              <a:gd name="connsiteY17" fmla="*/ 360423 h 1970044"/>
              <a:gd name="connsiteX0" fmla="*/ 594515 w 1220116"/>
              <a:gd name="connsiteY0" fmla="*/ 360423 h 1970044"/>
              <a:gd name="connsiteX1" fmla="*/ 688177 w 1220116"/>
              <a:gd name="connsiteY1" fmla="*/ 850723 h 1970044"/>
              <a:gd name="connsiteX2" fmla="*/ 899876 w 1220116"/>
              <a:gd name="connsiteY2" fmla="*/ 1005267 h 1970044"/>
              <a:gd name="connsiteX3" fmla="*/ 1209336 w 1220116"/>
              <a:gd name="connsiteY3" fmla="*/ 1376805 h 1970044"/>
              <a:gd name="connsiteX4" fmla="*/ 1165626 w 1220116"/>
              <a:gd name="connsiteY4" fmla="*/ 1941012 h 1970044"/>
              <a:gd name="connsiteX5" fmla="*/ 1082187 w 1220116"/>
              <a:gd name="connsiteY5" fmla="*/ 1814130 h 1970044"/>
              <a:gd name="connsiteX6" fmla="*/ 1048838 w 1220116"/>
              <a:gd name="connsiteY6" fmla="*/ 1968967 h 1970044"/>
              <a:gd name="connsiteX7" fmla="*/ 943951 w 1220116"/>
              <a:gd name="connsiteY7" fmla="*/ 1839113 h 1970044"/>
              <a:gd name="connsiteX8" fmla="*/ 837349 w 1220116"/>
              <a:gd name="connsiteY8" fmla="*/ 1969394 h 1970044"/>
              <a:gd name="connsiteX9" fmla="*/ 890944 w 1220116"/>
              <a:gd name="connsiteY9" fmla="*/ 1559687 h 1970044"/>
              <a:gd name="connsiteX10" fmla="*/ 661010 w 1220116"/>
              <a:gd name="connsiteY10" fmla="*/ 1349280 h 1970044"/>
              <a:gd name="connsiteX11" fmla="*/ 585284 w 1220116"/>
              <a:gd name="connsiteY11" fmla="*/ 1515016 h 1970044"/>
              <a:gd name="connsiteX12" fmla="*/ 579058 w 1220116"/>
              <a:gd name="connsiteY12" fmla="*/ 1659713 h 1970044"/>
              <a:gd name="connsiteX13" fmla="*/ 383475 w 1220116"/>
              <a:gd name="connsiteY13" fmla="*/ 1773500 h 1970044"/>
              <a:gd name="connsiteX14" fmla="*/ 351077 w 1220116"/>
              <a:gd name="connsiteY14" fmla="*/ 1417119 h 1970044"/>
              <a:gd name="connsiteX15" fmla="*/ 294654 w 1220116"/>
              <a:gd name="connsiteY15" fmla="*/ 991861 h 1970044"/>
              <a:gd name="connsiteX16" fmla="*/ 0 w 1220116"/>
              <a:gd name="connsiteY16" fmla="*/ 0 h 1970044"/>
              <a:gd name="connsiteX17" fmla="*/ 594515 w 1220116"/>
              <a:gd name="connsiteY17" fmla="*/ 360423 h 1970044"/>
              <a:gd name="connsiteX0" fmla="*/ 594515 w 1220116"/>
              <a:gd name="connsiteY0" fmla="*/ 360423 h 1970044"/>
              <a:gd name="connsiteX1" fmla="*/ 688177 w 1220116"/>
              <a:gd name="connsiteY1" fmla="*/ 850723 h 1970044"/>
              <a:gd name="connsiteX2" fmla="*/ 899876 w 1220116"/>
              <a:gd name="connsiteY2" fmla="*/ 1005267 h 1970044"/>
              <a:gd name="connsiteX3" fmla="*/ 1209336 w 1220116"/>
              <a:gd name="connsiteY3" fmla="*/ 1376805 h 1970044"/>
              <a:gd name="connsiteX4" fmla="*/ 1165626 w 1220116"/>
              <a:gd name="connsiteY4" fmla="*/ 1941012 h 1970044"/>
              <a:gd name="connsiteX5" fmla="*/ 1082187 w 1220116"/>
              <a:gd name="connsiteY5" fmla="*/ 1814130 h 1970044"/>
              <a:gd name="connsiteX6" fmla="*/ 1048838 w 1220116"/>
              <a:gd name="connsiteY6" fmla="*/ 1968967 h 1970044"/>
              <a:gd name="connsiteX7" fmla="*/ 943951 w 1220116"/>
              <a:gd name="connsiteY7" fmla="*/ 1839113 h 1970044"/>
              <a:gd name="connsiteX8" fmla="*/ 837349 w 1220116"/>
              <a:gd name="connsiteY8" fmla="*/ 1969394 h 1970044"/>
              <a:gd name="connsiteX9" fmla="*/ 890944 w 1220116"/>
              <a:gd name="connsiteY9" fmla="*/ 1559687 h 1970044"/>
              <a:gd name="connsiteX10" fmla="*/ 661010 w 1220116"/>
              <a:gd name="connsiteY10" fmla="*/ 1349280 h 1970044"/>
              <a:gd name="connsiteX11" fmla="*/ 585284 w 1220116"/>
              <a:gd name="connsiteY11" fmla="*/ 1515016 h 1970044"/>
              <a:gd name="connsiteX12" fmla="*/ 579058 w 1220116"/>
              <a:gd name="connsiteY12" fmla="*/ 1659713 h 1970044"/>
              <a:gd name="connsiteX13" fmla="*/ 383475 w 1220116"/>
              <a:gd name="connsiteY13" fmla="*/ 1773500 h 1970044"/>
              <a:gd name="connsiteX14" fmla="*/ 351077 w 1220116"/>
              <a:gd name="connsiteY14" fmla="*/ 1417119 h 1970044"/>
              <a:gd name="connsiteX15" fmla="*/ 294654 w 1220116"/>
              <a:gd name="connsiteY15" fmla="*/ 991861 h 1970044"/>
              <a:gd name="connsiteX16" fmla="*/ 0 w 1220116"/>
              <a:gd name="connsiteY16" fmla="*/ 0 h 1970044"/>
              <a:gd name="connsiteX17" fmla="*/ 594515 w 1220116"/>
              <a:gd name="connsiteY17" fmla="*/ 360423 h 1970044"/>
              <a:gd name="connsiteX0" fmla="*/ 594515 w 1220116"/>
              <a:gd name="connsiteY0" fmla="*/ 360423 h 1970044"/>
              <a:gd name="connsiteX1" fmla="*/ 688177 w 1220116"/>
              <a:gd name="connsiteY1" fmla="*/ 850723 h 1970044"/>
              <a:gd name="connsiteX2" fmla="*/ 899876 w 1220116"/>
              <a:gd name="connsiteY2" fmla="*/ 1005267 h 1970044"/>
              <a:gd name="connsiteX3" fmla="*/ 1209336 w 1220116"/>
              <a:gd name="connsiteY3" fmla="*/ 1376805 h 1970044"/>
              <a:gd name="connsiteX4" fmla="*/ 1165626 w 1220116"/>
              <a:gd name="connsiteY4" fmla="*/ 1941012 h 1970044"/>
              <a:gd name="connsiteX5" fmla="*/ 1082187 w 1220116"/>
              <a:gd name="connsiteY5" fmla="*/ 1814130 h 1970044"/>
              <a:gd name="connsiteX6" fmla="*/ 1048838 w 1220116"/>
              <a:gd name="connsiteY6" fmla="*/ 1968967 h 1970044"/>
              <a:gd name="connsiteX7" fmla="*/ 943951 w 1220116"/>
              <a:gd name="connsiteY7" fmla="*/ 1839113 h 1970044"/>
              <a:gd name="connsiteX8" fmla="*/ 837349 w 1220116"/>
              <a:gd name="connsiteY8" fmla="*/ 1969394 h 1970044"/>
              <a:gd name="connsiteX9" fmla="*/ 890944 w 1220116"/>
              <a:gd name="connsiteY9" fmla="*/ 1559687 h 1970044"/>
              <a:gd name="connsiteX10" fmla="*/ 661010 w 1220116"/>
              <a:gd name="connsiteY10" fmla="*/ 1349280 h 1970044"/>
              <a:gd name="connsiteX11" fmla="*/ 585284 w 1220116"/>
              <a:gd name="connsiteY11" fmla="*/ 1515016 h 1970044"/>
              <a:gd name="connsiteX12" fmla="*/ 579058 w 1220116"/>
              <a:gd name="connsiteY12" fmla="*/ 1659713 h 1970044"/>
              <a:gd name="connsiteX13" fmla="*/ 383475 w 1220116"/>
              <a:gd name="connsiteY13" fmla="*/ 1773500 h 1970044"/>
              <a:gd name="connsiteX14" fmla="*/ 351077 w 1220116"/>
              <a:gd name="connsiteY14" fmla="*/ 1417119 h 1970044"/>
              <a:gd name="connsiteX15" fmla="*/ 294654 w 1220116"/>
              <a:gd name="connsiteY15" fmla="*/ 991861 h 1970044"/>
              <a:gd name="connsiteX16" fmla="*/ 0 w 1220116"/>
              <a:gd name="connsiteY16" fmla="*/ 0 h 1970044"/>
              <a:gd name="connsiteX17" fmla="*/ 594515 w 1220116"/>
              <a:gd name="connsiteY17" fmla="*/ 360423 h 1970044"/>
              <a:gd name="connsiteX0" fmla="*/ 594515 w 1220116"/>
              <a:gd name="connsiteY0" fmla="*/ 360423 h 1970044"/>
              <a:gd name="connsiteX1" fmla="*/ 688177 w 1220116"/>
              <a:gd name="connsiteY1" fmla="*/ 850723 h 1970044"/>
              <a:gd name="connsiteX2" fmla="*/ 899876 w 1220116"/>
              <a:gd name="connsiteY2" fmla="*/ 1005267 h 1970044"/>
              <a:gd name="connsiteX3" fmla="*/ 1209336 w 1220116"/>
              <a:gd name="connsiteY3" fmla="*/ 1376805 h 1970044"/>
              <a:gd name="connsiteX4" fmla="*/ 1165626 w 1220116"/>
              <a:gd name="connsiteY4" fmla="*/ 1941012 h 1970044"/>
              <a:gd name="connsiteX5" fmla="*/ 1082187 w 1220116"/>
              <a:gd name="connsiteY5" fmla="*/ 1814130 h 1970044"/>
              <a:gd name="connsiteX6" fmla="*/ 1048838 w 1220116"/>
              <a:gd name="connsiteY6" fmla="*/ 1968967 h 1970044"/>
              <a:gd name="connsiteX7" fmla="*/ 943951 w 1220116"/>
              <a:gd name="connsiteY7" fmla="*/ 1839113 h 1970044"/>
              <a:gd name="connsiteX8" fmla="*/ 837349 w 1220116"/>
              <a:gd name="connsiteY8" fmla="*/ 1969394 h 1970044"/>
              <a:gd name="connsiteX9" fmla="*/ 890944 w 1220116"/>
              <a:gd name="connsiteY9" fmla="*/ 1559687 h 1970044"/>
              <a:gd name="connsiteX10" fmla="*/ 661010 w 1220116"/>
              <a:gd name="connsiteY10" fmla="*/ 1349280 h 1970044"/>
              <a:gd name="connsiteX11" fmla="*/ 585284 w 1220116"/>
              <a:gd name="connsiteY11" fmla="*/ 1515016 h 1970044"/>
              <a:gd name="connsiteX12" fmla="*/ 538923 w 1220116"/>
              <a:gd name="connsiteY12" fmla="*/ 1662976 h 1970044"/>
              <a:gd name="connsiteX13" fmla="*/ 383475 w 1220116"/>
              <a:gd name="connsiteY13" fmla="*/ 1773500 h 1970044"/>
              <a:gd name="connsiteX14" fmla="*/ 351077 w 1220116"/>
              <a:gd name="connsiteY14" fmla="*/ 1417119 h 1970044"/>
              <a:gd name="connsiteX15" fmla="*/ 294654 w 1220116"/>
              <a:gd name="connsiteY15" fmla="*/ 991861 h 1970044"/>
              <a:gd name="connsiteX16" fmla="*/ 0 w 1220116"/>
              <a:gd name="connsiteY16" fmla="*/ 0 h 1970044"/>
              <a:gd name="connsiteX17" fmla="*/ 594515 w 1220116"/>
              <a:gd name="connsiteY17" fmla="*/ 360423 h 1970044"/>
              <a:gd name="connsiteX0" fmla="*/ 594515 w 1220116"/>
              <a:gd name="connsiteY0" fmla="*/ 360423 h 1970044"/>
              <a:gd name="connsiteX1" fmla="*/ 688177 w 1220116"/>
              <a:gd name="connsiteY1" fmla="*/ 850723 h 1970044"/>
              <a:gd name="connsiteX2" fmla="*/ 899876 w 1220116"/>
              <a:gd name="connsiteY2" fmla="*/ 1005267 h 1970044"/>
              <a:gd name="connsiteX3" fmla="*/ 1209336 w 1220116"/>
              <a:gd name="connsiteY3" fmla="*/ 1376805 h 1970044"/>
              <a:gd name="connsiteX4" fmla="*/ 1165626 w 1220116"/>
              <a:gd name="connsiteY4" fmla="*/ 1941012 h 1970044"/>
              <a:gd name="connsiteX5" fmla="*/ 1082187 w 1220116"/>
              <a:gd name="connsiteY5" fmla="*/ 1814130 h 1970044"/>
              <a:gd name="connsiteX6" fmla="*/ 1048838 w 1220116"/>
              <a:gd name="connsiteY6" fmla="*/ 1968967 h 1970044"/>
              <a:gd name="connsiteX7" fmla="*/ 943951 w 1220116"/>
              <a:gd name="connsiteY7" fmla="*/ 1839113 h 1970044"/>
              <a:gd name="connsiteX8" fmla="*/ 837349 w 1220116"/>
              <a:gd name="connsiteY8" fmla="*/ 1969394 h 1970044"/>
              <a:gd name="connsiteX9" fmla="*/ 890944 w 1220116"/>
              <a:gd name="connsiteY9" fmla="*/ 1559687 h 1970044"/>
              <a:gd name="connsiteX10" fmla="*/ 661010 w 1220116"/>
              <a:gd name="connsiteY10" fmla="*/ 1349280 h 1970044"/>
              <a:gd name="connsiteX11" fmla="*/ 567716 w 1220116"/>
              <a:gd name="connsiteY11" fmla="*/ 1512377 h 1970044"/>
              <a:gd name="connsiteX12" fmla="*/ 538923 w 1220116"/>
              <a:gd name="connsiteY12" fmla="*/ 1662976 h 1970044"/>
              <a:gd name="connsiteX13" fmla="*/ 383475 w 1220116"/>
              <a:gd name="connsiteY13" fmla="*/ 1773500 h 1970044"/>
              <a:gd name="connsiteX14" fmla="*/ 351077 w 1220116"/>
              <a:gd name="connsiteY14" fmla="*/ 1417119 h 1970044"/>
              <a:gd name="connsiteX15" fmla="*/ 294654 w 1220116"/>
              <a:gd name="connsiteY15" fmla="*/ 991861 h 1970044"/>
              <a:gd name="connsiteX16" fmla="*/ 0 w 1220116"/>
              <a:gd name="connsiteY16" fmla="*/ 0 h 1970044"/>
              <a:gd name="connsiteX17" fmla="*/ 594515 w 1220116"/>
              <a:gd name="connsiteY17" fmla="*/ 360423 h 1970044"/>
              <a:gd name="connsiteX0" fmla="*/ 594515 w 1220116"/>
              <a:gd name="connsiteY0" fmla="*/ 360423 h 1970044"/>
              <a:gd name="connsiteX1" fmla="*/ 688177 w 1220116"/>
              <a:gd name="connsiteY1" fmla="*/ 850723 h 1970044"/>
              <a:gd name="connsiteX2" fmla="*/ 899876 w 1220116"/>
              <a:gd name="connsiteY2" fmla="*/ 1005267 h 1970044"/>
              <a:gd name="connsiteX3" fmla="*/ 1209336 w 1220116"/>
              <a:gd name="connsiteY3" fmla="*/ 1376805 h 1970044"/>
              <a:gd name="connsiteX4" fmla="*/ 1165626 w 1220116"/>
              <a:gd name="connsiteY4" fmla="*/ 1941012 h 1970044"/>
              <a:gd name="connsiteX5" fmla="*/ 1082187 w 1220116"/>
              <a:gd name="connsiteY5" fmla="*/ 1814130 h 1970044"/>
              <a:gd name="connsiteX6" fmla="*/ 1048838 w 1220116"/>
              <a:gd name="connsiteY6" fmla="*/ 1968967 h 1970044"/>
              <a:gd name="connsiteX7" fmla="*/ 943951 w 1220116"/>
              <a:gd name="connsiteY7" fmla="*/ 1839113 h 1970044"/>
              <a:gd name="connsiteX8" fmla="*/ 837349 w 1220116"/>
              <a:gd name="connsiteY8" fmla="*/ 1969394 h 1970044"/>
              <a:gd name="connsiteX9" fmla="*/ 890944 w 1220116"/>
              <a:gd name="connsiteY9" fmla="*/ 1559687 h 1970044"/>
              <a:gd name="connsiteX10" fmla="*/ 661010 w 1220116"/>
              <a:gd name="connsiteY10" fmla="*/ 1349280 h 1970044"/>
              <a:gd name="connsiteX11" fmla="*/ 567716 w 1220116"/>
              <a:gd name="connsiteY11" fmla="*/ 1512377 h 1970044"/>
              <a:gd name="connsiteX12" fmla="*/ 520869 w 1220116"/>
              <a:gd name="connsiteY12" fmla="*/ 1667697 h 1970044"/>
              <a:gd name="connsiteX13" fmla="*/ 383475 w 1220116"/>
              <a:gd name="connsiteY13" fmla="*/ 1773500 h 1970044"/>
              <a:gd name="connsiteX14" fmla="*/ 351077 w 1220116"/>
              <a:gd name="connsiteY14" fmla="*/ 1417119 h 1970044"/>
              <a:gd name="connsiteX15" fmla="*/ 294654 w 1220116"/>
              <a:gd name="connsiteY15" fmla="*/ 991861 h 1970044"/>
              <a:gd name="connsiteX16" fmla="*/ 0 w 1220116"/>
              <a:gd name="connsiteY16" fmla="*/ 0 h 1970044"/>
              <a:gd name="connsiteX17" fmla="*/ 594515 w 1220116"/>
              <a:gd name="connsiteY17" fmla="*/ 360423 h 1970044"/>
              <a:gd name="connsiteX0" fmla="*/ 594515 w 1220116"/>
              <a:gd name="connsiteY0" fmla="*/ 360423 h 1970044"/>
              <a:gd name="connsiteX1" fmla="*/ 688177 w 1220116"/>
              <a:gd name="connsiteY1" fmla="*/ 850723 h 1970044"/>
              <a:gd name="connsiteX2" fmla="*/ 899876 w 1220116"/>
              <a:gd name="connsiteY2" fmla="*/ 1005267 h 1970044"/>
              <a:gd name="connsiteX3" fmla="*/ 1209336 w 1220116"/>
              <a:gd name="connsiteY3" fmla="*/ 1376805 h 1970044"/>
              <a:gd name="connsiteX4" fmla="*/ 1165626 w 1220116"/>
              <a:gd name="connsiteY4" fmla="*/ 1941012 h 1970044"/>
              <a:gd name="connsiteX5" fmla="*/ 1082187 w 1220116"/>
              <a:gd name="connsiteY5" fmla="*/ 1814130 h 1970044"/>
              <a:gd name="connsiteX6" fmla="*/ 1048838 w 1220116"/>
              <a:gd name="connsiteY6" fmla="*/ 1968967 h 1970044"/>
              <a:gd name="connsiteX7" fmla="*/ 943951 w 1220116"/>
              <a:gd name="connsiteY7" fmla="*/ 1839113 h 1970044"/>
              <a:gd name="connsiteX8" fmla="*/ 837349 w 1220116"/>
              <a:gd name="connsiteY8" fmla="*/ 1969394 h 1970044"/>
              <a:gd name="connsiteX9" fmla="*/ 890944 w 1220116"/>
              <a:gd name="connsiteY9" fmla="*/ 1559687 h 1970044"/>
              <a:gd name="connsiteX10" fmla="*/ 661010 w 1220116"/>
              <a:gd name="connsiteY10" fmla="*/ 1349280 h 1970044"/>
              <a:gd name="connsiteX11" fmla="*/ 550635 w 1220116"/>
              <a:gd name="connsiteY11" fmla="*/ 1502377 h 1970044"/>
              <a:gd name="connsiteX12" fmla="*/ 520869 w 1220116"/>
              <a:gd name="connsiteY12" fmla="*/ 1667697 h 1970044"/>
              <a:gd name="connsiteX13" fmla="*/ 383475 w 1220116"/>
              <a:gd name="connsiteY13" fmla="*/ 1773500 h 1970044"/>
              <a:gd name="connsiteX14" fmla="*/ 351077 w 1220116"/>
              <a:gd name="connsiteY14" fmla="*/ 1417119 h 1970044"/>
              <a:gd name="connsiteX15" fmla="*/ 294654 w 1220116"/>
              <a:gd name="connsiteY15" fmla="*/ 991861 h 1970044"/>
              <a:gd name="connsiteX16" fmla="*/ 0 w 1220116"/>
              <a:gd name="connsiteY16" fmla="*/ 0 h 1970044"/>
              <a:gd name="connsiteX17" fmla="*/ 594515 w 1220116"/>
              <a:gd name="connsiteY17" fmla="*/ 360423 h 1970044"/>
              <a:gd name="connsiteX0" fmla="*/ 594515 w 1220116"/>
              <a:gd name="connsiteY0" fmla="*/ 360423 h 1970044"/>
              <a:gd name="connsiteX1" fmla="*/ 688177 w 1220116"/>
              <a:gd name="connsiteY1" fmla="*/ 850723 h 1970044"/>
              <a:gd name="connsiteX2" fmla="*/ 899876 w 1220116"/>
              <a:gd name="connsiteY2" fmla="*/ 1005267 h 1970044"/>
              <a:gd name="connsiteX3" fmla="*/ 1209336 w 1220116"/>
              <a:gd name="connsiteY3" fmla="*/ 1376805 h 1970044"/>
              <a:gd name="connsiteX4" fmla="*/ 1165626 w 1220116"/>
              <a:gd name="connsiteY4" fmla="*/ 1941012 h 1970044"/>
              <a:gd name="connsiteX5" fmla="*/ 1082187 w 1220116"/>
              <a:gd name="connsiteY5" fmla="*/ 1814130 h 1970044"/>
              <a:gd name="connsiteX6" fmla="*/ 1048838 w 1220116"/>
              <a:gd name="connsiteY6" fmla="*/ 1968967 h 1970044"/>
              <a:gd name="connsiteX7" fmla="*/ 943951 w 1220116"/>
              <a:gd name="connsiteY7" fmla="*/ 1839113 h 1970044"/>
              <a:gd name="connsiteX8" fmla="*/ 837349 w 1220116"/>
              <a:gd name="connsiteY8" fmla="*/ 1969394 h 1970044"/>
              <a:gd name="connsiteX9" fmla="*/ 890944 w 1220116"/>
              <a:gd name="connsiteY9" fmla="*/ 1559687 h 1970044"/>
              <a:gd name="connsiteX10" fmla="*/ 661010 w 1220116"/>
              <a:gd name="connsiteY10" fmla="*/ 1349280 h 1970044"/>
              <a:gd name="connsiteX11" fmla="*/ 550635 w 1220116"/>
              <a:gd name="connsiteY11" fmla="*/ 1502377 h 1970044"/>
              <a:gd name="connsiteX12" fmla="*/ 520869 w 1220116"/>
              <a:gd name="connsiteY12" fmla="*/ 1667697 h 1970044"/>
              <a:gd name="connsiteX13" fmla="*/ 383475 w 1220116"/>
              <a:gd name="connsiteY13" fmla="*/ 1773500 h 1970044"/>
              <a:gd name="connsiteX14" fmla="*/ 351077 w 1220116"/>
              <a:gd name="connsiteY14" fmla="*/ 1417119 h 1970044"/>
              <a:gd name="connsiteX15" fmla="*/ 294654 w 1220116"/>
              <a:gd name="connsiteY15" fmla="*/ 991861 h 1970044"/>
              <a:gd name="connsiteX16" fmla="*/ 0 w 1220116"/>
              <a:gd name="connsiteY16" fmla="*/ 0 h 1970044"/>
              <a:gd name="connsiteX17" fmla="*/ 594515 w 1220116"/>
              <a:gd name="connsiteY17" fmla="*/ 360423 h 1970044"/>
              <a:gd name="connsiteX0" fmla="*/ 594515 w 1220116"/>
              <a:gd name="connsiteY0" fmla="*/ 360423 h 1970044"/>
              <a:gd name="connsiteX1" fmla="*/ 688177 w 1220116"/>
              <a:gd name="connsiteY1" fmla="*/ 850723 h 1970044"/>
              <a:gd name="connsiteX2" fmla="*/ 899876 w 1220116"/>
              <a:gd name="connsiteY2" fmla="*/ 1005267 h 1970044"/>
              <a:gd name="connsiteX3" fmla="*/ 1209336 w 1220116"/>
              <a:gd name="connsiteY3" fmla="*/ 1376805 h 1970044"/>
              <a:gd name="connsiteX4" fmla="*/ 1165626 w 1220116"/>
              <a:gd name="connsiteY4" fmla="*/ 1941012 h 1970044"/>
              <a:gd name="connsiteX5" fmla="*/ 1082187 w 1220116"/>
              <a:gd name="connsiteY5" fmla="*/ 1814130 h 1970044"/>
              <a:gd name="connsiteX6" fmla="*/ 1048838 w 1220116"/>
              <a:gd name="connsiteY6" fmla="*/ 1968967 h 1970044"/>
              <a:gd name="connsiteX7" fmla="*/ 943951 w 1220116"/>
              <a:gd name="connsiteY7" fmla="*/ 1839113 h 1970044"/>
              <a:gd name="connsiteX8" fmla="*/ 837349 w 1220116"/>
              <a:gd name="connsiteY8" fmla="*/ 1969394 h 1970044"/>
              <a:gd name="connsiteX9" fmla="*/ 890944 w 1220116"/>
              <a:gd name="connsiteY9" fmla="*/ 1559687 h 1970044"/>
              <a:gd name="connsiteX10" fmla="*/ 661010 w 1220116"/>
              <a:gd name="connsiteY10" fmla="*/ 1349280 h 1970044"/>
              <a:gd name="connsiteX11" fmla="*/ 550635 w 1220116"/>
              <a:gd name="connsiteY11" fmla="*/ 1502377 h 1970044"/>
              <a:gd name="connsiteX12" fmla="*/ 520869 w 1220116"/>
              <a:gd name="connsiteY12" fmla="*/ 1667697 h 1970044"/>
              <a:gd name="connsiteX13" fmla="*/ 383475 w 1220116"/>
              <a:gd name="connsiteY13" fmla="*/ 1773500 h 1970044"/>
              <a:gd name="connsiteX14" fmla="*/ 351077 w 1220116"/>
              <a:gd name="connsiteY14" fmla="*/ 1417119 h 1970044"/>
              <a:gd name="connsiteX15" fmla="*/ 294654 w 1220116"/>
              <a:gd name="connsiteY15" fmla="*/ 991861 h 1970044"/>
              <a:gd name="connsiteX16" fmla="*/ 0 w 1220116"/>
              <a:gd name="connsiteY16" fmla="*/ 0 h 1970044"/>
              <a:gd name="connsiteX17" fmla="*/ 594515 w 1220116"/>
              <a:gd name="connsiteY17" fmla="*/ 360423 h 1970044"/>
              <a:gd name="connsiteX0" fmla="*/ 594515 w 1220116"/>
              <a:gd name="connsiteY0" fmla="*/ 360423 h 1970044"/>
              <a:gd name="connsiteX1" fmla="*/ 688177 w 1220116"/>
              <a:gd name="connsiteY1" fmla="*/ 850723 h 1970044"/>
              <a:gd name="connsiteX2" fmla="*/ 899876 w 1220116"/>
              <a:gd name="connsiteY2" fmla="*/ 1005267 h 1970044"/>
              <a:gd name="connsiteX3" fmla="*/ 1209336 w 1220116"/>
              <a:gd name="connsiteY3" fmla="*/ 1376805 h 1970044"/>
              <a:gd name="connsiteX4" fmla="*/ 1165626 w 1220116"/>
              <a:gd name="connsiteY4" fmla="*/ 1941012 h 1970044"/>
              <a:gd name="connsiteX5" fmla="*/ 1082187 w 1220116"/>
              <a:gd name="connsiteY5" fmla="*/ 1814130 h 1970044"/>
              <a:gd name="connsiteX6" fmla="*/ 1048838 w 1220116"/>
              <a:gd name="connsiteY6" fmla="*/ 1968967 h 1970044"/>
              <a:gd name="connsiteX7" fmla="*/ 943951 w 1220116"/>
              <a:gd name="connsiteY7" fmla="*/ 1839113 h 1970044"/>
              <a:gd name="connsiteX8" fmla="*/ 837349 w 1220116"/>
              <a:gd name="connsiteY8" fmla="*/ 1969394 h 1970044"/>
              <a:gd name="connsiteX9" fmla="*/ 890944 w 1220116"/>
              <a:gd name="connsiteY9" fmla="*/ 1559687 h 1970044"/>
              <a:gd name="connsiteX10" fmla="*/ 661010 w 1220116"/>
              <a:gd name="connsiteY10" fmla="*/ 1349280 h 1970044"/>
              <a:gd name="connsiteX11" fmla="*/ 550635 w 1220116"/>
              <a:gd name="connsiteY11" fmla="*/ 1502377 h 1970044"/>
              <a:gd name="connsiteX12" fmla="*/ 520869 w 1220116"/>
              <a:gd name="connsiteY12" fmla="*/ 1667697 h 1970044"/>
              <a:gd name="connsiteX13" fmla="*/ 383475 w 1220116"/>
              <a:gd name="connsiteY13" fmla="*/ 1773500 h 1970044"/>
              <a:gd name="connsiteX14" fmla="*/ 351077 w 1220116"/>
              <a:gd name="connsiteY14" fmla="*/ 1417119 h 1970044"/>
              <a:gd name="connsiteX15" fmla="*/ 294654 w 1220116"/>
              <a:gd name="connsiteY15" fmla="*/ 991861 h 1970044"/>
              <a:gd name="connsiteX16" fmla="*/ 0 w 1220116"/>
              <a:gd name="connsiteY16" fmla="*/ 0 h 1970044"/>
              <a:gd name="connsiteX17" fmla="*/ 594515 w 1220116"/>
              <a:gd name="connsiteY17" fmla="*/ 360423 h 1970044"/>
              <a:gd name="connsiteX0" fmla="*/ 594515 w 1220116"/>
              <a:gd name="connsiteY0" fmla="*/ 360423 h 1970044"/>
              <a:gd name="connsiteX1" fmla="*/ 688177 w 1220116"/>
              <a:gd name="connsiteY1" fmla="*/ 850723 h 1970044"/>
              <a:gd name="connsiteX2" fmla="*/ 899876 w 1220116"/>
              <a:gd name="connsiteY2" fmla="*/ 1005267 h 1970044"/>
              <a:gd name="connsiteX3" fmla="*/ 1209336 w 1220116"/>
              <a:gd name="connsiteY3" fmla="*/ 1376805 h 1970044"/>
              <a:gd name="connsiteX4" fmla="*/ 1165626 w 1220116"/>
              <a:gd name="connsiteY4" fmla="*/ 1941012 h 1970044"/>
              <a:gd name="connsiteX5" fmla="*/ 1082187 w 1220116"/>
              <a:gd name="connsiteY5" fmla="*/ 1814130 h 1970044"/>
              <a:gd name="connsiteX6" fmla="*/ 1048838 w 1220116"/>
              <a:gd name="connsiteY6" fmla="*/ 1968967 h 1970044"/>
              <a:gd name="connsiteX7" fmla="*/ 943951 w 1220116"/>
              <a:gd name="connsiteY7" fmla="*/ 1839113 h 1970044"/>
              <a:gd name="connsiteX8" fmla="*/ 837349 w 1220116"/>
              <a:gd name="connsiteY8" fmla="*/ 1969394 h 1970044"/>
              <a:gd name="connsiteX9" fmla="*/ 890944 w 1220116"/>
              <a:gd name="connsiteY9" fmla="*/ 1559687 h 1970044"/>
              <a:gd name="connsiteX10" fmla="*/ 661010 w 1220116"/>
              <a:gd name="connsiteY10" fmla="*/ 1349280 h 1970044"/>
              <a:gd name="connsiteX11" fmla="*/ 550635 w 1220116"/>
              <a:gd name="connsiteY11" fmla="*/ 1502377 h 1970044"/>
              <a:gd name="connsiteX12" fmla="*/ 520869 w 1220116"/>
              <a:gd name="connsiteY12" fmla="*/ 1667697 h 1970044"/>
              <a:gd name="connsiteX13" fmla="*/ 383475 w 1220116"/>
              <a:gd name="connsiteY13" fmla="*/ 1773500 h 1970044"/>
              <a:gd name="connsiteX14" fmla="*/ 351077 w 1220116"/>
              <a:gd name="connsiteY14" fmla="*/ 1417119 h 1970044"/>
              <a:gd name="connsiteX15" fmla="*/ 294654 w 1220116"/>
              <a:gd name="connsiteY15" fmla="*/ 991861 h 1970044"/>
              <a:gd name="connsiteX16" fmla="*/ 0 w 1220116"/>
              <a:gd name="connsiteY16" fmla="*/ 0 h 1970044"/>
              <a:gd name="connsiteX17" fmla="*/ 594515 w 1220116"/>
              <a:gd name="connsiteY17" fmla="*/ 360423 h 1970044"/>
              <a:gd name="connsiteX0" fmla="*/ 594515 w 1220116"/>
              <a:gd name="connsiteY0" fmla="*/ 360423 h 1970044"/>
              <a:gd name="connsiteX1" fmla="*/ 688177 w 1220116"/>
              <a:gd name="connsiteY1" fmla="*/ 850723 h 1970044"/>
              <a:gd name="connsiteX2" fmla="*/ 899876 w 1220116"/>
              <a:gd name="connsiteY2" fmla="*/ 1005267 h 1970044"/>
              <a:gd name="connsiteX3" fmla="*/ 1209336 w 1220116"/>
              <a:gd name="connsiteY3" fmla="*/ 1376805 h 1970044"/>
              <a:gd name="connsiteX4" fmla="*/ 1165626 w 1220116"/>
              <a:gd name="connsiteY4" fmla="*/ 1941012 h 1970044"/>
              <a:gd name="connsiteX5" fmla="*/ 1082187 w 1220116"/>
              <a:gd name="connsiteY5" fmla="*/ 1814130 h 1970044"/>
              <a:gd name="connsiteX6" fmla="*/ 1048838 w 1220116"/>
              <a:gd name="connsiteY6" fmla="*/ 1968967 h 1970044"/>
              <a:gd name="connsiteX7" fmla="*/ 943951 w 1220116"/>
              <a:gd name="connsiteY7" fmla="*/ 1839113 h 1970044"/>
              <a:gd name="connsiteX8" fmla="*/ 837349 w 1220116"/>
              <a:gd name="connsiteY8" fmla="*/ 1969394 h 1970044"/>
              <a:gd name="connsiteX9" fmla="*/ 890944 w 1220116"/>
              <a:gd name="connsiteY9" fmla="*/ 1559687 h 1970044"/>
              <a:gd name="connsiteX10" fmla="*/ 661010 w 1220116"/>
              <a:gd name="connsiteY10" fmla="*/ 1349280 h 1970044"/>
              <a:gd name="connsiteX11" fmla="*/ 550635 w 1220116"/>
              <a:gd name="connsiteY11" fmla="*/ 1502377 h 1970044"/>
              <a:gd name="connsiteX12" fmla="*/ 520869 w 1220116"/>
              <a:gd name="connsiteY12" fmla="*/ 1667697 h 1970044"/>
              <a:gd name="connsiteX13" fmla="*/ 383475 w 1220116"/>
              <a:gd name="connsiteY13" fmla="*/ 1773500 h 1970044"/>
              <a:gd name="connsiteX14" fmla="*/ 351077 w 1220116"/>
              <a:gd name="connsiteY14" fmla="*/ 1417119 h 1970044"/>
              <a:gd name="connsiteX15" fmla="*/ 294654 w 1220116"/>
              <a:gd name="connsiteY15" fmla="*/ 991861 h 1970044"/>
              <a:gd name="connsiteX16" fmla="*/ 0 w 1220116"/>
              <a:gd name="connsiteY16" fmla="*/ 0 h 1970044"/>
              <a:gd name="connsiteX17" fmla="*/ 594515 w 1220116"/>
              <a:gd name="connsiteY17" fmla="*/ 360423 h 1970044"/>
              <a:gd name="connsiteX0" fmla="*/ 533754 w 1159355"/>
              <a:gd name="connsiteY0" fmla="*/ 496865 h 2106486"/>
              <a:gd name="connsiteX1" fmla="*/ 627416 w 1159355"/>
              <a:gd name="connsiteY1" fmla="*/ 987165 h 2106486"/>
              <a:gd name="connsiteX2" fmla="*/ 839115 w 1159355"/>
              <a:gd name="connsiteY2" fmla="*/ 1141709 h 2106486"/>
              <a:gd name="connsiteX3" fmla="*/ 1148575 w 1159355"/>
              <a:gd name="connsiteY3" fmla="*/ 1513247 h 2106486"/>
              <a:gd name="connsiteX4" fmla="*/ 1104865 w 1159355"/>
              <a:gd name="connsiteY4" fmla="*/ 2077454 h 2106486"/>
              <a:gd name="connsiteX5" fmla="*/ 1021426 w 1159355"/>
              <a:gd name="connsiteY5" fmla="*/ 1950572 h 2106486"/>
              <a:gd name="connsiteX6" fmla="*/ 988077 w 1159355"/>
              <a:gd name="connsiteY6" fmla="*/ 2105409 h 2106486"/>
              <a:gd name="connsiteX7" fmla="*/ 883190 w 1159355"/>
              <a:gd name="connsiteY7" fmla="*/ 1975555 h 2106486"/>
              <a:gd name="connsiteX8" fmla="*/ 776588 w 1159355"/>
              <a:gd name="connsiteY8" fmla="*/ 2105836 h 2106486"/>
              <a:gd name="connsiteX9" fmla="*/ 830183 w 1159355"/>
              <a:gd name="connsiteY9" fmla="*/ 1696129 h 2106486"/>
              <a:gd name="connsiteX10" fmla="*/ 600249 w 1159355"/>
              <a:gd name="connsiteY10" fmla="*/ 1485722 h 2106486"/>
              <a:gd name="connsiteX11" fmla="*/ 489874 w 1159355"/>
              <a:gd name="connsiteY11" fmla="*/ 1638819 h 2106486"/>
              <a:gd name="connsiteX12" fmla="*/ 460108 w 1159355"/>
              <a:gd name="connsiteY12" fmla="*/ 1804139 h 2106486"/>
              <a:gd name="connsiteX13" fmla="*/ 322714 w 1159355"/>
              <a:gd name="connsiteY13" fmla="*/ 1909942 h 2106486"/>
              <a:gd name="connsiteX14" fmla="*/ 290316 w 1159355"/>
              <a:gd name="connsiteY14" fmla="*/ 1553561 h 2106486"/>
              <a:gd name="connsiteX15" fmla="*/ 233893 w 1159355"/>
              <a:gd name="connsiteY15" fmla="*/ 1128303 h 2106486"/>
              <a:gd name="connsiteX16" fmla="*/ 0 w 1159355"/>
              <a:gd name="connsiteY16" fmla="*/ 0 h 2106486"/>
              <a:gd name="connsiteX17" fmla="*/ 533754 w 1159355"/>
              <a:gd name="connsiteY17" fmla="*/ 496865 h 2106486"/>
              <a:gd name="connsiteX0" fmla="*/ 569379 w 1159355"/>
              <a:gd name="connsiteY0" fmla="*/ 338063 h 2106486"/>
              <a:gd name="connsiteX1" fmla="*/ 627416 w 1159355"/>
              <a:gd name="connsiteY1" fmla="*/ 987165 h 2106486"/>
              <a:gd name="connsiteX2" fmla="*/ 839115 w 1159355"/>
              <a:gd name="connsiteY2" fmla="*/ 1141709 h 2106486"/>
              <a:gd name="connsiteX3" fmla="*/ 1148575 w 1159355"/>
              <a:gd name="connsiteY3" fmla="*/ 1513247 h 2106486"/>
              <a:gd name="connsiteX4" fmla="*/ 1104865 w 1159355"/>
              <a:gd name="connsiteY4" fmla="*/ 2077454 h 2106486"/>
              <a:gd name="connsiteX5" fmla="*/ 1021426 w 1159355"/>
              <a:gd name="connsiteY5" fmla="*/ 1950572 h 2106486"/>
              <a:gd name="connsiteX6" fmla="*/ 988077 w 1159355"/>
              <a:gd name="connsiteY6" fmla="*/ 2105409 h 2106486"/>
              <a:gd name="connsiteX7" fmla="*/ 883190 w 1159355"/>
              <a:gd name="connsiteY7" fmla="*/ 1975555 h 2106486"/>
              <a:gd name="connsiteX8" fmla="*/ 776588 w 1159355"/>
              <a:gd name="connsiteY8" fmla="*/ 2105836 h 2106486"/>
              <a:gd name="connsiteX9" fmla="*/ 830183 w 1159355"/>
              <a:gd name="connsiteY9" fmla="*/ 1696129 h 2106486"/>
              <a:gd name="connsiteX10" fmla="*/ 600249 w 1159355"/>
              <a:gd name="connsiteY10" fmla="*/ 1485722 h 2106486"/>
              <a:gd name="connsiteX11" fmla="*/ 489874 w 1159355"/>
              <a:gd name="connsiteY11" fmla="*/ 1638819 h 2106486"/>
              <a:gd name="connsiteX12" fmla="*/ 460108 w 1159355"/>
              <a:gd name="connsiteY12" fmla="*/ 1804139 h 2106486"/>
              <a:gd name="connsiteX13" fmla="*/ 322714 w 1159355"/>
              <a:gd name="connsiteY13" fmla="*/ 1909942 h 2106486"/>
              <a:gd name="connsiteX14" fmla="*/ 290316 w 1159355"/>
              <a:gd name="connsiteY14" fmla="*/ 1553561 h 2106486"/>
              <a:gd name="connsiteX15" fmla="*/ 233893 w 1159355"/>
              <a:gd name="connsiteY15" fmla="*/ 1128303 h 2106486"/>
              <a:gd name="connsiteX16" fmla="*/ 0 w 1159355"/>
              <a:gd name="connsiteY16" fmla="*/ 0 h 2106486"/>
              <a:gd name="connsiteX17" fmla="*/ 569379 w 1159355"/>
              <a:gd name="connsiteY17" fmla="*/ 338063 h 2106486"/>
              <a:gd name="connsiteX0" fmla="*/ 569379 w 1159355"/>
              <a:gd name="connsiteY0" fmla="*/ 338063 h 2106486"/>
              <a:gd name="connsiteX1" fmla="*/ 627416 w 1159355"/>
              <a:gd name="connsiteY1" fmla="*/ 987165 h 2106486"/>
              <a:gd name="connsiteX2" fmla="*/ 839115 w 1159355"/>
              <a:gd name="connsiteY2" fmla="*/ 1141709 h 2106486"/>
              <a:gd name="connsiteX3" fmla="*/ 1148575 w 1159355"/>
              <a:gd name="connsiteY3" fmla="*/ 1513247 h 2106486"/>
              <a:gd name="connsiteX4" fmla="*/ 1104865 w 1159355"/>
              <a:gd name="connsiteY4" fmla="*/ 2077454 h 2106486"/>
              <a:gd name="connsiteX5" fmla="*/ 1021426 w 1159355"/>
              <a:gd name="connsiteY5" fmla="*/ 1950572 h 2106486"/>
              <a:gd name="connsiteX6" fmla="*/ 988077 w 1159355"/>
              <a:gd name="connsiteY6" fmla="*/ 2105409 h 2106486"/>
              <a:gd name="connsiteX7" fmla="*/ 883190 w 1159355"/>
              <a:gd name="connsiteY7" fmla="*/ 1975555 h 2106486"/>
              <a:gd name="connsiteX8" fmla="*/ 776588 w 1159355"/>
              <a:gd name="connsiteY8" fmla="*/ 2105836 h 2106486"/>
              <a:gd name="connsiteX9" fmla="*/ 830183 w 1159355"/>
              <a:gd name="connsiteY9" fmla="*/ 1696129 h 2106486"/>
              <a:gd name="connsiteX10" fmla="*/ 600249 w 1159355"/>
              <a:gd name="connsiteY10" fmla="*/ 1485722 h 2106486"/>
              <a:gd name="connsiteX11" fmla="*/ 489874 w 1159355"/>
              <a:gd name="connsiteY11" fmla="*/ 1638819 h 2106486"/>
              <a:gd name="connsiteX12" fmla="*/ 460108 w 1159355"/>
              <a:gd name="connsiteY12" fmla="*/ 1804139 h 2106486"/>
              <a:gd name="connsiteX13" fmla="*/ 322714 w 1159355"/>
              <a:gd name="connsiteY13" fmla="*/ 1909942 h 2106486"/>
              <a:gd name="connsiteX14" fmla="*/ 290316 w 1159355"/>
              <a:gd name="connsiteY14" fmla="*/ 1553561 h 2106486"/>
              <a:gd name="connsiteX15" fmla="*/ 233893 w 1159355"/>
              <a:gd name="connsiteY15" fmla="*/ 1128303 h 2106486"/>
              <a:gd name="connsiteX16" fmla="*/ 0 w 1159355"/>
              <a:gd name="connsiteY16" fmla="*/ 0 h 2106486"/>
              <a:gd name="connsiteX17" fmla="*/ 569379 w 1159355"/>
              <a:gd name="connsiteY17" fmla="*/ 338063 h 2106486"/>
              <a:gd name="connsiteX0" fmla="*/ 494180 w 1084156"/>
              <a:gd name="connsiteY0" fmla="*/ 290219 h 2058642"/>
              <a:gd name="connsiteX1" fmla="*/ 552217 w 1084156"/>
              <a:gd name="connsiteY1" fmla="*/ 939321 h 2058642"/>
              <a:gd name="connsiteX2" fmla="*/ 763916 w 1084156"/>
              <a:gd name="connsiteY2" fmla="*/ 1093865 h 2058642"/>
              <a:gd name="connsiteX3" fmla="*/ 1073376 w 1084156"/>
              <a:gd name="connsiteY3" fmla="*/ 1465403 h 2058642"/>
              <a:gd name="connsiteX4" fmla="*/ 1029666 w 1084156"/>
              <a:gd name="connsiteY4" fmla="*/ 2029610 h 2058642"/>
              <a:gd name="connsiteX5" fmla="*/ 946227 w 1084156"/>
              <a:gd name="connsiteY5" fmla="*/ 1902728 h 2058642"/>
              <a:gd name="connsiteX6" fmla="*/ 912878 w 1084156"/>
              <a:gd name="connsiteY6" fmla="*/ 2057565 h 2058642"/>
              <a:gd name="connsiteX7" fmla="*/ 807991 w 1084156"/>
              <a:gd name="connsiteY7" fmla="*/ 1927711 h 2058642"/>
              <a:gd name="connsiteX8" fmla="*/ 701389 w 1084156"/>
              <a:gd name="connsiteY8" fmla="*/ 2057992 h 2058642"/>
              <a:gd name="connsiteX9" fmla="*/ 754984 w 1084156"/>
              <a:gd name="connsiteY9" fmla="*/ 1648285 h 2058642"/>
              <a:gd name="connsiteX10" fmla="*/ 525050 w 1084156"/>
              <a:gd name="connsiteY10" fmla="*/ 1437878 h 2058642"/>
              <a:gd name="connsiteX11" fmla="*/ 414675 w 1084156"/>
              <a:gd name="connsiteY11" fmla="*/ 1590975 h 2058642"/>
              <a:gd name="connsiteX12" fmla="*/ 384909 w 1084156"/>
              <a:gd name="connsiteY12" fmla="*/ 1756295 h 2058642"/>
              <a:gd name="connsiteX13" fmla="*/ 247515 w 1084156"/>
              <a:gd name="connsiteY13" fmla="*/ 1862098 h 2058642"/>
              <a:gd name="connsiteX14" fmla="*/ 215117 w 1084156"/>
              <a:gd name="connsiteY14" fmla="*/ 1505717 h 2058642"/>
              <a:gd name="connsiteX15" fmla="*/ 158694 w 1084156"/>
              <a:gd name="connsiteY15" fmla="*/ 1080459 h 2058642"/>
              <a:gd name="connsiteX16" fmla="*/ 0 w 1084156"/>
              <a:gd name="connsiteY16" fmla="*/ 0 h 2058642"/>
              <a:gd name="connsiteX17" fmla="*/ 494180 w 1084156"/>
              <a:gd name="connsiteY17" fmla="*/ 290219 h 2058642"/>
              <a:gd name="connsiteX0" fmla="*/ 494180 w 1084156"/>
              <a:gd name="connsiteY0" fmla="*/ 290219 h 2058642"/>
              <a:gd name="connsiteX1" fmla="*/ 552217 w 1084156"/>
              <a:gd name="connsiteY1" fmla="*/ 939321 h 2058642"/>
              <a:gd name="connsiteX2" fmla="*/ 763916 w 1084156"/>
              <a:gd name="connsiteY2" fmla="*/ 1093865 h 2058642"/>
              <a:gd name="connsiteX3" fmla="*/ 1073376 w 1084156"/>
              <a:gd name="connsiteY3" fmla="*/ 1465403 h 2058642"/>
              <a:gd name="connsiteX4" fmla="*/ 1029666 w 1084156"/>
              <a:gd name="connsiteY4" fmla="*/ 2029610 h 2058642"/>
              <a:gd name="connsiteX5" fmla="*/ 946227 w 1084156"/>
              <a:gd name="connsiteY5" fmla="*/ 1902728 h 2058642"/>
              <a:gd name="connsiteX6" fmla="*/ 912878 w 1084156"/>
              <a:gd name="connsiteY6" fmla="*/ 2057565 h 2058642"/>
              <a:gd name="connsiteX7" fmla="*/ 807991 w 1084156"/>
              <a:gd name="connsiteY7" fmla="*/ 1927711 h 2058642"/>
              <a:gd name="connsiteX8" fmla="*/ 701389 w 1084156"/>
              <a:gd name="connsiteY8" fmla="*/ 2057992 h 2058642"/>
              <a:gd name="connsiteX9" fmla="*/ 754984 w 1084156"/>
              <a:gd name="connsiteY9" fmla="*/ 1648285 h 2058642"/>
              <a:gd name="connsiteX10" fmla="*/ 525050 w 1084156"/>
              <a:gd name="connsiteY10" fmla="*/ 1437878 h 2058642"/>
              <a:gd name="connsiteX11" fmla="*/ 414675 w 1084156"/>
              <a:gd name="connsiteY11" fmla="*/ 1590975 h 2058642"/>
              <a:gd name="connsiteX12" fmla="*/ 384909 w 1084156"/>
              <a:gd name="connsiteY12" fmla="*/ 1756295 h 2058642"/>
              <a:gd name="connsiteX13" fmla="*/ 247515 w 1084156"/>
              <a:gd name="connsiteY13" fmla="*/ 1862098 h 2058642"/>
              <a:gd name="connsiteX14" fmla="*/ 215117 w 1084156"/>
              <a:gd name="connsiteY14" fmla="*/ 1505717 h 2058642"/>
              <a:gd name="connsiteX15" fmla="*/ 158694 w 1084156"/>
              <a:gd name="connsiteY15" fmla="*/ 1080459 h 2058642"/>
              <a:gd name="connsiteX16" fmla="*/ 0 w 1084156"/>
              <a:gd name="connsiteY16" fmla="*/ 0 h 2058642"/>
              <a:gd name="connsiteX17" fmla="*/ 494180 w 1084156"/>
              <a:gd name="connsiteY17" fmla="*/ 290219 h 2058642"/>
              <a:gd name="connsiteX0" fmla="*/ 494180 w 1084156"/>
              <a:gd name="connsiteY0" fmla="*/ 290219 h 2058642"/>
              <a:gd name="connsiteX1" fmla="*/ 552217 w 1084156"/>
              <a:gd name="connsiteY1" fmla="*/ 939321 h 2058642"/>
              <a:gd name="connsiteX2" fmla="*/ 763916 w 1084156"/>
              <a:gd name="connsiteY2" fmla="*/ 1093865 h 2058642"/>
              <a:gd name="connsiteX3" fmla="*/ 1073376 w 1084156"/>
              <a:gd name="connsiteY3" fmla="*/ 1465403 h 2058642"/>
              <a:gd name="connsiteX4" fmla="*/ 1029666 w 1084156"/>
              <a:gd name="connsiteY4" fmla="*/ 2029610 h 2058642"/>
              <a:gd name="connsiteX5" fmla="*/ 946227 w 1084156"/>
              <a:gd name="connsiteY5" fmla="*/ 1902728 h 2058642"/>
              <a:gd name="connsiteX6" fmla="*/ 912878 w 1084156"/>
              <a:gd name="connsiteY6" fmla="*/ 2057565 h 2058642"/>
              <a:gd name="connsiteX7" fmla="*/ 807991 w 1084156"/>
              <a:gd name="connsiteY7" fmla="*/ 1927711 h 2058642"/>
              <a:gd name="connsiteX8" fmla="*/ 701389 w 1084156"/>
              <a:gd name="connsiteY8" fmla="*/ 2057992 h 2058642"/>
              <a:gd name="connsiteX9" fmla="*/ 754984 w 1084156"/>
              <a:gd name="connsiteY9" fmla="*/ 1648285 h 2058642"/>
              <a:gd name="connsiteX10" fmla="*/ 525050 w 1084156"/>
              <a:gd name="connsiteY10" fmla="*/ 1437878 h 2058642"/>
              <a:gd name="connsiteX11" fmla="*/ 414675 w 1084156"/>
              <a:gd name="connsiteY11" fmla="*/ 1590975 h 2058642"/>
              <a:gd name="connsiteX12" fmla="*/ 384909 w 1084156"/>
              <a:gd name="connsiteY12" fmla="*/ 1756295 h 2058642"/>
              <a:gd name="connsiteX13" fmla="*/ 247515 w 1084156"/>
              <a:gd name="connsiteY13" fmla="*/ 1862098 h 2058642"/>
              <a:gd name="connsiteX14" fmla="*/ 215117 w 1084156"/>
              <a:gd name="connsiteY14" fmla="*/ 1505717 h 2058642"/>
              <a:gd name="connsiteX15" fmla="*/ 216538 w 1084156"/>
              <a:gd name="connsiteY15" fmla="*/ 988178 h 2058642"/>
              <a:gd name="connsiteX16" fmla="*/ 0 w 1084156"/>
              <a:gd name="connsiteY16" fmla="*/ 0 h 2058642"/>
              <a:gd name="connsiteX17" fmla="*/ 494180 w 1084156"/>
              <a:gd name="connsiteY17" fmla="*/ 290219 h 2058642"/>
              <a:gd name="connsiteX0" fmla="*/ 494180 w 1084156"/>
              <a:gd name="connsiteY0" fmla="*/ 290219 h 2058642"/>
              <a:gd name="connsiteX1" fmla="*/ 591866 w 1084156"/>
              <a:gd name="connsiteY1" fmla="*/ 943419 h 2058642"/>
              <a:gd name="connsiteX2" fmla="*/ 763916 w 1084156"/>
              <a:gd name="connsiteY2" fmla="*/ 1093865 h 2058642"/>
              <a:gd name="connsiteX3" fmla="*/ 1073376 w 1084156"/>
              <a:gd name="connsiteY3" fmla="*/ 1465403 h 2058642"/>
              <a:gd name="connsiteX4" fmla="*/ 1029666 w 1084156"/>
              <a:gd name="connsiteY4" fmla="*/ 2029610 h 2058642"/>
              <a:gd name="connsiteX5" fmla="*/ 946227 w 1084156"/>
              <a:gd name="connsiteY5" fmla="*/ 1902728 h 2058642"/>
              <a:gd name="connsiteX6" fmla="*/ 912878 w 1084156"/>
              <a:gd name="connsiteY6" fmla="*/ 2057565 h 2058642"/>
              <a:gd name="connsiteX7" fmla="*/ 807991 w 1084156"/>
              <a:gd name="connsiteY7" fmla="*/ 1927711 h 2058642"/>
              <a:gd name="connsiteX8" fmla="*/ 701389 w 1084156"/>
              <a:gd name="connsiteY8" fmla="*/ 2057992 h 2058642"/>
              <a:gd name="connsiteX9" fmla="*/ 754984 w 1084156"/>
              <a:gd name="connsiteY9" fmla="*/ 1648285 h 2058642"/>
              <a:gd name="connsiteX10" fmla="*/ 525050 w 1084156"/>
              <a:gd name="connsiteY10" fmla="*/ 1437878 h 2058642"/>
              <a:gd name="connsiteX11" fmla="*/ 414675 w 1084156"/>
              <a:gd name="connsiteY11" fmla="*/ 1590975 h 2058642"/>
              <a:gd name="connsiteX12" fmla="*/ 384909 w 1084156"/>
              <a:gd name="connsiteY12" fmla="*/ 1756295 h 2058642"/>
              <a:gd name="connsiteX13" fmla="*/ 247515 w 1084156"/>
              <a:gd name="connsiteY13" fmla="*/ 1862098 h 2058642"/>
              <a:gd name="connsiteX14" fmla="*/ 215117 w 1084156"/>
              <a:gd name="connsiteY14" fmla="*/ 1505717 h 2058642"/>
              <a:gd name="connsiteX15" fmla="*/ 216538 w 1084156"/>
              <a:gd name="connsiteY15" fmla="*/ 988178 h 2058642"/>
              <a:gd name="connsiteX16" fmla="*/ 0 w 1084156"/>
              <a:gd name="connsiteY16" fmla="*/ 0 h 2058642"/>
              <a:gd name="connsiteX17" fmla="*/ 494180 w 1084156"/>
              <a:gd name="connsiteY17" fmla="*/ 290219 h 2058642"/>
              <a:gd name="connsiteX0" fmla="*/ 541396 w 1084156"/>
              <a:gd name="connsiteY0" fmla="*/ 314037 h 2058642"/>
              <a:gd name="connsiteX1" fmla="*/ 591866 w 1084156"/>
              <a:gd name="connsiteY1" fmla="*/ 943419 h 2058642"/>
              <a:gd name="connsiteX2" fmla="*/ 763916 w 1084156"/>
              <a:gd name="connsiteY2" fmla="*/ 1093865 h 2058642"/>
              <a:gd name="connsiteX3" fmla="*/ 1073376 w 1084156"/>
              <a:gd name="connsiteY3" fmla="*/ 1465403 h 2058642"/>
              <a:gd name="connsiteX4" fmla="*/ 1029666 w 1084156"/>
              <a:gd name="connsiteY4" fmla="*/ 2029610 h 2058642"/>
              <a:gd name="connsiteX5" fmla="*/ 946227 w 1084156"/>
              <a:gd name="connsiteY5" fmla="*/ 1902728 h 2058642"/>
              <a:gd name="connsiteX6" fmla="*/ 912878 w 1084156"/>
              <a:gd name="connsiteY6" fmla="*/ 2057565 h 2058642"/>
              <a:gd name="connsiteX7" fmla="*/ 807991 w 1084156"/>
              <a:gd name="connsiteY7" fmla="*/ 1927711 h 2058642"/>
              <a:gd name="connsiteX8" fmla="*/ 701389 w 1084156"/>
              <a:gd name="connsiteY8" fmla="*/ 2057992 h 2058642"/>
              <a:gd name="connsiteX9" fmla="*/ 754984 w 1084156"/>
              <a:gd name="connsiteY9" fmla="*/ 1648285 h 2058642"/>
              <a:gd name="connsiteX10" fmla="*/ 525050 w 1084156"/>
              <a:gd name="connsiteY10" fmla="*/ 1437878 h 2058642"/>
              <a:gd name="connsiteX11" fmla="*/ 414675 w 1084156"/>
              <a:gd name="connsiteY11" fmla="*/ 1590975 h 2058642"/>
              <a:gd name="connsiteX12" fmla="*/ 384909 w 1084156"/>
              <a:gd name="connsiteY12" fmla="*/ 1756295 h 2058642"/>
              <a:gd name="connsiteX13" fmla="*/ 247515 w 1084156"/>
              <a:gd name="connsiteY13" fmla="*/ 1862098 h 2058642"/>
              <a:gd name="connsiteX14" fmla="*/ 215117 w 1084156"/>
              <a:gd name="connsiteY14" fmla="*/ 1505717 h 2058642"/>
              <a:gd name="connsiteX15" fmla="*/ 216538 w 1084156"/>
              <a:gd name="connsiteY15" fmla="*/ 988178 h 2058642"/>
              <a:gd name="connsiteX16" fmla="*/ 0 w 1084156"/>
              <a:gd name="connsiteY16" fmla="*/ 0 h 2058642"/>
              <a:gd name="connsiteX17" fmla="*/ 541396 w 1084156"/>
              <a:gd name="connsiteY17" fmla="*/ 314037 h 2058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084156" h="2058642">
                <a:moveTo>
                  <a:pt x="541396" y="314037"/>
                </a:moveTo>
                <a:lnTo>
                  <a:pt x="591866" y="943419"/>
                </a:lnTo>
                <a:cubicBezTo>
                  <a:pt x="664418" y="989969"/>
                  <a:pt x="649664" y="1005616"/>
                  <a:pt x="763916" y="1093865"/>
                </a:cubicBezTo>
                <a:cubicBezTo>
                  <a:pt x="850776" y="1181545"/>
                  <a:pt x="1007353" y="1325458"/>
                  <a:pt x="1073376" y="1465403"/>
                </a:cubicBezTo>
                <a:cubicBezTo>
                  <a:pt x="1106665" y="1633583"/>
                  <a:pt x="1054503" y="1995602"/>
                  <a:pt x="1029666" y="2029610"/>
                </a:cubicBezTo>
                <a:cubicBezTo>
                  <a:pt x="1018010" y="2041672"/>
                  <a:pt x="977663" y="1936167"/>
                  <a:pt x="946227" y="1902728"/>
                </a:cubicBezTo>
                <a:cubicBezTo>
                  <a:pt x="948667" y="1979308"/>
                  <a:pt x="926096" y="2044999"/>
                  <a:pt x="912878" y="2057565"/>
                </a:cubicBezTo>
                <a:cubicBezTo>
                  <a:pt x="896481" y="2069335"/>
                  <a:pt x="838659" y="1981933"/>
                  <a:pt x="807991" y="1927711"/>
                </a:cubicBezTo>
                <a:cubicBezTo>
                  <a:pt x="799208" y="1982824"/>
                  <a:pt x="713656" y="2049737"/>
                  <a:pt x="701389" y="2057992"/>
                </a:cubicBezTo>
                <a:cubicBezTo>
                  <a:pt x="625983" y="1930471"/>
                  <a:pt x="717994" y="1832423"/>
                  <a:pt x="754984" y="1648285"/>
                </a:cubicBezTo>
                <a:cubicBezTo>
                  <a:pt x="680988" y="1503428"/>
                  <a:pt x="587478" y="1438585"/>
                  <a:pt x="525050" y="1437878"/>
                </a:cubicBezTo>
                <a:cubicBezTo>
                  <a:pt x="464021" y="1449363"/>
                  <a:pt x="427932" y="1503073"/>
                  <a:pt x="414675" y="1590975"/>
                </a:cubicBezTo>
                <a:cubicBezTo>
                  <a:pt x="403693" y="1708072"/>
                  <a:pt x="405632" y="1687068"/>
                  <a:pt x="384909" y="1756295"/>
                </a:cubicBezTo>
                <a:cubicBezTo>
                  <a:pt x="361702" y="1853599"/>
                  <a:pt x="244018" y="1945998"/>
                  <a:pt x="247515" y="1862098"/>
                </a:cubicBezTo>
                <a:cubicBezTo>
                  <a:pt x="238086" y="1695856"/>
                  <a:pt x="249215" y="1767206"/>
                  <a:pt x="215117" y="1505717"/>
                </a:cubicBezTo>
                <a:cubicBezTo>
                  <a:pt x="147511" y="1357743"/>
                  <a:pt x="242172" y="1130059"/>
                  <a:pt x="216538" y="988178"/>
                </a:cubicBezTo>
                <a:cubicBezTo>
                  <a:pt x="181970" y="852255"/>
                  <a:pt x="32194" y="169904"/>
                  <a:pt x="0" y="0"/>
                </a:cubicBezTo>
                <a:cubicBezTo>
                  <a:pt x="189793" y="112688"/>
                  <a:pt x="353270" y="198502"/>
                  <a:pt x="541396" y="314037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730978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7EF3BFBA-562B-4FBC-8C3C-C63168255D09}"/>
              </a:ext>
            </a:extLst>
          </p:cNvPr>
          <p:cNvSpPr txBox="1"/>
          <p:nvPr/>
        </p:nvSpPr>
        <p:spPr>
          <a:xfrm>
            <a:off x="8173167" y="780015"/>
            <a:ext cx="3396372" cy="1292662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 rtl="1"/>
            <a:r>
              <a:rPr lang="fa-IR" altLang="ko-KR" sz="2800" dirty="0">
                <a:solidFill>
                  <a:schemeClr val="accent2"/>
                </a:solidFill>
                <a:latin typeface="+mj-lt"/>
                <a:cs typeface="B Nazanin" panose="00000700000000000000" pitchFamily="2" charset="-78"/>
              </a:rPr>
              <a:t>ما ایجاد می کنیم</a:t>
            </a:r>
          </a:p>
          <a:p>
            <a:pPr algn="r" rtl="1"/>
            <a:r>
              <a:rPr lang="fa-IR" altLang="ko-KR" sz="2800" dirty="0">
                <a:solidFill>
                  <a:schemeClr val="accent2"/>
                </a:solidFill>
                <a:latin typeface="+mj-lt"/>
                <a:cs typeface="B Nazanin" panose="00000700000000000000" pitchFamily="2" charset="-78"/>
              </a:rPr>
              <a:t>حرفه ای با کیفیت</a:t>
            </a:r>
          </a:p>
          <a:p>
            <a:pPr algn="r" rtl="1"/>
            <a:r>
              <a:rPr lang="fa-IR" altLang="ko-KR" sz="2800" dirty="0">
                <a:solidFill>
                  <a:schemeClr val="accent2"/>
                </a:solidFill>
                <a:latin typeface="+mj-lt"/>
                <a:cs typeface="B Nazanin" panose="00000700000000000000" pitchFamily="2" charset="-78"/>
              </a:rPr>
              <a:t>ارائه </a:t>
            </a:r>
            <a:r>
              <a:rPr lang="en-US" altLang="ko-KR" sz="2800" dirty="0">
                <a:solidFill>
                  <a:schemeClr val="accent2"/>
                </a:solidFill>
                <a:latin typeface="+mj-lt"/>
                <a:cs typeface="B Nazanin" panose="00000700000000000000" pitchFamily="2" charset="-78"/>
              </a:rPr>
              <a:t>PPT</a:t>
            </a:r>
            <a:endParaRPr lang="ko-KR" altLang="en-US" sz="2800" dirty="0">
              <a:solidFill>
                <a:schemeClr val="accent2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10" name="직사각형 5">
            <a:extLst>
              <a:ext uri="{FF2B5EF4-FFF2-40B4-BE49-F238E27FC236}">
                <a16:creationId xmlns:a16="http://schemas.microsoft.com/office/drawing/2014/main" id="{D65F6521-FF8A-419E-B10C-EC8143216BAD}"/>
              </a:ext>
            </a:extLst>
          </p:cNvPr>
          <p:cNvSpPr/>
          <p:nvPr/>
        </p:nvSpPr>
        <p:spPr>
          <a:xfrm>
            <a:off x="8173167" y="2512231"/>
            <a:ext cx="3396372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accent2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</a:t>
            </a:r>
          </a:p>
          <a:p>
            <a:pPr algn="r" rtl="1"/>
            <a:endParaRPr lang="en-US" altLang="ko-KR" sz="1200" dirty="0">
              <a:solidFill>
                <a:schemeClr val="accent2"/>
              </a:solidFill>
              <a:cs typeface="B Nazanin" panose="000007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accent2"/>
                </a:solidFill>
                <a:cs typeface="B Nazanin" panose="00000700000000000000" pitchFamily="2" charset="-78"/>
              </a:rPr>
              <a:t>من امیدوارم و معتقدم که این الگو زمان، پول و اعتبار شما را جلب کند. آسان برای تغییر رنگ، عکس و متن.</a:t>
            </a:r>
            <a:endParaRPr lang="ko-KR" altLang="en-US" sz="1200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E42B0F9-68B4-4D84-BFAC-1C180BDBEE17}"/>
              </a:ext>
            </a:extLst>
          </p:cNvPr>
          <p:cNvSpPr txBox="1"/>
          <p:nvPr/>
        </p:nvSpPr>
        <p:spPr>
          <a:xfrm>
            <a:off x="622461" y="1118698"/>
            <a:ext cx="39887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2800" b="1" dirty="0">
                <a:solidFill>
                  <a:schemeClr val="accent2"/>
                </a:solidFill>
                <a:cs typeface="B Nazanin" panose="00000700000000000000" pitchFamily="2" charset="-78"/>
              </a:rPr>
              <a:t>NO.1 Presentation</a:t>
            </a:r>
            <a:endParaRPr lang="ko-KR" altLang="en-US" sz="2800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BC6A07-6FB3-4761-9B0F-CC5D41F3DF60}"/>
              </a:ext>
            </a:extLst>
          </p:cNvPr>
          <p:cNvSpPr txBox="1"/>
          <p:nvPr/>
        </p:nvSpPr>
        <p:spPr>
          <a:xfrm>
            <a:off x="622461" y="780015"/>
            <a:ext cx="39887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accent2"/>
                </a:solidFill>
                <a:cs typeface="B Nazanin" panose="00000700000000000000" pitchFamily="2" charset="-78"/>
              </a:rPr>
              <a:t>ارائه پاورپوینت مدرن</a:t>
            </a:r>
            <a:endParaRPr lang="ko-KR" altLang="en-US" sz="1600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9816107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184F8E43-652F-4C0D-95BB-BDA89DC7CA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26663" y="3045767"/>
            <a:ext cx="2616290" cy="23967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9B9BFA3-EAFB-4D6D-B0AF-E9CD478E630A}"/>
              </a:ext>
            </a:extLst>
          </p:cNvPr>
          <p:cNvSpPr txBox="1"/>
          <p:nvPr/>
        </p:nvSpPr>
        <p:spPr>
          <a:xfrm>
            <a:off x="6378246" y="2048081"/>
            <a:ext cx="4413010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3200" dirty="0">
                <a:solidFill>
                  <a:schemeClr val="bg1"/>
                </a:solidFill>
                <a:cs typeface="B Nazanin" panose="00000700000000000000" pitchFamily="2" charset="-78"/>
              </a:rPr>
              <a:t>طرح بندی </a:t>
            </a:r>
            <a:r>
              <a:rPr lang="en-GB" altLang="ko-KR" sz="3200" dirty="0">
                <a:solidFill>
                  <a:schemeClr val="bg1"/>
                </a:solidFill>
                <a:cs typeface="B Nazanin" panose="00000700000000000000" pitchFamily="2" charset="-78"/>
              </a:rPr>
              <a:t>ALLPPT</a:t>
            </a:r>
            <a:r>
              <a:rPr lang="fa-IR" altLang="ko-KR" sz="3200" dirty="0">
                <a:solidFill>
                  <a:schemeClr val="bg1"/>
                </a:solidFill>
                <a:cs typeface="B Nazanin" panose="00000700000000000000" pitchFamily="2" charset="-78"/>
              </a:rPr>
              <a:t>اسلاید متن را پاک کنید</a:t>
            </a:r>
          </a:p>
          <a:p>
            <a:pPr algn="r" rtl="1"/>
            <a:r>
              <a:rPr lang="fa-IR" altLang="ko-KR" sz="3200" dirty="0">
                <a:solidFill>
                  <a:schemeClr val="bg1"/>
                </a:solidFill>
                <a:cs typeface="B Nazanin" panose="00000700000000000000" pitchFamily="2" charset="-78"/>
              </a:rPr>
              <a:t>برای ارائه شما</a:t>
            </a:r>
            <a:endParaRPr lang="ko-KR" altLang="en-US" sz="3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ECE91D2-A4A0-41DF-B117-794E64767607}"/>
              </a:ext>
            </a:extLst>
          </p:cNvPr>
          <p:cNvGrpSpPr/>
          <p:nvPr/>
        </p:nvGrpSpPr>
        <p:grpSpPr>
          <a:xfrm>
            <a:off x="1682990" y="2375706"/>
            <a:ext cx="589085" cy="589085"/>
            <a:chOff x="1582614" y="2839915"/>
            <a:chExt cx="589085" cy="589085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3B6A336-08D5-40BA-A8E3-64655AABFE5A}"/>
                </a:ext>
              </a:extLst>
            </p:cNvPr>
            <p:cNvSpPr/>
            <p:nvPr/>
          </p:nvSpPr>
          <p:spPr>
            <a:xfrm>
              <a:off x="1582614" y="2839915"/>
              <a:ext cx="137160" cy="5890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4DB0A48-5DA8-4B10-AC4D-AE9721483E44}"/>
                </a:ext>
              </a:extLst>
            </p:cNvPr>
            <p:cNvSpPr/>
            <p:nvPr/>
          </p:nvSpPr>
          <p:spPr>
            <a:xfrm rot="5400000">
              <a:off x="1808577" y="2613952"/>
              <a:ext cx="137160" cy="5890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A4DF443-F022-4049-BC2E-CE9D1951D6A1}"/>
              </a:ext>
            </a:extLst>
          </p:cNvPr>
          <p:cNvGrpSpPr/>
          <p:nvPr/>
        </p:nvGrpSpPr>
        <p:grpSpPr>
          <a:xfrm rot="5400000">
            <a:off x="4536113" y="2375706"/>
            <a:ext cx="589085" cy="589085"/>
            <a:chOff x="1582614" y="2839915"/>
            <a:chExt cx="589085" cy="58908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2E44A06E-E344-43AE-BF00-DA36D06D388F}"/>
                </a:ext>
              </a:extLst>
            </p:cNvPr>
            <p:cNvSpPr/>
            <p:nvPr/>
          </p:nvSpPr>
          <p:spPr>
            <a:xfrm>
              <a:off x="1582614" y="2839915"/>
              <a:ext cx="137160" cy="5890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C9E2B5A-BD25-40DE-B622-F8AAFA512AFF}"/>
                </a:ext>
              </a:extLst>
            </p:cNvPr>
            <p:cNvSpPr/>
            <p:nvPr/>
          </p:nvSpPr>
          <p:spPr>
            <a:xfrm rot="5400000">
              <a:off x="1808577" y="2613952"/>
              <a:ext cx="137160" cy="5890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DBFB9E0-83E4-40D1-9268-CB79EC60E8C1}"/>
              </a:ext>
            </a:extLst>
          </p:cNvPr>
          <p:cNvGrpSpPr/>
          <p:nvPr/>
        </p:nvGrpSpPr>
        <p:grpSpPr>
          <a:xfrm flipV="1">
            <a:off x="1682990" y="5224373"/>
            <a:ext cx="589085" cy="589085"/>
            <a:chOff x="1582614" y="2839915"/>
            <a:chExt cx="589085" cy="589085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A62FDE6-FC3C-457A-8D8E-B16D55F79666}"/>
                </a:ext>
              </a:extLst>
            </p:cNvPr>
            <p:cNvSpPr/>
            <p:nvPr/>
          </p:nvSpPr>
          <p:spPr>
            <a:xfrm>
              <a:off x="1582614" y="2839915"/>
              <a:ext cx="137160" cy="5890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1874BCE-C4DD-4671-A5A6-7B196F1DF1D0}"/>
                </a:ext>
              </a:extLst>
            </p:cNvPr>
            <p:cNvSpPr/>
            <p:nvPr/>
          </p:nvSpPr>
          <p:spPr>
            <a:xfrm rot="5400000">
              <a:off x="1808577" y="2613952"/>
              <a:ext cx="137160" cy="5890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45852D6-1FF8-44D1-8B75-EFD3E326F207}"/>
              </a:ext>
            </a:extLst>
          </p:cNvPr>
          <p:cNvGrpSpPr/>
          <p:nvPr/>
        </p:nvGrpSpPr>
        <p:grpSpPr>
          <a:xfrm rot="16200000" flipV="1">
            <a:off x="4536113" y="5224373"/>
            <a:ext cx="589085" cy="589085"/>
            <a:chOff x="1582614" y="2839915"/>
            <a:chExt cx="589085" cy="589085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20DDDE15-2979-494B-9005-E77B0022DE17}"/>
                </a:ext>
              </a:extLst>
            </p:cNvPr>
            <p:cNvSpPr/>
            <p:nvPr/>
          </p:nvSpPr>
          <p:spPr>
            <a:xfrm>
              <a:off x="1582614" y="2839915"/>
              <a:ext cx="137160" cy="5890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B55AECE9-AD4D-469A-BFC1-0000786D2B0F}"/>
                </a:ext>
              </a:extLst>
            </p:cNvPr>
            <p:cNvSpPr/>
            <p:nvPr/>
          </p:nvSpPr>
          <p:spPr>
            <a:xfrm rot="5400000">
              <a:off x="1808577" y="2613952"/>
              <a:ext cx="137160" cy="5890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58F73EB7-1719-4264-8CEA-B95847B16B9D}"/>
              </a:ext>
            </a:extLst>
          </p:cNvPr>
          <p:cNvSpPr txBox="1"/>
          <p:nvPr/>
        </p:nvSpPr>
        <p:spPr>
          <a:xfrm>
            <a:off x="6378245" y="3783557"/>
            <a:ext cx="441301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dirty="0">
                <a:solidFill>
                  <a:schemeClr val="bg1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algn="r" rtl="1"/>
            <a:endParaRPr lang="en-US" altLang="ko-KR" sz="1400" dirty="0">
              <a:solidFill>
                <a:schemeClr val="bg1"/>
              </a:solidFill>
              <a:cs typeface="B Nazanin" panose="00000700000000000000" pitchFamily="2" charset="-78"/>
            </a:endParaRPr>
          </a:p>
          <a:p>
            <a:pPr algn="r" rtl="1"/>
            <a:r>
              <a:rPr lang="fa-IR" altLang="ko-KR" sz="1400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792249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9A2F634-032B-484C-8C9B-B716A01F7514}"/>
              </a:ext>
            </a:extLst>
          </p:cNvPr>
          <p:cNvGrpSpPr/>
          <p:nvPr/>
        </p:nvGrpSpPr>
        <p:grpSpPr>
          <a:xfrm>
            <a:off x="2938935" y="1875411"/>
            <a:ext cx="2595164" cy="2890383"/>
            <a:chOff x="2051720" y="2290328"/>
            <a:chExt cx="2454909" cy="2734172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651E278A-67F8-4122-A551-76797C208886}"/>
                </a:ext>
              </a:extLst>
            </p:cNvPr>
            <p:cNvSpPr/>
            <p:nvPr/>
          </p:nvSpPr>
          <p:spPr>
            <a:xfrm>
              <a:off x="3370129" y="3084588"/>
              <a:ext cx="1136500" cy="1136500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  <a:effectLst>
              <a:innerShdw blurRad="101600" dist="88900" dir="13500000">
                <a:prstClr val="black">
                  <a:alpha val="5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8E14C1D2-B8AC-412E-9352-A5D868A39961}"/>
                </a:ext>
              </a:extLst>
            </p:cNvPr>
            <p:cNvSpPr/>
            <p:nvPr/>
          </p:nvSpPr>
          <p:spPr>
            <a:xfrm>
              <a:off x="2051720" y="3282923"/>
              <a:ext cx="748982" cy="748982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  <a:effectLst>
              <a:innerShdw blurRad="101600" dist="88900" dir="13500000">
                <a:prstClr val="black">
                  <a:alpha val="5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248519E5-ADF0-498C-9E49-518BCBABC9F6}"/>
                </a:ext>
              </a:extLst>
            </p:cNvPr>
            <p:cNvSpPr/>
            <p:nvPr/>
          </p:nvSpPr>
          <p:spPr>
            <a:xfrm>
              <a:off x="2503258" y="2290328"/>
              <a:ext cx="748982" cy="748982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  <a:effectLst>
              <a:innerShdw blurRad="101600" dist="88900" dir="13500000">
                <a:prstClr val="black">
                  <a:alpha val="5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0A7EB746-4853-4591-8184-EA5413942833}"/>
                </a:ext>
              </a:extLst>
            </p:cNvPr>
            <p:cNvSpPr/>
            <p:nvPr/>
          </p:nvSpPr>
          <p:spPr>
            <a:xfrm>
              <a:off x="2503258" y="4275518"/>
              <a:ext cx="748982" cy="748982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  <a:effectLst>
              <a:innerShdw blurRad="101600" dist="88900" dir="13500000">
                <a:prstClr val="black">
                  <a:alpha val="5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B3570B56-6A65-444B-B579-29604BF10910}"/>
                </a:ext>
              </a:extLst>
            </p:cNvPr>
            <p:cNvCxnSpPr>
              <a:stCxn id="4" idx="1"/>
              <a:endCxn id="6" idx="5"/>
            </p:cNvCxnSpPr>
            <p:nvPr/>
          </p:nvCxnSpPr>
          <p:spPr>
            <a:xfrm flipH="1" flipV="1">
              <a:off x="3142554" y="2929624"/>
              <a:ext cx="394012" cy="321401"/>
            </a:xfrm>
            <a:prstGeom prst="line">
              <a:avLst/>
            </a:prstGeom>
            <a:ln w="50800">
              <a:solidFill>
                <a:schemeClr val="accent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234FC5BF-2886-4182-B93D-740FB7582F20}"/>
                </a:ext>
              </a:extLst>
            </p:cNvPr>
            <p:cNvCxnSpPr>
              <a:stCxn id="4" idx="2"/>
              <a:endCxn id="5" idx="6"/>
            </p:cNvCxnSpPr>
            <p:nvPr/>
          </p:nvCxnSpPr>
          <p:spPr>
            <a:xfrm flipH="1">
              <a:off x="2800702" y="3652838"/>
              <a:ext cx="569427" cy="4576"/>
            </a:xfrm>
            <a:prstGeom prst="line">
              <a:avLst/>
            </a:prstGeom>
            <a:ln w="50800">
              <a:solidFill>
                <a:schemeClr val="accent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44F08153-BDBB-47E3-A2CA-F3BE128F3FAB}"/>
                </a:ext>
              </a:extLst>
            </p:cNvPr>
            <p:cNvCxnSpPr>
              <a:stCxn id="4" idx="3"/>
              <a:endCxn id="7" idx="7"/>
            </p:cNvCxnSpPr>
            <p:nvPr/>
          </p:nvCxnSpPr>
          <p:spPr>
            <a:xfrm flipH="1">
              <a:off x="3142554" y="4054651"/>
              <a:ext cx="394012" cy="330553"/>
            </a:xfrm>
            <a:prstGeom prst="line">
              <a:avLst/>
            </a:prstGeom>
            <a:ln w="50800">
              <a:solidFill>
                <a:schemeClr val="accent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BF1CDC1-9FAD-4FA5-8117-F47458DD4A5F}"/>
              </a:ext>
            </a:extLst>
          </p:cNvPr>
          <p:cNvGrpSpPr/>
          <p:nvPr/>
        </p:nvGrpSpPr>
        <p:grpSpPr>
          <a:xfrm flipH="1">
            <a:off x="6670875" y="1870735"/>
            <a:ext cx="2595164" cy="2899732"/>
            <a:chOff x="2051720" y="2281484"/>
            <a:chExt cx="2454909" cy="2743016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AA4EB99C-5E4A-4A6B-A2D4-65479B4E233B}"/>
                </a:ext>
              </a:extLst>
            </p:cNvPr>
            <p:cNvSpPr/>
            <p:nvPr/>
          </p:nvSpPr>
          <p:spPr>
            <a:xfrm>
              <a:off x="3370129" y="3084588"/>
              <a:ext cx="1136500" cy="1136500"/>
            </a:xfrm>
            <a:prstGeom prst="ellipse">
              <a:avLst/>
            </a:prstGeom>
            <a:noFill/>
            <a:ln w="38100">
              <a:solidFill>
                <a:schemeClr val="accent4"/>
              </a:solidFill>
            </a:ln>
            <a:effectLst>
              <a:innerShdw blurRad="127000" dist="127000" dir="19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F2BA2C2F-7AD8-435A-A232-C65671A780CD}"/>
                </a:ext>
              </a:extLst>
            </p:cNvPr>
            <p:cNvSpPr/>
            <p:nvPr/>
          </p:nvSpPr>
          <p:spPr>
            <a:xfrm>
              <a:off x="2051720" y="3282923"/>
              <a:ext cx="748982" cy="748982"/>
            </a:xfrm>
            <a:prstGeom prst="ellipse">
              <a:avLst/>
            </a:prstGeom>
            <a:noFill/>
            <a:ln w="38100">
              <a:solidFill>
                <a:schemeClr val="accent4"/>
              </a:solidFill>
            </a:ln>
            <a:effectLst>
              <a:innerShdw blurRad="127000" dist="127000" dir="19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6F98261A-990C-4B4B-9B98-F099D587B15E}"/>
                </a:ext>
              </a:extLst>
            </p:cNvPr>
            <p:cNvSpPr/>
            <p:nvPr/>
          </p:nvSpPr>
          <p:spPr>
            <a:xfrm>
              <a:off x="2503258" y="4275518"/>
              <a:ext cx="748982" cy="748982"/>
            </a:xfrm>
            <a:prstGeom prst="ellipse">
              <a:avLst/>
            </a:prstGeom>
            <a:noFill/>
            <a:ln w="38100">
              <a:solidFill>
                <a:schemeClr val="accent4"/>
              </a:solidFill>
            </a:ln>
            <a:effectLst>
              <a:innerShdw blurRad="127000" dist="127000" dir="19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22D7F64E-CC32-41ED-A7AF-5A940B82FC71}"/>
                </a:ext>
              </a:extLst>
            </p:cNvPr>
            <p:cNvCxnSpPr>
              <a:stCxn id="12" idx="1"/>
            </p:cNvCxnSpPr>
            <p:nvPr/>
          </p:nvCxnSpPr>
          <p:spPr>
            <a:xfrm flipH="1" flipV="1">
              <a:off x="3142554" y="2929624"/>
              <a:ext cx="394012" cy="321401"/>
            </a:xfrm>
            <a:prstGeom prst="line">
              <a:avLst/>
            </a:prstGeom>
            <a:ln w="50800"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2D918052-4355-40A1-817F-1CB9B8E6FA95}"/>
                </a:ext>
              </a:extLst>
            </p:cNvPr>
            <p:cNvCxnSpPr>
              <a:stCxn id="12" idx="2"/>
              <a:endCxn id="13" idx="6"/>
            </p:cNvCxnSpPr>
            <p:nvPr/>
          </p:nvCxnSpPr>
          <p:spPr>
            <a:xfrm flipH="1">
              <a:off x="2800702" y="3652838"/>
              <a:ext cx="569427" cy="4576"/>
            </a:xfrm>
            <a:prstGeom prst="line">
              <a:avLst/>
            </a:prstGeom>
            <a:ln w="50800"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21681E4-EA65-424E-8385-87BE6F4A0CD8}"/>
                </a:ext>
              </a:extLst>
            </p:cNvPr>
            <p:cNvCxnSpPr>
              <a:stCxn id="12" idx="3"/>
              <a:endCxn id="14" idx="7"/>
            </p:cNvCxnSpPr>
            <p:nvPr/>
          </p:nvCxnSpPr>
          <p:spPr>
            <a:xfrm flipH="1">
              <a:off x="3142554" y="4054651"/>
              <a:ext cx="394012" cy="330553"/>
            </a:xfrm>
            <a:prstGeom prst="line">
              <a:avLst/>
            </a:prstGeom>
            <a:ln w="50800"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A29D3B74-93A9-4764-88E5-AEC22569E4F5}"/>
                </a:ext>
              </a:extLst>
            </p:cNvPr>
            <p:cNvSpPr/>
            <p:nvPr/>
          </p:nvSpPr>
          <p:spPr>
            <a:xfrm>
              <a:off x="2515710" y="2281484"/>
              <a:ext cx="748982" cy="748982"/>
            </a:xfrm>
            <a:prstGeom prst="ellipse">
              <a:avLst/>
            </a:prstGeom>
            <a:noFill/>
            <a:ln w="38100">
              <a:solidFill>
                <a:schemeClr val="accent4"/>
              </a:solidFill>
            </a:ln>
            <a:effectLst>
              <a:innerShdw blurRad="127000" dist="127000" dir="19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3824928-5B00-4805-97FA-6A2931635F1C}"/>
              </a:ext>
            </a:extLst>
          </p:cNvPr>
          <p:cNvGrpSpPr/>
          <p:nvPr/>
        </p:nvGrpSpPr>
        <p:grpSpPr>
          <a:xfrm>
            <a:off x="5624622" y="2738738"/>
            <a:ext cx="955733" cy="1163729"/>
            <a:chOff x="4124817" y="3023000"/>
            <a:chExt cx="817297" cy="995165"/>
          </a:xfrm>
        </p:grpSpPr>
        <p:sp>
          <p:nvSpPr>
            <p:cNvPr id="20" name="Right Arrow 13">
              <a:extLst>
                <a:ext uri="{FF2B5EF4-FFF2-40B4-BE49-F238E27FC236}">
                  <a16:creationId xmlns:a16="http://schemas.microsoft.com/office/drawing/2014/main" id="{9DCB1D61-7E8A-4863-9ED7-D3D7E3721585}"/>
                </a:ext>
              </a:extLst>
            </p:cNvPr>
            <p:cNvSpPr/>
            <p:nvPr/>
          </p:nvSpPr>
          <p:spPr>
            <a:xfrm rot="10800000">
              <a:off x="4124817" y="3023000"/>
              <a:ext cx="576064" cy="510693"/>
            </a:xfrm>
            <a:prstGeom prst="rightArrow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Right Arrow 57">
              <a:extLst>
                <a:ext uri="{FF2B5EF4-FFF2-40B4-BE49-F238E27FC236}">
                  <a16:creationId xmlns:a16="http://schemas.microsoft.com/office/drawing/2014/main" id="{F305D5A3-D734-4808-B8BA-0BF12348C9A2}"/>
                </a:ext>
              </a:extLst>
            </p:cNvPr>
            <p:cNvSpPr/>
            <p:nvPr/>
          </p:nvSpPr>
          <p:spPr>
            <a:xfrm>
              <a:off x="4441371" y="3574246"/>
              <a:ext cx="500743" cy="443919"/>
            </a:xfrm>
            <a:prstGeom prst="rightArrow">
              <a:avLst/>
            </a:prstGeom>
            <a:solidFill>
              <a:schemeClr val="bg1"/>
            </a:solidFill>
            <a:ln w="635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CA448C9-3B5E-4207-863C-CB0C3D554C21}"/>
              </a:ext>
            </a:extLst>
          </p:cNvPr>
          <p:cNvGrpSpPr/>
          <p:nvPr/>
        </p:nvGrpSpPr>
        <p:grpSpPr>
          <a:xfrm>
            <a:off x="8887337" y="1829233"/>
            <a:ext cx="2012872" cy="870780"/>
            <a:chOff x="1696746" y="1788479"/>
            <a:chExt cx="1371977" cy="870780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9370343-D8E3-4802-AED2-11D541CD4ECC}"/>
                </a:ext>
              </a:extLst>
            </p:cNvPr>
            <p:cNvSpPr txBox="1"/>
            <p:nvPr/>
          </p:nvSpPr>
          <p:spPr>
            <a:xfrm>
              <a:off x="1724504" y="2012928"/>
              <a:ext cx="13442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29A1257D-36C3-4601-9ADE-444A58BFE26B}"/>
                </a:ext>
              </a:extLst>
            </p:cNvPr>
            <p:cNvSpPr txBox="1"/>
            <p:nvPr/>
          </p:nvSpPr>
          <p:spPr>
            <a:xfrm>
              <a:off x="1696746" y="1788479"/>
              <a:ext cx="1349041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4CDF89ED-1AE3-4DE9-834B-7C1EB34B2983}"/>
              </a:ext>
            </a:extLst>
          </p:cNvPr>
          <p:cNvGrpSpPr/>
          <p:nvPr/>
        </p:nvGrpSpPr>
        <p:grpSpPr>
          <a:xfrm>
            <a:off x="9355574" y="2883238"/>
            <a:ext cx="2012872" cy="870780"/>
            <a:chOff x="1696746" y="1788479"/>
            <a:chExt cx="1371977" cy="870780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12A575D-BD4E-4211-BA6F-AF6987350C0A}"/>
                </a:ext>
              </a:extLst>
            </p:cNvPr>
            <p:cNvSpPr txBox="1"/>
            <p:nvPr/>
          </p:nvSpPr>
          <p:spPr>
            <a:xfrm>
              <a:off x="1724504" y="2012928"/>
              <a:ext cx="13442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FB176D1F-1C38-43D9-BE67-56B3EEB50522}"/>
                </a:ext>
              </a:extLst>
            </p:cNvPr>
            <p:cNvSpPr txBox="1"/>
            <p:nvPr/>
          </p:nvSpPr>
          <p:spPr>
            <a:xfrm>
              <a:off x="1696746" y="1788479"/>
              <a:ext cx="1349041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A657F6B-189B-46D2-8BF4-9BC6C3EE4588}"/>
              </a:ext>
            </a:extLst>
          </p:cNvPr>
          <p:cNvGrpSpPr/>
          <p:nvPr/>
        </p:nvGrpSpPr>
        <p:grpSpPr>
          <a:xfrm>
            <a:off x="8887337" y="3937243"/>
            <a:ext cx="2012872" cy="870780"/>
            <a:chOff x="1696746" y="1788479"/>
            <a:chExt cx="1371977" cy="870780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D41B20FE-77BD-4B32-9B0E-C6521EF3A407}"/>
                </a:ext>
              </a:extLst>
            </p:cNvPr>
            <p:cNvSpPr txBox="1"/>
            <p:nvPr/>
          </p:nvSpPr>
          <p:spPr>
            <a:xfrm>
              <a:off x="1724504" y="2012928"/>
              <a:ext cx="13442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B73CEA89-9C4A-429E-B1F2-0D2A80963C25}"/>
                </a:ext>
              </a:extLst>
            </p:cNvPr>
            <p:cNvSpPr txBox="1"/>
            <p:nvPr/>
          </p:nvSpPr>
          <p:spPr>
            <a:xfrm>
              <a:off x="1696746" y="1788479"/>
              <a:ext cx="1349041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FA1A4296-77C9-4045-ABDC-D1A42C7E5707}"/>
              </a:ext>
            </a:extLst>
          </p:cNvPr>
          <p:cNvGrpSpPr/>
          <p:nvPr/>
        </p:nvGrpSpPr>
        <p:grpSpPr>
          <a:xfrm>
            <a:off x="1318296" y="1829233"/>
            <a:ext cx="1975499" cy="870780"/>
            <a:chOff x="1696746" y="1788479"/>
            <a:chExt cx="1371977" cy="870780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8D0296A7-9BDF-4C17-B20E-E6156CD10DC9}"/>
                </a:ext>
              </a:extLst>
            </p:cNvPr>
            <p:cNvSpPr txBox="1"/>
            <p:nvPr/>
          </p:nvSpPr>
          <p:spPr>
            <a:xfrm>
              <a:off x="1724504" y="2012928"/>
              <a:ext cx="13442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5960E588-4ADD-4051-ACEC-F99F1B79B2A1}"/>
                </a:ext>
              </a:extLst>
            </p:cNvPr>
            <p:cNvSpPr txBox="1"/>
            <p:nvPr/>
          </p:nvSpPr>
          <p:spPr>
            <a:xfrm>
              <a:off x="1696746" y="1788479"/>
              <a:ext cx="1349041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2C2871D-F41C-4C74-A09D-E045C97A974A}"/>
              </a:ext>
            </a:extLst>
          </p:cNvPr>
          <p:cNvGrpSpPr/>
          <p:nvPr/>
        </p:nvGrpSpPr>
        <p:grpSpPr>
          <a:xfrm>
            <a:off x="845846" y="2883238"/>
            <a:ext cx="1975499" cy="870780"/>
            <a:chOff x="1696746" y="1788479"/>
            <a:chExt cx="1371977" cy="870780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CA491521-E083-48B2-AA32-572E08AFDF42}"/>
                </a:ext>
              </a:extLst>
            </p:cNvPr>
            <p:cNvSpPr txBox="1"/>
            <p:nvPr/>
          </p:nvSpPr>
          <p:spPr>
            <a:xfrm>
              <a:off x="1724504" y="2012928"/>
              <a:ext cx="13442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519C89A-A65B-4331-8293-65051847099F}"/>
                </a:ext>
              </a:extLst>
            </p:cNvPr>
            <p:cNvSpPr txBox="1"/>
            <p:nvPr/>
          </p:nvSpPr>
          <p:spPr>
            <a:xfrm>
              <a:off x="1696746" y="1788479"/>
              <a:ext cx="1349041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BB495A3E-682C-4DD5-9EC0-921C69768E9C}"/>
              </a:ext>
            </a:extLst>
          </p:cNvPr>
          <p:cNvGrpSpPr/>
          <p:nvPr/>
        </p:nvGrpSpPr>
        <p:grpSpPr>
          <a:xfrm>
            <a:off x="1318296" y="3937243"/>
            <a:ext cx="1975499" cy="870780"/>
            <a:chOff x="1696746" y="1788479"/>
            <a:chExt cx="1371977" cy="870780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C20187C8-9202-459F-AF32-19CFD88EB569}"/>
                </a:ext>
              </a:extLst>
            </p:cNvPr>
            <p:cNvSpPr txBox="1"/>
            <p:nvPr/>
          </p:nvSpPr>
          <p:spPr>
            <a:xfrm>
              <a:off x="1724504" y="2012928"/>
              <a:ext cx="13442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2CC357F5-C8F0-4CD2-9E5C-9F1FCA06E497}"/>
                </a:ext>
              </a:extLst>
            </p:cNvPr>
            <p:cNvSpPr txBox="1"/>
            <p:nvPr/>
          </p:nvSpPr>
          <p:spPr>
            <a:xfrm>
              <a:off x="1696746" y="1788479"/>
              <a:ext cx="1349041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A40F6DEA-A8E4-4FB1-B4E4-C7A3FFC8BEFD}"/>
              </a:ext>
            </a:extLst>
          </p:cNvPr>
          <p:cNvGrpSpPr/>
          <p:nvPr/>
        </p:nvGrpSpPr>
        <p:grpSpPr>
          <a:xfrm>
            <a:off x="3010476" y="4995961"/>
            <a:ext cx="2986457" cy="892552"/>
            <a:chOff x="1353016" y="1766707"/>
            <a:chExt cx="2452106" cy="892552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9E70B600-5857-4B35-BEDA-5D8D0031AE32}"/>
                </a:ext>
              </a:extLst>
            </p:cNvPr>
            <p:cNvSpPr txBox="1"/>
            <p:nvPr/>
          </p:nvSpPr>
          <p:spPr>
            <a:xfrm>
              <a:off x="1364066" y="2012928"/>
              <a:ext cx="24391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098A2FB8-7D52-415A-8C44-B1D026292EE1}"/>
                </a:ext>
              </a:extLst>
            </p:cNvPr>
            <p:cNvSpPr txBox="1"/>
            <p:nvPr/>
          </p:nvSpPr>
          <p:spPr>
            <a:xfrm>
              <a:off x="1353016" y="1766707"/>
              <a:ext cx="2452106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DFF9492F-DBC6-4806-A396-C5256C222B40}"/>
              </a:ext>
            </a:extLst>
          </p:cNvPr>
          <p:cNvGrpSpPr/>
          <p:nvPr/>
        </p:nvGrpSpPr>
        <p:grpSpPr>
          <a:xfrm>
            <a:off x="6187235" y="4994617"/>
            <a:ext cx="2986457" cy="892552"/>
            <a:chOff x="1353016" y="1766707"/>
            <a:chExt cx="2452106" cy="892552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01908482-1257-4572-AFF6-8A1399AE789B}"/>
                </a:ext>
              </a:extLst>
            </p:cNvPr>
            <p:cNvSpPr txBox="1"/>
            <p:nvPr/>
          </p:nvSpPr>
          <p:spPr>
            <a:xfrm>
              <a:off x="1364066" y="2012928"/>
              <a:ext cx="24391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D55AA794-21D2-4876-B363-F1FD20DF1FF9}"/>
                </a:ext>
              </a:extLst>
            </p:cNvPr>
            <p:cNvSpPr txBox="1"/>
            <p:nvPr/>
          </p:nvSpPr>
          <p:spPr>
            <a:xfrm>
              <a:off x="1353016" y="1766707"/>
              <a:ext cx="2452106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46" name="Rectangle 9">
            <a:extLst>
              <a:ext uri="{FF2B5EF4-FFF2-40B4-BE49-F238E27FC236}">
                <a16:creationId xmlns:a16="http://schemas.microsoft.com/office/drawing/2014/main" id="{2F5A9ADF-8A98-4C12-AA1F-7F1432B59C24}"/>
              </a:ext>
            </a:extLst>
          </p:cNvPr>
          <p:cNvSpPr/>
          <p:nvPr/>
        </p:nvSpPr>
        <p:spPr>
          <a:xfrm>
            <a:off x="4728012" y="3115186"/>
            <a:ext cx="467728" cy="466968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47" name="Round Same Side Corner Rectangle 11">
            <a:extLst>
              <a:ext uri="{FF2B5EF4-FFF2-40B4-BE49-F238E27FC236}">
                <a16:creationId xmlns:a16="http://schemas.microsoft.com/office/drawing/2014/main" id="{A6A4B021-C4F0-4666-A112-B19B2CB24D5E}"/>
              </a:ext>
            </a:extLst>
          </p:cNvPr>
          <p:cNvSpPr>
            <a:spLocks noChangeAspect="1"/>
          </p:cNvSpPr>
          <p:nvPr/>
        </p:nvSpPr>
        <p:spPr>
          <a:xfrm rot="9900000">
            <a:off x="7097606" y="3110916"/>
            <a:ext cx="498196" cy="423122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48" name="Rounded Rectangle 27">
            <a:extLst>
              <a:ext uri="{FF2B5EF4-FFF2-40B4-BE49-F238E27FC236}">
                <a16:creationId xmlns:a16="http://schemas.microsoft.com/office/drawing/2014/main" id="{4FDE8370-26CF-456B-95DF-3CCD8D910D3F}"/>
              </a:ext>
            </a:extLst>
          </p:cNvPr>
          <p:cNvSpPr/>
          <p:nvPr/>
        </p:nvSpPr>
        <p:spPr>
          <a:xfrm>
            <a:off x="8265530" y="4247463"/>
            <a:ext cx="346396" cy="266079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49" name="Rounded Rectangle 7">
            <a:extLst>
              <a:ext uri="{FF2B5EF4-FFF2-40B4-BE49-F238E27FC236}">
                <a16:creationId xmlns:a16="http://schemas.microsoft.com/office/drawing/2014/main" id="{4CB08445-5C86-437E-B38D-484A3545076B}"/>
              </a:ext>
            </a:extLst>
          </p:cNvPr>
          <p:cNvSpPr/>
          <p:nvPr/>
        </p:nvSpPr>
        <p:spPr>
          <a:xfrm>
            <a:off x="8720548" y="3169075"/>
            <a:ext cx="352176" cy="303924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50" name="Rectangle 16">
            <a:extLst>
              <a:ext uri="{FF2B5EF4-FFF2-40B4-BE49-F238E27FC236}">
                <a16:creationId xmlns:a16="http://schemas.microsoft.com/office/drawing/2014/main" id="{D87287B4-4940-4D78-90F8-9B5BA83B569F}"/>
              </a:ext>
            </a:extLst>
          </p:cNvPr>
          <p:cNvSpPr/>
          <p:nvPr/>
        </p:nvSpPr>
        <p:spPr>
          <a:xfrm>
            <a:off x="3626548" y="4245070"/>
            <a:ext cx="394118" cy="259020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51" name="Block Arc 10">
            <a:extLst>
              <a:ext uri="{FF2B5EF4-FFF2-40B4-BE49-F238E27FC236}">
                <a16:creationId xmlns:a16="http://schemas.microsoft.com/office/drawing/2014/main" id="{E9AA63CD-4C96-486F-A994-356DE4E15653}"/>
              </a:ext>
            </a:extLst>
          </p:cNvPr>
          <p:cNvSpPr/>
          <p:nvPr/>
        </p:nvSpPr>
        <p:spPr>
          <a:xfrm>
            <a:off x="8177062" y="2138774"/>
            <a:ext cx="431509" cy="292281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52" name="Round Same Side Corner Rectangle 36">
            <a:extLst>
              <a:ext uri="{FF2B5EF4-FFF2-40B4-BE49-F238E27FC236}">
                <a16:creationId xmlns:a16="http://schemas.microsoft.com/office/drawing/2014/main" id="{1FC4F753-A059-452B-9040-8DC1E83603B3}"/>
              </a:ext>
            </a:extLst>
          </p:cNvPr>
          <p:cNvSpPr>
            <a:spLocks noChangeAspect="1"/>
          </p:cNvSpPr>
          <p:nvPr/>
        </p:nvSpPr>
        <p:spPr>
          <a:xfrm>
            <a:off x="3621204" y="2122791"/>
            <a:ext cx="381905" cy="301940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53" name="Oval 21">
            <a:extLst>
              <a:ext uri="{FF2B5EF4-FFF2-40B4-BE49-F238E27FC236}">
                <a16:creationId xmlns:a16="http://schemas.microsoft.com/office/drawing/2014/main" id="{55D334A8-61DC-44AA-9129-C6EE0D26070A}"/>
              </a:ext>
            </a:extLst>
          </p:cNvPr>
          <p:cNvSpPr>
            <a:spLocks noChangeAspect="1"/>
          </p:cNvSpPr>
          <p:nvPr/>
        </p:nvSpPr>
        <p:spPr>
          <a:xfrm>
            <a:off x="3158524" y="3136862"/>
            <a:ext cx="381905" cy="385094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482126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969641D-AE9F-45AE-BDD1-EA8DEB932396}"/>
              </a:ext>
            </a:extLst>
          </p:cNvPr>
          <p:cNvCxnSpPr>
            <a:cxnSpLocks/>
          </p:cNvCxnSpPr>
          <p:nvPr/>
        </p:nvCxnSpPr>
        <p:spPr>
          <a:xfrm>
            <a:off x="0" y="1047750"/>
            <a:ext cx="319087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92AF976-EA9A-40FC-90BA-28D605302BF9}"/>
              </a:ext>
            </a:extLst>
          </p:cNvPr>
          <p:cNvCxnSpPr>
            <a:cxnSpLocks/>
          </p:cNvCxnSpPr>
          <p:nvPr/>
        </p:nvCxnSpPr>
        <p:spPr>
          <a:xfrm>
            <a:off x="3190875" y="1047750"/>
            <a:ext cx="1619250" cy="454342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964B167-6379-47C0-9598-AB08FE75E293}"/>
              </a:ext>
            </a:extLst>
          </p:cNvPr>
          <p:cNvCxnSpPr>
            <a:cxnSpLocks/>
          </p:cNvCxnSpPr>
          <p:nvPr/>
        </p:nvCxnSpPr>
        <p:spPr>
          <a:xfrm flipH="1">
            <a:off x="5019675" y="6105527"/>
            <a:ext cx="7172325" cy="66673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AB070FD-2C57-49C3-BA24-57F787DA67D1}"/>
              </a:ext>
            </a:extLst>
          </p:cNvPr>
          <p:cNvCxnSpPr>
            <a:cxnSpLocks/>
          </p:cNvCxnSpPr>
          <p:nvPr/>
        </p:nvCxnSpPr>
        <p:spPr>
          <a:xfrm>
            <a:off x="5019675" y="6172200"/>
            <a:ext cx="237711" cy="68580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341160E-D75B-479D-B9A4-5F177D5D0E89}"/>
              </a:ext>
            </a:extLst>
          </p:cNvPr>
          <p:cNvCxnSpPr>
            <a:cxnSpLocks/>
          </p:cNvCxnSpPr>
          <p:nvPr/>
        </p:nvCxnSpPr>
        <p:spPr>
          <a:xfrm flipV="1">
            <a:off x="3701562" y="1638300"/>
            <a:ext cx="8520534" cy="7052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BE393D1-2F14-4AA0-9815-64B03F19A582}"/>
              </a:ext>
            </a:extLst>
          </p:cNvPr>
          <p:cNvCxnSpPr>
            <a:cxnSpLocks/>
          </p:cNvCxnSpPr>
          <p:nvPr/>
        </p:nvCxnSpPr>
        <p:spPr>
          <a:xfrm>
            <a:off x="3079698" y="62569"/>
            <a:ext cx="621864" cy="1575729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B72F911-9313-4330-BB22-32D6EF3EB6F0}"/>
              </a:ext>
            </a:extLst>
          </p:cNvPr>
          <p:cNvCxnSpPr>
            <a:cxnSpLocks/>
          </p:cNvCxnSpPr>
          <p:nvPr/>
        </p:nvCxnSpPr>
        <p:spPr>
          <a:xfrm>
            <a:off x="0" y="5591176"/>
            <a:ext cx="481012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883FB551-C747-40E2-82A3-3DDB8C532AA2}"/>
              </a:ext>
            </a:extLst>
          </p:cNvPr>
          <p:cNvSpPr txBox="1"/>
          <p:nvPr/>
        </p:nvSpPr>
        <p:spPr>
          <a:xfrm>
            <a:off x="905987" y="5822901"/>
            <a:ext cx="3566808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 rtl="1"/>
            <a:r>
              <a:rPr lang="fa-IR" altLang="ko-KR" sz="4400" b="1" dirty="0">
                <a:solidFill>
                  <a:schemeClr val="accent2"/>
                </a:solidFill>
                <a:cs typeface="B Nazanin" panose="00000700000000000000" pitchFamily="2" charset="-78"/>
              </a:rPr>
              <a:t>عالی</a:t>
            </a:r>
            <a:endParaRPr lang="en-US" altLang="ko-KR" sz="4400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grpSp>
        <p:nvGrpSpPr>
          <p:cNvPr id="37" name="Group 18">
            <a:extLst>
              <a:ext uri="{FF2B5EF4-FFF2-40B4-BE49-F238E27FC236}">
                <a16:creationId xmlns:a16="http://schemas.microsoft.com/office/drawing/2014/main" id="{25A58504-23A5-493C-97C6-AEACF6D90621}"/>
              </a:ext>
            </a:extLst>
          </p:cNvPr>
          <p:cNvGrpSpPr/>
          <p:nvPr/>
        </p:nvGrpSpPr>
        <p:grpSpPr>
          <a:xfrm>
            <a:off x="6195706" y="155471"/>
            <a:ext cx="5925956" cy="1375703"/>
            <a:chOff x="4822352" y="1916832"/>
            <a:chExt cx="3422056" cy="1375703"/>
          </a:xfrm>
        </p:grpSpPr>
        <p:sp>
          <p:nvSpPr>
            <p:cNvPr id="38" name="Text Placeholder 10">
              <a:extLst>
                <a:ext uri="{FF2B5EF4-FFF2-40B4-BE49-F238E27FC236}">
                  <a16:creationId xmlns:a16="http://schemas.microsoft.com/office/drawing/2014/main" id="{93C2D21B-CF97-4DE9-B4D3-449C2A5BB393}"/>
                </a:ext>
              </a:extLst>
            </p:cNvPr>
            <p:cNvSpPr txBox="1">
              <a:spLocks/>
            </p:cNvSpPr>
            <p:nvPr/>
          </p:nvSpPr>
          <p:spPr>
            <a:xfrm>
              <a:off x="4822352" y="1916832"/>
              <a:ext cx="3422056" cy="360040"/>
            </a:xfrm>
            <a:prstGeom prst="rect">
              <a:avLst/>
            </a:prstGeom>
            <a:noFill/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lnSpc>
                  <a:spcPct val="110000"/>
                </a:lnSpc>
                <a:buNone/>
              </a:pPr>
              <a:r>
                <a:rPr lang="fa-IR" altLang="ko-KR" sz="2000" b="1" dirty="0">
                  <a:solidFill>
                    <a:schemeClr val="accent1"/>
                  </a:solidFill>
                  <a:cs typeface="B Nazanin" panose="00000700000000000000" pitchFamily="2" charset="-78"/>
                </a:rPr>
                <a:t>نمونه کارها طراحی شده است</a:t>
              </a:r>
              <a:endParaRPr lang="en-US" altLang="ko-KR" sz="2000" b="1" dirty="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04919167-8137-4E4F-B47B-8080F694E204}"/>
                </a:ext>
              </a:extLst>
            </p:cNvPr>
            <p:cNvSpPr txBox="1"/>
            <p:nvPr/>
          </p:nvSpPr>
          <p:spPr>
            <a:xfrm>
              <a:off x="4822352" y="2276872"/>
              <a:ext cx="342205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</a:t>
              </a:r>
            </a:p>
            <a:p>
              <a:pPr algn="r" rtl="1"/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1529A24-45E6-4FEA-9333-346B3C42286F}"/>
              </a:ext>
            </a:extLst>
          </p:cNvPr>
          <p:cNvGrpSpPr/>
          <p:nvPr/>
        </p:nvGrpSpPr>
        <p:grpSpPr>
          <a:xfrm>
            <a:off x="9229022" y="4001590"/>
            <a:ext cx="2698694" cy="1259750"/>
            <a:chOff x="3116849" y="5179978"/>
            <a:chExt cx="2924863" cy="1365325"/>
          </a:xfrm>
          <a:solidFill>
            <a:schemeClr val="bg1"/>
          </a:solidFill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1D700ADE-50F7-4052-B23C-6EE32F4BA772}"/>
                </a:ext>
              </a:extLst>
            </p:cNvPr>
            <p:cNvSpPr/>
            <p:nvPr/>
          </p:nvSpPr>
          <p:spPr>
            <a:xfrm>
              <a:off x="3116849" y="5179978"/>
              <a:ext cx="1140064" cy="1057049"/>
            </a:xfrm>
            <a:custGeom>
              <a:avLst/>
              <a:gdLst>
                <a:gd name="connsiteX0" fmla="*/ 323153 w 1140063"/>
                <a:gd name="connsiteY0" fmla="*/ 519398 h 1057049"/>
                <a:gd name="connsiteX1" fmla="*/ 198632 w 1140063"/>
                <a:gd name="connsiteY1" fmla="*/ 487299 h 1057049"/>
                <a:gd name="connsiteX2" fmla="*/ 44225 w 1140063"/>
                <a:gd name="connsiteY2" fmla="*/ 392663 h 1057049"/>
                <a:gd name="connsiteX3" fmla="*/ 60274 w 1140063"/>
                <a:gd name="connsiteY3" fmla="*/ 125357 h 1057049"/>
                <a:gd name="connsiteX4" fmla="*/ 319833 w 1140063"/>
                <a:gd name="connsiteY4" fmla="*/ 6923 h 1057049"/>
                <a:gd name="connsiteX5" fmla="*/ 608169 w 1140063"/>
                <a:gd name="connsiteY5" fmla="*/ 22972 h 1057049"/>
                <a:gd name="connsiteX6" fmla="*/ 882117 w 1140063"/>
                <a:gd name="connsiteY6" fmla="*/ 135318 h 1057049"/>
                <a:gd name="connsiteX7" fmla="*/ 930265 w 1140063"/>
                <a:gd name="connsiteY7" fmla="*/ 143066 h 1057049"/>
                <a:gd name="connsiteX8" fmla="*/ 1085225 w 1140063"/>
                <a:gd name="connsiteY8" fmla="*/ 144173 h 1057049"/>
                <a:gd name="connsiteX9" fmla="*/ 1118431 w 1140063"/>
                <a:gd name="connsiteY9" fmla="*/ 264821 h 1057049"/>
                <a:gd name="connsiteX10" fmla="*/ 1080244 w 1140063"/>
                <a:gd name="connsiteY10" fmla="*/ 305221 h 1057049"/>
                <a:gd name="connsiteX11" fmla="*/ 1108469 w 1140063"/>
                <a:gd name="connsiteY11" fmla="*/ 350602 h 1057049"/>
                <a:gd name="connsiteX12" fmla="*/ 1143335 w 1140063"/>
                <a:gd name="connsiteY12" fmla="*/ 463502 h 1057049"/>
                <a:gd name="connsiteX13" fmla="*/ 1134480 w 1140063"/>
                <a:gd name="connsiteY13" fmla="*/ 481212 h 1057049"/>
                <a:gd name="connsiteX14" fmla="*/ 1123412 w 1140063"/>
                <a:gd name="connsiteY14" fmla="*/ 464609 h 1057049"/>
                <a:gd name="connsiteX15" fmla="*/ 1094633 w 1140063"/>
                <a:gd name="connsiteY15" fmla="*/ 354476 h 1057049"/>
                <a:gd name="connsiteX16" fmla="*/ 1072496 w 1140063"/>
                <a:gd name="connsiteY16" fmla="*/ 319610 h 1057049"/>
                <a:gd name="connsiteX17" fmla="*/ 1058107 w 1140063"/>
                <a:gd name="connsiteY17" fmla="*/ 317950 h 1057049"/>
                <a:gd name="connsiteX18" fmla="*/ 797995 w 1140063"/>
                <a:gd name="connsiteY18" fmla="*/ 451326 h 1057049"/>
                <a:gd name="connsiteX19" fmla="*/ 537330 w 1140063"/>
                <a:gd name="connsiteY19" fmla="*/ 516631 h 1057049"/>
                <a:gd name="connsiteX20" fmla="*/ 436606 w 1140063"/>
                <a:gd name="connsiteY20" fmla="*/ 524932 h 1057049"/>
                <a:gd name="connsiteX21" fmla="*/ 420003 w 1140063"/>
                <a:gd name="connsiteY21" fmla="*/ 534341 h 1057049"/>
                <a:gd name="connsiteX22" fmla="*/ 337542 w 1140063"/>
                <a:gd name="connsiteY22" fmla="*/ 705904 h 1057049"/>
                <a:gd name="connsiteX23" fmla="*/ 333668 w 1140063"/>
                <a:gd name="connsiteY23" fmla="*/ 912886 h 1057049"/>
                <a:gd name="connsiteX24" fmla="*/ 493056 w 1140063"/>
                <a:gd name="connsiteY24" fmla="*/ 1044049 h 1057049"/>
                <a:gd name="connsiteX25" fmla="*/ 781393 w 1140063"/>
                <a:gd name="connsiteY25" fmla="*/ 979851 h 1057049"/>
                <a:gd name="connsiteX26" fmla="*/ 993909 w 1140063"/>
                <a:gd name="connsiteY26" fmla="*/ 730255 h 1057049"/>
                <a:gd name="connsiteX27" fmla="*/ 1017153 w 1140063"/>
                <a:gd name="connsiteY27" fmla="*/ 584703 h 1057049"/>
                <a:gd name="connsiteX28" fmla="*/ 908681 w 1140063"/>
                <a:gd name="connsiteY28" fmla="*/ 493940 h 1057049"/>
                <a:gd name="connsiteX29" fmla="*/ 747080 w 1140063"/>
                <a:gd name="connsiteY29" fmla="*/ 553157 h 1057049"/>
                <a:gd name="connsiteX30" fmla="*/ 648016 w 1140063"/>
                <a:gd name="connsiteY30" fmla="*/ 650007 h 1057049"/>
                <a:gd name="connsiteX31" fmla="*/ 599868 w 1140063"/>
                <a:gd name="connsiteY31" fmla="*/ 784491 h 1057049"/>
                <a:gd name="connsiteX32" fmla="*/ 614257 w 1140063"/>
                <a:gd name="connsiteY32" fmla="*/ 772315 h 1057049"/>
                <a:gd name="connsiteX33" fmla="*/ 660745 w 1140063"/>
                <a:gd name="connsiteY33" fmla="*/ 761800 h 1057049"/>
                <a:gd name="connsiteX34" fmla="*/ 682329 w 1140063"/>
                <a:gd name="connsiteY34" fmla="*/ 798326 h 1057049"/>
                <a:gd name="connsiteX35" fmla="*/ 617577 w 1140063"/>
                <a:gd name="connsiteY35" fmla="*/ 854223 h 1057049"/>
                <a:gd name="connsiteX36" fmla="*/ 587692 w 1140063"/>
                <a:gd name="connsiteY36" fmla="*/ 825998 h 1057049"/>
                <a:gd name="connsiteX37" fmla="*/ 618131 w 1140063"/>
                <a:gd name="connsiteY37" fmla="*/ 662736 h 1057049"/>
                <a:gd name="connsiteX38" fmla="*/ 813491 w 1140063"/>
                <a:gd name="connsiteY38" fmla="*/ 498921 h 1057049"/>
                <a:gd name="connsiteX39" fmla="*/ 939673 w 1140063"/>
                <a:gd name="connsiteY39" fmla="*/ 486192 h 1057049"/>
                <a:gd name="connsiteX40" fmla="*/ 1029882 w 1140063"/>
                <a:gd name="connsiteY40" fmla="*/ 572527 h 1057049"/>
                <a:gd name="connsiteX41" fmla="*/ 990589 w 1140063"/>
                <a:gd name="connsiteY41" fmla="*/ 808841 h 1057049"/>
                <a:gd name="connsiteX42" fmla="*/ 607062 w 1140063"/>
                <a:gd name="connsiteY42" fmla="*/ 1056778 h 1057049"/>
                <a:gd name="connsiteX43" fmla="*/ 377943 w 1140063"/>
                <a:gd name="connsiteY43" fmla="*/ 1010290 h 1057049"/>
                <a:gd name="connsiteX44" fmla="*/ 246780 w 1140063"/>
                <a:gd name="connsiteY44" fmla="*/ 769548 h 1057049"/>
                <a:gd name="connsiteX45" fmla="*/ 309871 w 1140063"/>
                <a:gd name="connsiteY45" fmla="*/ 538215 h 1057049"/>
                <a:gd name="connsiteX46" fmla="*/ 323153 w 1140063"/>
                <a:gd name="connsiteY46" fmla="*/ 519398 h 1057049"/>
                <a:gd name="connsiteX47" fmla="*/ 878243 w 1140063"/>
                <a:gd name="connsiteY47" fmla="*/ 149708 h 1057049"/>
                <a:gd name="connsiteX48" fmla="*/ 879350 w 1140063"/>
                <a:gd name="connsiteY48" fmla="*/ 145280 h 1057049"/>
                <a:gd name="connsiteX49" fmla="*/ 788034 w 1140063"/>
                <a:gd name="connsiteY49" fmla="*/ 104326 h 1057049"/>
                <a:gd name="connsiteX50" fmla="*/ 500804 w 1140063"/>
                <a:gd name="connsiteY50" fmla="*/ 40129 h 1057049"/>
                <a:gd name="connsiteX51" fmla="*/ 233498 w 1140063"/>
                <a:gd name="connsiteY51" fmla="*/ 69460 h 1057049"/>
                <a:gd name="connsiteX52" fmla="*/ 68022 w 1140063"/>
                <a:gd name="connsiteY52" fmla="*/ 180146 h 1057049"/>
                <a:gd name="connsiteX53" fmla="*/ 83518 w 1140063"/>
                <a:gd name="connsiteY53" fmla="*/ 413693 h 1057049"/>
                <a:gd name="connsiteX54" fmla="*/ 132774 w 1140063"/>
                <a:gd name="connsiteY54" fmla="*/ 448559 h 1057049"/>
                <a:gd name="connsiteX55" fmla="*/ 320939 w 1140063"/>
                <a:gd name="connsiteY55" fmla="*/ 506116 h 1057049"/>
                <a:gd name="connsiteX56" fmla="*/ 336989 w 1140063"/>
                <a:gd name="connsiteY56" fmla="*/ 497261 h 1057049"/>
                <a:gd name="connsiteX57" fmla="*/ 759809 w 1140063"/>
                <a:gd name="connsiteY57" fmla="*/ 188448 h 1057049"/>
                <a:gd name="connsiteX58" fmla="*/ 878243 w 1140063"/>
                <a:gd name="connsiteY58" fmla="*/ 149708 h 1057049"/>
                <a:gd name="connsiteX59" fmla="*/ 440480 w 1140063"/>
                <a:gd name="connsiteY59" fmla="*/ 506669 h 1057049"/>
                <a:gd name="connsiteX60" fmla="*/ 442141 w 1140063"/>
                <a:gd name="connsiteY60" fmla="*/ 511650 h 1057049"/>
                <a:gd name="connsiteX61" fmla="*/ 524601 w 1140063"/>
                <a:gd name="connsiteY61" fmla="*/ 503902 h 1057049"/>
                <a:gd name="connsiteX62" fmla="*/ 851124 w 1140063"/>
                <a:gd name="connsiteY62" fmla="*/ 415907 h 1057049"/>
                <a:gd name="connsiteX63" fmla="*/ 1046485 w 1140063"/>
                <a:gd name="connsiteY63" fmla="*/ 310755 h 1057049"/>
                <a:gd name="connsiteX64" fmla="*/ 1049252 w 1140063"/>
                <a:gd name="connsiteY64" fmla="*/ 284191 h 1057049"/>
                <a:gd name="connsiteX65" fmla="*/ 915876 w 1140063"/>
                <a:gd name="connsiteY65" fmla="*/ 169078 h 1057049"/>
                <a:gd name="connsiteX66" fmla="*/ 897059 w 1140063"/>
                <a:gd name="connsiteY66" fmla="*/ 166310 h 1057049"/>
                <a:gd name="connsiteX67" fmla="*/ 812938 w 1140063"/>
                <a:gd name="connsiteY67" fmla="*/ 198963 h 1057049"/>
                <a:gd name="connsiteX68" fmla="*/ 572750 w 1140063"/>
                <a:gd name="connsiteY68" fmla="*/ 358904 h 1057049"/>
                <a:gd name="connsiteX69" fmla="*/ 440480 w 1140063"/>
                <a:gd name="connsiteY69" fmla="*/ 506669 h 1057049"/>
                <a:gd name="connsiteX70" fmla="*/ 1070836 w 1140063"/>
                <a:gd name="connsiteY70" fmla="*/ 292492 h 1057049"/>
                <a:gd name="connsiteX71" fmla="*/ 1124519 w 1140063"/>
                <a:gd name="connsiteY71" fmla="*/ 226081 h 1057049"/>
                <a:gd name="connsiteX72" fmla="*/ 1091313 w 1140063"/>
                <a:gd name="connsiteY72" fmla="*/ 156349 h 1057049"/>
                <a:gd name="connsiteX73" fmla="*/ 924730 w 1140063"/>
                <a:gd name="connsiteY73" fmla="*/ 160223 h 1057049"/>
                <a:gd name="connsiteX74" fmla="*/ 1070836 w 1140063"/>
                <a:gd name="connsiteY74" fmla="*/ 292492 h 1057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1140063" h="1057049">
                  <a:moveTo>
                    <a:pt x="323153" y="519398"/>
                  </a:moveTo>
                  <a:cubicBezTo>
                    <a:pt x="279986" y="508329"/>
                    <a:pt x="239032" y="499475"/>
                    <a:pt x="198632" y="487299"/>
                  </a:cubicBezTo>
                  <a:cubicBezTo>
                    <a:pt x="138861" y="469589"/>
                    <a:pt x="84072" y="441918"/>
                    <a:pt x="44225" y="392663"/>
                  </a:cubicBezTo>
                  <a:cubicBezTo>
                    <a:pt x="-20526" y="311862"/>
                    <a:pt x="-13332" y="198409"/>
                    <a:pt x="60274" y="125357"/>
                  </a:cubicBezTo>
                  <a:cubicBezTo>
                    <a:pt x="132220" y="54518"/>
                    <a:pt x="221876" y="20759"/>
                    <a:pt x="319833" y="6923"/>
                  </a:cubicBezTo>
                  <a:cubicBezTo>
                    <a:pt x="416683" y="-6360"/>
                    <a:pt x="512979" y="-272"/>
                    <a:pt x="608169" y="22972"/>
                  </a:cubicBezTo>
                  <a:cubicBezTo>
                    <a:pt x="705019" y="46216"/>
                    <a:pt x="796888" y="83296"/>
                    <a:pt x="882117" y="135318"/>
                  </a:cubicBezTo>
                  <a:cubicBezTo>
                    <a:pt x="897613" y="144727"/>
                    <a:pt x="911448" y="147494"/>
                    <a:pt x="930265" y="143066"/>
                  </a:cubicBezTo>
                  <a:cubicBezTo>
                    <a:pt x="981734" y="131998"/>
                    <a:pt x="1033756" y="130338"/>
                    <a:pt x="1085225" y="144173"/>
                  </a:cubicBezTo>
                  <a:cubicBezTo>
                    <a:pt x="1153850" y="162436"/>
                    <a:pt x="1152190" y="224420"/>
                    <a:pt x="1118431" y="264821"/>
                  </a:cubicBezTo>
                  <a:cubicBezTo>
                    <a:pt x="1106809" y="278103"/>
                    <a:pt x="1094080" y="290832"/>
                    <a:pt x="1080244" y="305221"/>
                  </a:cubicBezTo>
                  <a:cubicBezTo>
                    <a:pt x="1089099" y="319610"/>
                    <a:pt x="1099061" y="334553"/>
                    <a:pt x="1108469" y="350602"/>
                  </a:cubicBezTo>
                  <a:cubicBezTo>
                    <a:pt x="1128393" y="385468"/>
                    <a:pt x="1144995" y="421995"/>
                    <a:pt x="1143335" y="463502"/>
                  </a:cubicBezTo>
                  <a:cubicBezTo>
                    <a:pt x="1143335" y="469589"/>
                    <a:pt x="1137801" y="475677"/>
                    <a:pt x="1134480" y="481212"/>
                  </a:cubicBezTo>
                  <a:cubicBezTo>
                    <a:pt x="1130606" y="475677"/>
                    <a:pt x="1123965" y="470143"/>
                    <a:pt x="1123412" y="464609"/>
                  </a:cubicBezTo>
                  <a:cubicBezTo>
                    <a:pt x="1122305" y="425869"/>
                    <a:pt x="1113450" y="388789"/>
                    <a:pt x="1094633" y="354476"/>
                  </a:cubicBezTo>
                  <a:cubicBezTo>
                    <a:pt x="1087992" y="342301"/>
                    <a:pt x="1080798" y="330679"/>
                    <a:pt x="1072496" y="319610"/>
                  </a:cubicBezTo>
                  <a:cubicBezTo>
                    <a:pt x="1070283" y="316843"/>
                    <a:pt x="1061428" y="315736"/>
                    <a:pt x="1058107" y="317950"/>
                  </a:cubicBezTo>
                  <a:cubicBezTo>
                    <a:pt x="980073" y="379381"/>
                    <a:pt x="890418" y="417567"/>
                    <a:pt x="797995" y="451326"/>
                  </a:cubicBezTo>
                  <a:cubicBezTo>
                    <a:pt x="713321" y="481765"/>
                    <a:pt x="626432" y="505009"/>
                    <a:pt x="537330" y="516631"/>
                  </a:cubicBezTo>
                  <a:cubicBezTo>
                    <a:pt x="504124" y="521058"/>
                    <a:pt x="470365" y="521612"/>
                    <a:pt x="436606" y="524932"/>
                  </a:cubicBezTo>
                  <a:cubicBezTo>
                    <a:pt x="430518" y="525486"/>
                    <a:pt x="423324" y="529360"/>
                    <a:pt x="420003" y="534341"/>
                  </a:cubicBezTo>
                  <a:cubicBezTo>
                    <a:pt x="384031" y="587470"/>
                    <a:pt x="355252" y="644473"/>
                    <a:pt x="337542" y="705904"/>
                  </a:cubicBezTo>
                  <a:cubicBezTo>
                    <a:pt x="318172" y="773975"/>
                    <a:pt x="309871" y="844261"/>
                    <a:pt x="333668" y="912886"/>
                  </a:cubicBezTo>
                  <a:cubicBezTo>
                    <a:pt x="359126" y="988706"/>
                    <a:pt x="415576" y="1031320"/>
                    <a:pt x="493056" y="1044049"/>
                  </a:cubicBezTo>
                  <a:cubicBezTo>
                    <a:pt x="597101" y="1061205"/>
                    <a:pt x="693951" y="1037961"/>
                    <a:pt x="781393" y="979851"/>
                  </a:cubicBezTo>
                  <a:cubicBezTo>
                    <a:pt x="876029" y="917314"/>
                    <a:pt x="946314" y="832639"/>
                    <a:pt x="993909" y="730255"/>
                  </a:cubicBezTo>
                  <a:cubicBezTo>
                    <a:pt x="1014940" y="684874"/>
                    <a:pt x="1027115" y="636172"/>
                    <a:pt x="1017153" y="584703"/>
                  </a:cubicBezTo>
                  <a:cubicBezTo>
                    <a:pt x="1006638" y="531574"/>
                    <a:pt x="962917" y="496154"/>
                    <a:pt x="908681" y="493940"/>
                  </a:cubicBezTo>
                  <a:cubicBezTo>
                    <a:pt x="846697" y="491727"/>
                    <a:pt x="793568" y="516078"/>
                    <a:pt x="747080" y="553157"/>
                  </a:cubicBezTo>
                  <a:cubicBezTo>
                    <a:pt x="711107" y="581936"/>
                    <a:pt x="677901" y="615141"/>
                    <a:pt x="648016" y="650007"/>
                  </a:cubicBezTo>
                  <a:cubicBezTo>
                    <a:pt x="616471" y="686534"/>
                    <a:pt x="596547" y="729701"/>
                    <a:pt x="599868" y="784491"/>
                  </a:cubicBezTo>
                  <a:cubicBezTo>
                    <a:pt x="606509" y="778956"/>
                    <a:pt x="610936" y="775636"/>
                    <a:pt x="614257" y="772315"/>
                  </a:cubicBezTo>
                  <a:cubicBezTo>
                    <a:pt x="627539" y="759033"/>
                    <a:pt x="643035" y="755712"/>
                    <a:pt x="660745" y="761800"/>
                  </a:cubicBezTo>
                  <a:cubicBezTo>
                    <a:pt x="677901" y="767334"/>
                    <a:pt x="681222" y="782830"/>
                    <a:pt x="682329" y="798326"/>
                  </a:cubicBezTo>
                  <a:cubicBezTo>
                    <a:pt x="686203" y="840941"/>
                    <a:pt x="659638" y="864184"/>
                    <a:pt x="617577" y="854223"/>
                  </a:cubicBezTo>
                  <a:cubicBezTo>
                    <a:pt x="602635" y="850902"/>
                    <a:pt x="591566" y="842601"/>
                    <a:pt x="587692" y="825998"/>
                  </a:cubicBezTo>
                  <a:cubicBezTo>
                    <a:pt x="573857" y="766781"/>
                    <a:pt x="587139" y="711991"/>
                    <a:pt x="618131" y="662736"/>
                  </a:cubicBezTo>
                  <a:cubicBezTo>
                    <a:pt x="665726" y="588577"/>
                    <a:pt x="729370" y="530467"/>
                    <a:pt x="813491" y="498921"/>
                  </a:cubicBezTo>
                  <a:cubicBezTo>
                    <a:pt x="853892" y="483425"/>
                    <a:pt x="896506" y="476784"/>
                    <a:pt x="939673" y="486192"/>
                  </a:cubicBezTo>
                  <a:cubicBezTo>
                    <a:pt x="987821" y="496154"/>
                    <a:pt x="1017707" y="526593"/>
                    <a:pt x="1029882" y="572527"/>
                  </a:cubicBezTo>
                  <a:cubicBezTo>
                    <a:pt x="1052019" y="656649"/>
                    <a:pt x="1036523" y="736896"/>
                    <a:pt x="990589" y="808841"/>
                  </a:cubicBezTo>
                  <a:cubicBezTo>
                    <a:pt x="901487" y="949966"/>
                    <a:pt x="773091" y="1033534"/>
                    <a:pt x="607062" y="1056778"/>
                  </a:cubicBezTo>
                  <a:cubicBezTo>
                    <a:pt x="525708" y="1068400"/>
                    <a:pt x="447121" y="1059545"/>
                    <a:pt x="377943" y="1010290"/>
                  </a:cubicBezTo>
                  <a:cubicBezTo>
                    <a:pt x="294928" y="951626"/>
                    <a:pt x="252314" y="871379"/>
                    <a:pt x="246780" y="769548"/>
                  </a:cubicBezTo>
                  <a:cubicBezTo>
                    <a:pt x="242352" y="684874"/>
                    <a:pt x="269471" y="610161"/>
                    <a:pt x="309871" y="538215"/>
                  </a:cubicBezTo>
                  <a:cubicBezTo>
                    <a:pt x="315958" y="532127"/>
                    <a:pt x="319279" y="526039"/>
                    <a:pt x="323153" y="519398"/>
                  </a:cubicBezTo>
                  <a:close/>
                  <a:moveTo>
                    <a:pt x="878243" y="149708"/>
                  </a:moveTo>
                  <a:cubicBezTo>
                    <a:pt x="878796" y="148047"/>
                    <a:pt x="879350" y="146387"/>
                    <a:pt x="879350" y="145280"/>
                  </a:cubicBezTo>
                  <a:cubicBezTo>
                    <a:pt x="848911" y="131444"/>
                    <a:pt x="819026" y="116502"/>
                    <a:pt x="788034" y="104326"/>
                  </a:cubicBezTo>
                  <a:cubicBezTo>
                    <a:pt x="695611" y="68353"/>
                    <a:pt x="599868" y="46770"/>
                    <a:pt x="500804" y="40129"/>
                  </a:cubicBezTo>
                  <a:cubicBezTo>
                    <a:pt x="410041" y="34041"/>
                    <a:pt x="319833" y="36255"/>
                    <a:pt x="233498" y="69460"/>
                  </a:cubicBezTo>
                  <a:cubicBezTo>
                    <a:pt x="170407" y="93811"/>
                    <a:pt x="112297" y="126463"/>
                    <a:pt x="68022" y="180146"/>
                  </a:cubicBezTo>
                  <a:cubicBezTo>
                    <a:pt x="12679" y="246558"/>
                    <a:pt x="12679" y="353923"/>
                    <a:pt x="83518" y="413693"/>
                  </a:cubicBezTo>
                  <a:cubicBezTo>
                    <a:pt x="99014" y="426976"/>
                    <a:pt x="115617" y="438598"/>
                    <a:pt x="132774" y="448559"/>
                  </a:cubicBezTo>
                  <a:cubicBezTo>
                    <a:pt x="190884" y="482872"/>
                    <a:pt x="256188" y="493940"/>
                    <a:pt x="320939" y="506116"/>
                  </a:cubicBezTo>
                  <a:cubicBezTo>
                    <a:pt x="325367" y="507223"/>
                    <a:pt x="333668" y="501688"/>
                    <a:pt x="336989" y="497261"/>
                  </a:cubicBezTo>
                  <a:cubicBezTo>
                    <a:pt x="443247" y="346728"/>
                    <a:pt x="588246" y="249878"/>
                    <a:pt x="759809" y="188448"/>
                  </a:cubicBezTo>
                  <a:cubicBezTo>
                    <a:pt x="799102" y="174058"/>
                    <a:pt x="838949" y="162436"/>
                    <a:pt x="878243" y="149708"/>
                  </a:cubicBezTo>
                  <a:close/>
                  <a:moveTo>
                    <a:pt x="440480" y="506669"/>
                  </a:moveTo>
                  <a:cubicBezTo>
                    <a:pt x="441034" y="508329"/>
                    <a:pt x="441587" y="509990"/>
                    <a:pt x="442141" y="511650"/>
                  </a:cubicBezTo>
                  <a:cubicBezTo>
                    <a:pt x="469812" y="508883"/>
                    <a:pt x="497483" y="507776"/>
                    <a:pt x="524601" y="503902"/>
                  </a:cubicBezTo>
                  <a:cubicBezTo>
                    <a:pt x="636947" y="488406"/>
                    <a:pt x="745420" y="457968"/>
                    <a:pt x="851124" y="415907"/>
                  </a:cubicBezTo>
                  <a:cubicBezTo>
                    <a:pt x="920303" y="388236"/>
                    <a:pt x="986161" y="355030"/>
                    <a:pt x="1046485" y="310755"/>
                  </a:cubicBezTo>
                  <a:cubicBezTo>
                    <a:pt x="1058660" y="301901"/>
                    <a:pt x="1058107" y="294706"/>
                    <a:pt x="1049252" y="284191"/>
                  </a:cubicBezTo>
                  <a:cubicBezTo>
                    <a:pt x="1010512" y="238810"/>
                    <a:pt x="966791" y="199516"/>
                    <a:pt x="915876" y="169078"/>
                  </a:cubicBezTo>
                  <a:cubicBezTo>
                    <a:pt x="910895" y="165757"/>
                    <a:pt x="902593" y="164650"/>
                    <a:pt x="897059" y="166310"/>
                  </a:cubicBezTo>
                  <a:cubicBezTo>
                    <a:pt x="868834" y="176272"/>
                    <a:pt x="840056" y="186234"/>
                    <a:pt x="812938" y="198963"/>
                  </a:cubicBezTo>
                  <a:cubicBezTo>
                    <a:pt x="724943" y="239916"/>
                    <a:pt x="645249" y="293599"/>
                    <a:pt x="572750" y="358904"/>
                  </a:cubicBezTo>
                  <a:cubicBezTo>
                    <a:pt x="522941" y="403731"/>
                    <a:pt x="479774" y="453540"/>
                    <a:pt x="440480" y="506669"/>
                  </a:cubicBezTo>
                  <a:close/>
                  <a:moveTo>
                    <a:pt x="1070836" y="292492"/>
                  </a:moveTo>
                  <a:cubicBezTo>
                    <a:pt x="1092973" y="272569"/>
                    <a:pt x="1112896" y="252645"/>
                    <a:pt x="1124519" y="226081"/>
                  </a:cubicBezTo>
                  <a:cubicBezTo>
                    <a:pt x="1141121" y="187341"/>
                    <a:pt x="1119538" y="164097"/>
                    <a:pt x="1091313" y="156349"/>
                  </a:cubicBezTo>
                  <a:cubicBezTo>
                    <a:pt x="1036523" y="140853"/>
                    <a:pt x="982840" y="146387"/>
                    <a:pt x="924730" y="160223"/>
                  </a:cubicBezTo>
                  <a:cubicBezTo>
                    <a:pt x="980627" y="198409"/>
                    <a:pt x="1030436" y="239916"/>
                    <a:pt x="1070836" y="292492"/>
                  </a:cubicBezTo>
                  <a:close/>
                </a:path>
              </a:pathLst>
            </a:custGeom>
            <a:grpFill/>
            <a:ln w="55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462D38AD-6F7A-4F79-B0CE-92B0EEB71E76}"/>
                </a:ext>
              </a:extLst>
            </p:cNvPr>
            <p:cNvSpPr/>
            <p:nvPr/>
          </p:nvSpPr>
          <p:spPr>
            <a:xfrm>
              <a:off x="4172742" y="5372033"/>
              <a:ext cx="1051515" cy="1173270"/>
            </a:xfrm>
            <a:custGeom>
              <a:avLst/>
              <a:gdLst>
                <a:gd name="connsiteX0" fmla="*/ 636997 w 1051515"/>
                <a:gd name="connsiteY0" fmla="*/ 412571 h 1173269"/>
                <a:gd name="connsiteX1" fmla="*/ 566158 w 1051515"/>
                <a:gd name="connsiteY1" fmla="*/ 412571 h 1173269"/>
                <a:gd name="connsiteX2" fmla="*/ 565051 w 1051515"/>
                <a:gd name="connsiteY2" fmla="*/ 408143 h 1173269"/>
                <a:gd name="connsiteX3" fmla="*/ 579440 w 1051515"/>
                <a:gd name="connsiteY3" fmla="*/ 403162 h 1173269"/>
                <a:gd name="connsiteX4" fmla="*/ 631463 w 1051515"/>
                <a:gd name="connsiteY4" fmla="*/ 401502 h 1173269"/>
                <a:gd name="connsiteX5" fmla="*/ 652493 w 1051515"/>
                <a:gd name="connsiteY5" fmla="*/ 388220 h 1173269"/>
                <a:gd name="connsiteX6" fmla="*/ 809113 w 1051515"/>
                <a:gd name="connsiteY6" fmla="*/ 165188 h 1173269"/>
                <a:gd name="connsiteX7" fmla="*/ 920352 w 1051515"/>
                <a:gd name="connsiteY7" fmla="*/ 50628 h 1173269"/>
                <a:gd name="connsiteX8" fmla="*/ 1008901 w 1051515"/>
                <a:gd name="connsiteY8" fmla="*/ 1373 h 1173269"/>
                <a:gd name="connsiteX9" fmla="*/ 1051515 w 1051515"/>
                <a:gd name="connsiteY9" fmla="*/ 30705 h 1173269"/>
                <a:gd name="connsiteX10" fmla="*/ 1018309 w 1051515"/>
                <a:gd name="connsiteY10" fmla="*/ 136963 h 1173269"/>
                <a:gd name="connsiteX11" fmla="*/ 799705 w 1051515"/>
                <a:gd name="connsiteY11" fmla="*/ 351140 h 1173269"/>
                <a:gd name="connsiteX12" fmla="*/ 735507 w 1051515"/>
                <a:gd name="connsiteY12" fmla="*/ 397628 h 1173269"/>
                <a:gd name="connsiteX13" fmla="*/ 814648 w 1051515"/>
                <a:gd name="connsiteY13" fmla="*/ 397628 h 1173269"/>
                <a:gd name="connsiteX14" fmla="*/ 815755 w 1051515"/>
                <a:gd name="connsiteY14" fmla="*/ 402056 h 1173269"/>
                <a:gd name="connsiteX15" fmla="*/ 799152 w 1051515"/>
                <a:gd name="connsiteY15" fmla="*/ 407037 h 1173269"/>
                <a:gd name="connsiteX16" fmla="*/ 741595 w 1051515"/>
                <a:gd name="connsiteY16" fmla="*/ 409250 h 1173269"/>
                <a:gd name="connsiteX17" fmla="*/ 714477 w 1051515"/>
                <a:gd name="connsiteY17" fmla="*/ 426960 h 1173269"/>
                <a:gd name="connsiteX18" fmla="*/ 536826 w 1051515"/>
                <a:gd name="connsiteY18" fmla="*/ 776727 h 1173269"/>
                <a:gd name="connsiteX19" fmla="*/ 371351 w 1051515"/>
                <a:gd name="connsiteY19" fmla="*/ 999206 h 1173269"/>
                <a:gd name="connsiteX20" fmla="*/ 188720 w 1051515"/>
                <a:gd name="connsiteY20" fmla="*/ 1139223 h 1173269"/>
                <a:gd name="connsiteX21" fmla="*/ 33206 w 1051515"/>
                <a:gd name="connsiteY21" fmla="*/ 1176856 h 1173269"/>
                <a:gd name="connsiteX22" fmla="*/ 6088 w 1051515"/>
                <a:gd name="connsiteY22" fmla="*/ 1171322 h 1173269"/>
                <a:gd name="connsiteX23" fmla="*/ 0 w 1051515"/>
                <a:gd name="connsiteY23" fmla="*/ 1160807 h 1173269"/>
                <a:gd name="connsiteX24" fmla="*/ 9962 w 1051515"/>
                <a:gd name="connsiteY24" fmla="*/ 1154719 h 1173269"/>
                <a:gd name="connsiteX25" fmla="*/ 297745 w 1051515"/>
                <a:gd name="connsiteY25" fmla="*/ 1025770 h 1173269"/>
                <a:gd name="connsiteX26" fmla="*/ 410644 w 1051515"/>
                <a:gd name="connsiteY26" fmla="*/ 851440 h 1173269"/>
                <a:gd name="connsiteX27" fmla="*/ 506388 w 1051515"/>
                <a:gd name="connsiteY27" fmla="*/ 666041 h 1173269"/>
                <a:gd name="connsiteX28" fmla="*/ 624268 w 1051515"/>
                <a:gd name="connsiteY28" fmla="*/ 441349 h 1173269"/>
                <a:gd name="connsiteX29" fmla="*/ 636997 w 1051515"/>
                <a:gd name="connsiteY29" fmla="*/ 412571 h 1173269"/>
                <a:gd name="connsiteX30" fmla="*/ 743255 w 1051515"/>
                <a:gd name="connsiteY30" fmla="*/ 371617 h 1173269"/>
                <a:gd name="connsiteX31" fmla="*/ 751003 w 1051515"/>
                <a:gd name="connsiteY31" fmla="*/ 369403 h 1173269"/>
                <a:gd name="connsiteX32" fmla="*/ 1002260 w 1051515"/>
                <a:gd name="connsiteY32" fmla="*/ 120360 h 1173269"/>
                <a:gd name="connsiteX33" fmla="*/ 1044874 w 1051515"/>
                <a:gd name="connsiteY33" fmla="*/ 34025 h 1173269"/>
                <a:gd name="connsiteX34" fmla="*/ 1019970 w 1051515"/>
                <a:gd name="connsiteY34" fmla="*/ 8014 h 1173269"/>
                <a:gd name="connsiteX35" fmla="*/ 995619 w 1051515"/>
                <a:gd name="connsiteY35" fmla="*/ 15209 h 1173269"/>
                <a:gd name="connsiteX36" fmla="*/ 940276 w 1051515"/>
                <a:gd name="connsiteY36" fmla="*/ 59483 h 1173269"/>
                <a:gd name="connsiteX37" fmla="*/ 786423 w 1051515"/>
                <a:gd name="connsiteY37" fmla="*/ 289710 h 1173269"/>
                <a:gd name="connsiteX38" fmla="*/ 743255 w 1051515"/>
                <a:gd name="connsiteY38" fmla="*/ 371617 h 1173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051515" h="1173269">
                  <a:moveTo>
                    <a:pt x="636997" y="412571"/>
                  </a:moveTo>
                  <a:cubicBezTo>
                    <a:pt x="611539" y="412571"/>
                    <a:pt x="588849" y="412571"/>
                    <a:pt x="566158" y="412571"/>
                  </a:cubicBezTo>
                  <a:cubicBezTo>
                    <a:pt x="565605" y="410910"/>
                    <a:pt x="565051" y="409804"/>
                    <a:pt x="565051" y="408143"/>
                  </a:cubicBezTo>
                  <a:cubicBezTo>
                    <a:pt x="570032" y="406483"/>
                    <a:pt x="574459" y="403162"/>
                    <a:pt x="579440" y="403162"/>
                  </a:cubicBezTo>
                  <a:cubicBezTo>
                    <a:pt x="596596" y="402056"/>
                    <a:pt x="614306" y="402056"/>
                    <a:pt x="631463" y="401502"/>
                  </a:cubicBezTo>
                  <a:cubicBezTo>
                    <a:pt x="641424" y="401502"/>
                    <a:pt x="646959" y="397628"/>
                    <a:pt x="652493" y="388220"/>
                  </a:cubicBezTo>
                  <a:cubicBezTo>
                    <a:pt x="697874" y="309080"/>
                    <a:pt x="747129" y="232706"/>
                    <a:pt x="809113" y="165188"/>
                  </a:cubicBezTo>
                  <a:cubicBezTo>
                    <a:pt x="845086" y="125894"/>
                    <a:pt x="882166" y="87708"/>
                    <a:pt x="920352" y="50628"/>
                  </a:cubicBezTo>
                  <a:cubicBezTo>
                    <a:pt x="945257" y="26831"/>
                    <a:pt x="974035" y="8014"/>
                    <a:pt x="1008901" y="1373"/>
                  </a:cubicBezTo>
                  <a:cubicBezTo>
                    <a:pt x="1034912" y="-3608"/>
                    <a:pt x="1047088" y="4694"/>
                    <a:pt x="1051515" y="30705"/>
                  </a:cubicBezTo>
                  <a:cubicBezTo>
                    <a:pt x="1058156" y="71659"/>
                    <a:pt x="1039893" y="105418"/>
                    <a:pt x="1018309" y="136963"/>
                  </a:cubicBezTo>
                  <a:cubicBezTo>
                    <a:pt x="959092" y="222191"/>
                    <a:pt x="882719" y="289710"/>
                    <a:pt x="799705" y="351140"/>
                  </a:cubicBezTo>
                  <a:cubicBezTo>
                    <a:pt x="779228" y="366083"/>
                    <a:pt x="758751" y="381025"/>
                    <a:pt x="735507" y="397628"/>
                  </a:cubicBezTo>
                  <a:cubicBezTo>
                    <a:pt x="763732" y="397628"/>
                    <a:pt x="789190" y="397628"/>
                    <a:pt x="814648" y="397628"/>
                  </a:cubicBezTo>
                  <a:cubicBezTo>
                    <a:pt x="815201" y="399288"/>
                    <a:pt x="815201" y="400949"/>
                    <a:pt x="815755" y="402056"/>
                  </a:cubicBezTo>
                  <a:cubicBezTo>
                    <a:pt x="810220" y="403716"/>
                    <a:pt x="804686" y="406483"/>
                    <a:pt x="799152" y="407037"/>
                  </a:cubicBezTo>
                  <a:cubicBezTo>
                    <a:pt x="780335" y="408143"/>
                    <a:pt x="760965" y="409804"/>
                    <a:pt x="741595" y="409250"/>
                  </a:cubicBezTo>
                  <a:cubicBezTo>
                    <a:pt x="727206" y="408697"/>
                    <a:pt x="720565" y="414231"/>
                    <a:pt x="714477" y="426960"/>
                  </a:cubicBezTo>
                  <a:cubicBezTo>
                    <a:pt x="655813" y="543733"/>
                    <a:pt x="598257" y="661614"/>
                    <a:pt x="536826" y="776727"/>
                  </a:cubicBezTo>
                  <a:cubicBezTo>
                    <a:pt x="493105" y="858634"/>
                    <a:pt x="436656" y="932794"/>
                    <a:pt x="371351" y="999206"/>
                  </a:cubicBezTo>
                  <a:cubicBezTo>
                    <a:pt x="317115" y="1053995"/>
                    <a:pt x="259005" y="1104357"/>
                    <a:pt x="188720" y="1139223"/>
                  </a:cubicBezTo>
                  <a:cubicBezTo>
                    <a:pt x="140017" y="1163574"/>
                    <a:pt x="87995" y="1177410"/>
                    <a:pt x="33206" y="1176856"/>
                  </a:cubicBezTo>
                  <a:cubicBezTo>
                    <a:pt x="24351" y="1176856"/>
                    <a:pt x="14943" y="1174643"/>
                    <a:pt x="6088" y="1171322"/>
                  </a:cubicBezTo>
                  <a:cubicBezTo>
                    <a:pt x="2767" y="1170215"/>
                    <a:pt x="0" y="1164127"/>
                    <a:pt x="0" y="1160807"/>
                  </a:cubicBezTo>
                  <a:cubicBezTo>
                    <a:pt x="0" y="1158593"/>
                    <a:pt x="6641" y="1154166"/>
                    <a:pt x="9962" y="1154719"/>
                  </a:cubicBezTo>
                  <a:cubicBezTo>
                    <a:pt x="135590" y="1177963"/>
                    <a:pt x="220265" y="1109891"/>
                    <a:pt x="297745" y="1025770"/>
                  </a:cubicBezTo>
                  <a:cubicBezTo>
                    <a:pt x="345340" y="973748"/>
                    <a:pt x="378546" y="912870"/>
                    <a:pt x="410644" y="851440"/>
                  </a:cubicBezTo>
                  <a:cubicBezTo>
                    <a:pt x="442743" y="790009"/>
                    <a:pt x="474289" y="728025"/>
                    <a:pt x="506388" y="666041"/>
                  </a:cubicBezTo>
                  <a:cubicBezTo>
                    <a:pt x="545681" y="591328"/>
                    <a:pt x="584975" y="516615"/>
                    <a:pt x="624268" y="441349"/>
                  </a:cubicBezTo>
                  <a:cubicBezTo>
                    <a:pt x="628142" y="433048"/>
                    <a:pt x="632016" y="424193"/>
                    <a:pt x="636997" y="412571"/>
                  </a:cubicBezTo>
                  <a:close/>
                  <a:moveTo>
                    <a:pt x="743255" y="371617"/>
                  </a:moveTo>
                  <a:cubicBezTo>
                    <a:pt x="748236" y="370510"/>
                    <a:pt x="749896" y="370510"/>
                    <a:pt x="751003" y="369403"/>
                  </a:cubicBezTo>
                  <a:cubicBezTo>
                    <a:pt x="845640" y="297457"/>
                    <a:pt x="931421" y="216104"/>
                    <a:pt x="1002260" y="120360"/>
                  </a:cubicBezTo>
                  <a:cubicBezTo>
                    <a:pt x="1021630" y="94349"/>
                    <a:pt x="1040447" y="67784"/>
                    <a:pt x="1044874" y="34025"/>
                  </a:cubicBezTo>
                  <a:cubicBezTo>
                    <a:pt x="1047088" y="16316"/>
                    <a:pt x="1037679" y="5800"/>
                    <a:pt x="1019970" y="8014"/>
                  </a:cubicBezTo>
                  <a:cubicBezTo>
                    <a:pt x="1011668" y="9121"/>
                    <a:pt x="1002260" y="10781"/>
                    <a:pt x="995619" y="15209"/>
                  </a:cubicBezTo>
                  <a:cubicBezTo>
                    <a:pt x="976249" y="29044"/>
                    <a:pt x="956879" y="42880"/>
                    <a:pt x="940276" y="59483"/>
                  </a:cubicBezTo>
                  <a:cubicBezTo>
                    <a:pt x="874972" y="126448"/>
                    <a:pt x="830697" y="208355"/>
                    <a:pt x="786423" y="289710"/>
                  </a:cubicBezTo>
                  <a:cubicBezTo>
                    <a:pt x="772034" y="316828"/>
                    <a:pt x="758198" y="342839"/>
                    <a:pt x="743255" y="371617"/>
                  </a:cubicBezTo>
                  <a:close/>
                </a:path>
              </a:pathLst>
            </a:custGeom>
            <a:grpFill/>
            <a:ln w="55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68338A26-D4AE-4579-9A61-A7A9D69105DD}"/>
                </a:ext>
              </a:extLst>
            </p:cNvPr>
            <p:cNvSpPr/>
            <p:nvPr/>
          </p:nvSpPr>
          <p:spPr>
            <a:xfrm>
              <a:off x="4421785" y="5364388"/>
              <a:ext cx="1051515" cy="1173270"/>
            </a:xfrm>
            <a:custGeom>
              <a:avLst/>
              <a:gdLst>
                <a:gd name="connsiteX0" fmla="*/ 855048 w 1051515"/>
                <a:gd name="connsiteY0" fmla="*/ 401400 h 1173269"/>
                <a:gd name="connsiteX1" fmla="*/ 840105 w 1051515"/>
                <a:gd name="connsiteY1" fmla="*/ 405827 h 1173269"/>
                <a:gd name="connsiteX2" fmla="*/ 739381 w 1051515"/>
                <a:gd name="connsiteY2" fmla="*/ 408594 h 1173269"/>
                <a:gd name="connsiteX3" fmla="*/ 721672 w 1051515"/>
                <a:gd name="connsiteY3" fmla="*/ 420216 h 1173269"/>
                <a:gd name="connsiteX4" fmla="*/ 636997 w 1051515"/>
                <a:gd name="connsiteY4" fmla="*/ 592886 h 1173269"/>
                <a:gd name="connsiteX5" fmla="*/ 572246 w 1051515"/>
                <a:gd name="connsiteY5" fmla="*/ 719068 h 1173269"/>
                <a:gd name="connsiteX6" fmla="*/ 448831 w 1051515"/>
                <a:gd name="connsiteY6" fmla="*/ 905574 h 1173269"/>
                <a:gd name="connsiteX7" fmla="*/ 214177 w 1051515"/>
                <a:gd name="connsiteY7" fmla="*/ 1121411 h 1173269"/>
                <a:gd name="connsiteX8" fmla="*/ 39294 w 1051515"/>
                <a:gd name="connsiteY8" fmla="*/ 1175647 h 1173269"/>
                <a:gd name="connsiteX9" fmla="*/ 8301 w 1051515"/>
                <a:gd name="connsiteY9" fmla="*/ 1171220 h 1173269"/>
                <a:gd name="connsiteX10" fmla="*/ 0 w 1051515"/>
                <a:gd name="connsiteY10" fmla="*/ 1158490 h 1173269"/>
                <a:gd name="connsiteX11" fmla="*/ 12729 w 1051515"/>
                <a:gd name="connsiteY11" fmla="*/ 1154063 h 1173269"/>
                <a:gd name="connsiteX12" fmla="*/ 197574 w 1051515"/>
                <a:gd name="connsiteY12" fmla="*/ 1112003 h 1173269"/>
                <a:gd name="connsiteX13" fmla="*/ 392935 w 1051515"/>
                <a:gd name="connsiteY13" fmla="*/ 882330 h 1173269"/>
                <a:gd name="connsiteX14" fmla="*/ 478716 w 1051515"/>
                <a:gd name="connsiteY14" fmla="*/ 725156 h 1173269"/>
                <a:gd name="connsiteX15" fmla="*/ 523544 w 1051515"/>
                <a:gd name="connsiteY15" fmla="*/ 637161 h 1173269"/>
                <a:gd name="connsiteX16" fmla="*/ 633123 w 1051515"/>
                <a:gd name="connsiteY16" fmla="*/ 427964 h 1173269"/>
                <a:gd name="connsiteX17" fmla="*/ 640871 w 1051515"/>
                <a:gd name="connsiteY17" fmla="*/ 411361 h 1173269"/>
                <a:gd name="connsiteX18" fmla="*/ 604345 w 1051515"/>
                <a:gd name="connsiteY18" fmla="*/ 403060 h 1173269"/>
                <a:gd name="connsiteX19" fmla="*/ 604345 w 1051515"/>
                <a:gd name="connsiteY19" fmla="*/ 396419 h 1173269"/>
                <a:gd name="connsiteX20" fmla="*/ 623161 w 1051515"/>
                <a:gd name="connsiteY20" fmla="*/ 396972 h 1173269"/>
                <a:gd name="connsiteX21" fmla="*/ 663008 w 1051515"/>
                <a:gd name="connsiteY21" fmla="*/ 376495 h 1173269"/>
                <a:gd name="connsiteX22" fmla="*/ 886593 w 1051515"/>
                <a:gd name="connsiteY22" fmla="*/ 82625 h 1173269"/>
                <a:gd name="connsiteX23" fmla="*/ 981783 w 1051515"/>
                <a:gd name="connsiteY23" fmla="*/ 10679 h 1173269"/>
                <a:gd name="connsiteX24" fmla="*/ 1021630 w 1051515"/>
                <a:gd name="connsiteY24" fmla="*/ 163 h 1173269"/>
                <a:gd name="connsiteX25" fmla="*/ 1054836 w 1051515"/>
                <a:gd name="connsiteY25" fmla="*/ 29495 h 1173269"/>
                <a:gd name="connsiteX26" fmla="*/ 1033805 w 1051515"/>
                <a:gd name="connsiteY26" fmla="*/ 110296 h 1173269"/>
                <a:gd name="connsiteX27" fmla="*/ 912051 w 1051515"/>
                <a:gd name="connsiteY27" fmla="*/ 256401 h 1173269"/>
                <a:gd name="connsiteX28" fmla="*/ 742702 w 1051515"/>
                <a:gd name="connsiteY28" fmla="*/ 391991 h 1173269"/>
                <a:gd name="connsiteX29" fmla="*/ 738828 w 1051515"/>
                <a:gd name="connsiteY29" fmla="*/ 396972 h 1173269"/>
                <a:gd name="connsiteX30" fmla="*/ 853941 w 1051515"/>
                <a:gd name="connsiteY30" fmla="*/ 396972 h 1173269"/>
                <a:gd name="connsiteX31" fmla="*/ 855048 w 1051515"/>
                <a:gd name="connsiteY31" fmla="*/ 401400 h 1173269"/>
                <a:gd name="connsiteX32" fmla="*/ 748789 w 1051515"/>
                <a:gd name="connsiteY32" fmla="*/ 368194 h 1173269"/>
                <a:gd name="connsiteX33" fmla="*/ 751003 w 1051515"/>
                <a:gd name="connsiteY33" fmla="*/ 370408 h 1173269"/>
                <a:gd name="connsiteX34" fmla="*/ 761519 w 1051515"/>
                <a:gd name="connsiteY34" fmla="*/ 363213 h 1173269"/>
                <a:gd name="connsiteX35" fmla="*/ 932528 w 1051515"/>
                <a:gd name="connsiteY35" fmla="*/ 204932 h 1173269"/>
                <a:gd name="connsiteX36" fmla="*/ 1037679 w 1051515"/>
                <a:gd name="connsiteY36" fmla="*/ 63255 h 1173269"/>
                <a:gd name="connsiteX37" fmla="*/ 1037679 w 1051515"/>
                <a:gd name="connsiteY37" fmla="*/ 11786 h 1173269"/>
                <a:gd name="connsiteX38" fmla="*/ 989531 w 1051515"/>
                <a:gd name="connsiteY38" fmla="*/ 19534 h 1173269"/>
                <a:gd name="connsiteX39" fmla="*/ 911498 w 1051515"/>
                <a:gd name="connsiteY39" fmla="*/ 95353 h 1173269"/>
                <a:gd name="connsiteX40" fmla="*/ 800812 w 1051515"/>
                <a:gd name="connsiteY40" fmla="*/ 269684 h 1173269"/>
                <a:gd name="connsiteX41" fmla="*/ 748789 w 1051515"/>
                <a:gd name="connsiteY41" fmla="*/ 368194 h 1173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051515" h="1173269">
                  <a:moveTo>
                    <a:pt x="855048" y="401400"/>
                  </a:moveTo>
                  <a:cubicBezTo>
                    <a:pt x="850067" y="403060"/>
                    <a:pt x="845086" y="405827"/>
                    <a:pt x="840105" y="405827"/>
                  </a:cubicBezTo>
                  <a:cubicBezTo>
                    <a:pt x="806346" y="406934"/>
                    <a:pt x="772587" y="406934"/>
                    <a:pt x="739381" y="408594"/>
                  </a:cubicBezTo>
                  <a:cubicBezTo>
                    <a:pt x="733293" y="409148"/>
                    <a:pt x="724439" y="414682"/>
                    <a:pt x="721672" y="420216"/>
                  </a:cubicBezTo>
                  <a:cubicBezTo>
                    <a:pt x="692893" y="477773"/>
                    <a:pt x="665222" y="535329"/>
                    <a:pt x="636997" y="592886"/>
                  </a:cubicBezTo>
                  <a:cubicBezTo>
                    <a:pt x="615966" y="634947"/>
                    <a:pt x="596596" y="678668"/>
                    <a:pt x="572246" y="719068"/>
                  </a:cubicBezTo>
                  <a:cubicBezTo>
                    <a:pt x="533506" y="782712"/>
                    <a:pt x="493105" y="845250"/>
                    <a:pt x="448831" y="905574"/>
                  </a:cubicBezTo>
                  <a:cubicBezTo>
                    <a:pt x="385187" y="992462"/>
                    <a:pt x="304386" y="1062747"/>
                    <a:pt x="214177" y="1121411"/>
                  </a:cubicBezTo>
                  <a:cubicBezTo>
                    <a:pt x="161048" y="1155723"/>
                    <a:pt x="103491" y="1176754"/>
                    <a:pt x="39294" y="1175647"/>
                  </a:cubicBezTo>
                  <a:cubicBezTo>
                    <a:pt x="28778" y="1175647"/>
                    <a:pt x="18263" y="1173987"/>
                    <a:pt x="8301" y="1171220"/>
                  </a:cubicBezTo>
                  <a:cubicBezTo>
                    <a:pt x="4427" y="1170113"/>
                    <a:pt x="2767" y="1162918"/>
                    <a:pt x="0" y="1158490"/>
                  </a:cubicBezTo>
                  <a:cubicBezTo>
                    <a:pt x="4427" y="1156830"/>
                    <a:pt x="9408" y="1152956"/>
                    <a:pt x="12729" y="1154063"/>
                  </a:cubicBezTo>
                  <a:cubicBezTo>
                    <a:pt x="81907" y="1172326"/>
                    <a:pt x="142231" y="1151296"/>
                    <a:pt x="197574" y="1112003"/>
                  </a:cubicBezTo>
                  <a:cubicBezTo>
                    <a:pt x="282249" y="1052232"/>
                    <a:pt x="343680" y="972538"/>
                    <a:pt x="392935" y="882330"/>
                  </a:cubicBezTo>
                  <a:cubicBezTo>
                    <a:pt x="421713" y="830307"/>
                    <a:pt x="450491" y="777731"/>
                    <a:pt x="478716" y="725156"/>
                  </a:cubicBezTo>
                  <a:cubicBezTo>
                    <a:pt x="494212" y="695824"/>
                    <a:pt x="508601" y="665939"/>
                    <a:pt x="523544" y="637161"/>
                  </a:cubicBezTo>
                  <a:cubicBezTo>
                    <a:pt x="560070" y="567428"/>
                    <a:pt x="596596" y="497696"/>
                    <a:pt x="633123" y="427964"/>
                  </a:cubicBezTo>
                  <a:cubicBezTo>
                    <a:pt x="635890" y="422983"/>
                    <a:pt x="637550" y="418002"/>
                    <a:pt x="640871" y="411361"/>
                  </a:cubicBezTo>
                  <a:cubicBezTo>
                    <a:pt x="627589" y="408041"/>
                    <a:pt x="615966" y="405827"/>
                    <a:pt x="604345" y="403060"/>
                  </a:cubicBezTo>
                  <a:cubicBezTo>
                    <a:pt x="604345" y="400846"/>
                    <a:pt x="604345" y="398632"/>
                    <a:pt x="604345" y="396419"/>
                  </a:cubicBezTo>
                  <a:cubicBezTo>
                    <a:pt x="610432" y="396419"/>
                    <a:pt x="617627" y="394758"/>
                    <a:pt x="623161" y="396972"/>
                  </a:cubicBezTo>
                  <a:cubicBezTo>
                    <a:pt x="644192" y="404167"/>
                    <a:pt x="653046" y="394205"/>
                    <a:pt x="663008" y="376495"/>
                  </a:cubicBezTo>
                  <a:cubicBezTo>
                    <a:pt x="723885" y="268023"/>
                    <a:pt x="797491" y="169513"/>
                    <a:pt x="886593" y="82625"/>
                  </a:cubicBezTo>
                  <a:cubicBezTo>
                    <a:pt x="914818" y="54953"/>
                    <a:pt x="949131" y="32816"/>
                    <a:pt x="981783" y="10679"/>
                  </a:cubicBezTo>
                  <a:cubicBezTo>
                    <a:pt x="992298" y="3484"/>
                    <a:pt x="1007795" y="1270"/>
                    <a:pt x="1021630" y="163"/>
                  </a:cubicBezTo>
                  <a:cubicBezTo>
                    <a:pt x="1042107" y="-1497"/>
                    <a:pt x="1052622" y="9572"/>
                    <a:pt x="1054836" y="29495"/>
                  </a:cubicBezTo>
                  <a:cubicBezTo>
                    <a:pt x="1058156" y="59380"/>
                    <a:pt x="1048195" y="85945"/>
                    <a:pt x="1033805" y="110296"/>
                  </a:cubicBezTo>
                  <a:cubicBezTo>
                    <a:pt x="1001707" y="166192"/>
                    <a:pt x="960199" y="214894"/>
                    <a:pt x="912051" y="256401"/>
                  </a:cubicBezTo>
                  <a:cubicBezTo>
                    <a:pt x="857262" y="303443"/>
                    <a:pt x="799152" y="347164"/>
                    <a:pt x="742702" y="391991"/>
                  </a:cubicBezTo>
                  <a:cubicBezTo>
                    <a:pt x="741595" y="393098"/>
                    <a:pt x="741042" y="394205"/>
                    <a:pt x="738828" y="396972"/>
                  </a:cubicBezTo>
                  <a:cubicBezTo>
                    <a:pt x="778121" y="396972"/>
                    <a:pt x="815755" y="396972"/>
                    <a:pt x="853941" y="396972"/>
                  </a:cubicBezTo>
                  <a:cubicBezTo>
                    <a:pt x="853941" y="398632"/>
                    <a:pt x="854495" y="400293"/>
                    <a:pt x="855048" y="401400"/>
                  </a:cubicBezTo>
                  <a:close/>
                  <a:moveTo>
                    <a:pt x="748789" y="368194"/>
                  </a:moveTo>
                  <a:cubicBezTo>
                    <a:pt x="749343" y="368747"/>
                    <a:pt x="750450" y="369854"/>
                    <a:pt x="751003" y="370408"/>
                  </a:cubicBezTo>
                  <a:cubicBezTo>
                    <a:pt x="754324" y="368194"/>
                    <a:pt x="758751" y="365980"/>
                    <a:pt x="761519" y="363213"/>
                  </a:cubicBezTo>
                  <a:cubicBezTo>
                    <a:pt x="818522" y="310637"/>
                    <a:pt x="877185" y="259168"/>
                    <a:pt x="932528" y="204932"/>
                  </a:cubicBezTo>
                  <a:cubicBezTo>
                    <a:pt x="974589" y="163425"/>
                    <a:pt x="1011668" y="117491"/>
                    <a:pt x="1037679" y="63255"/>
                  </a:cubicBezTo>
                  <a:cubicBezTo>
                    <a:pt x="1048748" y="40564"/>
                    <a:pt x="1049855" y="18980"/>
                    <a:pt x="1037679" y="11786"/>
                  </a:cubicBezTo>
                  <a:cubicBezTo>
                    <a:pt x="1020523" y="1270"/>
                    <a:pt x="1002260" y="8465"/>
                    <a:pt x="989531" y="19534"/>
                  </a:cubicBezTo>
                  <a:cubicBezTo>
                    <a:pt x="961860" y="43331"/>
                    <a:pt x="932528" y="66575"/>
                    <a:pt x="911498" y="95353"/>
                  </a:cubicBezTo>
                  <a:cubicBezTo>
                    <a:pt x="871651" y="151250"/>
                    <a:pt x="836232" y="210467"/>
                    <a:pt x="800812" y="269684"/>
                  </a:cubicBezTo>
                  <a:cubicBezTo>
                    <a:pt x="781995" y="301782"/>
                    <a:pt x="765946" y="335542"/>
                    <a:pt x="748789" y="368194"/>
                  </a:cubicBezTo>
                  <a:close/>
                </a:path>
              </a:pathLst>
            </a:custGeom>
            <a:grpFill/>
            <a:ln w="55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7A936346-21D2-4962-9057-D2854388B731}"/>
                </a:ext>
              </a:extLst>
            </p:cNvPr>
            <p:cNvSpPr/>
            <p:nvPr/>
          </p:nvSpPr>
          <p:spPr>
            <a:xfrm>
              <a:off x="5192293" y="5749989"/>
              <a:ext cx="415072" cy="415072"/>
            </a:xfrm>
            <a:custGeom>
              <a:avLst/>
              <a:gdLst>
                <a:gd name="connsiteX0" fmla="*/ 418258 w 415071"/>
                <a:gd name="connsiteY0" fmla="*/ 161904 h 415071"/>
                <a:gd name="connsiteX1" fmla="*/ 412723 w 415071"/>
                <a:gd name="connsiteY1" fmla="*/ 176293 h 415071"/>
                <a:gd name="connsiteX2" fmla="*/ 247248 w 415071"/>
                <a:gd name="connsiteY2" fmla="*/ 362798 h 415071"/>
                <a:gd name="connsiteX3" fmla="*/ 113318 w 415071"/>
                <a:gd name="connsiteY3" fmla="*/ 417588 h 415071"/>
                <a:gd name="connsiteX4" fmla="*/ 972 w 415071"/>
                <a:gd name="connsiteY4" fmla="*/ 308562 h 415071"/>
                <a:gd name="connsiteX5" fmla="*/ 75132 w 415071"/>
                <a:gd name="connsiteY5" fmla="*/ 127591 h 415071"/>
                <a:gd name="connsiteX6" fmla="*/ 287648 w 415071"/>
                <a:gd name="connsiteY6" fmla="*/ 6390 h 415071"/>
                <a:gd name="connsiteX7" fmla="*/ 330263 w 415071"/>
                <a:gd name="connsiteY7" fmla="*/ 302 h 415071"/>
                <a:gd name="connsiteX8" fmla="*/ 387819 w 415071"/>
                <a:gd name="connsiteY8" fmla="*/ 29634 h 415071"/>
                <a:gd name="connsiteX9" fmla="*/ 384499 w 415071"/>
                <a:gd name="connsiteY9" fmla="*/ 91065 h 415071"/>
                <a:gd name="connsiteX10" fmla="*/ 293183 w 415071"/>
                <a:gd name="connsiteY10" fmla="*/ 159690 h 415071"/>
                <a:gd name="connsiteX11" fmla="*/ 114425 w 415071"/>
                <a:gd name="connsiteY11" fmla="*/ 215586 h 415071"/>
                <a:gd name="connsiteX12" fmla="*/ 97269 w 415071"/>
                <a:gd name="connsiteY12" fmla="*/ 229422 h 415071"/>
                <a:gd name="connsiteX13" fmla="*/ 61849 w 415071"/>
                <a:gd name="connsiteY13" fmla="*/ 319077 h 415071"/>
                <a:gd name="connsiteX14" fmla="*/ 152058 w 415071"/>
                <a:gd name="connsiteY14" fmla="*/ 401538 h 415071"/>
                <a:gd name="connsiteX15" fmla="*/ 249462 w 415071"/>
                <a:gd name="connsiteY15" fmla="*/ 346749 h 415071"/>
                <a:gd name="connsiteX16" fmla="*/ 395014 w 415071"/>
                <a:gd name="connsiteY16" fmla="*/ 179060 h 415071"/>
                <a:gd name="connsiteX17" fmla="*/ 412170 w 415071"/>
                <a:gd name="connsiteY17" fmla="*/ 158583 h 415071"/>
                <a:gd name="connsiteX18" fmla="*/ 418258 w 415071"/>
                <a:gd name="connsiteY18" fmla="*/ 161904 h 415071"/>
                <a:gd name="connsiteX19" fmla="*/ 114425 w 415071"/>
                <a:gd name="connsiteY19" fmla="*/ 202304 h 415071"/>
                <a:gd name="connsiteX20" fmla="*/ 126601 w 415071"/>
                <a:gd name="connsiteY20" fmla="*/ 200644 h 415071"/>
                <a:gd name="connsiteX21" fmla="*/ 314767 w 415071"/>
                <a:gd name="connsiteY21" fmla="*/ 96599 h 415071"/>
                <a:gd name="connsiteX22" fmla="*/ 352400 w 415071"/>
                <a:gd name="connsiteY22" fmla="*/ 34061 h 415071"/>
                <a:gd name="connsiteX23" fmla="*/ 331369 w 415071"/>
                <a:gd name="connsiteY23" fmla="*/ 8604 h 415071"/>
                <a:gd name="connsiteX24" fmla="*/ 305912 w 415071"/>
                <a:gd name="connsiteY24" fmla="*/ 13585 h 415071"/>
                <a:gd name="connsiteX25" fmla="*/ 247248 w 415071"/>
                <a:gd name="connsiteY25" fmla="*/ 49557 h 415071"/>
                <a:gd name="connsiteX26" fmla="*/ 114425 w 415071"/>
                <a:gd name="connsiteY26" fmla="*/ 202304 h 415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15071" h="415071">
                  <a:moveTo>
                    <a:pt x="418258" y="161904"/>
                  </a:moveTo>
                  <a:cubicBezTo>
                    <a:pt x="416597" y="166884"/>
                    <a:pt x="415490" y="172419"/>
                    <a:pt x="412723" y="176293"/>
                  </a:cubicBezTo>
                  <a:cubicBezTo>
                    <a:pt x="362361" y="242704"/>
                    <a:pt x="313106" y="310223"/>
                    <a:pt x="247248" y="362798"/>
                  </a:cubicBezTo>
                  <a:cubicBezTo>
                    <a:pt x="208508" y="393790"/>
                    <a:pt x="165894" y="418694"/>
                    <a:pt x="113318" y="417588"/>
                  </a:cubicBezTo>
                  <a:cubicBezTo>
                    <a:pt x="52441" y="415927"/>
                    <a:pt x="5953" y="368886"/>
                    <a:pt x="972" y="308562"/>
                  </a:cubicBezTo>
                  <a:cubicBezTo>
                    <a:pt x="-5669" y="234956"/>
                    <a:pt x="22002" y="176293"/>
                    <a:pt x="75132" y="127591"/>
                  </a:cubicBezTo>
                  <a:cubicBezTo>
                    <a:pt x="137116" y="71141"/>
                    <a:pt x="207401" y="29634"/>
                    <a:pt x="287648" y="6390"/>
                  </a:cubicBezTo>
                  <a:cubicBezTo>
                    <a:pt x="301484" y="2516"/>
                    <a:pt x="315873" y="1409"/>
                    <a:pt x="330263" y="302"/>
                  </a:cubicBezTo>
                  <a:cubicBezTo>
                    <a:pt x="355167" y="-1911"/>
                    <a:pt x="375644" y="8050"/>
                    <a:pt x="387819" y="29634"/>
                  </a:cubicBezTo>
                  <a:cubicBezTo>
                    <a:pt x="399441" y="49557"/>
                    <a:pt x="396120" y="71695"/>
                    <a:pt x="384499" y="91065"/>
                  </a:cubicBezTo>
                  <a:cubicBezTo>
                    <a:pt x="364022" y="126484"/>
                    <a:pt x="330263" y="146961"/>
                    <a:pt x="293183" y="159690"/>
                  </a:cubicBezTo>
                  <a:cubicBezTo>
                    <a:pt x="233966" y="180167"/>
                    <a:pt x="173642" y="196770"/>
                    <a:pt x="114425" y="215586"/>
                  </a:cubicBezTo>
                  <a:cubicBezTo>
                    <a:pt x="107784" y="217800"/>
                    <a:pt x="99483" y="223334"/>
                    <a:pt x="97269" y="229422"/>
                  </a:cubicBezTo>
                  <a:cubicBezTo>
                    <a:pt x="84540" y="258754"/>
                    <a:pt x="69597" y="288085"/>
                    <a:pt x="61849" y="319077"/>
                  </a:cubicBezTo>
                  <a:cubicBezTo>
                    <a:pt x="43586" y="392130"/>
                    <a:pt x="88414" y="415374"/>
                    <a:pt x="152058" y="401538"/>
                  </a:cubicBezTo>
                  <a:cubicBezTo>
                    <a:pt x="189691" y="393237"/>
                    <a:pt x="221237" y="371653"/>
                    <a:pt x="249462" y="346749"/>
                  </a:cubicBezTo>
                  <a:cubicBezTo>
                    <a:pt x="304805" y="296940"/>
                    <a:pt x="352400" y="239937"/>
                    <a:pt x="395014" y="179060"/>
                  </a:cubicBezTo>
                  <a:cubicBezTo>
                    <a:pt x="399994" y="171865"/>
                    <a:pt x="406636" y="165778"/>
                    <a:pt x="412170" y="158583"/>
                  </a:cubicBezTo>
                  <a:cubicBezTo>
                    <a:pt x="414384" y="159690"/>
                    <a:pt x="416044" y="160797"/>
                    <a:pt x="418258" y="161904"/>
                  </a:cubicBezTo>
                  <a:close/>
                  <a:moveTo>
                    <a:pt x="114425" y="202304"/>
                  </a:moveTo>
                  <a:cubicBezTo>
                    <a:pt x="121066" y="201750"/>
                    <a:pt x="123834" y="201750"/>
                    <a:pt x="126601" y="200644"/>
                  </a:cubicBezTo>
                  <a:cubicBezTo>
                    <a:pt x="196333" y="178506"/>
                    <a:pt x="261637" y="147514"/>
                    <a:pt x="314767" y="96599"/>
                  </a:cubicBezTo>
                  <a:cubicBezTo>
                    <a:pt x="332476" y="79443"/>
                    <a:pt x="349633" y="60626"/>
                    <a:pt x="352400" y="34061"/>
                  </a:cubicBezTo>
                  <a:cubicBezTo>
                    <a:pt x="354613" y="16352"/>
                    <a:pt x="348526" y="8050"/>
                    <a:pt x="331369" y="8604"/>
                  </a:cubicBezTo>
                  <a:cubicBezTo>
                    <a:pt x="323068" y="8604"/>
                    <a:pt x="313660" y="9711"/>
                    <a:pt x="305912" y="13585"/>
                  </a:cubicBezTo>
                  <a:cubicBezTo>
                    <a:pt x="285988" y="24653"/>
                    <a:pt x="265511" y="35722"/>
                    <a:pt x="247248" y="49557"/>
                  </a:cubicBezTo>
                  <a:cubicBezTo>
                    <a:pt x="195226" y="91618"/>
                    <a:pt x="152612" y="142534"/>
                    <a:pt x="114425" y="202304"/>
                  </a:cubicBezTo>
                  <a:close/>
                </a:path>
              </a:pathLst>
            </a:custGeom>
            <a:grpFill/>
            <a:ln w="55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C44F751C-4395-4BD6-8E56-4020A11A0E67}"/>
                </a:ext>
              </a:extLst>
            </p:cNvPr>
            <p:cNvSpPr/>
            <p:nvPr/>
          </p:nvSpPr>
          <p:spPr>
            <a:xfrm>
              <a:off x="5610037" y="5736111"/>
              <a:ext cx="431675" cy="415072"/>
            </a:xfrm>
            <a:custGeom>
              <a:avLst/>
              <a:gdLst>
                <a:gd name="connsiteX0" fmla="*/ 437170 w 431674"/>
                <a:gd name="connsiteY0" fmla="*/ 179102 h 415071"/>
                <a:gd name="connsiteX1" fmla="*/ 422781 w 431674"/>
                <a:gd name="connsiteY1" fmla="*/ 199579 h 415071"/>
                <a:gd name="connsiteX2" fmla="*/ 256752 w 431674"/>
                <a:gd name="connsiteY2" fmla="*/ 359520 h 415071"/>
                <a:gd name="connsiteX3" fmla="*/ 117841 w 431674"/>
                <a:gd name="connsiteY3" fmla="*/ 417077 h 415071"/>
                <a:gd name="connsiteX4" fmla="*/ 514 w 431674"/>
                <a:gd name="connsiteY4" fmla="*/ 305284 h 415071"/>
                <a:gd name="connsiteX5" fmla="*/ 80761 w 431674"/>
                <a:gd name="connsiteY5" fmla="*/ 124866 h 415071"/>
                <a:gd name="connsiteX6" fmla="*/ 306007 w 431674"/>
                <a:gd name="connsiteY6" fmla="*/ 3112 h 415071"/>
                <a:gd name="connsiteX7" fmla="*/ 352495 w 431674"/>
                <a:gd name="connsiteY7" fmla="*/ 2005 h 415071"/>
                <a:gd name="connsiteX8" fmla="*/ 377953 w 431674"/>
                <a:gd name="connsiteY8" fmla="*/ 106050 h 415071"/>
                <a:gd name="connsiteX9" fmla="*/ 281103 w 431674"/>
                <a:gd name="connsiteY9" fmla="*/ 165820 h 415071"/>
                <a:gd name="connsiteX10" fmla="*/ 115074 w 431674"/>
                <a:gd name="connsiteY10" fmla="*/ 216735 h 415071"/>
                <a:gd name="connsiteX11" fmla="*/ 102345 w 431674"/>
                <a:gd name="connsiteY11" fmla="*/ 223930 h 415071"/>
                <a:gd name="connsiteX12" fmla="*/ 59178 w 431674"/>
                <a:gd name="connsiteY12" fmla="*/ 332955 h 415071"/>
                <a:gd name="connsiteX13" fmla="*/ 125036 w 431674"/>
                <a:gd name="connsiteY13" fmla="*/ 405455 h 415071"/>
                <a:gd name="connsiteX14" fmla="*/ 239042 w 431674"/>
                <a:gd name="connsiteY14" fmla="*/ 358967 h 415071"/>
                <a:gd name="connsiteX15" fmla="*/ 407284 w 431674"/>
                <a:gd name="connsiteY15" fmla="*/ 198472 h 415071"/>
                <a:gd name="connsiteX16" fmla="*/ 431082 w 431674"/>
                <a:gd name="connsiteY16" fmla="*/ 174121 h 415071"/>
                <a:gd name="connsiteX17" fmla="*/ 437170 w 431674"/>
                <a:gd name="connsiteY17" fmla="*/ 179102 h 415071"/>
                <a:gd name="connsiteX18" fmla="*/ 112307 w 431674"/>
                <a:gd name="connsiteY18" fmla="*/ 204560 h 415071"/>
                <a:gd name="connsiteX19" fmla="*/ 123375 w 431674"/>
                <a:gd name="connsiteY19" fmla="*/ 203453 h 415071"/>
                <a:gd name="connsiteX20" fmla="*/ 328144 w 431674"/>
                <a:gd name="connsiteY20" fmla="*/ 85019 h 415071"/>
                <a:gd name="connsiteX21" fmla="*/ 355262 w 431674"/>
                <a:gd name="connsiteY21" fmla="*/ 31890 h 415071"/>
                <a:gd name="connsiteX22" fmla="*/ 339213 w 431674"/>
                <a:gd name="connsiteY22" fmla="*/ 8646 h 415071"/>
                <a:gd name="connsiteX23" fmla="*/ 313755 w 431674"/>
                <a:gd name="connsiteY23" fmla="*/ 11413 h 415071"/>
                <a:gd name="connsiteX24" fmla="*/ 253431 w 431674"/>
                <a:gd name="connsiteY24" fmla="*/ 47940 h 415071"/>
                <a:gd name="connsiteX25" fmla="*/ 174291 w 431674"/>
                <a:gd name="connsiteY25" fmla="*/ 125420 h 415071"/>
                <a:gd name="connsiteX26" fmla="*/ 112307 w 431674"/>
                <a:gd name="connsiteY26" fmla="*/ 204560 h 415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31674" h="415071">
                  <a:moveTo>
                    <a:pt x="437170" y="179102"/>
                  </a:moveTo>
                  <a:cubicBezTo>
                    <a:pt x="432189" y="185743"/>
                    <a:pt x="428315" y="192938"/>
                    <a:pt x="422781" y="199579"/>
                  </a:cubicBezTo>
                  <a:cubicBezTo>
                    <a:pt x="372418" y="258242"/>
                    <a:pt x="319289" y="313585"/>
                    <a:pt x="256752" y="359520"/>
                  </a:cubicBezTo>
                  <a:cubicBezTo>
                    <a:pt x="215245" y="389959"/>
                    <a:pt x="172077" y="416523"/>
                    <a:pt x="117841" y="417077"/>
                  </a:cubicBezTo>
                  <a:cubicBezTo>
                    <a:pt x="57517" y="418184"/>
                    <a:pt x="4388" y="365608"/>
                    <a:pt x="514" y="305284"/>
                  </a:cubicBezTo>
                  <a:cubicBezTo>
                    <a:pt x="-4467" y="230018"/>
                    <a:pt x="27079" y="172461"/>
                    <a:pt x="80761" y="124866"/>
                  </a:cubicBezTo>
                  <a:cubicBezTo>
                    <a:pt x="146066" y="66756"/>
                    <a:pt x="219118" y="21928"/>
                    <a:pt x="306007" y="3112"/>
                  </a:cubicBezTo>
                  <a:cubicBezTo>
                    <a:pt x="320950" y="-209"/>
                    <a:pt x="337552" y="-1316"/>
                    <a:pt x="352495" y="2005"/>
                  </a:cubicBezTo>
                  <a:cubicBezTo>
                    <a:pt x="398430" y="11967"/>
                    <a:pt x="411712" y="67863"/>
                    <a:pt x="377953" y="106050"/>
                  </a:cubicBezTo>
                  <a:cubicBezTo>
                    <a:pt x="351941" y="135935"/>
                    <a:pt x="317629" y="153091"/>
                    <a:pt x="281103" y="165820"/>
                  </a:cubicBezTo>
                  <a:cubicBezTo>
                    <a:pt x="226313" y="184636"/>
                    <a:pt x="170417" y="199579"/>
                    <a:pt x="115074" y="216735"/>
                  </a:cubicBezTo>
                  <a:cubicBezTo>
                    <a:pt x="110647" y="218396"/>
                    <a:pt x="104559" y="220056"/>
                    <a:pt x="102345" y="223930"/>
                  </a:cubicBezTo>
                  <a:cubicBezTo>
                    <a:pt x="82422" y="257689"/>
                    <a:pt x="63605" y="292555"/>
                    <a:pt x="59178" y="332955"/>
                  </a:cubicBezTo>
                  <a:cubicBezTo>
                    <a:pt x="53643" y="382764"/>
                    <a:pt x="75227" y="406008"/>
                    <a:pt x="125036" y="405455"/>
                  </a:cubicBezTo>
                  <a:cubicBezTo>
                    <a:pt x="169310" y="404901"/>
                    <a:pt x="204729" y="383318"/>
                    <a:pt x="239042" y="358967"/>
                  </a:cubicBezTo>
                  <a:cubicBezTo>
                    <a:pt x="302686" y="313585"/>
                    <a:pt x="356922" y="258242"/>
                    <a:pt x="407284" y="198472"/>
                  </a:cubicBezTo>
                  <a:cubicBezTo>
                    <a:pt x="414479" y="189617"/>
                    <a:pt x="423334" y="182423"/>
                    <a:pt x="431082" y="174121"/>
                  </a:cubicBezTo>
                  <a:cubicBezTo>
                    <a:pt x="432742" y="175228"/>
                    <a:pt x="434956" y="177442"/>
                    <a:pt x="437170" y="179102"/>
                  </a:cubicBezTo>
                  <a:close/>
                  <a:moveTo>
                    <a:pt x="112307" y="204560"/>
                  </a:moveTo>
                  <a:cubicBezTo>
                    <a:pt x="119501" y="204006"/>
                    <a:pt x="121715" y="204006"/>
                    <a:pt x="123375" y="203453"/>
                  </a:cubicBezTo>
                  <a:cubicBezTo>
                    <a:pt x="200302" y="179102"/>
                    <a:pt x="272248" y="145343"/>
                    <a:pt x="328144" y="85019"/>
                  </a:cubicBezTo>
                  <a:cubicBezTo>
                    <a:pt x="341427" y="71184"/>
                    <a:pt x="348068" y="50153"/>
                    <a:pt x="355262" y="31890"/>
                  </a:cubicBezTo>
                  <a:cubicBezTo>
                    <a:pt x="360243" y="19161"/>
                    <a:pt x="351941" y="10306"/>
                    <a:pt x="339213" y="8646"/>
                  </a:cubicBezTo>
                  <a:cubicBezTo>
                    <a:pt x="330911" y="7539"/>
                    <a:pt x="320950" y="7539"/>
                    <a:pt x="313755" y="11413"/>
                  </a:cubicBezTo>
                  <a:cubicBezTo>
                    <a:pt x="292725" y="22482"/>
                    <a:pt x="271141" y="32997"/>
                    <a:pt x="253431" y="47940"/>
                  </a:cubicBezTo>
                  <a:cubicBezTo>
                    <a:pt x="225206" y="71737"/>
                    <a:pt x="198642" y="97748"/>
                    <a:pt x="174291" y="125420"/>
                  </a:cubicBezTo>
                  <a:cubicBezTo>
                    <a:pt x="152707" y="149217"/>
                    <a:pt x="134444" y="175782"/>
                    <a:pt x="112307" y="204560"/>
                  </a:cubicBezTo>
                  <a:close/>
                </a:path>
              </a:pathLst>
            </a:custGeom>
            <a:grpFill/>
            <a:ln w="55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6C45FDE5-9182-40A0-A8E6-0FB42460DB9A}"/>
                </a:ext>
              </a:extLst>
            </p:cNvPr>
            <p:cNvSpPr/>
            <p:nvPr/>
          </p:nvSpPr>
          <p:spPr>
            <a:xfrm>
              <a:off x="4205361" y="5782141"/>
              <a:ext cx="475949" cy="415072"/>
            </a:xfrm>
            <a:custGeom>
              <a:avLst/>
              <a:gdLst>
                <a:gd name="connsiteX0" fmla="*/ 293904 w 475948"/>
                <a:gd name="connsiteY0" fmla="*/ 270322 h 415071"/>
                <a:gd name="connsiteX1" fmla="*/ 345926 w 475948"/>
                <a:gd name="connsiteY1" fmla="*/ 270322 h 415071"/>
                <a:gd name="connsiteX2" fmla="*/ 458826 w 475948"/>
                <a:gd name="connsiteY2" fmla="*/ 173472 h 415071"/>
                <a:gd name="connsiteX3" fmla="*/ 474875 w 475948"/>
                <a:gd name="connsiteY3" fmla="*/ 149674 h 415071"/>
                <a:gd name="connsiteX4" fmla="*/ 452185 w 475948"/>
                <a:gd name="connsiteY4" fmla="*/ 202250 h 415071"/>
                <a:gd name="connsiteX5" fmla="*/ 287816 w 475948"/>
                <a:gd name="connsiteY5" fmla="*/ 279177 h 415071"/>
                <a:gd name="connsiteX6" fmla="*/ 228599 w 475948"/>
                <a:gd name="connsiteY6" fmla="*/ 352783 h 415071"/>
                <a:gd name="connsiteX7" fmla="*/ 131196 w 475948"/>
                <a:gd name="connsiteY7" fmla="*/ 415320 h 415071"/>
                <a:gd name="connsiteX8" fmla="*/ 7781 w 475948"/>
                <a:gd name="connsiteY8" fmla="*/ 340607 h 415071"/>
                <a:gd name="connsiteX9" fmla="*/ 39880 w 475948"/>
                <a:gd name="connsiteY9" fmla="*/ 176239 h 415071"/>
                <a:gd name="connsiteX10" fmla="*/ 255164 w 475948"/>
                <a:gd name="connsiteY10" fmla="*/ 11317 h 415071"/>
                <a:gd name="connsiteX11" fmla="*/ 307740 w 475948"/>
                <a:gd name="connsiteY11" fmla="*/ 249 h 415071"/>
                <a:gd name="connsiteX12" fmla="*/ 370831 w 475948"/>
                <a:gd name="connsiteY12" fmla="*/ 54485 h 415071"/>
                <a:gd name="connsiteX13" fmla="*/ 323235 w 475948"/>
                <a:gd name="connsiteY13" fmla="*/ 223280 h 415071"/>
                <a:gd name="connsiteX14" fmla="*/ 293904 w 475948"/>
                <a:gd name="connsiteY14" fmla="*/ 270322 h 415071"/>
                <a:gd name="connsiteX15" fmla="*/ 274534 w 475948"/>
                <a:gd name="connsiteY15" fmla="*/ 274196 h 415071"/>
                <a:gd name="connsiteX16" fmla="*/ 257378 w 475948"/>
                <a:gd name="connsiteY16" fmla="*/ 229922 h 415071"/>
                <a:gd name="connsiteX17" fmla="*/ 297778 w 475948"/>
                <a:gd name="connsiteY17" fmla="*/ 126984 h 415071"/>
                <a:gd name="connsiteX18" fmla="*/ 354781 w 475948"/>
                <a:gd name="connsiteY18" fmla="*/ 116469 h 415071"/>
                <a:gd name="connsiteX19" fmla="*/ 359762 w 475948"/>
                <a:gd name="connsiteY19" fmla="*/ 52271 h 415071"/>
                <a:gd name="connsiteX20" fmla="*/ 316041 w 475948"/>
                <a:gd name="connsiteY20" fmla="*/ 11317 h 415071"/>
                <a:gd name="connsiteX21" fmla="*/ 266786 w 475948"/>
                <a:gd name="connsiteY21" fmla="*/ 24046 h 415071"/>
                <a:gd name="connsiteX22" fmla="*/ 188199 w 475948"/>
                <a:gd name="connsiteY22" fmla="*/ 93778 h 415071"/>
                <a:gd name="connsiteX23" fmla="*/ 76960 w 475948"/>
                <a:gd name="connsiteY23" fmla="*/ 281944 h 415071"/>
                <a:gd name="connsiteX24" fmla="*/ 64231 w 475948"/>
                <a:gd name="connsiteY24" fmla="*/ 370493 h 415071"/>
                <a:gd name="connsiteX25" fmla="*/ 108505 w 475948"/>
                <a:gd name="connsiteY25" fmla="*/ 405359 h 415071"/>
                <a:gd name="connsiteX26" fmla="*/ 165508 w 475948"/>
                <a:gd name="connsiteY26" fmla="*/ 385989 h 415071"/>
                <a:gd name="connsiteX27" fmla="*/ 274534 w 475948"/>
                <a:gd name="connsiteY27" fmla="*/ 274196 h 415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75948" h="415071">
                  <a:moveTo>
                    <a:pt x="293904" y="270322"/>
                  </a:moveTo>
                  <a:cubicBezTo>
                    <a:pt x="312167" y="278623"/>
                    <a:pt x="329323" y="277517"/>
                    <a:pt x="345926" y="270322"/>
                  </a:cubicBezTo>
                  <a:cubicBezTo>
                    <a:pt x="393521" y="249845"/>
                    <a:pt x="430601" y="216086"/>
                    <a:pt x="458826" y="173472"/>
                  </a:cubicBezTo>
                  <a:cubicBezTo>
                    <a:pt x="463807" y="166277"/>
                    <a:pt x="468788" y="158529"/>
                    <a:pt x="474875" y="149674"/>
                  </a:cubicBezTo>
                  <a:cubicBezTo>
                    <a:pt x="481516" y="166277"/>
                    <a:pt x="480409" y="170705"/>
                    <a:pt x="452185" y="202250"/>
                  </a:cubicBezTo>
                  <a:cubicBezTo>
                    <a:pt x="408464" y="250952"/>
                    <a:pt x="362529" y="296333"/>
                    <a:pt x="287816" y="279177"/>
                  </a:cubicBezTo>
                  <a:cubicBezTo>
                    <a:pt x="268446" y="303528"/>
                    <a:pt x="249076" y="328986"/>
                    <a:pt x="228599" y="352783"/>
                  </a:cubicBezTo>
                  <a:cubicBezTo>
                    <a:pt x="202035" y="382668"/>
                    <a:pt x="170489" y="405359"/>
                    <a:pt x="131196" y="415320"/>
                  </a:cubicBezTo>
                  <a:cubicBezTo>
                    <a:pt x="78066" y="429156"/>
                    <a:pt x="24937" y="397611"/>
                    <a:pt x="7781" y="340607"/>
                  </a:cubicBezTo>
                  <a:cubicBezTo>
                    <a:pt x="-9929" y="280837"/>
                    <a:pt x="3354" y="225494"/>
                    <a:pt x="39880" y="176239"/>
                  </a:cubicBezTo>
                  <a:cubicBezTo>
                    <a:pt x="95776" y="100973"/>
                    <a:pt x="168829" y="46737"/>
                    <a:pt x="255164" y="11317"/>
                  </a:cubicBezTo>
                  <a:cubicBezTo>
                    <a:pt x="271213" y="4676"/>
                    <a:pt x="290030" y="1909"/>
                    <a:pt x="307740" y="249"/>
                  </a:cubicBezTo>
                  <a:cubicBezTo>
                    <a:pt x="344266" y="-2519"/>
                    <a:pt x="366403" y="17958"/>
                    <a:pt x="370831" y="54485"/>
                  </a:cubicBezTo>
                  <a:cubicBezTo>
                    <a:pt x="378578" y="117576"/>
                    <a:pt x="353121" y="170705"/>
                    <a:pt x="323235" y="223280"/>
                  </a:cubicBezTo>
                  <a:cubicBezTo>
                    <a:pt x="313274" y="239330"/>
                    <a:pt x="303865" y="254273"/>
                    <a:pt x="293904" y="270322"/>
                  </a:cubicBezTo>
                  <a:close/>
                  <a:moveTo>
                    <a:pt x="274534" y="274196"/>
                  </a:moveTo>
                  <a:cubicBezTo>
                    <a:pt x="267893" y="257040"/>
                    <a:pt x="259038" y="244311"/>
                    <a:pt x="257378" y="229922"/>
                  </a:cubicBezTo>
                  <a:cubicBezTo>
                    <a:pt x="251843" y="188968"/>
                    <a:pt x="270106" y="155762"/>
                    <a:pt x="297778" y="126984"/>
                  </a:cubicBezTo>
                  <a:cubicBezTo>
                    <a:pt x="316041" y="108167"/>
                    <a:pt x="327663" y="105400"/>
                    <a:pt x="354781" y="116469"/>
                  </a:cubicBezTo>
                  <a:cubicBezTo>
                    <a:pt x="356995" y="94332"/>
                    <a:pt x="360869" y="73301"/>
                    <a:pt x="359762" y="52271"/>
                  </a:cubicBezTo>
                  <a:cubicBezTo>
                    <a:pt x="359208" y="28474"/>
                    <a:pt x="339838" y="10764"/>
                    <a:pt x="316041" y="11317"/>
                  </a:cubicBezTo>
                  <a:cubicBezTo>
                    <a:pt x="299438" y="11871"/>
                    <a:pt x="279515" y="14638"/>
                    <a:pt x="266786" y="24046"/>
                  </a:cubicBezTo>
                  <a:cubicBezTo>
                    <a:pt x="238561" y="44523"/>
                    <a:pt x="210889" y="67214"/>
                    <a:pt x="188199" y="93778"/>
                  </a:cubicBezTo>
                  <a:cubicBezTo>
                    <a:pt x="139497" y="149121"/>
                    <a:pt x="101311" y="212212"/>
                    <a:pt x="76960" y="281944"/>
                  </a:cubicBezTo>
                  <a:cubicBezTo>
                    <a:pt x="66998" y="309616"/>
                    <a:pt x="64231" y="340607"/>
                    <a:pt x="64231" y="370493"/>
                  </a:cubicBezTo>
                  <a:cubicBezTo>
                    <a:pt x="64231" y="398164"/>
                    <a:pt x="81941" y="410340"/>
                    <a:pt x="108505" y="405359"/>
                  </a:cubicBezTo>
                  <a:cubicBezTo>
                    <a:pt x="127875" y="401485"/>
                    <a:pt x="148352" y="395950"/>
                    <a:pt x="165508" y="385989"/>
                  </a:cubicBezTo>
                  <a:cubicBezTo>
                    <a:pt x="214763" y="359424"/>
                    <a:pt x="243542" y="312936"/>
                    <a:pt x="274534" y="274196"/>
                  </a:cubicBezTo>
                  <a:close/>
                </a:path>
              </a:pathLst>
            </a:custGeom>
            <a:grpFill/>
            <a:ln w="55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AAAE6ED-FBC0-4058-B0B3-9B0517945DE8}"/>
              </a:ext>
            </a:extLst>
          </p:cNvPr>
          <p:cNvSpPr>
            <a:spLocks noGrp="1"/>
          </p:cNvSpPr>
          <p:nvPr>
            <p:ph type="pic" idx="15"/>
          </p:nvPr>
        </p:nvSpPr>
        <p:spPr/>
        <p:txBody>
          <a:bodyPr/>
          <a:lstStyle/>
          <a:p>
            <a:pPr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5C30F4D-39E8-462E-9AFC-465966187706}"/>
              </a:ext>
            </a:extLst>
          </p:cNvPr>
          <p:cNvSpPr>
            <a:spLocks noGrp="1"/>
          </p:cNvSpPr>
          <p:nvPr>
            <p:ph type="pic" idx="14"/>
          </p:nvPr>
        </p:nvSpPr>
        <p:spPr/>
        <p:txBody>
          <a:bodyPr/>
          <a:lstStyle/>
          <a:p>
            <a:pPr rtl="1"/>
            <a:endParaRPr 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932092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그룹 90">
            <a:extLst>
              <a:ext uri="{FF2B5EF4-FFF2-40B4-BE49-F238E27FC236}">
                <a16:creationId xmlns:a16="http://schemas.microsoft.com/office/drawing/2014/main" id="{F0B40C4F-AE00-4A8A-B750-14841692266B}"/>
              </a:ext>
            </a:extLst>
          </p:cNvPr>
          <p:cNvGrpSpPr/>
          <p:nvPr/>
        </p:nvGrpSpPr>
        <p:grpSpPr>
          <a:xfrm>
            <a:off x="5738719" y="5197985"/>
            <a:ext cx="710719" cy="1144449"/>
            <a:chOff x="5865183" y="5149345"/>
            <a:chExt cx="710719" cy="1144449"/>
          </a:xfrm>
        </p:grpSpPr>
        <p:sp>
          <p:nvSpPr>
            <p:cNvPr id="4" name="자유형: 도형 88">
              <a:extLst>
                <a:ext uri="{FF2B5EF4-FFF2-40B4-BE49-F238E27FC236}">
                  <a16:creationId xmlns:a16="http://schemas.microsoft.com/office/drawing/2014/main" id="{3D67DC39-BD28-4CC2-8D70-66D572687AB3}"/>
                </a:ext>
              </a:extLst>
            </p:cNvPr>
            <p:cNvSpPr/>
            <p:nvPr/>
          </p:nvSpPr>
          <p:spPr>
            <a:xfrm rot="10800000" flipH="1">
              <a:off x="5865966" y="5234707"/>
              <a:ext cx="709936" cy="1059087"/>
            </a:xfrm>
            <a:custGeom>
              <a:avLst/>
              <a:gdLst>
                <a:gd name="connsiteX0" fmla="*/ 322094 w 648000"/>
                <a:gd name="connsiteY0" fmla="*/ 990853 h 990853"/>
                <a:gd name="connsiteX1" fmla="*/ 324000 w 648000"/>
                <a:gd name="connsiteY1" fmla="*/ 989663 h 990853"/>
                <a:gd name="connsiteX2" fmla="*/ 325906 w 648000"/>
                <a:gd name="connsiteY2" fmla="*/ 990853 h 990853"/>
                <a:gd name="connsiteX3" fmla="*/ 325916 w 648000"/>
                <a:gd name="connsiteY3" fmla="*/ 988466 h 990853"/>
                <a:gd name="connsiteX4" fmla="*/ 408162 w 648000"/>
                <a:gd name="connsiteY4" fmla="*/ 937104 h 990853"/>
                <a:gd name="connsiteX5" fmla="*/ 585889 w 648000"/>
                <a:gd name="connsiteY5" fmla="*/ 793447 h 990853"/>
                <a:gd name="connsiteX6" fmla="*/ 325049 w 648000"/>
                <a:gd name="connsiteY6" fmla="*/ 0 h 990853"/>
                <a:gd name="connsiteX7" fmla="*/ 324243 w 648000"/>
                <a:gd name="connsiteY7" fmla="*/ 108794 h 990853"/>
                <a:gd name="connsiteX8" fmla="*/ 324000 w 648000"/>
                <a:gd name="connsiteY8" fmla="*/ 156550 h 990853"/>
                <a:gd name="connsiteX9" fmla="*/ 323757 w 648000"/>
                <a:gd name="connsiteY9" fmla="*/ 108794 h 990853"/>
                <a:gd name="connsiteX10" fmla="*/ 322951 w 648000"/>
                <a:gd name="connsiteY10" fmla="*/ 0 h 990853"/>
                <a:gd name="connsiteX11" fmla="*/ 62111 w 648000"/>
                <a:gd name="connsiteY11" fmla="*/ 793447 h 990853"/>
                <a:gd name="connsiteX12" fmla="*/ 239838 w 648000"/>
                <a:gd name="connsiteY12" fmla="*/ 937104 h 990853"/>
                <a:gd name="connsiteX13" fmla="*/ 322084 w 648000"/>
                <a:gd name="connsiteY13" fmla="*/ 988466 h 990853"/>
                <a:gd name="connsiteX0" fmla="*/ 322094 w 648000"/>
                <a:gd name="connsiteY0" fmla="*/ 1006419 h 1006419"/>
                <a:gd name="connsiteX1" fmla="*/ 324000 w 648000"/>
                <a:gd name="connsiteY1" fmla="*/ 1005229 h 1006419"/>
                <a:gd name="connsiteX2" fmla="*/ 325906 w 648000"/>
                <a:gd name="connsiteY2" fmla="*/ 1006419 h 1006419"/>
                <a:gd name="connsiteX3" fmla="*/ 325916 w 648000"/>
                <a:gd name="connsiteY3" fmla="*/ 1004032 h 1006419"/>
                <a:gd name="connsiteX4" fmla="*/ 408162 w 648000"/>
                <a:gd name="connsiteY4" fmla="*/ 952670 h 1006419"/>
                <a:gd name="connsiteX5" fmla="*/ 585889 w 648000"/>
                <a:gd name="connsiteY5" fmla="*/ 809013 h 1006419"/>
                <a:gd name="connsiteX6" fmla="*/ 325049 w 648000"/>
                <a:gd name="connsiteY6" fmla="*/ 15566 h 1006419"/>
                <a:gd name="connsiteX7" fmla="*/ 324243 w 648000"/>
                <a:gd name="connsiteY7" fmla="*/ 124360 h 1006419"/>
                <a:gd name="connsiteX8" fmla="*/ 324000 w 648000"/>
                <a:gd name="connsiteY8" fmla="*/ 172116 h 1006419"/>
                <a:gd name="connsiteX9" fmla="*/ 331754 w 648000"/>
                <a:gd name="connsiteY9" fmla="*/ 23056 h 1006419"/>
                <a:gd name="connsiteX10" fmla="*/ 322951 w 648000"/>
                <a:gd name="connsiteY10" fmla="*/ 15566 h 1006419"/>
                <a:gd name="connsiteX11" fmla="*/ 62111 w 648000"/>
                <a:gd name="connsiteY11" fmla="*/ 809013 h 1006419"/>
                <a:gd name="connsiteX12" fmla="*/ 239838 w 648000"/>
                <a:gd name="connsiteY12" fmla="*/ 952670 h 1006419"/>
                <a:gd name="connsiteX13" fmla="*/ 322084 w 648000"/>
                <a:gd name="connsiteY13" fmla="*/ 1004032 h 1006419"/>
                <a:gd name="connsiteX14" fmla="*/ 322094 w 648000"/>
                <a:gd name="connsiteY14" fmla="*/ 1006419 h 1006419"/>
                <a:gd name="connsiteX0" fmla="*/ 322094 w 648000"/>
                <a:gd name="connsiteY0" fmla="*/ 990853 h 990853"/>
                <a:gd name="connsiteX1" fmla="*/ 324000 w 648000"/>
                <a:gd name="connsiteY1" fmla="*/ 989663 h 990853"/>
                <a:gd name="connsiteX2" fmla="*/ 325906 w 648000"/>
                <a:gd name="connsiteY2" fmla="*/ 990853 h 990853"/>
                <a:gd name="connsiteX3" fmla="*/ 325916 w 648000"/>
                <a:gd name="connsiteY3" fmla="*/ 988466 h 990853"/>
                <a:gd name="connsiteX4" fmla="*/ 408162 w 648000"/>
                <a:gd name="connsiteY4" fmla="*/ 937104 h 990853"/>
                <a:gd name="connsiteX5" fmla="*/ 585889 w 648000"/>
                <a:gd name="connsiteY5" fmla="*/ 793447 h 990853"/>
                <a:gd name="connsiteX6" fmla="*/ 325049 w 648000"/>
                <a:gd name="connsiteY6" fmla="*/ 0 h 990853"/>
                <a:gd name="connsiteX7" fmla="*/ 324243 w 648000"/>
                <a:gd name="connsiteY7" fmla="*/ 108794 h 990853"/>
                <a:gd name="connsiteX8" fmla="*/ 324000 w 648000"/>
                <a:gd name="connsiteY8" fmla="*/ 156550 h 990853"/>
                <a:gd name="connsiteX9" fmla="*/ 331754 w 648000"/>
                <a:gd name="connsiteY9" fmla="*/ 7490 h 990853"/>
                <a:gd name="connsiteX10" fmla="*/ 322951 w 648000"/>
                <a:gd name="connsiteY10" fmla="*/ 0 h 990853"/>
                <a:gd name="connsiteX11" fmla="*/ 62111 w 648000"/>
                <a:gd name="connsiteY11" fmla="*/ 793447 h 990853"/>
                <a:gd name="connsiteX12" fmla="*/ 239838 w 648000"/>
                <a:gd name="connsiteY12" fmla="*/ 937104 h 990853"/>
                <a:gd name="connsiteX13" fmla="*/ 322084 w 648000"/>
                <a:gd name="connsiteY13" fmla="*/ 988466 h 990853"/>
                <a:gd name="connsiteX14" fmla="*/ 322094 w 648000"/>
                <a:gd name="connsiteY14" fmla="*/ 990853 h 990853"/>
                <a:gd name="connsiteX0" fmla="*/ 322094 w 648000"/>
                <a:gd name="connsiteY0" fmla="*/ 1008464 h 1008464"/>
                <a:gd name="connsiteX1" fmla="*/ 324000 w 648000"/>
                <a:gd name="connsiteY1" fmla="*/ 1007274 h 1008464"/>
                <a:gd name="connsiteX2" fmla="*/ 325906 w 648000"/>
                <a:gd name="connsiteY2" fmla="*/ 1008464 h 1008464"/>
                <a:gd name="connsiteX3" fmla="*/ 325916 w 648000"/>
                <a:gd name="connsiteY3" fmla="*/ 1006077 h 1008464"/>
                <a:gd name="connsiteX4" fmla="*/ 408162 w 648000"/>
                <a:gd name="connsiteY4" fmla="*/ 954715 h 1008464"/>
                <a:gd name="connsiteX5" fmla="*/ 585889 w 648000"/>
                <a:gd name="connsiteY5" fmla="*/ 811058 h 1008464"/>
                <a:gd name="connsiteX6" fmla="*/ 325049 w 648000"/>
                <a:gd name="connsiteY6" fmla="*/ 17611 h 1008464"/>
                <a:gd name="connsiteX7" fmla="*/ 326909 w 648000"/>
                <a:gd name="connsiteY7" fmla="*/ 22435 h 1008464"/>
                <a:gd name="connsiteX8" fmla="*/ 324000 w 648000"/>
                <a:gd name="connsiteY8" fmla="*/ 174161 h 1008464"/>
                <a:gd name="connsiteX9" fmla="*/ 331754 w 648000"/>
                <a:gd name="connsiteY9" fmla="*/ 25101 h 1008464"/>
                <a:gd name="connsiteX10" fmla="*/ 322951 w 648000"/>
                <a:gd name="connsiteY10" fmla="*/ 17611 h 1008464"/>
                <a:gd name="connsiteX11" fmla="*/ 62111 w 648000"/>
                <a:gd name="connsiteY11" fmla="*/ 811058 h 1008464"/>
                <a:gd name="connsiteX12" fmla="*/ 239838 w 648000"/>
                <a:gd name="connsiteY12" fmla="*/ 954715 h 1008464"/>
                <a:gd name="connsiteX13" fmla="*/ 322084 w 648000"/>
                <a:gd name="connsiteY13" fmla="*/ 1006077 h 1008464"/>
                <a:gd name="connsiteX14" fmla="*/ 322094 w 648000"/>
                <a:gd name="connsiteY14" fmla="*/ 1008464 h 1008464"/>
                <a:gd name="connsiteX0" fmla="*/ 322094 w 648000"/>
                <a:gd name="connsiteY0" fmla="*/ 1008464 h 1008464"/>
                <a:gd name="connsiteX1" fmla="*/ 324000 w 648000"/>
                <a:gd name="connsiteY1" fmla="*/ 1007274 h 1008464"/>
                <a:gd name="connsiteX2" fmla="*/ 325906 w 648000"/>
                <a:gd name="connsiteY2" fmla="*/ 1008464 h 1008464"/>
                <a:gd name="connsiteX3" fmla="*/ 325916 w 648000"/>
                <a:gd name="connsiteY3" fmla="*/ 1006077 h 1008464"/>
                <a:gd name="connsiteX4" fmla="*/ 408162 w 648000"/>
                <a:gd name="connsiteY4" fmla="*/ 954715 h 1008464"/>
                <a:gd name="connsiteX5" fmla="*/ 585889 w 648000"/>
                <a:gd name="connsiteY5" fmla="*/ 811058 h 1008464"/>
                <a:gd name="connsiteX6" fmla="*/ 325049 w 648000"/>
                <a:gd name="connsiteY6" fmla="*/ 17611 h 1008464"/>
                <a:gd name="connsiteX7" fmla="*/ 326909 w 648000"/>
                <a:gd name="connsiteY7" fmla="*/ 22435 h 1008464"/>
                <a:gd name="connsiteX8" fmla="*/ 321335 w 648000"/>
                <a:gd name="connsiteY8" fmla="*/ 51530 h 1008464"/>
                <a:gd name="connsiteX9" fmla="*/ 331754 w 648000"/>
                <a:gd name="connsiteY9" fmla="*/ 25101 h 1008464"/>
                <a:gd name="connsiteX10" fmla="*/ 322951 w 648000"/>
                <a:gd name="connsiteY10" fmla="*/ 17611 h 1008464"/>
                <a:gd name="connsiteX11" fmla="*/ 62111 w 648000"/>
                <a:gd name="connsiteY11" fmla="*/ 811058 h 1008464"/>
                <a:gd name="connsiteX12" fmla="*/ 239838 w 648000"/>
                <a:gd name="connsiteY12" fmla="*/ 954715 h 1008464"/>
                <a:gd name="connsiteX13" fmla="*/ 322084 w 648000"/>
                <a:gd name="connsiteY13" fmla="*/ 1006077 h 1008464"/>
                <a:gd name="connsiteX14" fmla="*/ 322094 w 648000"/>
                <a:gd name="connsiteY14" fmla="*/ 1008464 h 1008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8000" h="1008464">
                  <a:moveTo>
                    <a:pt x="322094" y="1008464"/>
                  </a:moveTo>
                  <a:lnTo>
                    <a:pt x="324000" y="1007274"/>
                  </a:lnTo>
                  <a:lnTo>
                    <a:pt x="325906" y="1008464"/>
                  </a:lnTo>
                  <a:cubicBezTo>
                    <a:pt x="325909" y="1007668"/>
                    <a:pt x="325913" y="1006873"/>
                    <a:pt x="325916" y="1006077"/>
                  </a:cubicBezTo>
                  <a:lnTo>
                    <a:pt x="408162" y="954715"/>
                  </a:lnTo>
                  <a:cubicBezTo>
                    <a:pt x="486204" y="907787"/>
                    <a:pt x="541487" y="875967"/>
                    <a:pt x="585889" y="811058"/>
                  </a:cubicBezTo>
                  <a:cubicBezTo>
                    <a:pt x="734021" y="563329"/>
                    <a:pt x="605405" y="364286"/>
                    <a:pt x="325049" y="17611"/>
                  </a:cubicBezTo>
                  <a:cubicBezTo>
                    <a:pt x="324822" y="32402"/>
                    <a:pt x="327208" y="-32388"/>
                    <a:pt x="326909" y="22435"/>
                  </a:cubicBezTo>
                  <a:cubicBezTo>
                    <a:pt x="325939" y="73010"/>
                    <a:pt x="322305" y="955"/>
                    <a:pt x="321335" y="51530"/>
                  </a:cubicBezTo>
                  <a:cubicBezTo>
                    <a:pt x="321254" y="35611"/>
                    <a:pt x="331835" y="41020"/>
                    <a:pt x="331754" y="25101"/>
                  </a:cubicBezTo>
                  <a:cubicBezTo>
                    <a:pt x="326124" y="47589"/>
                    <a:pt x="323178" y="32402"/>
                    <a:pt x="322951" y="17611"/>
                  </a:cubicBezTo>
                  <a:cubicBezTo>
                    <a:pt x="42595" y="364286"/>
                    <a:pt x="-86021" y="563329"/>
                    <a:pt x="62111" y="811058"/>
                  </a:cubicBezTo>
                  <a:cubicBezTo>
                    <a:pt x="106513" y="875967"/>
                    <a:pt x="161796" y="907787"/>
                    <a:pt x="239838" y="954715"/>
                  </a:cubicBezTo>
                  <a:lnTo>
                    <a:pt x="322084" y="1006077"/>
                  </a:lnTo>
                  <a:cubicBezTo>
                    <a:pt x="322087" y="1006873"/>
                    <a:pt x="322091" y="1007668"/>
                    <a:pt x="322094" y="10084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27000" dist="38100" dir="8100000" algn="tr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  <p:grpSp>
          <p:nvGrpSpPr>
            <p:cNvPr id="5" name="그룹 28">
              <a:extLst>
                <a:ext uri="{FF2B5EF4-FFF2-40B4-BE49-F238E27FC236}">
                  <a16:creationId xmlns:a16="http://schemas.microsoft.com/office/drawing/2014/main" id="{85551120-AEDB-4933-BC19-5B0E0CC499FB}"/>
                </a:ext>
              </a:extLst>
            </p:cNvPr>
            <p:cNvGrpSpPr>
              <a:grpSpLocks noChangeAspect="1"/>
            </p:cNvGrpSpPr>
            <p:nvPr/>
          </p:nvGrpSpPr>
          <p:grpSpPr>
            <a:xfrm rot="10800000">
              <a:off x="5865183" y="5149345"/>
              <a:ext cx="663511" cy="1014571"/>
              <a:chOff x="7802252" y="3843164"/>
              <a:chExt cx="1086284" cy="1661029"/>
            </a:xfrm>
          </p:grpSpPr>
          <p:sp>
            <p:nvSpPr>
              <p:cNvPr id="6" name="자유형: 도형 23">
                <a:extLst>
                  <a:ext uri="{FF2B5EF4-FFF2-40B4-BE49-F238E27FC236}">
                    <a16:creationId xmlns:a16="http://schemas.microsoft.com/office/drawing/2014/main" id="{A63CD29C-CAA0-46A5-B060-7647A898D767}"/>
                  </a:ext>
                </a:extLst>
              </p:cNvPr>
              <p:cNvSpPr/>
              <p:nvPr/>
            </p:nvSpPr>
            <p:spPr>
              <a:xfrm>
                <a:off x="8341851" y="3843164"/>
                <a:ext cx="546685" cy="1661029"/>
              </a:xfrm>
              <a:custGeom>
                <a:avLst/>
                <a:gdLst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5340 w 1238561"/>
                  <a:gd name="connsiteY3" fmla="*/ 0 h 3554454"/>
                  <a:gd name="connsiteX4" fmla="*/ 1005619 w 1238561"/>
                  <a:gd name="connsiteY4" fmla="*/ 3042741 h 3554454"/>
                  <a:gd name="connsiteX5" fmla="*/ 0 w 1238561"/>
                  <a:gd name="connsiteY5" fmla="*/ 3554022 h 3554454"/>
                  <a:gd name="connsiteX6" fmla="*/ 530 w 1238561"/>
                  <a:gd name="connsiteY6" fmla="*/ 3201288 h 3554454"/>
                  <a:gd name="connsiteX7" fmla="*/ 0 w 1238561"/>
                  <a:gd name="connsiteY7" fmla="*/ 3201288 h 3554454"/>
                  <a:gd name="connsiteX8" fmla="*/ 0 w 1238561"/>
                  <a:gd name="connsiteY8" fmla="*/ 738745 h 3554454"/>
                  <a:gd name="connsiteX9" fmla="*/ 4229 w 1238561"/>
                  <a:gd name="connsiteY9" fmla="*/ 738745 h 3554454"/>
                  <a:gd name="connsiteX10" fmla="*/ 4517 w 1238561"/>
                  <a:gd name="connsiteY10" fmla="*/ 547356 h 3554454"/>
                  <a:gd name="connsiteX11" fmla="*/ 142725 w 1238561"/>
                  <a:gd name="connsiteY11" fmla="*/ 433889 h 3554454"/>
                  <a:gd name="connsiteX12" fmla="*/ 4544 w 1238561"/>
                  <a:gd name="connsiteY12" fmla="*/ 529262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0 w 1238561"/>
                  <a:gd name="connsiteY9" fmla="*/ 738745 h 3554454"/>
                  <a:gd name="connsiteX10" fmla="*/ 4229 w 1238561"/>
                  <a:gd name="connsiteY10" fmla="*/ 738745 h 3554454"/>
                  <a:gd name="connsiteX11" fmla="*/ 4517 w 1238561"/>
                  <a:gd name="connsiteY11" fmla="*/ 547356 h 3554454"/>
                  <a:gd name="connsiteX12" fmla="*/ 4544 w 1238561"/>
                  <a:gd name="connsiteY12" fmla="*/ 529262 h 3554454"/>
                  <a:gd name="connsiteX13" fmla="*/ 5340 w 1238561"/>
                  <a:gd name="connsiteY13" fmla="*/ 0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0 w 1238561"/>
                  <a:gd name="connsiteY9" fmla="*/ 738745 h 3554454"/>
                  <a:gd name="connsiteX10" fmla="*/ 4517 w 1238561"/>
                  <a:gd name="connsiteY10" fmla="*/ 547356 h 3554454"/>
                  <a:gd name="connsiteX11" fmla="*/ 4544 w 1238561"/>
                  <a:gd name="connsiteY11" fmla="*/ 529262 h 3554454"/>
                  <a:gd name="connsiteX12" fmla="*/ 5340 w 1238561"/>
                  <a:gd name="connsiteY12" fmla="*/ 0 h 3554454"/>
                  <a:gd name="connsiteX0" fmla="*/ 1040327 w 1307392"/>
                  <a:gd name="connsiteY0" fmla="*/ 2108655 h 3669103"/>
                  <a:gd name="connsiteX1" fmla="*/ 971097 w 1307392"/>
                  <a:gd name="connsiteY1" fmla="*/ 2159147 h 3669103"/>
                  <a:gd name="connsiteX2" fmla="*/ 971097 w 1307392"/>
                  <a:gd name="connsiteY2" fmla="*/ 2162540 h 3669103"/>
                  <a:gd name="connsiteX3" fmla="*/ 1040327 w 1307392"/>
                  <a:gd name="connsiteY3" fmla="*/ 2108655 h 3669103"/>
                  <a:gd name="connsiteX4" fmla="*/ 74171 w 1307392"/>
                  <a:gd name="connsiteY4" fmla="*/ 114649 h 3669103"/>
                  <a:gd name="connsiteX5" fmla="*/ 1074450 w 1307392"/>
                  <a:gd name="connsiteY5" fmla="*/ 3157390 h 3669103"/>
                  <a:gd name="connsiteX6" fmla="*/ 68831 w 1307392"/>
                  <a:gd name="connsiteY6" fmla="*/ 3668671 h 3669103"/>
                  <a:gd name="connsiteX7" fmla="*/ 69361 w 1307392"/>
                  <a:gd name="connsiteY7" fmla="*/ 3315937 h 3669103"/>
                  <a:gd name="connsiteX8" fmla="*/ 68831 w 1307392"/>
                  <a:gd name="connsiteY8" fmla="*/ 3315937 h 3669103"/>
                  <a:gd name="connsiteX9" fmla="*/ 68831 w 1307392"/>
                  <a:gd name="connsiteY9" fmla="*/ 853394 h 3669103"/>
                  <a:gd name="connsiteX10" fmla="*/ 73348 w 1307392"/>
                  <a:gd name="connsiteY10" fmla="*/ 662005 h 3669103"/>
                  <a:gd name="connsiteX11" fmla="*/ 74171 w 1307392"/>
                  <a:gd name="connsiteY11" fmla="*/ 114649 h 3669103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0 w 1238561"/>
                  <a:gd name="connsiteY9" fmla="*/ 738745 h 3554454"/>
                  <a:gd name="connsiteX10" fmla="*/ 5340 w 1238561"/>
                  <a:gd name="connsiteY10" fmla="*/ 0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5340 w 1238561"/>
                  <a:gd name="connsiteY9" fmla="*/ 0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5340 w 1238561"/>
                  <a:gd name="connsiteY8" fmla="*/ 0 h 3554454"/>
                  <a:gd name="connsiteX0" fmla="*/ 1094221 w 1361286"/>
                  <a:gd name="connsiteY0" fmla="*/ 1994006 h 3554454"/>
                  <a:gd name="connsiteX1" fmla="*/ 1024991 w 1361286"/>
                  <a:gd name="connsiteY1" fmla="*/ 2044498 h 3554454"/>
                  <a:gd name="connsiteX2" fmla="*/ 1024991 w 1361286"/>
                  <a:gd name="connsiteY2" fmla="*/ 2047891 h 3554454"/>
                  <a:gd name="connsiteX3" fmla="*/ 1094221 w 1361286"/>
                  <a:gd name="connsiteY3" fmla="*/ 1994006 h 3554454"/>
                  <a:gd name="connsiteX4" fmla="*/ 128065 w 1361286"/>
                  <a:gd name="connsiteY4" fmla="*/ 0 h 3554454"/>
                  <a:gd name="connsiteX5" fmla="*/ 1128344 w 1361286"/>
                  <a:gd name="connsiteY5" fmla="*/ 3042741 h 3554454"/>
                  <a:gd name="connsiteX6" fmla="*/ 122725 w 1361286"/>
                  <a:gd name="connsiteY6" fmla="*/ 3554022 h 3554454"/>
                  <a:gd name="connsiteX7" fmla="*/ 128065 w 1361286"/>
                  <a:gd name="connsiteY7" fmla="*/ 0 h 3554454"/>
                  <a:gd name="connsiteX0" fmla="*/ 1024991 w 1361286"/>
                  <a:gd name="connsiteY0" fmla="*/ 2047891 h 3554454"/>
                  <a:gd name="connsiteX1" fmla="*/ 1024991 w 1361286"/>
                  <a:gd name="connsiteY1" fmla="*/ 2044498 h 3554454"/>
                  <a:gd name="connsiteX2" fmla="*/ 1024991 w 1361286"/>
                  <a:gd name="connsiteY2" fmla="*/ 2047891 h 3554454"/>
                  <a:gd name="connsiteX3" fmla="*/ 128065 w 1361286"/>
                  <a:gd name="connsiteY3" fmla="*/ 0 h 3554454"/>
                  <a:gd name="connsiteX4" fmla="*/ 1128344 w 1361286"/>
                  <a:gd name="connsiteY4" fmla="*/ 3042741 h 3554454"/>
                  <a:gd name="connsiteX5" fmla="*/ 122725 w 1361286"/>
                  <a:gd name="connsiteY5" fmla="*/ 3554022 h 3554454"/>
                  <a:gd name="connsiteX6" fmla="*/ 128065 w 1361286"/>
                  <a:gd name="connsiteY6" fmla="*/ 0 h 3554454"/>
                  <a:gd name="connsiteX0" fmla="*/ 128065 w 1361286"/>
                  <a:gd name="connsiteY0" fmla="*/ 0 h 3554454"/>
                  <a:gd name="connsiteX1" fmla="*/ 1128344 w 1361286"/>
                  <a:gd name="connsiteY1" fmla="*/ 3042741 h 3554454"/>
                  <a:gd name="connsiteX2" fmla="*/ 122725 w 1361286"/>
                  <a:gd name="connsiteY2" fmla="*/ 3554022 h 3554454"/>
                  <a:gd name="connsiteX3" fmla="*/ 128065 w 1361286"/>
                  <a:gd name="connsiteY3" fmla="*/ 0 h 3554454"/>
                  <a:gd name="connsiteX0" fmla="*/ 79085 w 1312306"/>
                  <a:gd name="connsiteY0" fmla="*/ 0 h 3554454"/>
                  <a:gd name="connsiteX1" fmla="*/ 1079364 w 1312306"/>
                  <a:gd name="connsiteY1" fmla="*/ 3042741 h 3554454"/>
                  <a:gd name="connsiteX2" fmla="*/ 73745 w 1312306"/>
                  <a:gd name="connsiteY2" fmla="*/ 3554022 h 3554454"/>
                  <a:gd name="connsiteX3" fmla="*/ 79085 w 1312306"/>
                  <a:gd name="connsiteY3" fmla="*/ 0 h 3554454"/>
                  <a:gd name="connsiteX0" fmla="*/ 6744 w 1239965"/>
                  <a:gd name="connsiteY0" fmla="*/ 0 h 3554454"/>
                  <a:gd name="connsiteX1" fmla="*/ 1007023 w 1239965"/>
                  <a:gd name="connsiteY1" fmla="*/ 3042741 h 3554454"/>
                  <a:gd name="connsiteX2" fmla="*/ 1404 w 1239965"/>
                  <a:gd name="connsiteY2" fmla="*/ 3554022 h 3554454"/>
                  <a:gd name="connsiteX3" fmla="*/ 6744 w 1239965"/>
                  <a:gd name="connsiteY3" fmla="*/ 0 h 3554454"/>
                  <a:gd name="connsiteX0" fmla="*/ 6744 w 1239965"/>
                  <a:gd name="connsiteY0" fmla="*/ 0 h 3554022"/>
                  <a:gd name="connsiteX1" fmla="*/ 1007023 w 1239965"/>
                  <a:gd name="connsiteY1" fmla="*/ 3042741 h 3554022"/>
                  <a:gd name="connsiteX2" fmla="*/ 1404 w 1239965"/>
                  <a:gd name="connsiteY2" fmla="*/ 3554022 h 3554022"/>
                  <a:gd name="connsiteX3" fmla="*/ 6744 w 1239965"/>
                  <a:gd name="connsiteY3" fmla="*/ 0 h 3554022"/>
                  <a:gd name="connsiteX0" fmla="*/ 12129 w 1245350"/>
                  <a:gd name="connsiteY0" fmla="*/ 0 h 3799760"/>
                  <a:gd name="connsiteX1" fmla="*/ 1012408 w 1245350"/>
                  <a:gd name="connsiteY1" fmla="*/ 3042741 h 3799760"/>
                  <a:gd name="connsiteX2" fmla="*/ 796 w 1245350"/>
                  <a:gd name="connsiteY2" fmla="*/ 3799760 h 3799760"/>
                  <a:gd name="connsiteX3" fmla="*/ 12129 w 1245350"/>
                  <a:gd name="connsiteY3" fmla="*/ 0 h 3799760"/>
                  <a:gd name="connsiteX0" fmla="*/ 12129 w 1245350"/>
                  <a:gd name="connsiteY0" fmla="*/ 0 h 3799760"/>
                  <a:gd name="connsiteX1" fmla="*/ 1012408 w 1245350"/>
                  <a:gd name="connsiteY1" fmla="*/ 3042741 h 3799760"/>
                  <a:gd name="connsiteX2" fmla="*/ 796 w 1245350"/>
                  <a:gd name="connsiteY2" fmla="*/ 3799760 h 3799760"/>
                  <a:gd name="connsiteX3" fmla="*/ 12129 w 1245350"/>
                  <a:gd name="connsiteY3" fmla="*/ 0 h 3799760"/>
                  <a:gd name="connsiteX0" fmla="*/ 12129 w 1245350"/>
                  <a:gd name="connsiteY0" fmla="*/ 0 h 3799760"/>
                  <a:gd name="connsiteX1" fmla="*/ 1012408 w 1245350"/>
                  <a:gd name="connsiteY1" fmla="*/ 3042741 h 3799760"/>
                  <a:gd name="connsiteX2" fmla="*/ 796 w 1245350"/>
                  <a:gd name="connsiteY2" fmla="*/ 3799760 h 3799760"/>
                  <a:gd name="connsiteX3" fmla="*/ 12129 w 1245350"/>
                  <a:gd name="connsiteY3" fmla="*/ 0 h 3799760"/>
                  <a:gd name="connsiteX0" fmla="*/ 12129 w 1250593"/>
                  <a:gd name="connsiteY0" fmla="*/ 0 h 3799760"/>
                  <a:gd name="connsiteX1" fmla="*/ 1012408 w 1250593"/>
                  <a:gd name="connsiteY1" fmla="*/ 3042741 h 3799760"/>
                  <a:gd name="connsiteX2" fmla="*/ 796 w 1250593"/>
                  <a:gd name="connsiteY2" fmla="*/ 3799760 h 3799760"/>
                  <a:gd name="connsiteX3" fmla="*/ 12129 w 1250593"/>
                  <a:gd name="connsiteY3" fmla="*/ 0 h 3799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0593" h="3799760">
                    <a:moveTo>
                      <a:pt x="12129" y="0"/>
                    </a:moveTo>
                    <a:cubicBezTo>
                      <a:pt x="1087249" y="1329443"/>
                      <a:pt x="1580471" y="2092739"/>
                      <a:pt x="1012408" y="3042741"/>
                    </a:cubicBezTo>
                    <a:cubicBezTo>
                      <a:pt x="785377" y="3374627"/>
                      <a:pt x="484162" y="3480929"/>
                      <a:pt x="796" y="3799760"/>
                    </a:cubicBezTo>
                    <a:cubicBezTo>
                      <a:pt x="-2955" y="3265477"/>
                      <a:pt x="7488" y="302497"/>
                      <a:pt x="12129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0">
                      <a:schemeClr val="bg1">
                        <a:alpha val="8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127000" dist="38100" dir="8100000" algn="tr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7" name="자유형: 도형 27">
                <a:extLst>
                  <a:ext uri="{FF2B5EF4-FFF2-40B4-BE49-F238E27FC236}">
                    <a16:creationId xmlns:a16="http://schemas.microsoft.com/office/drawing/2014/main" id="{9090272A-48EF-4A12-89E1-F1EF19645203}"/>
                  </a:ext>
                </a:extLst>
              </p:cNvPr>
              <p:cNvSpPr/>
              <p:nvPr/>
            </p:nvSpPr>
            <p:spPr>
              <a:xfrm flipH="1">
                <a:off x="7802252" y="3843164"/>
                <a:ext cx="546685" cy="1661029"/>
              </a:xfrm>
              <a:custGeom>
                <a:avLst/>
                <a:gdLst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5340 w 1238561"/>
                  <a:gd name="connsiteY3" fmla="*/ 0 h 3554454"/>
                  <a:gd name="connsiteX4" fmla="*/ 1005619 w 1238561"/>
                  <a:gd name="connsiteY4" fmla="*/ 3042741 h 3554454"/>
                  <a:gd name="connsiteX5" fmla="*/ 0 w 1238561"/>
                  <a:gd name="connsiteY5" fmla="*/ 3554022 h 3554454"/>
                  <a:gd name="connsiteX6" fmla="*/ 530 w 1238561"/>
                  <a:gd name="connsiteY6" fmla="*/ 3201288 h 3554454"/>
                  <a:gd name="connsiteX7" fmla="*/ 0 w 1238561"/>
                  <a:gd name="connsiteY7" fmla="*/ 3201288 h 3554454"/>
                  <a:gd name="connsiteX8" fmla="*/ 0 w 1238561"/>
                  <a:gd name="connsiteY8" fmla="*/ 738745 h 3554454"/>
                  <a:gd name="connsiteX9" fmla="*/ 4229 w 1238561"/>
                  <a:gd name="connsiteY9" fmla="*/ 738745 h 3554454"/>
                  <a:gd name="connsiteX10" fmla="*/ 4517 w 1238561"/>
                  <a:gd name="connsiteY10" fmla="*/ 547356 h 3554454"/>
                  <a:gd name="connsiteX11" fmla="*/ 142725 w 1238561"/>
                  <a:gd name="connsiteY11" fmla="*/ 433889 h 3554454"/>
                  <a:gd name="connsiteX12" fmla="*/ 4544 w 1238561"/>
                  <a:gd name="connsiteY12" fmla="*/ 529262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0 w 1238561"/>
                  <a:gd name="connsiteY9" fmla="*/ 738745 h 3554454"/>
                  <a:gd name="connsiteX10" fmla="*/ 4229 w 1238561"/>
                  <a:gd name="connsiteY10" fmla="*/ 738745 h 3554454"/>
                  <a:gd name="connsiteX11" fmla="*/ 4517 w 1238561"/>
                  <a:gd name="connsiteY11" fmla="*/ 547356 h 3554454"/>
                  <a:gd name="connsiteX12" fmla="*/ 4544 w 1238561"/>
                  <a:gd name="connsiteY12" fmla="*/ 529262 h 3554454"/>
                  <a:gd name="connsiteX13" fmla="*/ 5340 w 1238561"/>
                  <a:gd name="connsiteY13" fmla="*/ 0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0 w 1238561"/>
                  <a:gd name="connsiteY9" fmla="*/ 738745 h 3554454"/>
                  <a:gd name="connsiteX10" fmla="*/ 4517 w 1238561"/>
                  <a:gd name="connsiteY10" fmla="*/ 547356 h 3554454"/>
                  <a:gd name="connsiteX11" fmla="*/ 4544 w 1238561"/>
                  <a:gd name="connsiteY11" fmla="*/ 529262 h 3554454"/>
                  <a:gd name="connsiteX12" fmla="*/ 5340 w 1238561"/>
                  <a:gd name="connsiteY12" fmla="*/ 0 h 3554454"/>
                  <a:gd name="connsiteX0" fmla="*/ 1040327 w 1307392"/>
                  <a:gd name="connsiteY0" fmla="*/ 2108655 h 3669103"/>
                  <a:gd name="connsiteX1" fmla="*/ 971097 w 1307392"/>
                  <a:gd name="connsiteY1" fmla="*/ 2159147 h 3669103"/>
                  <a:gd name="connsiteX2" fmla="*/ 971097 w 1307392"/>
                  <a:gd name="connsiteY2" fmla="*/ 2162540 h 3669103"/>
                  <a:gd name="connsiteX3" fmla="*/ 1040327 w 1307392"/>
                  <a:gd name="connsiteY3" fmla="*/ 2108655 h 3669103"/>
                  <a:gd name="connsiteX4" fmla="*/ 74171 w 1307392"/>
                  <a:gd name="connsiteY4" fmla="*/ 114649 h 3669103"/>
                  <a:gd name="connsiteX5" fmla="*/ 1074450 w 1307392"/>
                  <a:gd name="connsiteY5" fmla="*/ 3157390 h 3669103"/>
                  <a:gd name="connsiteX6" fmla="*/ 68831 w 1307392"/>
                  <a:gd name="connsiteY6" fmla="*/ 3668671 h 3669103"/>
                  <a:gd name="connsiteX7" fmla="*/ 69361 w 1307392"/>
                  <a:gd name="connsiteY7" fmla="*/ 3315937 h 3669103"/>
                  <a:gd name="connsiteX8" fmla="*/ 68831 w 1307392"/>
                  <a:gd name="connsiteY8" fmla="*/ 3315937 h 3669103"/>
                  <a:gd name="connsiteX9" fmla="*/ 68831 w 1307392"/>
                  <a:gd name="connsiteY9" fmla="*/ 853394 h 3669103"/>
                  <a:gd name="connsiteX10" fmla="*/ 73348 w 1307392"/>
                  <a:gd name="connsiteY10" fmla="*/ 662005 h 3669103"/>
                  <a:gd name="connsiteX11" fmla="*/ 74171 w 1307392"/>
                  <a:gd name="connsiteY11" fmla="*/ 114649 h 3669103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0 w 1238561"/>
                  <a:gd name="connsiteY9" fmla="*/ 738745 h 3554454"/>
                  <a:gd name="connsiteX10" fmla="*/ 5340 w 1238561"/>
                  <a:gd name="connsiteY10" fmla="*/ 0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5340 w 1238561"/>
                  <a:gd name="connsiteY9" fmla="*/ 0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5340 w 1238561"/>
                  <a:gd name="connsiteY8" fmla="*/ 0 h 3554454"/>
                  <a:gd name="connsiteX0" fmla="*/ 1094221 w 1361286"/>
                  <a:gd name="connsiteY0" fmla="*/ 1994006 h 3554454"/>
                  <a:gd name="connsiteX1" fmla="*/ 1024991 w 1361286"/>
                  <a:gd name="connsiteY1" fmla="*/ 2044498 h 3554454"/>
                  <a:gd name="connsiteX2" fmla="*/ 1024991 w 1361286"/>
                  <a:gd name="connsiteY2" fmla="*/ 2047891 h 3554454"/>
                  <a:gd name="connsiteX3" fmla="*/ 1094221 w 1361286"/>
                  <a:gd name="connsiteY3" fmla="*/ 1994006 h 3554454"/>
                  <a:gd name="connsiteX4" fmla="*/ 128065 w 1361286"/>
                  <a:gd name="connsiteY4" fmla="*/ 0 h 3554454"/>
                  <a:gd name="connsiteX5" fmla="*/ 1128344 w 1361286"/>
                  <a:gd name="connsiteY5" fmla="*/ 3042741 h 3554454"/>
                  <a:gd name="connsiteX6" fmla="*/ 122725 w 1361286"/>
                  <a:gd name="connsiteY6" fmla="*/ 3554022 h 3554454"/>
                  <a:gd name="connsiteX7" fmla="*/ 128065 w 1361286"/>
                  <a:gd name="connsiteY7" fmla="*/ 0 h 3554454"/>
                  <a:gd name="connsiteX0" fmla="*/ 1024991 w 1361286"/>
                  <a:gd name="connsiteY0" fmla="*/ 2047891 h 3554454"/>
                  <a:gd name="connsiteX1" fmla="*/ 1024991 w 1361286"/>
                  <a:gd name="connsiteY1" fmla="*/ 2044498 h 3554454"/>
                  <a:gd name="connsiteX2" fmla="*/ 1024991 w 1361286"/>
                  <a:gd name="connsiteY2" fmla="*/ 2047891 h 3554454"/>
                  <a:gd name="connsiteX3" fmla="*/ 128065 w 1361286"/>
                  <a:gd name="connsiteY3" fmla="*/ 0 h 3554454"/>
                  <a:gd name="connsiteX4" fmla="*/ 1128344 w 1361286"/>
                  <a:gd name="connsiteY4" fmla="*/ 3042741 h 3554454"/>
                  <a:gd name="connsiteX5" fmla="*/ 122725 w 1361286"/>
                  <a:gd name="connsiteY5" fmla="*/ 3554022 h 3554454"/>
                  <a:gd name="connsiteX6" fmla="*/ 128065 w 1361286"/>
                  <a:gd name="connsiteY6" fmla="*/ 0 h 3554454"/>
                  <a:gd name="connsiteX0" fmla="*/ 128065 w 1361286"/>
                  <a:gd name="connsiteY0" fmla="*/ 0 h 3554454"/>
                  <a:gd name="connsiteX1" fmla="*/ 1128344 w 1361286"/>
                  <a:gd name="connsiteY1" fmla="*/ 3042741 h 3554454"/>
                  <a:gd name="connsiteX2" fmla="*/ 122725 w 1361286"/>
                  <a:gd name="connsiteY2" fmla="*/ 3554022 h 3554454"/>
                  <a:gd name="connsiteX3" fmla="*/ 128065 w 1361286"/>
                  <a:gd name="connsiteY3" fmla="*/ 0 h 3554454"/>
                  <a:gd name="connsiteX0" fmla="*/ 79085 w 1312306"/>
                  <a:gd name="connsiteY0" fmla="*/ 0 h 3554454"/>
                  <a:gd name="connsiteX1" fmla="*/ 1079364 w 1312306"/>
                  <a:gd name="connsiteY1" fmla="*/ 3042741 h 3554454"/>
                  <a:gd name="connsiteX2" fmla="*/ 73745 w 1312306"/>
                  <a:gd name="connsiteY2" fmla="*/ 3554022 h 3554454"/>
                  <a:gd name="connsiteX3" fmla="*/ 79085 w 1312306"/>
                  <a:gd name="connsiteY3" fmla="*/ 0 h 3554454"/>
                  <a:gd name="connsiteX0" fmla="*/ 6744 w 1239965"/>
                  <a:gd name="connsiteY0" fmla="*/ 0 h 3554454"/>
                  <a:gd name="connsiteX1" fmla="*/ 1007023 w 1239965"/>
                  <a:gd name="connsiteY1" fmla="*/ 3042741 h 3554454"/>
                  <a:gd name="connsiteX2" fmla="*/ 1404 w 1239965"/>
                  <a:gd name="connsiteY2" fmla="*/ 3554022 h 3554454"/>
                  <a:gd name="connsiteX3" fmla="*/ 6744 w 1239965"/>
                  <a:gd name="connsiteY3" fmla="*/ 0 h 3554454"/>
                  <a:gd name="connsiteX0" fmla="*/ 6744 w 1239965"/>
                  <a:gd name="connsiteY0" fmla="*/ 0 h 3554022"/>
                  <a:gd name="connsiteX1" fmla="*/ 1007023 w 1239965"/>
                  <a:gd name="connsiteY1" fmla="*/ 3042741 h 3554022"/>
                  <a:gd name="connsiteX2" fmla="*/ 1404 w 1239965"/>
                  <a:gd name="connsiteY2" fmla="*/ 3554022 h 3554022"/>
                  <a:gd name="connsiteX3" fmla="*/ 6744 w 1239965"/>
                  <a:gd name="connsiteY3" fmla="*/ 0 h 3554022"/>
                  <a:gd name="connsiteX0" fmla="*/ 12129 w 1245350"/>
                  <a:gd name="connsiteY0" fmla="*/ 0 h 3799760"/>
                  <a:gd name="connsiteX1" fmla="*/ 1012408 w 1245350"/>
                  <a:gd name="connsiteY1" fmla="*/ 3042741 h 3799760"/>
                  <a:gd name="connsiteX2" fmla="*/ 796 w 1245350"/>
                  <a:gd name="connsiteY2" fmla="*/ 3799760 h 3799760"/>
                  <a:gd name="connsiteX3" fmla="*/ 12129 w 1245350"/>
                  <a:gd name="connsiteY3" fmla="*/ 0 h 3799760"/>
                  <a:gd name="connsiteX0" fmla="*/ 12129 w 1245350"/>
                  <a:gd name="connsiteY0" fmla="*/ 0 h 3799760"/>
                  <a:gd name="connsiteX1" fmla="*/ 1012408 w 1245350"/>
                  <a:gd name="connsiteY1" fmla="*/ 3042741 h 3799760"/>
                  <a:gd name="connsiteX2" fmla="*/ 796 w 1245350"/>
                  <a:gd name="connsiteY2" fmla="*/ 3799760 h 3799760"/>
                  <a:gd name="connsiteX3" fmla="*/ 12129 w 1245350"/>
                  <a:gd name="connsiteY3" fmla="*/ 0 h 3799760"/>
                  <a:gd name="connsiteX0" fmla="*/ 12129 w 1245350"/>
                  <a:gd name="connsiteY0" fmla="*/ 0 h 3799760"/>
                  <a:gd name="connsiteX1" fmla="*/ 1012408 w 1245350"/>
                  <a:gd name="connsiteY1" fmla="*/ 3042741 h 3799760"/>
                  <a:gd name="connsiteX2" fmla="*/ 796 w 1245350"/>
                  <a:gd name="connsiteY2" fmla="*/ 3799760 h 3799760"/>
                  <a:gd name="connsiteX3" fmla="*/ 12129 w 1245350"/>
                  <a:gd name="connsiteY3" fmla="*/ 0 h 3799760"/>
                  <a:gd name="connsiteX0" fmla="*/ 12129 w 1250593"/>
                  <a:gd name="connsiteY0" fmla="*/ 0 h 3799760"/>
                  <a:gd name="connsiteX1" fmla="*/ 1012408 w 1250593"/>
                  <a:gd name="connsiteY1" fmla="*/ 3042741 h 3799760"/>
                  <a:gd name="connsiteX2" fmla="*/ 796 w 1250593"/>
                  <a:gd name="connsiteY2" fmla="*/ 3799760 h 3799760"/>
                  <a:gd name="connsiteX3" fmla="*/ 12129 w 1250593"/>
                  <a:gd name="connsiteY3" fmla="*/ 0 h 3799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0593" h="3799760">
                    <a:moveTo>
                      <a:pt x="12129" y="0"/>
                    </a:moveTo>
                    <a:cubicBezTo>
                      <a:pt x="1087249" y="1329443"/>
                      <a:pt x="1580471" y="2092739"/>
                      <a:pt x="1012408" y="3042741"/>
                    </a:cubicBezTo>
                    <a:cubicBezTo>
                      <a:pt x="785377" y="3374627"/>
                      <a:pt x="484162" y="3480929"/>
                      <a:pt x="796" y="3799760"/>
                    </a:cubicBezTo>
                    <a:cubicBezTo>
                      <a:pt x="-2955" y="3265477"/>
                      <a:pt x="7488" y="302497"/>
                      <a:pt x="12129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0">
                      <a:schemeClr val="bg1">
                        <a:alpha val="8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127000" dist="38100" dir="8100000" algn="tr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</p:grp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812150A6-DADE-4438-BCFC-F958B0F0E757}"/>
              </a:ext>
            </a:extLst>
          </p:cNvPr>
          <p:cNvSpPr txBox="1"/>
          <p:nvPr/>
        </p:nvSpPr>
        <p:spPr>
          <a:xfrm>
            <a:off x="7031302" y="5532065"/>
            <a:ext cx="3806286" cy="738664"/>
          </a:xfrm>
          <a:prstGeom prst="rect">
            <a:avLst/>
          </a:prstGeom>
          <a:noFill/>
        </p:spPr>
        <p:txBody>
          <a:bodyPr wrap="square" lIns="72000" tIns="0" rIns="36000" bIns="0" rtlCol="0">
            <a:spAutoFit/>
          </a:bodyPr>
          <a:lstStyle/>
          <a:p>
            <a:pPr algn="r" rtl="1"/>
            <a:r>
              <a:rPr lang="fa-IR" altLang="ko-KR" sz="2400" dirty="0">
                <a:solidFill>
                  <a:schemeClr val="bg1"/>
                </a:solidFill>
                <a:cs typeface="B Nazanin" panose="00000700000000000000" pitchFamily="2" charset="-78"/>
              </a:rPr>
              <a:t>ما ایجاد می کنیم</a:t>
            </a:r>
          </a:p>
          <a:p>
            <a:pPr algn="r" rtl="1"/>
            <a:r>
              <a:rPr lang="fa-IR" altLang="ko-KR" sz="2400" dirty="0">
                <a:solidFill>
                  <a:schemeClr val="bg1"/>
                </a:solidFill>
                <a:cs typeface="B Nazanin" panose="00000700000000000000" pitchFamily="2" charset="-78"/>
              </a:rPr>
              <a:t>ارائه حرفه ای</a:t>
            </a:r>
            <a:endParaRPr lang="ko-KR" altLang="en-US" sz="2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9" name="Group 53">
            <a:extLst>
              <a:ext uri="{FF2B5EF4-FFF2-40B4-BE49-F238E27FC236}">
                <a16:creationId xmlns:a16="http://schemas.microsoft.com/office/drawing/2014/main" id="{51EE3508-0EF6-497F-AF05-338280D2BDFD}"/>
              </a:ext>
            </a:extLst>
          </p:cNvPr>
          <p:cNvGrpSpPr/>
          <p:nvPr/>
        </p:nvGrpSpPr>
        <p:grpSpPr>
          <a:xfrm>
            <a:off x="8729494" y="4367237"/>
            <a:ext cx="2873977" cy="705077"/>
            <a:chOff x="5076056" y="1240057"/>
            <a:chExt cx="3521399" cy="304897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DFF1C5B-EEBD-4701-9F54-0959799BB576}"/>
                </a:ext>
              </a:extLst>
            </p:cNvPr>
            <p:cNvSpPr txBox="1"/>
            <p:nvPr/>
          </p:nvSpPr>
          <p:spPr>
            <a:xfrm>
              <a:off x="5076056" y="1240057"/>
              <a:ext cx="3521394" cy="133092"/>
            </a:xfrm>
            <a:prstGeom prst="rect">
              <a:avLst/>
            </a:prstGeom>
            <a:noFill/>
          </p:spPr>
          <p:txBody>
            <a:bodyPr wrap="square" lIns="90000" rIns="108000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مطالب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5AAA931-0753-43BD-B6EF-E4734A0C162A}"/>
                </a:ext>
              </a:extLst>
            </p:cNvPr>
            <p:cNvSpPr txBox="1"/>
            <p:nvPr/>
          </p:nvSpPr>
          <p:spPr>
            <a:xfrm>
              <a:off x="5076058" y="1345316"/>
              <a:ext cx="3521397" cy="199638"/>
            </a:xfrm>
            <a:prstGeom prst="rect">
              <a:avLst/>
            </a:prstGeom>
            <a:noFill/>
          </p:spPr>
          <p:txBody>
            <a:bodyPr wrap="square" lIns="72000" rIns="108000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ea typeface="FZShuTi" pitchFamily="2" charset="-122"/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ea typeface="FZShuTi" pitchFamily="2" charset="-122"/>
                <a:cs typeface="B Nazanin" panose="00000700000000000000" pitchFamily="2" charset="-78"/>
              </a:endParaRPr>
            </a:p>
          </p:txBody>
        </p:sp>
      </p:grpSp>
      <p:grpSp>
        <p:nvGrpSpPr>
          <p:cNvPr id="12" name="그룹 91">
            <a:extLst>
              <a:ext uri="{FF2B5EF4-FFF2-40B4-BE49-F238E27FC236}">
                <a16:creationId xmlns:a16="http://schemas.microsoft.com/office/drawing/2014/main" id="{7DD33E2F-A7E1-4DF8-9DBF-779323178579}"/>
              </a:ext>
            </a:extLst>
          </p:cNvPr>
          <p:cNvGrpSpPr/>
          <p:nvPr/>
        </p:nvGrpSpPr>
        <p:grpSpPr>
          <a:xfrm>
            <a:off x="5049281" y="5039946"/>
            <a:ext cx="868274" cy="1373620"/>
            <a:chOff x="5175745" y="4991306"/>
            <a:chExt cx="868274" cy="1373620"/>
          </a:xfrm>
        </p:grpSpPr>
        <p:sp>
          <p:nvSpPr>
            <p:cNvPr id="13" name="자유형: 도형 87">
              <a:extLst>
                <a:ext uri="{FF2B5EF4-FFF2-40B4-BE49-F238E27FC236}">
                  <a16:creationId xmlns:a16="http://schemas.microsoft.com/office/drawing/2014/main" id="{126B6612-784F-495E-B40E-16A761DD9D27}"/>
                </a:ext>
              </a:extLst>
            </p:cNvPr>
            <p:cNvSpPr/>
            <p:nvPr/>
          </p:nvSpPr>
          <p:spPr>
            <a:xfrm rot="12600000">
              <a:off x="5175745" y="5053103"/>
              <a:ext cx="834209" cy="1311823"/>
            </a:xfrm>
            <a:custGeom>
              <a:avLst/>
              <a:gdLst>
                <a:gd name="connsiteX0" fmla="*/ 398330 w 792000"/>
                <a:gd name="connsiteY0" fmla="*/ 1211041 h 1211041"/>
                <a:gd name="connsiteX1" fmla="*/ 395973 w 792000"/>
                <a:gd name="connsiteY1" fmla="*/ 1209570 h 1211041"/>
                <a:gd name="connsiteX2" fmla="*/ 393670 w 792000"/>
                <a:gd name="connsiteY2" fmla="*/ 1211041 h 1211041"/>
                <a:gd name="connsiteX3" fmla="*/ 393658 w 792000"/>
                <a:gd name="connsiteY3" fmla="*/ 1208124 h 1211041"/>
                <a:gd name="connsiteX4" fmla="*/ 293135 w 792000"/>
                <a:gd name="connsiteY4" fmla="*/ 1145348 h 1211041"/>
                <a:gd name="connsiteX5" fmla="*/ 75913 w 792000"/>
                <a:gd name="connsiteY5" fmla="*/ 969768 h 1211041"/>
                <a:gd name="connsiteX6" fmla="*/ 394717 w 792000"/>
                <a:gd name="connsiteY6" fmla="*/ 1 h 1211041"/>
                <a:gd name="connsiteX7" fmla="*/ 395702 w 792000"/>
                <a:gd name="connsiteY7" fmla="*/ 132970 h 1211041"/>
                <a:gd name="connsiteX8" fmla="*/ 396000 w 792000"/>
                <a:gd name="connsiteY8" fmla="*/ 191442 h 1211041"/>
                <a:gd name="connsiteX9" fmla="*/ 396298 w 792000"/>
                <a:gd name="connsiteY9" fmla="*/ 132970 h 1211041"/>
                <a:gd name="connsiteX10" fmla="*/ 397283 w 792000"/>
                <a:gd name="connsiteY10" fmla="*/ 0 h 1211041"/>
                <a:gd name="connsiteX11" fmla="*/ 716087 w 792000"/>
                <a:gd name="connsiteY11" fmla="*/ 969767 h 1211041"/>
                <a:gd name="connsiteX12" fmla="*/ 448788 w 792000"/>
                <a:gd name="connsiteY12" fmla="*/ 1175837 h 1211041"/>
                <a:gd name="connsiteX13" fmla="*/ 398342 w 792000"/>
                <a:gd name="connsiteY13" fmla="*/ 1208057 h 1211041"/>
                <a:gd name="connsiteX0" fmla="*/ 398330 w 792000"/>
                <a:gd name="connsiteY0" fmla="*/ 1245448 h 1245448"/>
                <a:gd name="connsiteX1" fmla="*/ 395973 w 792000"/>
                <a:gd name="connsiteY1" fmla="*/ 1243977 h 1245448"/>
                <a:gd name="connsiteX2" fmla="*/ 393670 w 792000"/>
                <a:gd name="connsiteY2" fmla="*/ 1245448 h 1245448"/>
                <a:gd name="connsiteX3" fmla="*/ 393658 w 792000"/>
                <a:gd name="connsiteY3" fmla="*/ 1242531 h 1245448"/>
                <a:gd name="connsiteX4" fmla="*/ 293135 w 792000"/>
                <a:gd name="connsiteY4" fmla="*/ 1179755 h 1245448"/>
                <a:gd name="connsiteX5" fmla="*/ 75913 w 792000"/>
                <a:gd name="connsiteY5" fmla="*/ 1004175 h 1245448"/>
                <a:gd name="connsiteX6" fmla="*/ 394717 w 792000"/>
                <a:gd name="connsiteY6" fmla="*/ 34408 h 1245448"/>
                <a:gd name="connsiteX7" fmla="*/ 395702 w 792000"/>
                <a:gd name="connsiteY7" fmla="*/ 167377 h 1245448"/>
                <a:gd name="connsiteX8" fmla="*/ 396000 w 792000"/>
                <a:gd name="connsiteY8" fmla="*/ 225849 h 1245448"/>
                <a:gd name="connsiteX9" fmla="*/ 393676 w 792000"/>
                <a:gd name="connsiteY9" fmla="*/ 24210 h 1245448"/>
                <a:gd name="connsiteX10" fmla="*/ 397283 w 792000"/>
                <a:gd name="connsiteY10" fmla="*/ 34407 h 1245448"/>
                <a:gd name="connsiteX11" fmla="*/ 716087 w 792000"/>
                <a:gd name="connsiteY11" fmla="*/ 1004174 h 1245448"/>
                <a:gd name="connsiteX12" fmla="*/ 448788 w 792000"/>
                <a:gd name="connsiteY12" fmla="*/ 1210244 h 1245448"/>
                <a:gd name="connsiteX13" fmla="*/ 398342 w 792000"/>
                <a:gd name="connsiteY13" fmla="*/ 1242464 h 1245448"/>
                <a:gd name="connsiteX14" fmla="*/ 398330 w 792000"/>
                <a:gd name="connsiteY14" fmla="*/ 1245448 h 1245448"/>
                <a:gd name="connsiteX0" fmla="*/ 398330 w 792000"/>
                <a:gd name="connsiteY0" fmla="*/ 1245448 h 1245448"/>
                <a:gd name="connsiteX1" fmla="*/ 395973 w 792000"/>
                <a:gd name="connsiteY1" fmla="*/ 1243977 h 1245448"/>
                <a:gd name="connsiteX2" fmla="*/ 393670 w 792000"/>
                <a:gd name="connsiteY2" fmla="*/ 1245448 h 1245448"/>
                <a:gd name="connsiteX3" fmla="*/ 393658 w 792000"/>
                <a:gd name="connsiteY3" fmla="*/ 1242531 h 1245448"/>
                <a:gd name="connsiteX4" fmla="*/ 293135 w 792000"/>
                <a:gd name="connsiteY4" fmla="*/ 1179755 h 1245448"/>
                <a:gd name="connsiteX5" fmla="*/ 75913 w 792000"/>
                <a:gd name="connsiteY5" fmla="*/ 1004175 h 1245448"/>
                <a:gd name="connsiteX6" fmla="*/ 394717 w 792000"/>
                <a:gd name="connsiteY6" fmla="*/ 34408 h 1245448"/>
                <a:gd name="connsiteX7" fmla="*/ 395702 w 792000"/>
                <a:gd name="connsiteY7" fmla="*/ 167377 h 1245448"/>
                <a:gd name="connsiteX8" fmla="*/ 392569 w 792000"/>
                <a:gd name="connsiteY8" fmla="*/ 49288 h 1245448"/>
                <a:gd name="connsiteX9" fmla="*/ 393676 w 792000"/>
                <a:gd name="connsiteY9" fmla="*/ 24210 h 1245448"/>
                <a:gd name="connsiteX10" fmla="*/ 397283 w 792000"/>
                <a:gd name="connsiteY10" fmla="*/ 34407 h 1245448"/>
                <a:gd name="connsiteX11" fmla="*/ 716087 w 792000"/>
                <a:gd name="connsiteY11" fmla="*/ 1004174 h 1245448"/>
                <a:gd name="connsiteX12" fmla="*/ 448788 w 792000"/>
                <a:gd name="connsiteY12" fmla="*/ 1210244 h 1245448"/>
                <a:gd name="connsiteX13" fmla="*/ 398342 w 792000"/>
                <a:gd name="connsiteY13" fmla="*/ 1242464 h 1245448"/>
                <a:gd name="connsiteX14" fmla="*/ 398330 w 792000"/>
                <a:gd name="connsiteY14" fmla="*/ 1245448 h 1245448"/>
                <a:gd name="connsiteX0" fmla="*/ 398330 w 792000"/>
                <a:gd name="connsiteY0" fmla="*/ 1245448 h 1245448"/>
                <a:gd name="connsiteX1" fmla="*/ 395973 w 792000"/>
                <a:gd name="connsiteY1" fmla="*/ 1243977 h 1245448"/>
                <a:gd name="connsiteX2" fmla="*/ 393670 w 792000"/>
                <a:gd name="connsiteY2" fmla="*/ 1245448 h 1245448"/>
                <a:gd name="connsiteX3" fmla="*/ 393658 w 792000"/>
                <a:gd name="connsiteY3" fmla="*/ 1242531 h 1245448"/>
                <a:gd name="connsiteX4" fmla="*/ 293135 w 792000"/>
                <a:gd name="connsiteY4" fmla="*/ 1179755 h 1245448"/>
                <a:gd name="connsiteX5" fmla="*/ 75913 w 792000"/>
                <a:gd name="connsiteY5" fmla="*/ 1004175 h 1245448"/>
                <a:gd name="connsiteX6" fmla="*/ 394717 w 792000"/>
                <a:gd name="connsiteY6" fmla="*/ 34408 h 1245448"/>
                <a:gd name="connsiteX7" fmla="*/ 393080 w 792000"/>
                <a:gd name="connsiteY7" fmla="*/ 24210 h 1245448"/>
                <a:gd name="connsiteX8" fmla="*/ 392569 w 792000"/>
                <a:gd name="connsiteY8" fmla="*/ 49288 h 1245448"/>
                <a:gd name="connsiteX9" fmla="*/ 393676 w 792000"/>
                <a:gd name="connsiteY9" fmla="*/ 24210 h 1245448"/>
                <a:gd name="connsiteX10" fmla="*/ 397283 w 792000"/>
                <a:gd name="connsiteY10" fmla="*/ 34407 h 1245448"/>
                <a:gd name="connsiteX11" fmla="*/ 716087 w 792000"/>
                <a:gd name="connsiteY11" fmla="*/ 1004174 h 1245448"/>
                <a:gd name="connsiteX12" fmla="*/ 448788 w 792000"/>
                <a:gd name="connsiteY12" fmla="*/ 1210244 h 1245448"/>
                <a:gd name="connsiteX13" fmla="*/ 398342 w 792000"/>
                <a:gd name="connsiteY13" fmla="*/ 1242464 h 1245448"/>
                <a:gd name="connsiteX14" fmla="*/ 398330 w 792000"/>
                <a:gd name="connsiteY14" fmla="*/ 1245448 h 1245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92000" h="1245448">
                  <a:moveTo>
                    <a:pt x="398330" y="1245448"/>
                  </a:moveTo>
                  <a:lnTo>
                    <a:pt x="395973" y="1243977"/>
                  </a:lnTo>
                  <a:lnTo>
                    <a:pt x="393670" y="1245448"/>
                  </a:lnTo>
                  <a:cubicBezTo>
                    <a:pt x="393666" y="1244476"/>
                    <a:pt x="393662" y="1243503"/>
                    <a:pt x="393658" y="1242531"/>
                  </a:cubicBezTo>
                  <a:lnTo>
                    <a:pt x="293135" y="1179755"/>
                  </a:lnTo>
                  <a:cubicBezTo>
                    <a:pt x="197751" y="1122398"/>
                    <a:pt x="130182" y="1083508"/>
                    <a:pt x="75913" y="1004175"/>
                  </a:cubicBezTo>
                  <a:cubicBezTo>
                    <a:pt x="-105137" y="701395"/>
                    <a:pt x="52061" y="458121"/>
                    <a:pt x="394717" y="34408"/>
                  </a:cubicBezTo>
                  <a:cubicBezTo>
                    <a:pt x="394995" y="52484"/>
                    <a:pt x="392715" y="-42795"/>
                    <a:pt x="393080" y="24210"/>
                  </a:cubicBezTo>
                  <a:cubicBezTo>
                    <a:pt x="393179" y="43701"/>
                    <a:pt x="392470" y="29797"/>
                    <a:pt x="392569" y="49288"/>
                  </a:cubicBezTo>
                  <a:cubicBezTo>
                    <a:pt x="392668" y="29797"/>
                    <a:pt x="393577" y="43701"/>
                    <a:pt x="393676" y="24210"/>
                  </a:cubicBezTo>
                  <a:cubicBezTo>
                    <a:pt x="394041" y="-42796"/>
                    <a:pt x="397005" y="52484"/>
                    <a:pt x="397283" y="34407"/>
                  </a:cubicBezTo>
                  <a:cubicBezTo>
                    <a:pt x="739940" y="458120"/>
                    <a:pt x="897137" y="701394"/>
                    <a:pt x="716087" y="1004174"/>
                  </a:cubicBezTo>
                  <a:cubicBezTo>
                    <a:pt x="652773" y="1096730"/>
                    <a:pt x="571358" y="1134238"/>
                    <a:pt x="448788" y="1210244"/>
                  </a:cubicBezTo>
                  <a:lnTo>
                    <a:pt x="398342" y="1242464"/>
                  </a:lnTo>
                  <a:cubicBezTo>
                    <a:pt x="398338" y="1243459"/>
                    <a:pt x="398334" y="1244453"/>
                    <a:pt x="398330" y="124544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127000" dist="38100" dir="8100000" algn="tr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cs typeface="B Nazanin" panose="00000700000000000000" pitchFamily="2" charset="-78"/>
              </a:endParaRPr>
            </a:p>
          </p:txBody>
        </p:sp>
        <p:grpSp>
          <p:nvGrpSpPr>
            <p:cNvPr id="14" name="그룹 29">
              <a:extLst>
                <a:ext uri="{FF2B5EF4-FFF2-40B4-BE49-F238E27FC236}">
                  <a16:creationId xmlns:a16="http://schemas.microsoft.com/office/drawing/2014/main" id="{7BFCC0FF-548C-47F8-B3A1-500F44B0D5E7}"/>
                </a:ext>
              </a:extLst>
            </p:cNvPr>
            <p:cNvGrpSpPr>
              <a:grpSpLocks noChangeAspect="1"/>
            </p:cNvGrpSpPr>
            <p:nvPr/>
          </p:nvGrpSpPr>
          <p:grpSpPr>
            <a:xfrm rot="12600000">
              <a:off x="5233061" y="4991306"/>
              <a:ext cx="810958" cy="1240030"/>
              <a:chOff x="7802252" y="3843164"/>
              <a:chExt cx="1086284" cy="1661029"/>
            </a:xfrm>
          </p:grpSpPr>
          <p:sp>
            <p:nvSpPr>
              <p:cNvPr id="15" name="자유형: 도형 30">
                <a:extLst>
                  <a:ext uri="{FF2B5EF4-FFF2-40B4-BE49-F238E27FC236}">
                    <a16:creationId xmlns:a16="http://schemas.microsoft.com/office/drawing/2014/main" id="{83648CB3-F068-4E26-8977-9183B48F7685}"/>
                  </a:ext>
                </a:extLst>
              </p:cNvPr>
              <p:cNvSpPr/>
              <p:nvPr/>
            </p:nvSpPr>
            <p:spPr>
              <a:xfrm>
                <a:off x="8341851" y="3843164"/>
                <a:ext cx="546685" cy="1661029"/>
              </a:xfrm>
              <a:custGeom>
                <a:avLst/>
                <a:gdLst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5340 w 1238561"/>
                  <a:gd name="connsiteY3" fmla="*/ 0 h 3554454"/>
                  <a:gd name="connsiteX4" fmla="*/ 1005619 w 1238561"/>
                  <a:gd name="connsiteY4" fmla="*/ 3042741 h 3554454"/>
                  <a:gd name="connsiteX5" fmla="*/ 0 w 1238561"/>
                  <a:gd name="connsiteY5" fmla="*/ 3554022 h 3554454"/>
                  <a:gd name="connsiteX6" fmla="*/ 530 w 1238561"/>
                  <a:gd name="connsiteY6" fmla="*/ 3201288 h 3554454"/>
                  <a:gd name="connsiteX7" fmla="*/ 0 w 1238561"/>
                  <a:gd name="connsiteY7" fmla="*/ 3201288 h 3554454"/>
                  <a:gd name="connsiteX8" fmla="*/ 0 w 1238561"/>
                  <a:gd name="connsiteY8" fmla="*/ 738745 h 3554454"/>
                  <a:gd name="connsiteX9" fmla="*/ 4229 w 1238561"/>
                  <a:gd name="connsiteY9" fmla="*/ 738745 h 3554454"/>
                  <a:gd name="connsiteX10" fmla="*/ 4517 w 1238561"/>
                  <a:gd name="connsiteY10" fmla="*/ 547356 h 3554454"/>
                  <a:gd name="connsiteX11" fmla="*/ 142725 w 1238561"/>
                  <a:gd name="connsiteY11" fmla="*/ 433889 h 3554454"/>
                  <a:gd name="connsiteX12" fmla="*/ 4544 w 1238561"/>
                  <a:gd name="connsiteY12" fmla="*/ 529262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0 w 1238561"/>
                  <a:gd name="connsiteY9" fmla="*/ 738745 h 3554454"/>
                  <a:gd name="connsiteX10" fmla="*/ 4229 w 1238561"/>
                  <a:gd name="connsiteY10" fmla="*/ 738745 h 3554454"/>
                  <a:gd name="connsiteX11" fmla="*/ 4517 w 1238561"/>
                  <a:gd name="connsiteY11" fmla="*/ 547356 h 3554454"/>
                  <a:gd name="connsiteX12" fmla="*/ 4544 w 1238561"/>
                  <a:gd name="connsiteY12" fmla="*/ 529262 h 3554454"/>
                  <a:gd name="connsiteX13" fmla="*/ 5340 w 1238561"/>
                  <a:gd name="connsiteY13" fmla="*/ 0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0 w 1238561"/>
                  <a:gd name="connsiteY9" fmla="*/ 738745 h 3554454"/>
                  <a:gd name="connsiteX10" fmla="*/ 4517 w 1238561"/>
                  <a:gd name="connsiteY10" fmla="*/ 547356 h 3554454"/>
                  <a:gd name="connsiteX11" fmla="*/ 4544 w 1238561"/>
                  <a:gd name="connsiteY11" fmla="*/ 529262 h 3554454"/>
                  <a:gd name="connsiteX12" fmla="*/ 5340 w 1238561"/>
                  <a:gd name="connsiteY12" fmla="*/ 0 h 3554454"/>
                  <a:gd name="connsiteX0" fmla="*/ 1040327 w 1307392"/>
                  <a:gd name="connsiteY0" fmla="*/ 2108655 h 3669103"/>
                  <a:gd name="connsiteX1" fmla="*/ 971097 w 1307392"/>
                  <a:gd name="connsiteY1" fmla="*/ 2159147 h 3669103"/>
                  <a:gd name="connsiteX2" fmla="*/ 971097 w 1307392"/>
                  <a:gd name="connsiteY2" fmla="*/ 2162540 h 3669103"/>
                  <a:gd name="connsiteX3" fmla="*/ 1040327 w 1307392"/>
                  <a:gd name="connsiteY3" fmla="*/ 2108655 h 3669103"/>
                  <a:gd name="connsiteX4" fmla="*/ 74171 w 1307392"/>
                  <a:gd name="connsiteY4" fmla="*/ 114649 h 3669103"/>
                  <a:gd name="connsiteX5" fmla="*/ 1074450 w 1307392"/>
                  <a:gd name="connsiteY5" fmla="*/ 3157390 h 3669103"/>
                  <a:gd name="connsiteX6" fmla="*/ 68831 w 1307392"/>
                  <a:gd name="connsiteY6" fmla="*/ 3668671 h 3669103"/>
                  <a:gd name="connsiteX7" fmla="*/ 69361 w 1307392"/>
                  <a:gd name="connsiteY7" fmla="*/ 3315937 h 3669103"/>
                  <a:gd name="connsiteX8" fmla="*/ 68831 w 1307392"/>
                  <a:gd name="connsiteY8" fmla="*/ 3315937 h 3669103"/>
                  <a:gd name="connsiteX9" fmla="*/ 68831 w 1307392"/>
                  <a:gd name="connsiteY9" fmla="*/ 853394 h 3669103"/>
                  <a:gd name="connsiteX10" fmla="*/ 73348 w 1307392"/>
                  <a:gd name="connsiteY10" fmla="*/ 662005 h 3669103"/>
                  <a:gd name="connsiteX11" fmla="*/ 74171 w 1307392"/>
                  <a:gd name="connsiteY11" fmla="*/ 114649 h 3669103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0 w 1238561"/>
                  <a:gd name="connsiteY9" fmla="*/ 738745 h 3554454"/>
                  <a:gd name="connsiteX10" fmla="*/ 5340 w 1238561"/>
                  <a:gd name="connsiteY10" fmla="*/ 0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5340 w 1238561"/>
                  <a:gd name="connsiteY9" fmla="*/ 0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5340 w 1238561"/>
                  <a:gd name="connsiteY8" fmla="*/ 0 h 3554454"/>
                  <a:gd name="connsiteX0" fmla="*/ 1094221 w 1361286"/>
                  <a:gd name="connsiteY0" fmla="*/ 1994006 h 3554454"/>
                  <a:gd name="connsiteX1" fmla="*/ 1024991 w 1361286"/>
                  <a:gd name="connsiteY1" fmla="*/ 2044498 h 3554454"/>
                  <a:gd name="connsiteX2" fmla="*/ 1024991 w 1361286"/>
                  <a:gd name="connsiteY2" fmla="*/ 2047891 h 3554454"/>
                  <a:gd name="connsiteX3" fmla="*/ 1094221 w 1361286"/>
                  <a:gd name="connsiteY3" fmla="*/ 1994006 h 3554454"/>
                  <a:gd name="connsiteX4" fmla="*/ 128065 w 1361286"/>
                  <a:gd name="connsiteY4" fmla="*/ 0 h 3554454"/>
                  <a:gd name="connsiteX5" fmla="*/ 1128344 w 1361286"/>
                  <a:gd name="connsiteY5" fmla="*/ 3042741 h 3554454"/>
                  <a:gd name="connsiteX6" fmla="*/ 122725 w 1361286"/>
                  <a:gd name="connsiteY6" fmla="*/ 3554022 h 3554454"/>
                  <a:gd name="connsiteX7" fmla="*/ 128065 w 1361286"/>
                  <a:gd name="connsiteY7" fmla="*/ 0 h 3554454"/>
                  <a:gd name="connsiteX0" fmla="*/ 1024991 w 1361286"/>
                  <a:gd name="connsiteY0" fmla="*/ 2047891 h 3554454"/>
                  <a:gd name="connsiteX1" fmla="*/ 1024991 w 1361286"/>
                  <a:gd name="connsiteY1" fmla="*/ 2044498 h 3554454"/>
                  <a:gd name="connsiteX2" fmla="*/ 1024991 w 1361286"/>
                  <a:gd name="connsiteY2" fmla="*/ 2047891 h 3554454"/>
                  <a:gd name="connsiteX3" fmla="*/ 128065 w 1361286"/>
                  <a:gd name="connsiteY3" fmla="*/ 0 h 3554454"/>
                  <a:gd name="connsiteX4" fmla="*/ 1128344 w 1361286"/>
                  <a:gd name="connsiteY4" fmla="*/ 3042741 h 3554454"/>
                  <a:gd name="connsiteX5" fmla="*/ 122725 w 1361286"/>
                  <a:gd name="connsiteY5" fmla="*/ 3554022 h 3554454"/>
                  <a:gd name="connsiteX6" fmla="*/ 128065 w 1361286"/>
                  <a:gd name="connsiteY6" fmla="*/ 0 h 3554454"/>
                  <a:gd name="connsiteX0" fmla="*/ 128065 w 1361286"/>
                  <a:gd name="connsiteY0" fmla="*/ 0 h 3554454"/>
                  <a:gd name="connsiteX1" fmla="*/ 1128344 w 1361286"/>
                  <a:gd name="connsiteY1" fmla="*/ 3042741 h 3554454"/>
                  <a:gd name="connsiteX2" fmla="*/ 122725 w 1361286"/>
                  <a:gd name="connsiteY2" fmla="*/ 3554022 h 3554454"/>
                  <a:gd name="connsiteX3" fmla="*/ 128065 w 1361286"/>
                  <a:gd name="connsiteY3" fmla="*/ 0 h 3554454"/>
                  <a:gd name="connsiteX0" fmla="*/ 79085 w 1312306"/>
                  <a:gd name="connsiteY0" fmla="*/ 0 h 3554454"/>
                  <a:gd name="connsiteX1" fmla="*/ 1079364 w 1312306"/>
                  <a:gd name="connsiteY1" fmla="*/ 3042741 h 3554454"/>
                  <a:gd name="connsiteX2" fmla="*/ 73745 w 1312306"/>
                  <a:gd name="connsiteY2" fmla="*/ 3554022 h 3554454"/>
                  <a:gd name="connsiteX3" fmla="*/ 79085 w 1312306"/>
                  <a:gd name="connsiteY3" fmla="*/ 0 h 3554454"/>
                  <a:gd name="connsiteX0" fmla="*/ 6744 w 1239965"/>
                  <a:gd name="connsiteY0" fmla="*/ 0 h 3554454"/>
                  <a:gd name="connsiteX1" fmla="*/ 1007023 w 1239965"/>
                  <a:gd name="connsiteY1" fmla="*/ 3042741 h 3554454"/>
                  <a:gd name="connsiteX2" fmla="*/ 1404 w 1239965"/>
                  <a:gd name="connsiteY2" fmla="*/ 3554022 h 3554454"/>
                  <a:gd name="connsiteX3" fmla="*/ 6744 w 1239965"/>
                  <a:gd name="connsiteY3" fmla="*/ 0 h 3554454"/>
                  <a:gd name="connsiteX0" fmla="*/ 6744 w 1239965"/>
                  <a:gd name="connsiteY0" fmla="*/ 0 h 3554022"/>
                  <a:gd name="connsiteX1" fmla="*/ 1007023 w 1239965"/>
                  <a:gd name="connsiteY1" fmla="*/ 3042741 h 3554022"/>
                  <a:gd name="connsiteX2" fmla="*/ 1404 w 1239965"/>
                  <a:gd name="connsiteY2" fmla="*/ 3554022 h 3554022"/>
                  <a:gd name="connsiteX3" fmla="*/ 6744 w 1239965"/>
                  <a:gd name="connsiteY3" fmla="*/ 0 h 3554022"/>
                  <a:gd name="connsiteX0" fmla="*/ 12129 w 1245350"/>
                  <a:gd name="connsiteY0" fmla="*/ 0 h 3799760"/>
                  <a:gd name="connsiteX1" fmla="*/ 1012408 w 1245350"/>
                  <a:gd name="connsiteY1" fmla="*/ 3042741 h 3799760"/>
                  <a:gd name="connsiteX2" fmla="*/ 796 w 1245350"/>
                  <a:gd name="connsiteY2" fmla="*/ 3799760 h 3799760"/>
                  <a:gd name="connsiteX3" fmla="*/ 12129 w 1245350"/>
                  <a:gd name="connsiteY3" fmla="*/ 0 h 3799760"/>
                  <a:gd name="connsiteX0" fmla="*/ 12129 w 1245350"/>
                  <a:gd name="connsiteY0" fmla="*/ 0 h 3799760"/>
                  <a:gd name="connsiteX1" fmla="*/ 1012408 w 1245350"/>
                  <a:gd name="connsiteY1" fmla="*/ 3042741 h 3799760"/>
                  <a:gd name="connsiteX2" fmla="*/ 796 w 1245350"/>
                  <a:gd name="connsiteY2" fmla="*/ 3799760 h 3799760"/>
                  <a:gd name="connsiteX3" fmla="*/ 12129 w 1245350"/>
                  <a:gd name="connsiteY3" fmla="*/ 0 h 3799760"/>
                  <a:gd name="connsiteX0" fmla="*/ 12129 w 1245350"/>
                  <a:gd name="connsiteY0" fmla="*/ 0 h 3799760"/>
                  <a:gd name="connsiteX1" fmla="*/ 1012408 w 1245350"/>
                  <a:gd name="connsiteY1" fmla="*/ 3042741 h 3799760"/>
                  <a:gd name="connsiteX2" fmla="*/ 796 w 1245350"/>
                  <a:gd name="connsiteY2" fmla="*/ 3799760 h 3799760"/>
                  <a:gd name="connsiteX3" fmla="*/ 12129 w 1245350"/>
                  <a:gd name="connsiteY3" fmla="*/ 0 h 3799760"/>
                  <a:gd name="connsiteX0" fmla="*/ 12129 w 1250593"/>
                  <a:gd name="connsiteY0" fmla="*/ 0 h 3799760"/>
                  <a:gd name="connsiteX1" fmla="*/ 1012408 w 1250593"/>
                  <a:gd name="connsiteY1" fmla="*/ 3042741 h 3799760"/>
                  <a:gd name="connsiteX2" fmla="*/ 796 w 1250593"/>
                  <a:gd name="connsiteY2" fmla="*/ 3799760 h 3799760"/>
                  <a:gd name="connsiteX3" fmla="*/ 12129 w 1250593"/>
                  <a:gd name="connsiteY3" fmla="*/ 0 h 3799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0593" h="3799760">
                    <a:moveTo>
                      <a:pt x="12129" y="0"/>
                    </a:moveTo>
                    <a:cubicBezTo>
                      <a:pt x="1087249" y="1329443"/>
                      <a:pt x="1580471" y="2092739"/>
                      <a:pt x="1012408" y="3042741"/>
                    </a:cubicBezTo>
                    <a:cubicBezTo>
                      <a:pt x="785377" y="3374627"/>
                      <a:pt x="484162" y="3480929"/>
                      <a:pt x="796" y="3799760"/>
                    </a:cubicBezTo>
                    <a:cubicBezTo>
                      <a:pt x="-2955" y="3265477"/>
                      <a:pt x="7488" y="302497"/>
                      <a:pt x="12129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0">
                      <a:schemeClr val="bg1">
                        <a:alpha val="8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127000" dist="38100" dir="8100000" algn="tr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6" name="자유형: 도형 31">
                <a:extLst>
                  <a:ext uri="{FF2B5EF4-FFF2-40B4-BE49-F238E27FC236}">
                    <a16:creationId xmlns:a16="http://schemas.microsoft.com/office/drawing/2014/main" id="{6EB4ADA1-85C5-42BC-B685-BD1A5EE0BE4E}"/>
                  </a:ext>
                </a:extLst>
              </p:cNvPr>
              <p:cNvSpPr/>
              <p:nvPr/>
            </p:nvSpPr>
            <p:spPr>
              <a:xfrm flipH="1">
                <a:off x="7802252" y="3843164"/>
                <a:ext cx="546685" cy="1661029"/>
              </a:xfrm>
              <a:custGeom>
                <a:avLst/>
                <a:gdLst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5340 w 1238561"/>
                  <a:gd name="connsiteY3" fmla="*/ 0 h 3554454"/>
                  <a:gd name="connsiteX4" fmla="*/ 1005619 w 1238561"/>
                  <a:gd name="connsiteY4" fmla="*/ 3042741 h 3554454"/>
                  <a:gd name="connsiteX5" fmla="*/ 0 w 1238561"/>
                  <a:gd name="connsiteY5" fmla="*/ 3554022 h 3554454"/>
                  <a:gd name="connsiteX6" fmla="*/ 530 w 1238561"/>
                  <a:gd name="connsiteY6" fmla="*/ 3201288 h 3554454"/>
                  <a:gd name="connsiteX7" fmla="*/ 0 w 1238561"/>
                  <a:gd name="connsiteY7" fmla="*/ 3201288 h 3554454"/>
                  <a:gd name="connsiteX8" fmla="*/ 0 w 1238561"/>
                  <a:gd name="connsiteY8" fmla="*/ 738745 h 3554454"/>
                  <a:gd name="connsiteX9" fmla="*/ 4229 w 1238561"/>
                  <a:gd name="connsiteY9" fmla="*/ 738745 h 3554454"/>
                  <a:gd name="connsiteX10" fmla="*/ 4517 w 1238561"/>
                  <a:gd name="connsiteY10" fmla="*/ 547356 h 3554454"/>
                  <a:gd name="connsiteX11" fmla="*/ 142725 w 1238561"/>
                  <a:gd name="connsiteY11" fmla="*/ 433889 h 3554454"/>
                  <a:gd name="connsiteX12" fmla="*/ 4544 w 1238561"/>
                  <a:gd name="connsiteY12" fmla="*/ 529262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0 w 1238561"/>
                  <a:gd name="connsiteY9" fmla="*/ 738745 h 3554454"/>
                  <a:gd name="connsiteX10" fmla="*/ 4229 w 1238561"/>
                  <a:gd name="connsiteY10" fmla="*/ 738745 h 3554454"/>
                  <a:gd name="connsiteX11" fmla="*/ 4517 w 1238561"/>
                  <a:gd name="connsiteY11" fmla="*/ 547356 h 3554454"/>
                  <a:gd name="connsiteX12" fmla="*/ 4544 w 1238561"/>
                  <a:gd name="connsiteY12" fmla="*/ 529262 h 3554454"/>
                  <a:gd name="connsiteX13" fmla="*/ 5340 w 1238561"/>
                  <a:gd name="connsiteY13" fmla="*/ 0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0 w 1238561"/>
                  <a:gd name="connsiteY9" fmla="*/ 738745 h 3554454"/>
                  <a:gd name="connsiteX10" fmla="*/ 4517 w 1238561"/>
                  <a:gd name="connsiteY10" fmla="*/ 547356 h 3554454"/>
                  <a:gd name="connsiteX11" fmla="*/ 4544 w 1238561"/>
                  <a:gd name="connsiteY11" fmla="*/ 529262 h 3554454"/>
                  <a:gd name="connsiteX12" fmla="*/ 5340 w 1238561"/>
                  <a:gd name="connsiteY12" fmla="*/ 0 h 3554454"/>
                  <a:gd name="connsiteX0" fmla="*/ 1040327 w 1307392"/>
                  <a:gd name="connsiteY0" fmla="*/ 2108655 h 3669103"/>
                  <a:gd name="connsiteX1" fmla="*/ 971097 w 1307392"/>
                  <a:gd name="connsiteY1" fmla="*/ 2159147 h 3669103"/>
                  <a:gd name="connsiteX2" fmla="*/ 971097 w 1307392"/>
                  <a:gd name="connsiteY2" fmla="*/ 2162540 h 3669103"/>
                  <a:gd name="connsiteX3" fmla="*/ 1040327 w 1307392"/>
                  <a:gd name="connsiteY3" fmla="*/ 2108655 h 3669103"/>
                  <a:gd name="connsiteX4" fmla="*/ 74171 w 1307392"/>
                  <a:gd name="connsiteY4" fmla="*/ 114649 h 3669103"/>
                  <a:gd name="connsiteX5" fmla="*/ 1074450 w 1307392"/>
                  <a:gd name="connsiteY5" fmla="*/ 3157390 h 3669103"/>
                  <a:gd name="connsiteX6" fmla="*/ 68831 w 1307392"/>
                  <a:gd name="connsiteY6" fmla="*/ 3668671 h 3669103"/>
                  <a:gd name="connsiteX7" fmla="*/ 69361 w 1307392"/>
                  <a:gd name="connsiteY7" fmla="*/ 3315937 h 3669103"/>
                  <a:gd name="connsiteX8" fmla="*/ 68831 w 1307392"/>
                  <a:gd name="connsiteY8" fmla="*/ 3315937 h 3669103"/>
                  <a:gd name="connsiteX9" fmla="*/ 68831 w 1307392"/>
                  <a:gd name="connsiteY9" fmla="*/ 853394 h 3669103"/>
                  <a:gd name="connsiteX10" fmla="*/ 73348 w 1307392"/>
                  <a:gd name="connsiteY10" fmla="*/ 662005 h 3669103"/>
                  <a:gd name="connsiteX11" fmla="*/ 74171 w 1307392"/>
                  <a:gd name="connsiteY11" fmla="*/ 114649 h 3669103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0 w 1238561"/>
                  <a:gd name="connsiteY9" fmla="*/ 738745 h 3554454"/>
                  <a:gd name="connsiteX10" fmla="*/ 5340 w 1238561"/>
                  <a:gd name="connsiteY10" fmla="*/ 0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5340 w 1238561"/>
                  <a:gd name="connsiteY9" fmla="*/ 0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5340 w 1238561"/>
                  <a:gd name="connsiteY8" fmla="*/ 0 h 3554454"/>
                  <a:gd name="connsiteX0" fmla="*/ 1094221 w 1361286"/>
                  <a:gd name="connsiteY0" fmla="*/ 1994006 h 3554454"/>
                  <a:gd name="connsiteX1" fmla="*/ 1024991 w 1361286"/>
                  <a:gd name="connsiteY1" fmla="*/ 2044498 h 3554454"/>
                  <a:gd name="connsiteX2" fmla="*/ 1024991 w 1361286"/>
                  <a:gd name="connsiteY2" fmla="*/ 2047891 h 3554454"/>
                  <a:gd name="connsiteX3" fmla="*/ 1094221 w 1361286"/>
                  <a:gd name="connsiteY3" fmla="*/ 1994006 h 3554454"/>
                  <a:gd name="connsiteX4" fmla="*/ 128065 w 1361286"/>
                  <a:gd name="connsiteY4" fmla="*/ 0 h 3554454"/>
                  <a:gd name="connsiteX5" fmla="*/ 1128344 w 1361286"/>
                  <a:gd name="connsiteY5" fmla="*/ 3042741 h 3554454"/>
                  <a:gd name="connsiteX6" fmla="*/ 122725 w 1361286"/>
                  <a:gd name="connsiteY6" fmla="*/ 3554022 h 3554454"/>
                  <a:gd name="connsiteX7" fmla="*/ 128065 w 1361286"/>
                  <a:gd name="connsiteY7" fmla="*/ 0 h 3554454"/>
                  <a:gd name="connsiteX0" fmla="*/ 1024991 w 1361286"/>
                  <a:gd name="connsiteY0" fmla="*/ 2047891 h 3554454"/>
                  <a:gd name="connsiteX1" fmla="*/ 1024991 w 1361286"/>
                  <a:gd name="connsiteY1" fmla="*/ 2044498 h 3554454"/>
                  <a:gd name="connsiteX2" fmla="*/ 1024991 w 1361286"/>
                  <a:gd name="connsiteY2" fmla="*/ 2047891 h 3554454"/>
                  <a:gd name="connsiteX3" fmla="*/ 128065 w 1361286"/>
                  <a:gd name="connsiteY3" fmla="*/ 0 h 3554454"/>
                  <a:gd name="connsiteX4" fmla="*/ 1128344 w 1361286"/>
                  <a:gd name="connsiteY4" fmla="*/ 3042741 h 3554454"/>
                  <a:gd name="connsiteX5" fmla="*/ 122725 w 1361286"/>
                  <a:gd name="connsiteY5" fmla="*/ 3554022 h 3554454"/>
                  <a:gd name="connsiteX6" fmla="*/ 128065 w 1361286"/>
                  <a:gd name="connsiteY6" fmla="*/ 0 h 3554454"/>
                  <a:gd name="connsiteX0" fmla="*/ 128065 w 1361286"/>
                  <a:gd name="connsiteY0" fmla="*/ 0 h 3554454"/>
                  <a:gd name="connsiteX1" fmla="*/ 1128344 w 1361286"/>
                  <a:gd name="connsiteY1" fmla="*/ 3042741 h 3554454"/>
                  <a:gd name="connsiteX2" fmla="*/ 122725 w 1361286"/>
                  <a:gd name="connsiteY2" fmla="*/ 3554022 h 3554454"/>
                  <a:gd name="connsiteX3" fmla="*/ 128065 w 1361286"/>
                  <a:gd name="connsiteY3" fmla="*/ 0 h 3554454"/>
                  <a:gd name="connsiteX0" fmla="*/ 79085 w 1312306"/>
                  <a:gd name="connsiteY0" fmla="*/ 0 h 3554454"/>
                  <a:gd name="connsiteX1" fmla="*/ 1079364 w 1312306"/>
                  <a:gd name="connsiteY1" fmla="*/ 3042741 h 3554454"/>
                  <a:gd name="connsiteX2" fmla="*/ 73745 w 1312306"/>
                  <a:gd name="connsiteY2" fmla="*/ 3554022 h 3554454"/>
                  <a:gd name="connsiteX3" fmla="*/ 79085 w 1312306"/>
                  <a:gd name="connsiteY3" fmla="*/ 0 h 3554454"/>
                  <a:gd name="connsiteX0" fmla="*/ 6744 w 1239965"/>
                  <a:gd name="connsiteY0" fmla="*/ 0 h 3554454"/>
                  <a:gd name="connsiteX1" fmla="*/ 1007023 w 1239965"/>
                  <a:gd name="connsiteY1" fmla="*/ 3042741 h 3554454"/>
                  <a:gd name="connsiteX2" fmla="*/ 1404 w 1239965"/>
                  <a:gd name="connsiteY2" fmla="*/ 3554022 h 3554454"/>
                  <a:gd name="connsiteX3" fmla="*/ 6744 w 1239965"/>
                  <a:gd name="connsiteY3" fmla="*/ 0 h 3554454"/>
                  <a:gd name="connsiteX0" fmla="*/ 6744 w 1239965"/>
                  <a:gd name="connsiteY0" fmla="*/ 0 h 3554022"/>
                  <a:gd name="connsiteX1" fmla="*/ 1007023 w 1239965"/>
                  <a:gd name="connsiteY1" fmla="*/ 3042741 h 3554022"/>
                  <a:gd name="connsiteX2" fmla="*/ 1404 w 1239965"/>
                  <a:gd name="connsiteY2" fmla="*/ 3554022 h 3554022"/>
                  <a:gd name="connsiteX3" fmla="*/ 6744 w 1239965"/>
                  <a:gd name="connsiteY3" fmla="*/ 0 h 3554022"/>
                  <a:gd name="connsiteX0" fmla="*/ 12129 w 1245350"/>
                  <a:gd name="connsiteY0" fmla="*/ 0 h 3799760"/>
                  <a:gd name="connsiteX1" fmla="*/ 1012408 w 1245350"/>
                  <a:gd name="connsiteY1" fmla="*/ 3042741 h 3799760"/>
                  <a:gd name="connsiteX2" fmla="*/ 796 w 1245350"/>
                  <a:gd name="connsiteY2" fmla="*/ 3799760 h 3799760"/>
                  <a:gd name="connsiteX3" fmla="*/ 12129 w 1245350"/>
                  <a:gd name="connsiteY3" fmla="*/ 0 h 3799760"/>
                  <a:gd name="connsiteX0" fmla="*/ 12129 w 1245350"/>
                  <a:gd name="connsiteY0" fmla="*/ 0 h 3799760"/>
                  <a:gd name="connsiteX1" fmla="*/ 1012408 w 1245350"/>
                  <a:gd name="connsiteY1" fmla="*/ 3042741 h 3799760"/>
                  <a:gd name="connsiteX2" fmla="*/ 796 w 1245350"/>
                  <a:gd name="connsiteY2" fmla="*/ 3799760 h 3799760"/>
                  <a:gd name="connsiteX3" fmla="*/ 12129 w 1245350"/>
                  <a:gd name="connsiteY3" fmla="*/ 0 h 3799760"/>
                  <a:gd name="connsiteX0" fmla="*/ 12129 w 1245350"/>
                  <a:gd name="connsiteY0" fmla="*/ 0 h 3799760"/>
                  <a:gd name="connsiteX1" fmla="*/ 1012408 w 1245350"/>
                  <a:gd name="connsiteY1" fmla="*/ 3042741 h 3799760"/>
                  <a:gd name="connsiteX2" fmla="*/ 796 w 1245350"/>
                  <a:gd name="connsiteY2" fmla="*/ 3799760 h 3799760"/>
                  <a:gd name="connsiteX3" fmla="*/ 12129 w 1245350"/>
                  <a:gd name="connsiteY3" fmla="*/ 0 h 3799760"/>
                  <a:gd name="connsiteX0" fmla="*/ 12129 w 1250593"/>
                  <a:gd name="connsiteY0" fmla="*/ 0 h 3799760"/>
                  <a:gd name="connsiteX1" fmla="*/ 1012408 w 1250593"/>
                  <a:gd name="connsiteY1" fmla="*/ 3042741 h 3799760"/>
                  <a:gd name="connsiteX2" fmla="*/ 796 w 1250593"/>
                  <a:gd name="connsiteY2" fmla="*/ 3799760 h 3799760"/>
                  <a:gd name="connsiteX3" fmla="*/ 12129 w 1250593"/>
                  <a:gd name="connsiteY3" fmla="*/ 0 h 3799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0593" h="3799760">
                    <a:moveTo>
                      <a:pt x="12129" y="0"/>
                    </a:moveTo>
                    <a:cubicBezTo>
                      <a:pt x="1087249" y="1329443"/>
                      <a:pt x="1580471" y="2092739"/>
                      <a:pt x="1012408" y="3042741"/>
                    </a:cubicBezTo>
                    <a:cubicBezTo>
                      <a:pt x="785377" y="3374627"/>
                      <a:pt x="484162" y="3480929"/>
                      <a:pt x="796" y="3799760"/>
                    </a:cubicBezTo>
                    <a:cubicBezTo>
                      <a:pt x="-2955" y="3265477"/>
                      <a:pt x="7488" y="302497"/>
                      <a:pt x="12129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0">
                      <a:schemeClr val="bg1">
                        <a:alpha val="8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127000" dist="38100" dir="8100000" algn="tr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17" name="그룹 92">
            <a:extLst>
              <a:ext uri="{FF2B5EF4-FFF2-40B4-BE49-F238E27FC236}">
                <a16:creationId xmlns:a16="http://schemas.microsoft.com/office/drawing/2014/main" id="{71D641A2-2B92-42DC-BE52-CA4A5DDF090D}"/>
              </a:ext>
            </a:extLst>
          </p:cNvPr>
          <p:cNvGrpSpPr/>
          <p:nvPr/>
        </p:nvGrpSpPr>
        <p:grpSpPr>
          <a:xfrm>
            <a:off x="4097450" y="4751311"/>
            <a:ext cx="1573324" cy="1011100"/>
            <a:chOff x="4223914" y="4702671"/>
            <a:chExt cx="1573324" cy="1011100"/>
          </a:xfrm>
        </p:grpSpPr>
        <p:sp>
          <p:nvSpPr>
            <p:cNvPr id="18" name="자유형: 도형 86">
              <a:extLst>
                <a:ext uri="{FF2B5EF4-FFF2-40B4-BE49-F238E27FC236}">
                  <a16:creationId xmlns:a16="http://schemas.microsoft.com/office/drawing/2014/main" id="{06D96275-148D-4F58-AB95-2BBDB6F39EFA}"/>
                </a:ext>
              </a:extLst>
            </p:cNvPr>
            <p:cNvSpPr/>
            <p:nvPr/>
          </p:nvSpPr>
          <p:spPr>
            <a:xfrm rot="15000000">
              <a:off x="4486598" y="4465352"/>
              <a:ext cx="985735" cy="1511104"/>
            </a:xfrm>
            <a:custGeom>
              <a:avLst/>
              <a:gdLst>
                <a:gd name="connsiteX0" fmla="*/ 908138 w 936001"/>
                <a:gd name="connsiteY0" fmla="*/ 1014644 h 1431229"/>
                <a:gd name="connsiteX1" fmla="*/ 846285 w 936001"/>
                <a:gd name="connsiteY1" fmla="*/ 1146088 h 1431229"/>
                <a:gd name="connsiteX2" fmla="*/ 589569 w 936001"/>
                <a:gd name="connsiteY2" fmla="*/ 1353592 h 1431229"/>
                <a:gd name="connsiteX3" fmla="*/ 470768 w 936001"/>
                <a:gd name="connsiteY3" fmla="*/ 1427782 h 1431229"/>
                <a:gd name="connsiteX4" fmla="*/ 470753 w 936001"/>
                <a:gd name="connsiteY4" fmla="*/ 1431229 h 1431229"/>
                <a:gd name="connsiteX5" fmla="*/ 468032 w 936001"/>
                <a:gd name="connsiteY5" fmla="*/ 1429490 h 1431229"/>
                <a:gd name="connsiteX6" fmla="*/ 465248 w 936001"/>
                <a:gd name="connsiteY6" fmla="*/ 1431229 h 1431229"/>
                <a:gd name="connsiteX7" fmla="*/ 465233 w 936001"/>
                <a:gd name="connsiteY7" fmla="*/ 1427703 h 1431229"/>
                <a:gd name="connsiteX8" fmla="*/ 405615 w 936001"/>
                <a:gd name="connsiteY8" fmla="*/ 1389624 h 1431229"/>
                <a:gd name="connsiteX9" fmla="*/ 89716 w 936001"/>
                <a:gd name="connsiteY9" fmla="*/ 1146088 h 1431229"/>
                <a:gd name="connsiteX10" fmla="*/ 466485 w 936001"/>
                <a:gd name="connsiteY10" fmla="*/ 0 h 1431229"/>
                <a:gd name="connsiteX11" fmla="*/ 467649 w 936001"/>
                <a:gd name="connsiteY11" fmla="*/ 157146 h 1431229"/>
                <a:gd name="connsiteX12" fmla="*/ 468001 w 936001"/>
                <a:gd name="connsiteY12" fmla="*/ 226270 h 1431229"/>
                <a:gd name="connsiteX13" fmla="*/ 468352 w 936001"/>
                <a:gd name="connsiteY13" fmla="*/ 157146 h 1431229"/>
                <a:gd name="connsiteX14" fmla="*/ 469517 w 936001"/>
                <a:gd name="connsiteY14" fmla="*/ 0 h 1431229"/>
                <a:gd name="connsiteX15" fmla="*/ 908138 w 936001"/>
                <a:gd name="connsiteY15" fmla="*/ 1014644 h 1431229"/>
                <a:gd name="connsiteX0" fmla="*/ 908138 w 936001"/>
                <a:gd name="connsiteY0" fmla="*/ 1014644 h 1431229"/>
                <a:gd name="connsiteX1" fmla="*/ 846285 w 936001"/>
                <a:gd name="connsiteY1" fmla="*/ 1146088 h 1431229"/>
                <a:gd name="connsiteX2" fmla="*/ 589569 w 936001"/>
                <a:gd name="connsiteY2" fmla="*/ 1353592 h 1431229"/>
                <a:gd name="connsiteX3" fmla="*/ 470768 w 936001"/>
                <a:gd name="connsiteY3" fmla="*/ 1427782 h 1431229"/>
                <a:gd name="connsiteX4" fmla="*/ 470753 w 936001"/>
                <a:gd name="connsiteY4" fmla="*/ 1431229 h 1431229"/>
                <a:gd name="connsiteX5" fmla="*/ 468032 w 936001"/>
                <a:gd name="connsiteY5" fmla="*/ 1429490 h 1431229"/>
                <a:gd name="connsiteX6" fmla="*/ 465248 w 936001"/>
                <a:gd name="connsiteY6" fmla="*/ 1431229 h 1431229"/>
                <a:gd name="connsiteX7" fmla="*/ 465233 w 936001"/>
                <a:gd name="connsiteY7" fmla="*/ 1427703 h 1431229"/>
                <a:gd name="connsiteX8" fmla="*/ 405615 w 936001"/>
                <a:gd name="connsiteY8" fmla="*/ 1389624 h 1431229"/>
                <a:gd name="connsiteX9" fmla="*/ 89716 w 936001"/>
                <a:gd name="connsiteY9" fmla="*/ 1146088 h 1431229"/>
                <a:gd name="connsiteX10" fmla="*/ 466485 w 936001"/>
                <a:gd name="connsiteY10" fmla="*/ 0 h 1431229"/>
                <a:gd name="connsiteX11" fmla="*/ 467649 w 936001"/>
                <a:gd name="connsiteY11" fmla="*/ 157146 h 1431229"/>
                <a:gd name="connsiteX12" fmla="*/ 468001 w 936001"/>
                <a:gd name="connsiteY12" fmla="*/ 226270 h 1431229"/>
                <a:gd name="connsiteX13" fmla="*/ 468352 w 936001"/>
                <a:gd name="connsiteY13" fmla="*/ 157146 h 1431229"/>
                <a:gd name="connsiteX14" fmla="*/ 469517 w 936001"/>
                <a:gd name="connsiteY14" fmla="*/ 0 h 1431229"/>
                <a:gd name="connsiteX15" fmla="*/ 908138 w 936001"/>
                <a:gd name="connsiteY15" fmla="*/ 1014644 h 1431229"/>
                <a:gd name="connsiteX0" fmla="*/ 908138 w 935364"/>
                <a:gd name="connsiteY0" fmla="*/ 1025806 h 1442391"/>
                <a:gd name="connsiteX1" fmla="*/ 846285 w 935364"/>
                <a:gd name="connsiteY1" fmla="*/ 1157250 h 1442391"/>
                <a:gd name="connsiteX2" fmla="*/ 589569 w 935364"/>
                <a:gd name="connsiteY2" fmla="*/ 1364754 h 1442391"/>
                <a:gd name="connsiteX3" fmla="*/ 470768 w 935364"/>
                <a:gd name="connsiteY3" fmla="*/ 1438944 h 1442391"/>
                <a:gd name="connsiteX4" fmla="*/ 470753 w 935364"/>
                <a:gd name="connsiteY4" fmla="*/ 1442391 h 1442391"/>
                <a:gd name="connsiteX5" fmla="*/ 468032 w 935364"/>
                <a:gd name="connsiteY5" fmla="*/ 1440652 h 1442391"/>
                <a:gd name="connsiteX6" fmla="*/ 465248 w 935364"/>
                <a:gd name="connsiteY6" fmla="*/ 1442391 h 1442391"/>
                <a:gd name="connsiteX7" fmla="*/ 465233 w 935364"/>
                <a:gd name="connsiteY7" fmla="*/ 1438865 h 1442391"/>
                <a:gd name="connsiteX8" fmla="*/ 405615 w 935364"/>
                <a:gd name="connsiteY8" fmla="*/ 1400786 h 1442391"/>
                <a:gd name="connsiteX9" fmla="*/ 89716 w 935364"/>
                <a:gd name="connsiteY9" fmla="*/ 1157250 h 1442391"/>
                <a:gd name="connsiteX10" fmla="*/ 466485 w 935364"/>
                <a:gd name="connsiteY10" fmla="*/ 11162 h 1442391"/>
                <a:gd name="connsiteX11" fmla="*/ 467649 w 935364"/>
                <a:gd name="connsiteY11" fmla="*/ 168308 h 1442391"/>
                <a:gd name="connsiteX12" fmla="*/ 468001 w 935364"/>
                <a:gd name="connsiteY12" fmla="*/ 237432 h 1442391"/>
                <a:gd name="connsiteX13" fmla="*/ 468352 w 935364"/>
                <a:gd name="connsiteY13" fmla="*/ 168308 h 1442391"/>
                <a:gd name="connsiteX14" fmla="*/ 462231 w 935364"/>
                <a:gd name="connsiteY14" fmla="*/ 0 h 1442391"/>
                <a:gd name="connsiteX15" fmla="*/ 908138 w 935364"/>
                <a:gd name="connsiteY15" fmla="*/ 1025806 h 1442391"/>
                <a:gd name="connsiteX0" fmla="*/ 908138 w 935364"/>
                <a:gd name="connsiteY0" fmla="*/ 1025806 h 1442391"/>
                <a:gd name="connsiteX1" fmla="*/ 846285 w 935364"/>
                <a:gd name="connsiteY1" fmla="*/ 1157250 h 1442391"/>
                <a:gd name="connsiteX2" fmla="*/ 589569 w 935364"/>
                <a:gd name="connsiteY2" fmla="*/ 1364754 h 1442391"/>
                <a:gd name="connsiteX3" fmla="*/ 470768 w 935364"/>
                <a:gd name="connsiteY3" fmla="*/ 1438944 h 1442391"/>
                <a:gd name="connsiteX4" fmla="*/ 470753 w 935364"/>
                <a:gd name="connsiteY4" fmla="*/ 1442391 h 1442391"/>
                <a:gd name="connsiteX5" fmla="*/ 468032 w 935364"/>
                <a:gd name="connsiteY5" fmla="*/ 1440652 h 1442391"/>
                <a:gd name="connsiteX6" fmla="*/ 465248 w 935364"/>
                <a:gd name="connsiteY6" fmla="*/ 1442391 h 1442391"/>
                <a:gd name="connsiteX7" fmla="*/ 465233 w 935364"/>
                <a:gd name="connsiteY7" fmla="*/ 1438865 h 1442391"/>
                <a:gd name="connsiteX8" fmla="*/ 405615 w 935364"/>
                <a:gd name="connsiteY8" fmla="*/ 1400786 h 1442391"/>
                <a:gd name="connsiteX9" fmla="*/ 89716 w 935364"/>
                <a:gd name="connsiteY9" fmla="*/ 1157250 h 1442391"/>
                <a:gd name="connsiteX10" fmla="*/ 466485 w 935364"/>
                <a:gd name="connsiteY10" fmla="*/ 11162 h 1442391"/>
                <a:gd name="connsiteX11" fmla="*/ 467649 w 935364"/>
                <a:gd name="connsiteY11" fmla="*/ 168308 h 1442391"/>
                <a:gd name="connsiteX12" fmla="*/ 468001 w 935364"/>
                <a:gd name="connsiteY12" fmla="*/ 237432 h 1442391"/>
                <a:gd name="connsiteX13" fmla="*/ 462231 w 935364"/>
                <a:gd name="connsiteY13" fmla="*/ 0 h 1442391"/>
                <a:gd name="connsiteX14" fmla="*/ 908138 w 935364"/>
                <a:gd name="connsiteY14" fmla="*/ 1025806 h 1442391"/>
                <a:gd name="connsiteX0" fmla="*/ 908138 w 935364"/>
                <a:gd name="connsiteY0" fmla="*/ 1050984 h 1467569"/>
                <a:gd name="connsiteX1" fmla="*/ 846285 w 935364"/>
                <a:gd name="connsiteY1" fmla="*/ 1182428 h 1467569"/>
                <a:gd name="connsiteX2" fmla="*/ 589569 w 935364"/>
                <a:gd name="connsiteY2" fmla="*/ 1389932 h 1467569"/>
                <a:gd name="connsiteX3" fmla="*/ 470768 w 935364"/>
                <a:gd name="connsiteY3" fmla="*/ 1464122 h 1467569"/>
                <a:gd name="connsiteX4" fmla="*/ 470753 w 935364"/>
                <a:gd name="connsiteY4" fmla="*/ 1467569 h 1467569"/>
                <a:gd name="connsiteX5" fmla="*/ 468032 w 935364"/>
                <a:gd name="connsiteY5" fmla="*/ 1465830 h 1467569"/>
                <a:gd name="connsiteX6" fmla="*/ 465248 w 935364"/>
                <a:gd name="connsiteY6" fmla="*/ 1467569 h 1467569"/>
                <a:gd name="connsiteX7" fmla="*/ 465233 w 935364"/>
                <a:gd name="connsiteY7" fmla="*/ 1464043 h 1467569"/>
                <a:gd name="connsiteX8" fmla="*/ 405615 w 935364"/>
                <a:gd name="connsiteY8" fmla="*/ 1425964 h 1467569"/>
                <a:gd name="connsiteX9" fmla="*/ 89716 w 935364"/>
                <a:gd name="connsiteY9" fmla="*/ 1182428 h 1467569"/>
                <a:gd name="connsiteX10" fmla="*/ 466485 w 935364"/>
                <a:gd name="connsiteY10" fmla="*/ 36340 h 1467569"/>
                <a:gd name="connsiteX11" fmla="*/ 468001 w 935364"/>
                <a:gd name="connsiteY11" fmla="*/ 262610 h 1467569"/>
                <a:gd name="connsiteX12" fmla="*/ 462231 w 935364"/>
                <a:gd name="connsiteY12" fmla="*/ 25178 h 1467569"/>
                <a:gd name="connsiteX13" fmla="*/ 908138 w 935364"/>
                <a:gd name="connsiteY13" fmla="*/ 1050984 h 1467569"/>
                <a:gd name="connsiteX0" fmla="*/ 908138 w 935364"/>
                <a:gd name="connsiteY0" fmla="*/ 1155968 h 1572553"/>
                <a:gd name="connsiteX1" fmla="*/ 846285 w 935364"/>
                <a:gd name="connsiteY1" fmla="*/ 1287412 h 1572553"/>
                <a:gd name="connsiteX2" fmla="*/ 589569 w 935364"/>
                <a:gd name="connsiteY2" fmla="*/ 1494916 h 1572553"/>
                <a:gd name="connsiteX3" fmla="*/ 470768 w 935364"/>
                <a:gd name="connsiteY3" fmla="*/ 1569106 h 1572553"/>
                <a:gd name="connsiteX4" fmla="*/ 470753 w 935364"/>
                <a:gd name="connsiteY4" fmla="*/ 1572553 h 1572553"/>
                <a:gd name="connsiteX5" fmla="*/ 468032 w 935364"/>
                <a:gd name="connsiteY5" fmla="*/ 1570814 h 1572553"/>
                <a:gd name="connsiteX6" fmla="*/ 465248 w 935364"/>
                <a:gd name="connsiteY6" fmla="*/ 1572553 h 1572553"/>
                <a:gd name="connsiteX7" fmla="*/ 465233 w 935364"/>
                <a:gd name="connsiteY7" fmla="*/ 1569027 h 1572553"/>
                <a:gd name="connsiteX8" fmla="*/ 405615 w 935364"/>
                <a:gd name="connsiteY8" fmla="*/ 1530948 h 1572553"/>
                <a:gd name="connsiteX9" fmla="*/ 89716 w 935364"/>
                <a:gd name="connsiteY9" fmla="*/ 1287412 h 1572553"/>
                <a:gd name="connsiteX10" fmla="*/ 466485 w 935364"/>
                <a:gd name="connsiteY10" fmla="*/ 141324 h 1572553"/>
                <a:gd name="connsiteX11" fmla="*/ 462231 w 935364"/>
                <a:gd name="connsiteY11" fmla="*/ 130162 h 1572553"/>
                <a:gd name="connsiteX12" fmla="*/ 908138 w 935364"/>
                <a:gd name="connsiteY12" fmla="*/ 1155968 h 1572553"/>
                <a:gd name="connsiteX0" fmla="*/ 908138 w 935364"/>
                <a:gd name="connsiteY0" fmla="*/ 1081791 h 1498376"/>
                <a:gd name="connsiteX1" fmla="*/ 846285 w 935364"/>
                <a:gd name="connsiteY1" fmla="*/ 1213235 h 1498376"/>
                <a:gd name="connsiteX2" fmla="*/ 589569 w 935364"/>
                <a:gd name="connsiteY2" fmla="*/ 1420739 h 1498376"/>
                <a:gd name="connsiteX3" fmla="*/ 470768 w 935364"/>
                <a:gd name="connsiteY3" fmla="*/ 1494929 h 1498376"/>
                <a:gd name="connsiteX4" fmla="*/ 470753 w 935364"/>
                <a:gd name="connsiteY4" fmla="*/ 1498376 h 1498376"/>
                <a:gd name="connsiteX5" fmla="*/ 468032 w 935364"/>
                <a:gd name="connsiteY5" fmla="*/ 1496637 h 1498376"/>
                <a:gd name="connsiteX6" fmla="*/ 465248 w 935364"/>
                <a:gd name="connsiteY6" fmla="*/ 1498376 h 1498376"/>
                <a:gd name="connsiteX7" fmla="*/ 465233 w 935364"/>
                <a:gd name="connsiteY7" fmla="*/ 1494850 h 1498376"/>
                <a:gd name="connsiteX8" fmla="*/ 405615 w 935364"/>
                <a:gd name="connsiteY8" fmla="*/ 1456771 h 1498376"/>
                <a:gd name="connsiteX9" fmla="*/ 89716 w 935364"/>
                <a:gd name="connsiteY9" fmla="*/ 1213235 h 1498376"/>
                <a:gd name="connsiteX10" fmla="*/ 466485 w 935364"/>
                <a:gd name="connsiteY10" fmla="*/ 67147 h 1498376"/>
                <a:gd name="connsiteX11" fmla="*/ 462231 w 935364"/>
                <a:gd name="connsiteY11" fmla="*/ 55985 h 1498376"/>
                <a:gd name="connsiteX12" fmla="*/ 908138 w 935364"/>
                <a:gd name="connsiteY12" fmla="*/ 1081791 h 1498376"/>
                <a:gd name="connsiteX0" fmla="*/ 908138 w 935364"/>
                <a:gd name="connsiteY0" fmla="*/ 1025806 h 1442391"/>
                <a:gd name="connsiteX1" fmla="*/ 846285 w 935364"/>
                <a:gd name="connsiteY1" fmla="*/ 1157250 h 1442391"/>
                <a:gd name="connsiteX2" fmla="*/ 589569 w 935364"/>
                <a:gd name="connsiteY2" fmla="*/ 1364754 h 1442391"/>
                <a:gd name="connsiteX3" fmla="*/ 470768 w 935364"/>
                <a:gd name="connsiteY3" fmla="*/ 1438944 h 1442391"/>
                <a:gd name="connsiteX4" fmla="*/ 470753 w 935364"/>
                <a:gd name="connsiteY4" fmla="*/ 1442391 h 1442391"/>
                <a:gd name="connsiteX5" fmla="*/ 468032 w 935364"/>
                <a:gd name="connsiteY5" fmla="*/ 1440652 h 1442391"/>
                <a:gd name="connsiteX6" fmla="*/ 465248 w 935364"/>
                <a:gd name="connsiteY6" fmla="*/ 1442391 h 1442391"/>
                <a:gd name="connsiteX7" fmla="*/ 465233 w 935364"/>
                <a:gd name="connsiteY7" fmla="*/ 1438865 h 1442391"/>
                <a:gd name="connsiteX8" fmla="*/ 405615 w 935364"/>
                <a:gd name="connsiteY8" fmla="*/ 1400786 h 1442391"/>
                <a:gd name="connsiteX9" fmla="*/ 89716 w 935364"/>
                <a:gd name="connsiteY9" fmla="*/ 1157250 h 1442391"/>
                <a:gd name="connsiteX10" fmla="*/ 466485 w 935364"/>
                <a:gd name="connsiteY10" fmla="*/ 11162 h 1442391"/>
                <a:gd name="connsiteX11" fmla="*/ 462231 w 935364"/>
                <a:gd name="connsiteY11" fmla="*/ 0 h 1442391"/>
                <a:gd name="connsiteX12" fmla="*/ 908138 w 935364"/>
                <a:gd name="connsiteY12" fmla="*/ 1025806 h 1442391"/>
                <a:gd name="connsiteX0" fmla="*/ 908138 w 935859"/>
                <a:gd name="connsiteY0" fmla="*/ 1018060 h 1434645"/>
                <a:gd name="connsiteX1" fmla="*/ 846285 w 935859"/>
                <a:gd name="connsiteY1" fmla="*/ 1149504 h 1434645"/>
                <a:gd name="connsiteX2" fmla="*/ 589569 w 935859"/>
                <a:gd name="connsiteY2" fmla="*/ 1357008 h 1434645"/>
                <a:gd name="connsiteX3" fmla="*/ 470768 w 935859"/>
                <a:gd name="connsiteY3" fmla="*/ 1431198 h 1434645"/>
                <a:gd name="connsiteX4" fmla="*/ 470753 w 935859"/>
                <a:gd name="connsiteY4" fmla="*/ 1434645 h 1434645"/>
                <a:gd name="connsiteX5" fmla="*/ 468032 w 935859"/>
                <a:gd name="connsiteY5" fmla="*/ 1432906 h 1434645"/>
                <a:gd name="connsiteX6" fmla="*/ 465248 w 935859"/>
                <a:gd name="connsiteY6" fmla="*/ 1434645 h 1434645"/>
                <a:gd name="connsiteX7" fmla="*/ 465233 w 935859"/>
                <a:gd name="connsiteY7" fmla="*/ 1431119 h 1434645"/>
                <a:gd name="connsiteX8" fmla="*/ 405615 w 935859"/>
                <a:gd name="connsiteY8" fmla="*/ 1393040 h 1434645"/>
                <a:gd name="connsiteX9" fmla="*/ 89716 w 935859"/>
                <a:gd name="connsiteY9" fmla="*/ 1149504 h 1434645"/>
                <a:gd name="connsiteX10" fmla="*/ 466485 w 935859"/>
                <a:gd name="connsiteY10" fmla="*/ 3416 h 1434645"/>
                <a:gd name="connsiteX11" fmla="*/ 467923 w 935859"/>
                <a:gd name="connsiteY11" fmla="*/ 0 h 1434645"/>
                <a:gd name="connsiteX12" fmla="*/ 908138 w 935859"/>
                <a:gd name="connsiteY12" fmla="*/ 1018060 h 1434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35859" h="1434645">
                  <a:moveTo>
                    <a:pt x="908138" y="1018060"/>
                  </a:moveTo>
                  <a:cubicBezTo>
                    <a:pt x="893531" y="1061145"/>
                    <a:pt x="873031" y="1104775"/>
                    <a:pt x="846285" y="1149504"/>
                  </a:cubicBezTo>
                  <a:cubicBezTo>
                    <a:pt x="782150" y="1243260"/>
                    <a:pt x="702296" y="1289223"/>
                    <a:pt x="589569" y="1357008"/>
                  </a:cubicBezTo>
                  <a:lnTo>
                    <a:pt x="470768" y="1431198"/>
                  </a:lnTo>
                  <a:lnTo>
                    <a:pt x="470753" y="1434645"/>
                  </a:lnTo>
                  <a:lnTo>
                    <a:pt x="468032" y="1432906"/>
                  </a:lnTo>
                  <a:lnTo>
                    <a:pt x="465248" y="1434645"/>
                  </a:lnTo>
                  <a:cubicBezTo>
                    <a:pt x="465243" y="1433470"/>
                    <a:pt x="465238" y="1432294"/>
                    <a:pt x="465233" y="1431119"/>
                  </a:cubicBezTo>
                  <a:lnTo>
                    <a:pt x="405615" y="1393040"/>
                  </a:lnTo>
                  <a:cubicBezTo>
                    <a:pt x="260759" y="1303215"/>
                    <a:pt x="164541" y="1258886"/>
                    <a:pt x="89716" y="1149504"/>
                  </a:cubicBezTo>
                  <a:cubicBezTo>
                    <a:pt x="-124253" y="791673"/>
                    <a:pt x="61526" y="504168"/>
                    <a:pt x="466485" y="3416"/>
                  </a:cubicBezTo>
                  <a:cubicBezTo>
                    <a:pt x="444235" y="26662"/>
                    <a:pt x="384892" y="113998"/>
                    <a:pt x="467923" y="0"/>
                  </a:cubicBezTo>
                  <a:cubicBezTo>
                    <a:pt x="822261" y="438158"/>
                    <a:pt x="1010384" y="716466"/>
                    <a:pt x="908138" y="101806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127000" dist="38100" dir="8100000" algn="tr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  <p:grpSp>
          <p:nvGrpSpPr>
            <p:cNvPr id="19" name="그룹 32">
              <a:extLst>
                <a:ext uri="{FF2B5EF4-FFF2-40B4-BE49-F238E27FC236}">
                  <a16:creationId xmlns:a16="http://schemas.microsoft.com/office/drawing/2014/main" id="{9F3A16F7-517D-4BB8-A9E3-573FDE1936D0}"/>
                </a:ext>
              </a:extLst>
            </p:cNvPr>
            <p:cNvGrpSpPr>
              <a:grpSpLocks noChangeAspect="1"/>
            </p:cNvGrpSpPr>
            <p:nvPr/>
          </p:nvGrpSpPr>
          <p:grpSpPr>
            <a:xfrm rot="15000000">
              <a:off x="4585291" y="4449130"/>
              <a:ext cx="958405" cy="1465488"/>
              <a:chOff x="7802252" y="3843164"/>
              <a:chExt cx="1086284" cy="1661029"/>
            </a:xfrm>
          </p:grpSpPr>
          <p:sp>
            <p:nvSpPr>
              <p:cNvPr id="20" name="자유형: 도형 33">
                <a:extLst>
                  <a:ext uri="{FF2B5EF4-FFF2-40B4-BE49-F238E27FC236}">
                    <a16:creationId xmlns:a16="http://schemas.microsoft.com/office/drawing/2014/main" id="{E5F4D1AB-394B-4823-A448-CF15137F1354}"/>
                  </a:ext>
                </a:extLst>
              </p:cNvPr>
              <p:cNvSpPr/>
              <p:nvPr/>
            </p:nvSpPr>
            <p:spPr>
              <a:xfrm>
                <a:off x="8341851" y="3843164"/>
                <a:ext cx="546685" cy="1661029"/>
              </a:xfrm>
              <a:custGeom>
                <a:avLst/>
                <a:gdLst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5340 w 1238561"/>
                  <a:gd name="connsiteY3" fmla="*/ 0 h 3554454"/>
                  <a:gd name="connsiteX4" fmla="*/ 1005619 w 1238561"/>
                  <a:gd name="connsiteY4" fmla="*/ 3042741 h 3554454"/>
                  <a:gd name="connsiteX5" fmla="*/ 0 w 1238561"/>
                  <a:gd name="connsiteY5" fmla="*/ 3554022 h 3554454"/>
                  <a:gd name="connsiteX6" fmla="*/ 530 w 1238561"/>
                  <a:gd name="connsiteY6" fmla="*/ 3201288 h 3554454"/>
                  <a:gd name="connsiteX7" fmla="*/ 0 w 1238561"/>
                  <a:gd name="connsiteY7" fmla="*/ 3201288 h 3554454"/>
                  <a:gd name="connsiteX8" fmla="*/ 0 w 1238561"/>
                  <a:gd name="connsiteY8" fmla="*/ 738745 h 3554454"/>
                  <a:gd name="connsiteX9" fmla="*/ 4229 w 1238561"/>
                  <a:gd name="connsiteY9" fmla="*/ 738745 h 3554454"/>
                  <a:gd name="connsiteX10" fmla="*/ 4517 w 1238561"/>
                  <a:gd name="connsiteY10" fmla="*/ 547356 h 3554454"/>
                  <a:gd name="connsiteX11" fmla="*/ 142725 w 1238561"/>
                  <a:gd name="connsiteY11" fmla="*/ 433889 h 3554454"/>
                  <a:gd name="connsiteX12" fmla="*/ 4544 w 1238561"/>
                  <a:gd name="connsiteY12" fmla="*/ 529262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0 w 1238561"/>
                  <a:gd name="connsiteY9" fmla="*/ 738745 h 3554454"/>
                  <a:gd name="connsiteX10" fmla="*/ 4229 w 1238561"/>
                  <a:gd name="connsiteY10" fmla="*/ 738745 h 3554454"/>
                  <a:gd name="connsiteX11" fmla="*/ 4517 w 1238561"/>
                  <a:gd name="connsiteY11" fmla="*/ 547356 h 3554454"/>
                  <a:gd name="connsiteX12" fmla="*/ 4544 w 1238561"/>
                  <a:gd name="connsiteY12" fmla="*/ 529262 h 3554454"/>
                  <a:gd name="connsiteX13" fmla="*/ 5340 w 1238561"/>
                  <a:gd name="connsiteY13" fmla="*/ 0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0 w 1238561"/>
                  <a:gd name="connsiteY9" fmla="*/ 738745 h 3554454"/>
                  <a:gd name="connsiteX10" fmla="*/ 4517 w 1238561"/>
                  <a:gd name="connsiteY10" fmla="*/ 547356 h 3554454"/>
                  <a:gd name="connsiteX11" fmla="*/ 4544 w 1238561"/>
                  <a:gd name="connsiteY11" fmla="*/ 529262 h 3554454"/>
                  <a:gd name="connsiteX12" fmla="*/ 5340 w 1238561"/>
                  <a:gd name="connsiteY12" fmla="*/ 0 h 3554454"/>
                  <a:gd name="connsiteX0" fmla="*/ 1040327 w 1307392"/>
                  <a:gd name="connsiteY0" fmla="*/ 2108655 h 3669103"/>
                  <a:gd name="connsiteX1" fmla="*/ 971097 w 1307392"/>
                  <a:gd name="connsiteY1" fmla="*/ 2159147 h 3669103"/>
                  <a:gd name="connsiteX2" fmla="*/ 971097 w 1307392"/>
                  <a:gd name="connsiteY2" fmla="*/ 2162540 h 3669103"/>
                  <a:gd name="connsiteX3" fmla="*/ 1040327 w 1307392"/>
                  <a:gd name="connsiteY3" fmla="*/ 2108655 h 3669103"/>
                  <a:gd name="connsiteX4" fmla="*/ 74171 w 1307392"/>
                  <a:gd name="connsiteY4" fmla="*/ 114649 h 3669103"/>
                  <a:gd name="connsiteX5" fmla="*/ 1074450 w 1307392"/>
                  <a:gd name="connsiteY5" fmla="*/ 3157390 h 3669103"/>
                  <a:gd name="connsiteX6" fmla="*/ 68831 w 1307392"/>
                  <a:gd name="connsiteY6" fmla="*/ 3668671 h 3669103"/>
                  <a:gd name="connsiteX7" fmla="*/ 69361 w 1307392"/>
                  <a:gd name="connsiteY7" fmla="*/ 3315937 h 3669103"/>
                  <a:gd name="connsiteX8" fmla="*/ 68831 w 1307392"/>
                  <a:gd name="connsiteY8" fmla="*/ 3315937 h 3669103"/>
                  <a:gd name="connsiteX9" fmla="*/ 68831 w 1307392"/>
                  <a:gd name="connsiteY9" fmla="*/ 853394 h 3669103"/>
                  <a:gd name="connsiteX10" fmla="*/ 73348 w 1307392"/>
                  <a:gd name="connsiteY10" fmla="*/ 662005 h 3669103"/>
                  <a:gd name="connsiteX11" fmla="*/ 74171 w 1307392"/>
                  <a:gd name="connsiteY11" fmla="*/ 114649 h 3669103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0 w 1238561"/>
                  <a:gd name="connsiteY9" fmla="*/ 738745 h 3554454"/>
                  <a:gd name="connsiteX10" fmla="*/ 5340 w 1238561"/>
                  <a:gd name="connsiteY10" fmla="*/ 0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5340 w 1238561"/>
                  <a:gd name="connsiteY9" fmla="*/ 0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5340 w 1238561"/>
                  <a:gd name="connsiteY8" fmla="*/ 0 h 3554454"/>
                  <a:gd name="connsiteX0" fmla="*/ 1094221 w 1361286"/>
                  <a:gd name="connsiteY0" fmla="*/ 1994006 h 3554454"/>
                  <a:gd name="connsiteX1" fmla="*/ 1024991 w 1361286"/>
                  <a:gd name="connsiteY1" fmla="*/ 2044498 h 3554454"/>
                  <a:gd name="connsiteX2" fmla="*/ 1024991 w 1361286"/>
                  <a:gd name="connsiteY2" fmla="*/ 2047891 h 3554454"/>
                  <a:gd name="connsiteX3" fmla="*/ 1094221 w 1361286"/>
                  <a:gd name="connsiteY3" fmla="*/ 1994006 h 3554454"/>
                  <a:gd name="connsiteX4" fmla="*/ 128065 w 1361286"/>
                  <a:gd name="connsiteY4" fmla="*/ 0 h 3554454"/>
                  <a:gd name="connsiteX5" fmla="*/ 1128344 w 1361286"/>
                  <a:gd name="connsiteY5" fmla="*/ 3042741 h 3554454"/>
                  <a:gd name="connsiteX6" fmla="*/ 122725 w 1361286"/>
                  <a:gd name="connsiteY6" fmla="*/ 3554022 h 3554454"/>
                  <a:gd name="connsiteX7" fmla="*/ 128065 w 1361286"/>
                  <a:gd name="connsiteY7" fmla="*/ 0 h 3554454"/>
                  <a:gd name="connsiteX0" fmla="*/ 1024991 w 1361286"/>
                  <a:gd name="connsiteY0" fmla="*/ 2047891 h 3554454"/>
                  <a:gd name="connsiteX1" fmla="*/ 1024991 w 1361286"/>
                  <a:gd name="connsiteY1" fmla="*/ 2044498 h 3554454"/>
                  <a:gd name="connsiteX2" fmla="*/ 1024991 w 1361286"/>
                  <a:gd name="connsiteY2" fmla="*/ 2047891 h 3554454"/>
                  <a:gd name="connsiteX3" fmla="*/ 128065 w 1361286"/>
                  <a:gd name="connsiteY3" fmla="*/ 0 h 3554454"/>
                  <a:gd name="connsiteX4" fmla="*/ 1128344 w 1361286"/>
                  <a:gd name="connsiteY4" fmla="*/ 3042741 h 3554454"/>
                  <a:gd name="connsiteX5" fmla="*/ 122725 w 1361286"/>
                  <a:gd name="connsiteY5" fmla="*/ 3554022 h 3554454"/>
                  <a:gd name="connsiteX6" fmla="*/ 128065 w 1361286"/>
                  <a:gd name="connsiteY6" fmla="*/ 0 h 3554454"/>
                  <a:gd name="connsiteX0" fmla="*/ 128065 w 1361286"/>
                  <a:gd name="connsiteY0" fmla="*/ 0 h 3554454"/>
                  <a:gd name="connsiteX1" fmla="*/ 1128344 w 1361286"/>
                  <a:gd name="connsiteY1" fmla="*/ 3042741 h 3554454"/>
                  <a:gd name="connsiteX2" fmla="*/ 122725 w 1361286"/>
                  <a:gd name="connsiteY2" fmla="*/ 3554022 h 3554454"/>
                  <a:gd name="connsiteX3" fmla="*/ 128065 w 1361286"/>
                  <a:gd name="connsiteY3" fmla="*/ 0 h 3554454"/>
                  <a:gd name="connsiteX0" fmla="*/ 79085 w 1312306"/>
                  <a:gd name="connsiteY0" fmla="*/ 0 h 3554454"/>
                  <a:gd name="connsiteX1" fmla="*/ 1079364 w 1312306"/>
                  <a:gd name="connsiteY1" fmla="*/ 3042741 h 3554454"/>
                  <a:gd name="connsiteX2" fmla="*/ 73745 w 1312306"/>
                  <a:gd name="connsiteY2" fmla="*/ 3554022 h 3554454"/>
                  <a:gd name="connsiteX3" fmla="*/ 79085 w 1312306"/>
                  <a:gd name="connsiteY3" fmla="*/ 0 h 3554454"/>
                  <a:gd name="connsiteX0" fmla="*/ 6744 w 1239965"/>
                  <a:gd name="connsiteY0" fmla="*/ 0 h 3554454"/>
                  <a:gd name="connsiteX1" fmla="*/ 1007023 w 1239965"/>
                  <a:gd name="connsiteY1" fmla="*/ 3042741 h 3554454"/>
                  <a:gd name="connsiteX2" fmla="*/ 1404 w 1239965"/>
                  <a:gd name="connsiteY2" fmla="*/ 3554022 h 3554454"/>
                  <a:gd name="connsiteX3" fmla="*/ 6744 w 1239965"/>
                  <a:gd name="connsiteY3" fmla="*/ 0 h 3554454"/>
                  <a:gd name="connsiteX0" fmla="*/ 6744 w 1239965"/>
                  <a:gd name="connsiteY0" fmla="*/ 0 h 3554022"/>
                  <a:gd name="connsiteX1" fmla="*/ 1007023 w 1239965"/>
                  <a:gd name="connsiteY1" fmla="*/ 3042741 h 3554022"/>
                  <a:gd name="connsiteX2" fmla="*/ 1404 w 1239965"/>
                  <a:gd name="connsiteY2" fmla="*/ 3554022 h 3554022"/>
                  <a:gd name="connsiteX3" fmla="*/ 6744 w 1239965"/>
                  <a:gd name="connsiteY3" fmla="*/ 0 h 3554022"/>
                  <a:gd name="connsiteX0" fmla="*/ 12129 w 1245350"/>
                  <a:gd name="connsiteY0" fmla="*/ 0 h 3799760"/>
                  <a:gd name="connsiteX1" fmla="*/ 1012408 w 1245350"/>
                  <a:gd name="connsiteY1" fmla="*/ 3042741 h 3799760"/>
                  <a:gd name="connsiteX2" fmla="*/ 796 w 1245350"/>
                  <a:gd name="connsiteY2" fmla="*/ 3799760 h 3799760"/>
                  <a:gd name="connsiteX3" fmla="*/ 12129 w 1245350"/>
                  <a:gd name="connsiteY3" fmla="*/ 0 h 3799760"/>
                  <a:gd name="connsiteX0" fmla="*/ 12129 w 1245350"/>
                  <a:gd name="connsiteY0" fmla="*/ 0 h 3799760"/>
                  <a:gd name="connsiteX1" fmla="*/ 1012408 w 1245350"/>
                  <a:gd name="connsiteY1" fmla="*/ 3042741 h 3799760"/>
                  <a:gd name="connsiteX2" fmla="*/ 796 w 1245350"/>
                  <a:gd name="connsiteY2" fmla="*/ 3799760 h 3799760"/>
                  <a:gd name="connsiteX3" fmla="*/ 12129 w 1245350"/>
                  <a:gd name="connsiteY3" fmla="*/ 0 h 3799760"/>
                  <a:gd name="connsiteX0" fmla="*/ 12129 w 1245350"/>
                  <a:gd name="connsiteY0" fmla="*/ 0 h 3799760"/>
                  <a:gd name="connsiteX1" fmla="*/ 1012408 w 1245350"/>
                  <a:gd name="connsiteY1" fmla="*/ 3042741 h 3799760"/>
                  <a:gd name="connsiteX2" fmla="*/ 796 w 1245350"/>
                  <a:gd name="connsiteY2" fmla="*/ 3799760 h 3799760"/>
                  <a:gd name="connsiteX3" fmla="*/ 12129 w 1245350"/>
                  <a:gd name="connsiteY3" fmla="*/ 0 h 3799760"/>
                  <a:gd name="connsiteX0" fmla="*/ 12129 w 1250593"/>
                  <a:gd name="connsiteY0" fmla="*/ 0 h 3799760"/>
                  <a:gd name="connsiteX1" fmla="*/ 1012408 w 1250593"/>
                  <a:gd name="connsiteY1" fmla="*/ 3042741 h 3799760"/>
                  <a:gd name="connsiteX2" fmla="*/ 796 w 1250593"/>
                  <a:gd name="connsiteY2" fmla="*/ 3799760 h 3799760"/>
                  <a:gd name="connsiteX3" fmla="*/ 12129 w 1250593"/>
                  <a:gd name="connsiteY3" fmla="*/ 0 h 3799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0593" h="3799760">
                    <a:moveTo>
                      <a:pt x="12129" y="0"/>
                    </a:moveTo>
                    <a:cubicBezTo>
                      <a:pt x="1087249" y="1329443"/>
                      <a:pt x="1580471" y="2092739"/>
                      <a:pt x="1012408" y="3042741"/>
                    </a:cubicBezTo>
                    <a:cubicBezTo>
                      <a:pt x="785377" y="3374627"/>
                      <a:pt x="484162" y="3480929"/>
                      <a:pt x="796" y="3799760"/>
                    </a:cubicBezTo>
                    <a:cubicBezTo>
                      <a:pt x="-2955" y="3265477"/>
                      <a:pt x="7488" y="302497"/>
                      <a:pt x="12129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0">
                      <a:schemeClr val="bg1">
                        <a:alpha val="8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127000" dist="38100" dir="8100000" algn="tr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1" name="자유형: 도형 34">
                <a:extLst>
                  <a:ext uri="{FF2B5EF4-FFF2-40B4-BE49-F238E27FC236}">
                    <a16:creationId xmlns:a16="http://schemas.microsoft.com/office/drawing/2014/main" id="{FB07E97E-EB39-4437-B7B0-66D635D99946}"/>
                  </a:ext>
                </a:extLst>
              </p:cNvPr>
              <p:cNvSpPr/>
              <p:nvPr/>
            </p:nvSpPr>
            <p:spPr>
              <a:xfrm flipH="1">
                <a:off x="7802252" y="3843164"/>
                <a:ext cx="546685" cy="1661029"/>
              </a:xfrm>
              <a:custGeom>
                <a:avLst/>
                <a:gdLst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5340 w 1238561"/>
                  <a:gd name="connsiteY3" fmla="*/ 0 h 3554454"/>
                  <a:gd name="connsiteX4" fmla="*/ 1005619 w 1238561"/>
                  <a:gd name="connsiteY4" fmla="*/ 3042741 h 3554454"/>
                  <a:gd name="connsiteX5" fmla="*/ 0 w 1238561"/>
                  <a:gd name="connsiteY5" fmla="*/ 3554022 h 3554454"/>
                  <a:gd name="connsiteX6" fmla="*/ 530 w 1238561"/>
                  <a:gd name="connsiteY6" fmla="*/ 3201288 h 3554454"/>
                  <a:gd name="connsiteX7" fmla="*/ 0 w 1238561"/>
                  <a:gd name="connsiteY7" fmla="*/ 3201288 h 3554454"/>
                  <a:gd name="connsiteX8" fmla="*/ 0 w 1238561"/>
                  <a:gd name="connsiteY8" fmla="*/ 738745 h 3554454"/>
                  <a:gd name="connsiteX9" fmla="*/ 4229 w 1238561"/>
                  <a:gd name="connsiteY9" fmla="*/ 738745 h 3554454"/>
                  <a:gd name="connsiteX10" fmla="*/ 4517 w 1238561"/>
                  <a:gd name="connsiteY10" fmla="*/ 547356 h 3554454"/>
                  <a:gd name="connsiteX11" fmla="*/ 142725 w 1238561"/>
                  <a:gd name="connsiteY11" fmla="*/ 433889 h 3554454"/>
                  <a:gd name="connsiteX12" fmla="*/ 4544 w 1238561"/>
                  <a:gd name="connsiteY12" fmla="*/ 529262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0 w 1238561"/>
                  <a:gd name="connsiteY9" fmla="*/ 738745 h 3554454"/>
                  <a:gd name="connsiteX10" fmla="*/ 4229 w 1238561"/>
                  <a:gd name="connsiteY10" fmla="*/ 738745 h 3554454"/>
                  <a:gd name="connsiteX11" fmla="*/ 4517 w 1238561"/>
                  <a:gd name="connsiteY11" fmla="*/ 547356 h 3554454"/>
                  <a:gd name="connsiteX12" fmla="*/ 4544 w 1238561"/>
                  <a:gd name="connsiteY12" fmla="*/ 529262 h 3554454"/>
                  <a:gd name="connsiteX13" fmla="*/ 5340 w 1238561"/>
                  <a:gd name="connsiteY13" fmla="*/ 0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0 w 1238561"/>
                  <a:gd name="connsiteY9" fmla="*/ 738745 h 3554454"/>
                  <a:gd name="connsiteX10" fmla="*/ 4517 w 1238561"/>
                  <a:gd name="connsiteY10" fmla="*/ 547356 h 3554454"/>
                  <a:gd name="connsiteX11" fmla="*/ 4544 w 1238561"/>
                  <a:gd name="connsiteY11" fmla="*/ 529262 h 3554454"/>
                  <a:gd name="connsiteX12" fmla="*/ 5340 w 1238561"/>
                  <a:gd name="connsiteY12" fmla="*/ 0 h 3554454"/>
                  <a:gd name="connsiteX0" fmla="*/ 1040327 w 1307392"/>
                  <a:gd name="connsiteY0" fmla="*/ 2108655 h 3669103"/>
                  <a:gd name="connsiteX1" fmla="*/ 971097 w 1307392"/>
                  <a:gd name="connsiteY1" fmla="*/ 2159147 h 3669103"/>
                  <a:gd name="connsiteX2" fmla="*/ 971097 w 1307392"/>
                  <a:gd name="connsiteY2" fmla="*/ 2162540 h 3669103"/>
                  <a:gd name="connsiteX3" fmla="*/ 1040327 w 1307392"/>
                  <a:gd name="connsiteY3" fmla="*/ 2108655 h 3669103"/>
                  <a:gd name="connsiteX4" fmla="*/ 74171 w 1307392"/>
                  <a:gd name="connsiteY4" fmla="*/ 114649 h 3669103"/>
                  <a:gd name="connsiteX5" fmla="*/ 1074450 w 1307392"/>
                  <a:gd name="connsiteY5" fmla="*/ 3157390 h 3669103"/>
                  <a:gd name="connsiteX6" fmla="*/ 68831 w 1307392"/>
                  <a:gd name="connsiteY6" fmla="*/ 3668671 h 3669103"/>
                  <a:gd name="connsiteX7" fmla="*/ 69361 w 1307392"/>
                  <a:gd name="connsiteY7" fmla="*/ 3315937 h 3669103"/>
                  <a:gd name="connsiteX8" fmla="*/ 68831 w 1307392"/>
                  <a:gd name="connsiteY8" fmla="*/ 3315937 h 3669103"/>
                  <a:gd name="connsiteX9" fmla="*/ 68831 w 1307392"/>
                  <a:gd name="connsiteY9" fmla="*/ 853394 h 3669103"/>
                  <a:gd name="connsiteX10" fmla="*/ 73348 w 1307392"/>
                  <a:gd name="connsiteY10" fmla="*/ 662005 h 3669103"/>
                  <a:gd name="connsiteX11" fmla="*/ 74171 w 1307392"/>
                  <a:gd name="connsiteY11" fmla="*/ 114649 h 3669103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0 w 1238561"/>
                  <a:gd name="connsiteY9" fmla="*/ 738745 h 3554454"/>
                  <a:gd name="connsiteX10" fmla="*/ 5340 w 1238561"/>
                  <a:gd name="connsiteY10" fmla="*/ 0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5340 w 1238561"/>
                  <a:gd name="connsiteY9" fmla="*/ 0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5340 w 1238561"/>
                  <a:gd name="connsiteY8" fmla="*/ 0 h 3554454"/>
                  <a:gd name="connsiteX0" fmla="*/ 1094221 w 1361286"/>
                  <a:gd name="connsiteY0" fmla="*/ 1994006 h 3554454"/>
                  <a:gd name="connsiteX1" fmla="*/ 1024991 w 1361286"/>
                  <a:gd name="connsiteY1" fmla="*/ 2044498 h 3554454"/>
                  <a:gd name="connsiteX2" fmla="*/ 1024991 w 1361286"/>
                  <a:gd name="connsiteY2" fmla="*/ 2047891 h 3554454"/>
                  <a:gd name="connsiteX3" fmla="*/ 1094221 w 1361286"/>
                  <a:gd name="connsiteY3" fmla="*/ 1994006 h 3554454"/>
                  <a:gd name="connsiteX4" fmla="*/ 128065 w 1361286"/>
                  <a:gd name="connsiteY4" fmla="*/ 0 h 3554454"/>
                  <a:gd name="connsiteX5" fmla="*/ 1128344 w 1361286"/>
                  <a:gd name="connsiteY5" fmla="*/ 3042741 h 3554454"/>
                  <a:gd name="connsiteX6" fmla="*/ 122725 w 1361286"/>
                  <a:gd name="connsiteY6" fmla="*/ 3554022 h 3554454"/>
                  <a:gd name="connsiteX7" fmla="*/ 128065 w 1361286"/>
                  <a:gd name="connsiteY7" fmla="*/ 0 h 3554454"/>
                  <a:gd name="connsiteX0" fmla="*/ 1024991 w 1361286"/>
                  <a:gd name="connsiteY0" fmla="*/ 2047891 h 3554454"/>
                  <a:gd name="connsiteX1" fmla="*/ 1024991 w 1361286"/>
                  <a:gd name="connsiteY1" fmla="*/ 2044498 h 3554454"/>
                  <a:gd name="connsiteX2" fmla="*/ 1024991 w 1361286"/>
                  <a:gd name="connsiteY2" fmla="*/ 2047891 h 3554454"/>
                  <a:gd name="connsiteX3" fmla="*/ 128065 w 1361286"/>
                  <a:gd name="connsiteY3" fmla="*/ 0 h 3554454"/>
                  <a:gd name="connsiteX4" fmla="*/ 1128344 w 1361286"/>
                  <a:gd name="connsiteY4" fmla="*/ 3042741 h 3554454"/>
                  <a:gd name="connsiteX5" fmla="*/ 122725 w 1361286"/>
                  <a:gd name="connsiteY5" fmla="*/ 3554022 h 3554454"/>
                  <a:gd name="connsiteX6" fmla="*/ 128065 w 1361286"/>
                  <a:gd name="connsiteY6" fmla="*/ 0 h 3554454"/>
                  <a:gd name="connsiteX0" fmla="*/ 128065 w 1361286"/>
                  <a:gd name="connsiteY0" fmla="*/ 0 h 3554454"/>
                  <a:gd name="connsiteX1" fmla="*/ 1128344 w 1361286"/>
                  <a:gd name="connsiteY1" fmla="*/ 3042741 h 3554454"/>
                  <a:gd name="connsiteX2" fmla="*/ 122725 w 1361286"/>
                  <a:gd name="connsiteY2" fmla="*/ 3554022 h 3554454"/>
                  <a:gd name="connsiteX3" fmla="*/ 128065 w 1361286"/>
                  <a:gd name="connsiteY3" fmla="*/ 0 h 3554454"/>
                  <a:gd name="connsiteX0" fmla="*/ 79085 w 1312306"/>
                  <a:gd name="connsiteY0" fmla="*/ 0 h 3554454"/>
                  <a:gd name="connsiteX1" fmla="*/ 1079364 w 1312306"/>
                  <a:gd name="connsiteY1" fmla="*/ 3042741 h 3554454"/>
                  <a:gd name="connsiteX2" fmla="*/ 73745 w 1312306"/>
                  <a:gd name="connsiteY2" fmla="*/ 3554022 h 3554454"/>
                  <a:gd name="connsiteX3" fmla="*/ 79085 w 1312306"/>
                  <a:gd name="connsiteY3" fmla="*/ 0 h 3554454"/>
                  <a:gd name="connsiteX0" fmla="*/ 6744 w 1239965"/>
                  <a:gd name="connsiteY0" fmla="*/ 0 h 3554454"/>
                  <a:gd name="connsiteX1" fmla="*/ 1007023 w 1239965"/>
                  <a:gd name="connsiteY1" fmla="*/ 3042741 h 3554454"/>
                  <a:gd name="connsiteX2" fmla="*/ 1404 w 1239965"/>
                  <a:gd name="connsiteY2" fmla="*/ 3554022 h 3554454"/>
                  <a:gd name="connsiteX3" fmla="*/ 6744 w 1239965"/>
                  <a:gd name="connsiteY3" fmla="*/ 0 h 3554454"/>
                  <a:gd name="connsiteX0" fmla="*/ 6744 w 1239965"/>
                  <a:gd name="connsiteY0" fmla="*/ 0 h 3554022"/>
                  <a:gd name="connsiteX1" fmla="*/ 1007023 w 1239965"/>
                  <a:gd name="connsiteY1" fmla="*/ 3042741 h 3554022"/>
                  <a:gd name="connsiteX2" fmla="*/ 1404 w 1239965"/>
                  <a:gd name="connsiteY2" fmla="*/ 3554022 h 3554022"/>
                  <a:gd name="connsiteX3" fmla="*/ 6744 w 1239965"/>
                  <a:gd name="connsiteY3" fmla="*/ 0 h 3554022"/>
                  <a:gd name="connsiteX0" fmla="*/ 12129 w 1245350"/>
                  <a:gd name="connsiteY0" fmla="*/ 0 h 3799760"/>
                  <a:gd name="connsiteX1" fmla="*/ 1012408 w 1245350"/>
                  <a:gd name="connsiteY1" fmla="*/ 3042741 h 3799760"/>
                  <a:gd name="connsiteX2" fmla="*/ 796 w 1245350"/>
                  <a:gd name="connsiteY2" fmla="*/ 3799760 h 3799760"/>
                  <a:gd name="connsiteX3" fmla="*/ 12129 w 1245350"/>
                  <a:gd name="connsiteY3" fmla="*/ 0 h 3799760"/>
                  <a:gd name="connsiteX0" fmla="*/ 12129 w 1245350"/>
                  <a:gd name="connsiteY0" fmla="*/ 0 h 3799760"/>
                  <a:gd name="connsiteX1" fmla="*/ 1012408 w 1245350"/>
                  <a:gd name="connsiteY1" fmla="*/ 3042741 h 3799760"/>
                  <a:gd name="connsiteX2" fmla="*/ 796 w 1245350"/>
                  <a:gd name="connsiteY2" fmla="*/ 3799760 h 3799760"/>
                  <a:gd name="connsiteX3" fmla="*/ 12129 w 1245350"/>
                  <a:gd name="connsiteY3" fmla="*/ 0 h 3799760"/>
                  <a:gd name="connsiteX0" fmla="*/ 12129 w 1245350"/>
                  <a:gd name="connsiteY0" fmla="*/ 0 h 3799760"/>
                  <a:gd name="connsiteX1" fmla="*/ 1012408 w 1245350"/>
                  <a:gd name="connsiteY1" fmla="*/ 3042741 h 3799760"/>
                  <a:gd name="connsiteX2" fmla="*/ 796 w 1245350"/>
                  <a:gd name="connsiteY2" fmla="*/ 3799760 h 3799760"/>
                  <a:gd name="connsiteX3" fmla="*/ 12129 w 1245350"/>
                  <a:gd name="connsiteY3" fmla="*/ 0 h 3799760"/>
                  <a:gd name="connsiteX0" fmla="*/ 12129 w 1250593"/>
                  <a:gd name="connsiteY0" fmla="*/ 0 h 3799760"/>
                  <a:gd name="connsiteX1" fmla="*/ 1012408 w 1250593"/>
                  <a:gd name="connsiteY1" fmla="*/ 3042741 h 3799760"/>
                  <a:gd name="connsiteX2" fmla="*/ 796 w 1250593"/>
                  <a:gd name="connsiteY2" fmla="*/ 3799760 h 3799760"/>
                  <a:gd name="connsiteX3" fmla="*/ 12129 w 1250593"/>
                  <a:gd name="connsiteY3" fmla="*/ 0 h 3799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0593" h="3799760">
                    <a:moveTo>
                      <a:pt x="12129" y="0"/>
                    </a:moveTo>
                    <a:cubicBezTo>
                      <a:pt x="1087249" y="1329443"/>
                      <a:pt x="1580471" y="2092739"/>
                      <a:pt x="1012408" y="3042741"/>
                    </a:cubicBezTo>
                    <a:cubicBezTo>
                      <a:pt x="785377" y="3374627"/>
                      <a:pt x="484162" y="3480929"/>
                      <a:pt x="796" y="3799760"/>
                    </a:cubicBezTo>
                    <a:cubicBezTo>
                      <a:pt x="-2955" y="3265477"/>
                      <a:pt x="7488" y="302497"/>
                      <a:pt x="12129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0">
                      <a:schemeClr val="bg1">
                        <a:alpha val="8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127000" dist="38100" dir="8100000" algn="tr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22" name="그룹 93">
            <a:extLst>
              <a:ext uri="{FF2B5EF4-FFF2-40B4-BE49-F238E27FC236}">
                <a16:creationId xmlns:a16="http://schemas.microsoft.com/office/drawing/2014/main" id="{69950D6D-A652-47BD-B470-D4370330B41E}"/>
              </a:ext>
            </a:extLst>
          </p:cNvPr>
          <p:cNvGrpSpPr/>
          <p:nvPr/>
        </p:nvGrpSpPr>
        <p:grpSpPr>
          <a:xfrm>
            <a:off x="3708294" y="3911992"/>
            <a:ext cx="1786253" cy="1164789"/>
            <a:chOff x="3834758" y="3863352"/>
            <a:chExt cx="1786253" cy="1164789"/>
          </a:xfrm>
        </p:grpSpPr>
        <p:sp>
          <p:nvSpPr>
            <p:cNvPr id="23" name="자유형: 도형 85">
              <a:extLst>
                <a:ext uri="{FF2B5EF4-FFF2-40B4-BE49-F238E27FC236}">
                  <a16:creationId xmlns:a16="http://schemas.microsoft.com/office/drawing/2014/main" id="{A3E1A4EF-9E86-46AE-88A6-3A1614F4F33C}"/>
                </a:ext>
              </a:extLst>
            </p:cNvPr>
            <p:cNvSpPr/>
            <p:nvPr/>
          </p:nvSpPr>
          <p:spPr>
            <a:xfrm rot="16800000">
              <a:off x="4142896" y="3555214"/>
              <a:ext cx="1164789" cy="1781066"/>
            </a:xfrm>
            <a:custGeom>
              <a:avLst/>
              <a:gdLst>
                <a:gd name="connsiteX0" fmla="*/ 1070629 w 1080001"/>
                <a:gd name="connsiteY0" fmla="*/ 874895 h 1651417"/>
                <a:gd name="connsiteX1" fmla="*/ 976483 w 1080001"/>
                <a:gd name="connsiteY1" fmla="*/ 1322409 h 1651417"/>
                <a:gd name="connsiteX2" fmla="*/ 611984 w 1080001"/>
                <a:gd name="connsiteY2" fmla="*/ 1603413 h 1651417"/>
                <a:gd name="connsiteX3" fmla="*/ 543194 w 1080001"/>
                <a:gd name="connsiteY3" fmla="*/ 1647348 h 1651417"/>
                <a:gd name="connsiteX4" fmla="*/ 543177 w 1080001"/>
                <a:gd name="connsiteY4" fmla="*/ 1651417 h 1651417"/>
                <a:gd name="connsiteX5" fmla="*/ 539965 w 1080001"/>
                <a:gd name="connsiteY5" fmla="*/ 1649411 h 1651417"/>
                <a:gd name="connsiteX6" fmla="*/ 536824 w 1080001"/>
                <a:gd name="connsiteY6" fmla="*/ 1651417 h 1651417"/>
                <a:gd name="connsiteX7" fmla="*/ 536807 w 1080001"/>
                <a:gd name="connsiteY7" fmla="*/ 1647440 h 1651417"/>
                <a:gd name="connsiteX8" fmla="*/ 399729 w 1080001"/>
                <a:gd name="connsiteY8" fmla="*/ 1561835 h 1651417"/>
                <a:gd name="connsiteX9" fmla="*/ 103518 w 1080001"/>
                <a:gd name="connsiteY9" fmla="*/ 1322409 h 1651417"/>
                <a:gd name="connsiteX10" fmla="*/ 538251 w 1080001"/>
                <a:gd name="connsiteY10" fmla="*/ 1 h 1651417"/>
                <a:gd name="connsiteX11" fmla="*/ 539594 w 1080001"/>
                <a:gd name="connsiteY11" fmla="*/ 181322 h 1651417"/>
                <a:gd name="connsiteX12" fmla="*/ 540000 w 1080001"/>
                <a:gd name="connsiteY12" fmla="*/ 261044 h 1651417"/>
                <a:gd name="connsiteX13" fmla="*/ 540406 w 1080001"/>
                <a:gd name="connsiteY13" fmla="*/ 181322 h 1651417"/>
                <a:gd name="connsiteX14" fmla="*/ 541749 w 1080001"/>
                <a:gd name="connsiteY14" fmla="*/ 0 h 1651417"/>
                <a:gd name="connsiteX15" fmla="*/ 1070629 w 1080001"/>
                <a:gd name="connsiteY15" fmla="*/ 874895 h 1651417"/>
                <a:gd name="connsiteX0" fmla="*/ 1070629 w 1080001"/>
                <a:gd name="connsiteY0" fmla="*/ 874895 h 1651417"/>
                <a:gd name="connsiteX1" fmla="*/ 976483 w 1080001"/>
                <a:gd name="connsiteY1" fmla="*/ 1322409 h 1651417"/>
                <a:gd name="connsiteX2" fmla="*/ 611984 w 1080001"/>
                <a:gd name="connsiteY2" fmla="*/ 1603413 h 1651417"/>
                <a:gd name="connsiteX3" fmla="*/ 543194 w 1080001"/>
                <a:gd name="connsiteY3" fmla="*/ 1647348 h 1651417"/>
                <a:gd name="connsiteX4" fmla="*/ 543177 w 1080001"/>
                <a:gd name="connsiteY4" fmla="*/ 1651417 h 1651417"/>
                <a:gd name="connsiteX5" fmla="*/ 539965 w 1080001"/>
                <a:gd name="connsiteY5" fmla="*/ 1649411 h 1651417"/>
                <a:gd name="connsiteX6" fmla="*/ 536824 w 1080001"/>
                <a:gd name="connsiteY6" fmla="*/ 1651417 h 1651417"/>
                <a:gd name="connsiteX7" fmla="*/ 536807 w 1080001"/>
                <a:gd name="connsiteY7" fmla="*/ 1647440 h 1651417"/>
                <a:gd name="connsiteX8" fmla="*/ 399729 w 1080001"/>
                <a:gd name="connsiteY8" fmla="*/ 1561835 h 1651417"/>
                <a:gd name="connsiteX9" fmla="*/ 103518 w 1080001"/>
                <a:gd name="connsiteY9" fmla="*/ 1322409 h 1651417"/>
                <a:gd name="connsiteX10" fmla="*/ 538251 w 1080001"/>
                <a:gd name="connsiteY10" fmla="*/ 1 h 1651417"/>
                <a:gd name="connsiteX11" fmla="*/ 539594 w 1080001"/>
                <a:gd name="connsiteY11" fmla="*/ 181322 h 1651417"/>
                <a:gd name="connsiteX12" fmla="*/ 540406 w 1080001"/>
                <a:gd name="connsiteY12" fmla="*/ 181322 h 1651417"/>
                <a:gd name="connsiteX13" fmla="*/ 541749 w 1080001"/>
                <a:gd name="connsiteY13" fmla="*/ 0 h 1651417"/>
                <a:gd name="connsiteX14" fmla="*/ 1070629 w 1080001"/>
                <a:gd name="connsiteY14" fmla="*/ 874895 h 1651417"/>
                <a:gd name="connsiteX0" fmla="*/ 1070629 w 1080001"/>
                <a:gd name="connsiteY0" fmla="*/ 901613 h 1678135"/>
                <a:gd name="connsiteX1" fmla="*/ 976483 w 1080001"/>
                <a:gd name="connsiteY1" fmla="*/ 1349127 h 1678135"/>
                <a:gd name="connsiteX2" fmla="*/ 611984 w 1080001"/>
                <a:gd name="connsiteY2" fmla="*/ 1630131 h 1678135"/>
                <a:gd name="connsiteX3" fmla="*/ 543194 w 1080001"/>
                <a:gd name="connsiteY3" fmla="*/ 1674066 h 1678135"/>
                <a:gd name="connsiteX4" fmla="*/ 543177 w 1080001"/>
                <a:gd name="connsiteY4" fmla="*/ 1678135 h 1678135"/>
                <a:gd name="connsiteX5" fmla="*/ 539965 w 1080001"/>
                <a:gd name="connsiteY5" fmla="*/ 1676129 h 1678135"/>
                <a:gd name="connsiteX6" fmla="*/ 536824 w 1080001"/>
                <a:gd name="connsiteY6" fmla="*/ 1678135 h 1678135"/>
                <a:gd name="connsiteX7" fmla="*/ 536807 w 1080001"/>
                <a:gd name="connsiteY7" fmla="*/ 1674158 h 1678135"/>
                <a:gd name="connsiteX8" fmla="*/ 399729 w 1080001"/>
                <a:gd name="connsiteY8" fmla="*/ 1588553 h 1678135"/>
                <a:gd name="connsiteX9" fmla="*/ 103518 w 1080001"/>
                <a:gd name="connsiteY9" fmla="*/ 1349127 h 1678135"/>
                <a:gd name="connsiteX10" fmla="*/ 538251 w 1080001"/>
                <a:gd name="connsiteY10" fmla="*/ 26719 h 1678135"/>
                <a:gd name="connsiteX11" fmla="*/ 539594 w 1080001"/>
                <a:gd name="connsiteY11" fmla="*/ 208040 h 1678135"/>
                <a:gd name="connsiteX12" fmla="*/ 541749 w 1080001"/>
                <a:gd name="connsiteY12" fmla="*/ 26718 h 1678135"/>
                <a:gd name="connsiteX13" fmla="*/ 1070629 w 1080001"/>
                <a:gd name="connsiteY13" fmla="*/ 901613 h 1678135"/>
                <a:gd name="connsiteX0" fmla="*/ 1070629 w 1080001"/>
                <a:gd name="connsiteY0" fmla="*/ 1013622 h 1790144"/>
                <a:gd name="connsiteX1" fmla="*/ 976483 w 1080001"/>
                <a:gd name="connsiteY1" fmla="*/ 1461136 h 1790144"/>
                <a:gd name="connsiteX2" fmla="*/ 611984 w 1080001"/>
                <a:gd name="connsiteY2" fmla="*/ 1742140 h 1790144"/>
                <a:gd name="connsiteX3" fmla="*/ 543194 w 1080001"/>
                <a:gd name="connsiteY3" fmla="*/ 1786075 h 1790144"/>
                <a:gd name="connsiteX4" fmla="*/ 543177 w 1080001"/>
                <a:gd name="connsiteY4" fmla="*/ 1790144 h 1790144"/>
                <a:gd name="connsiteX5" fmla="*/ 539965 w 1080001"/>
                <a:gd name="connsiteY5" fmla="*/ 1788138 h 1790144"/>
                <a:gd name="connsiteX6" fmla="*/ 536824 w 1080001"/>
                <a:gd name="connsiteY6" fmla="*/ 1790144 h 1790144"/>
                <a:gd name="connsiteX7" fmla="*/ 536807 w 1080001"/>
                <a:gd name="connsiteY7" fmla="*/ 1786167 h 1790144"/>
                <a:gd name="connsiteX8" fmla="*/ 399729 w 1080001"/>
                <a:gd name="connsiteY8" fmla="*/ 1700562 h 1790144"/>
                <a:gd name="connsiteX9" fmla="*/ 103518 w 1080001"/>
                <a:gd name="connsiteY9" fmla="*/ 1461136 h 1790144"/>
                <a:gd name="connsiteX10" fmla="*/ 538251 w 1080001"/>
                <a:gd name="connsiteY10" fmla="*/ 138728 h 1790144"/>
                <a:gd name="connsiteX11" fmla="*/ 541749 w 1080001"/>
                <a:gd name="connsiteY11" fmla="*/ 138727 h 1790144"/>
                <a:gd name="connsiteX12" fmla="*/ 1070629 w 1080001"/>
                <a:gd name="connsiteY12" fmla="*/ 1013622 h 1790144"/>
                <a:gd name="connsiteX0" fmla="*/ 1070629 w 1080001"/>
                <a:gd name="connsiteY0" fmla="*/ 953512 h 1730034"/>
                <a:gd name="connsiteX1" fmla="*/ 976483 w 1080001"/>
                <a:gd name="connsiteY1" fmla="*/ 1401026 h 1730034"/>
                <a:gd name="connsiteX2" fmla="*/ 611984 w 1080001"/>
                <a:gd name="connsiteY2" fmla="*/ 1682030 h 1730034"/>
                <a:gd name="connsiteX3" fmla="*/ 543194 w 1080001"/>
                <a:gd name="connsiteY3" fmla="*/ 1725965 h 1730034"/>
                <a:gd name="connsiteX4" fmla="*/ 543177 w 1080001"/>
                <a:gd name="connsiteY4" fmla="*/ 1730034 h 1730034"/>
                <a:gd name="connsiteX5" fmla="*/ 539965 w 1080001"/>
                <a:gd name="connsiteY5" fmla="*/ 1728028 h 1730034"/>
                <a:gd name="connsiteX6" fmla="*/ 536824 w 1080001"/>
                <a:gd name="connsiteY6" fmla="*/ 1730034 h 1730034"/>
                <a:gd name="connsiteX7" fmla="*/ 536807 w 1080001"/>
                <a:gd name="connsiteY7" fmla="*/ 1726057 h 1730034"/>
                <a:gd name="connsiteX8" fmla="*/ 399729 w 1080001"/>
                <a:gd name="connsiteY8" fmla="*/ 1640452 h 1730034"/>
                <a:gd name="connsiteX9" fmla="*/ 103518 w 1080001"/>
                <a:gd name="connsiteY9" fmla="*/ 1401026 h 1730034"/>
                <a:gd name="connsiteX10" fmla="*/ 538251 w 1080001"/>
                <a:gd name="connsiteY10" fmla="*/ 78618 h 1730034"/>
                <a:gd name="connsiteX11" fmla="*/ 541749 w 1080001"/>
                <a:gd name="connsiteY11" fmla="*/ 78617 h 1730034"/>
                <a:gd name="connsiteX12" fmla="*/ 1070629 w 1080001"/>
                <a:gd name="connsiteY12" fmla="*/ 953512 h 1730034"/>
                <a:gd name="connsiteX0" fmla="*/ 1070629 w 1080001"/>
                <a:gd name="connsiteY0" fmla="*/ 953512 h 1730034"/>
                <a:gd name="connsiteX1" fmla="*/ 976483 w 1080001"/>
                <a:gd name="connsiteY1" fmla="*/ 1401026 h 1730034"/>
                <a:gd name="connsiteX2" fmla="*/ 611984 w 1080001"/>
                <a:gd name="connsiteY2" fmla="*/ 1682030 h 1730034"/>
                <a:gd name="connsiteX3" fmla="*/ 543194 w 1080001"/>
                <a:gd name="connsiteY3" fmla="*/ 1725965 h 1730034"/>
                <a:gd name="connsiteX4" fmla="*/ 543177 w 1080001"/>
                <a:gd name="connsiteY4" fmla="*/ 1730034 h 1730034"/>
                <a:gd name="connsiteX5" fmla="*/ 539965 w 1080001"/>
                <a:gd name="connsiteY5" fmla="*/ 1728028 h 1730034"/>
                <a:gd name="connsiteX6" fmla="*/ 536824 w 1080001"/>
                <a:gd name="connsiteY6" fmla="*/ 1730034 h 1730034"/>
                <a:gd name="connsiteX7" fmla="*/ 536807 w 1080001"/>
                <a:gd name="connsiteY7" fmla="*/ 1726057 h 1730034"/>
                <a:gd name="connsiteX8" fmla="*/ 399729 w 1080001"/>
                <a:gd name="connsiteY8" fmla="*/ 1640452 h 1730034"/>
                <a:gd name="connsiteX9" fmla="*/ 103518 w 1080001"/>
                <a:gd name="connsiteY9" fmla="*/ 1401026 h 1730034"/>
                <a:gd name="connsiteX10" fmla="*/ 538251 w 1080001"/>
                <a:gd name="connsiteY10" fmla="*/ 78618 h 1730034"/>
                <a:gd name="connsiteX11" fmla="*/ 541749 w 1080001"/>
                <a:gd name="connsiteY11" fmla="*/ 78617 h 1730034"/>
                <a:gd name="connsiteX12" fmla="*/ 1070629 w 1080001"/>
                <a:gd name="connsiteY12" fmla="*/ 953512 h 1730034"/>
                <a:gd name="connsiteX0" fmla="*/ 1070629 w 1080001"/>
                <a:gd name="connsiteY0" fmla="*/ 874895 h 1651417"/>
                <a:gd name="connsiteX1" fmla="*/ 976483 w 1080001"/>
                <a:gd name="connsiteY1" fmla="*/ 1322409 h 1651417"/>
                <a:gd name="connsiteX2" fmla="*/ 611984 w 1080001"/>
                <a:gd name="connsiteY2" fmla="*/ 1603413 h 1651417"/>
                <a:gd name="connsiteX3" fmla="*/ 543194 w 1080001"/>
                <a:gd name="connsiteY3" fmla="*/ 1647348 h 1651417"/>
                <a:gd name="connsiteX4" fmla="*/ 543177 w 1080001"/>
                <a:gd name="connsiteY4" fmla="*/ 1651417 h 1651417"/>
                <a:gd name="connsiteX5" fmla="*/ 539965 w 1080001"/>
                <a:gd name="connsiteY5" fmla="*/ 1649411 h 1651417"/>
                <a:gd name="connsiteX6" fmla="*/ 536824 w 1080001"/>
                <a:gd name="connsiteY6" fmla="*/ 1651417 h 1651417"/>
                <a:gd name="connsiteX7" fmla="*/ 536807 w 1080001"/>
                <a:gd name="connsiteY7" fmla="*/ 1647440 h 1651417"/>
                <a:gd name="connsiteX8" fmla="*/ 399729 w 1080001"/>
                <a:gd name="connsiteY8" fmla="*/ 1561835 h 1651417"/>
                <a:gd name="connsiteX9" fmla="*/ 103518 w 1080001"/>
                <a:gd name="connsiteY9" fmla="*/ 1322409 h 1651417"/>
                <a:gd name="connsiteX10" fmla="*/ 538251 w 1080001"/>
                <a:gd name="connsiteY10" fmla="*/ 1 h 1651417"/>
                <a:gd name="connsiteX11" fmla="*/ 541749 w 1080001"/>
                <a:gd name="connsiteY11" fmla="*/ 0 h 1651417"/>
                <a:gd name="connsiteX12" fmla="*/ 1070629 w 1080001"/>
                <a:gd name="connsiteY12" fmla="*/ 874895 h 1651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80001" h="1651417">
                  <a:moveTo>
                    <a:pt x="1070629" y="874895"/>
                  </a:moveTo>
                  <a:cubicBezTo>
                    <a:pt x="1096785" y="1024158"/>
                    <a:pt x="1069066" y="1167578"/>
                    <a:pt x="976483" y="1322409"/>
                  </a:cubicBezTo>
                  <a:cubicBezTo>
                    <a:pt x="890146" y="1448619"/>
                    <a:pt x="779125" y="1499768"/>
                    <a:pt x="611984" y="1603413"/>
                  </a:cubicBezTo>
                  <a:lnTo>
                    <a:pt x="543194" y="1647348"/>
                  </a:lnTo>
                  <a:cubicBezTo>
                    <a:pt x="543188" y="1648704"/>
                    <a:pt x="543183" y="1650061"/>
                    <a:pt x="543177" y="1651417"/>
                  </a:cubicBezTo>
                  <a:lnTo>
                    <a:pt x="539965" y="1649411"/>
                  </a:lnTo>
                  <a:lnTo>
                    <a:pt x="536824" y="1651417"/>
                  </a:lnTo>
                  <a:cubicBezTo>
                    <a:pt x="536818" y="1650091"/>
                    <a:pt x="536813" y="1648766"/>
                    <a:pt x="536807" y="1647440"/>
                  </a:cubicBezTo>
                  <a:lnTo>
                    <a:pt x="399729" y="1561835"/>
                  </a:lnTo>
                  <a:cubicBezTo>
                    <a:pt x="269659" y="1483623"/>
                    <a:pt x="177521" y="1430590"/>
                    <a:pt x="103518" y="1322409"/>
                  </a:cubicBezTo>
                  <a:cubicBezTo>
                    <a:pt x="-143369" y="909528"/>
                    <a:pt x="70991" y="577790"/>
                    <a:pt x="538251" y="1"/>
                  </a:cubicBezTo>
                  <a:cubicBezTo>
                    <a:pt x="453880" y="99712"/>
                    <a:pt x="450977" y="103590"/>
                    <a:pt x="541749" y="0"/>
                  </a:cubicBezTo>
                  <a:cubicBezTo>
                    <a:pt x="833787" y="361119"/>
                    <a:pt x="1027036" y="626123"/>
                    <a:pt x="1070629" y="87489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127000" dist="38100" dir="8100000" algn="tr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  <p:grpSp>
          <p:nvGrpSpPr>
            <p:cNvPr id="24" name="그룹 35">
              <a:extLst>
                <a:ext uri="{FF2B5EF4-FFF2-40B4-BE49-F238E27FC236}">
                  <a16:creationId xmlns:a16="http://schemas.microsoft.com/office/drawing/2014/main" id="{B3B41CCD-5CDE-4258-A997-6996E611439C}"/>
                </a:ext>
              </a:extLst>
            </p:cNvPr>
            <p:cNvGrpSpPr>
              <a:grpSpLocks noChangeAspect="1"/>
            </p:cNvGrpSpPr>
            <p:nvPr/>
          </p:nvGrpSpPr>
          <p:grpSpPr>
            <a:xfrm rot="16800000">
              <a:off x="4255303" y="3610903"/>
              <a:ext cx="1080000" cy="1651417"/>
              <a:chOff x="7802252" y="3843164"/>
              <a:chExt cx="1086284" cy="1661029"/>
            </a:xfrm>
          </p:grpSpPr>
          <p:sp>
            <p:nvSpPr>
              <p:cNvPr id="25" name="자유형: 도형 36">
                <a:extLst>
                  <a:ext uri="{FF2B5EF4-FFF2-40B4-BE49-F238E27FC236}">
                    <a16:creationId xmlns:a16="http://schemas.microsoft.com/office/drawing/2014/main" id="{302FD55D-0913-4404-BD70-C2383352F4E8}"/>
                  </a:ext>
                </a:extLst>
              </p:cNvPr>
              <p:cNvSpPr/>
              <p:nvPr/>
            </p:nvSpPr>
            <p:spPr>
              <a:xfrm>
                <a:off x="8341851" y="3843164"/>
                <a:ext cx="546685" cy="1661029"/>
              </a:xfrm>
              <a:custGeom>
                <a:avLst/>
                <a:gdLst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5340 w 1238561"/>
                  <a:gd name="connsiteY3" fmla="*/ 0 h 3554454"/>
                  <a:gd name="connsiteX4" fmla="*/ 1005619 w 1238561"/>
                  <a:gd name="connsiteY4" fmla="*/ 3042741 h 3554454"/>
                  <a:gd name="connsiteX5" fmla="*/ 0 w 1238561"/>
                  <a:gd name="connsiteY5" fmla="*/ 3554022 h 3554454"/>
                  <a:gd name="connsiteX6" fmla="*/ 530 w 1238561"/>
                  <a:gd name="connsiteY6" fmla="*/ 3201288 h 3554454"/>
                  <a:gd name="connsiteX7" fmla="*/ 0 w 1238561"/>
                  <a:gd name="connsiteY7" fmla="*/ 3201288 h 3554454"/>
                  <a:gd name="connsiteX8" fmla="*/ 0 w 1238561"/>
                  <a:gd name="connsiteY8" fmla="*/ 738745 h 3554454"/>
                  <a:gd name="connsiteX9" fmla="*/ 4229 w 1238561"/>
                  <a:gd name="connsiteY9" fmla="*/ 738745 h 3554454"/>
                  <a:gd name="connsiteX10" fmla="*/ 4517 w 1238561"/>
                  <a:gd name="connsiteY10" fmla="*/ 547356 h 3554454"/>
                  <a:gd name="connsiteX11" fmla="*/ 142725 w 1238561"/>
                  <a:gd name="connsiteY11" fmla="*/ 433889 h 3554454"/>
                  <a:gd name="connsiteX12" fmla="*/ 4544 w 1238561"/>
                  <a:gd name="connsiteY12" fmla="*/ 529262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0 w 1238561"/>
                  <a:gd name="connsiteY9" fmla="*/ 738745 h 3554454"/>
                  <a:gd name="connsiteX10" fmla="*/ 4229 w 1238561"/>
                  <a:gd name="connsiteY10" fmla="*/ 738745 h 3554454"/>
                  <a:gd name="connsiteX11" fmla="*/ 4517 w 1238561"/>
                  <a:gd name="connsiteY11" fmla="*/ 547356 h 3554454"/>
                  <a:gd name="connsiteX12" fmla="*/ 4544 w 1238561"/>
                  <a:gd name="connsiteY12" fmla="*/ 529262 h 3554454"/>
                  <a:gd name="connsiteX13" fmla="*/ 5340 w 1238561"/>
                  <a:gd name="connsiteY13" fmla="*/ 0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0 w 1238561"/>
                  <a:gd name="connsiteY9" fmla="*/ 738745 h 3554454"/>
                  <a:gd name="connsiteX10" fmla="*/ 4517 w 1238561"/>
                  <a:gd name="connsiteY10" fmla="*/ 547356 h 3554454"/>
                  <a:gd name="connsiteX11" fmla="*/ 4544 w 1238561"/>
                  <a:gd name="connsiteY11" fmla="*/ 529262 h 3554454"/>
                  <a:gd name="connsiteX12" fmla="*/ 5340 w 1238561"/>
                  <a:gd name="connsiteY12" fmla="*/ 0 h 3554454"/>
                  <a:gd name="connsiteX0" fmla="*/ 1040327 w 1307392"/>
                  <a:gd name="connsiteY0" fmla="*/ 2108655 h 3669103"/>
                  <a:gd name="connsiteX1" fmla="*/ 971097 w 1307392"/>
                  <a:gd name="connsiteY1" fmla="*/ 2159147 h 3669103"/>
                  <a:gd name="connsiteX2" fmla="*/ 971097 w 1307392"/>
                  <a:gd name="connsiteY2" fmla="*/ 2162540 h 3669103"/>
                  <a:gd name="connsiteX3" fmla="*/ 1040327 w 1307392"/>
                  <a:gd name="connsiteY3" fmla="*/ 2108655 h 3669103"/>
                  <a:gd name="connsiteX4" fmla="*/ 74171 w 1307392"/>
                  <a:gd name="connsiteY4" fmla="*/ 114649 h 3669103"/>
                  <a:gd name="connsiteX5" fmla="*/ 1074450 w 1307392"/>
                  <a:gd name="connsiteY5" fmla="*/ 3157390 h 3669103"/>
                  <a:gd name="connsiteX6" fmla="*/ 68831 w 1307392"/>
                  <a:gd name="connsiteY6" fmla="*/ 3668671 h 3669103"/>
                  <a:gd name="connsiteX7" fmla="*/ 69361 w 1307392"/>
                  <a:gd name="connsiteY7" fmla="*/ 3315937 h 3669103"/>
                  <a:gd name="connsiteX8" fmla="*/ 68831 w 1307392"/>
                  <a:gd name="connsiteY8" fmla="*/ 3315937 h 3669103"/>
                  <a:gd name="connsiteX9" fmla="*/ 68831 w 1307392"/>
                  <a:gd name="connsiteY9" fmla="*/ 853394 h 3669103"/>
                  <a:gd name="connsiteX10" fmla="*/ 73348 w 1307392"/>
                  <a:gd name="connsiteY10" fmla="*/ 662005 h 3669103"/>
                  <a:gd name="connsiteX11" fmla="*/ 74171 w 1307392"/>
                  <a:gd name="connsiteY11" fmla="*/ 114649 h 3669103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0 w 1238561"/>
                  <a:gd name="connsiteY9" fmla="*/ 738745 h 3554454"/>
                  <a:gd name="connsiteX10" fmla="*/ 5340 w 1238561"/>
                  <a:gd name="connsiteY10" fmla="*/ 0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5340 w 1238561"/>
                  <a:gd name="connsiteY9" fmla="*/ 0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5340 w 1238561"/>
                  <a:gd name="connsiteY8" fmla="*/ 0 h 3554454"/>
                  <a:gd name="connsiteX0" fmla="*/ 1094221 w 1361286"/>
                  <a:gd name="connsiteY0" fmla="*/ 1994006 h 3554454"/>
                  <a:gd name="connsiteX1" fmla="*/ 1024991 w 1361286"/>
                  <a:gd name="connsiteY1" fmla="*/ 2044498 h 3554454"/>
                  <a:gd name="connsiteX2" fmla="*/ 1024991 w 1361286"/>
                  <a:gd name="connsiteY2" fmla="*/ 2047891 h 3554454"/>
                  <a:gd name="connsiteX3" fmla="*/ 1094221 w 1361286"/>
                  <a:gd name="connsiteY3" fmla="*/ 1994006 h 3554454"/>
                  <a:gd name="connsiteX4" fmla="*/ 128065 w 1361286"/>
                  <a:gd name="connsiteY4" fmla="*/ 0 h 3554454"/>
                  <a:gd name="connsiteX5" fmla="*/ 1128344 w 1361286"/>
                  <a:gd name="connsiteY5" fmla="*/ 3042741 h 3554454"/>
                  <a:gd name="connsiteX6" fmla="*/ 122725 w 1361286"/>
                  <a:gd name="connsiteY6" fmla="*/ 3554022 h 3554454"/>
                  <a:gd name="connsiteX7" fmla="*/ 128065 w 1361286"/>
                  <a:gd name="connsiteY7" fmla="*/ 0 h 3554454"/>
                  <a:gd name="connsiteX0" fmla="*/ 1024991 w 1361286"/>
                  <a:gd name="connsiteY0" fmla="*/ 2047891 h 3554454"/>
                  <a:gd name="connsiteX1" fmla="*/ 1024991 w 1361286"/>
                  <a:gd name="connsiteY1" fmla="*/ 2044498 h 3554454"/>
                  <a:gd name="connsiteX2" fmla="*/ 1024991 w 1361286"/>
                  <a:gd name="connsiteY2" fmla="*/ 2047891 h 3554454"/>
                  <a:gd name="connsiteX3" fmla="*/ 128065 w 1361286"/>
                  <a:gd name="connsiteY3" fmla="*/ 0 h 3554454"/>
                  <a:gd name="connsiteX4" fmla="*/ 1128344 w 1361286"/>
                  <a:gd name="connsiteY4" fmla="*/ 3042741 h 3554454"/>
                  <a:gd name="connsiteX5" fmla="*/ 122725 w 1361286"/>
                  <a:gd name="connsiteY5" fmla="*/ 3554022 h 3554454"/>
                  <a:gd name="connsiteX6" fmla="*/ 128065 w 1361286"/>
                  <a:gd name="connsiteY6" fmla="*/ 0 h 3554454"/>
                  <a:gd name="connsiteX0" fmla="*/ 128065 w 1361286"/>
                  <a:gd name="connsiteY0" fmla="*/ 0 h 3554454"/>
                  <a:gd name="connsiteX1" fmla="*/ 1128344 w 1361286"/>
                  <a:gd name="connsiteY1" fmla="*/ 3042741 h 3554454"/>
                  <a:gd name="connsiteX2" fmla="*/ 122725 w 1361286"/>
                  <a:gd name="connsiteY2" fmla="*/ 3554022 h 3554454"/>
                  <a:gd name="connsiteX3" fmla="*/ 128065 w 1361286"/>
                  <a:gd name="connsiteY3" fmla="*/ 0 h 3554454"/>
                  <a:gd name="connsiteX0" fmla="*/ 79085 w 1312306"/>
                  <a:gd name="connsiteY0" fmla="*/ 0 h 3554454"/>
                  <a:gd name="connsiteX1" fmla="*/ 1079364 w 1312306"/>
                  <a:gd name="connsiteY1" fmla="*/ 3042741 h 3554454"/>
                  <a:gd name="connsiteX2" fmla="*/ 73745 w 1312306"/>
                  <a:gd name="connsiteY2" fmla="*/ 3554022 h 3554454"/>
                  <a:gd name="connsiteX3" fmla="*/ 79085 w 1312306"/>
                  <a:gd name="connsiteY3" fmla="*/ 0 h 3554454"/>
                  <a:gd name="connsiteX0" fmla="*/ 6744 w 1239965"/>
                  <a:gd name="connsiteY0" fmla="*/ 0 h 3554454"/>
                  <a:gd name="connsiteX1" fmla="*/ 1007023 w 1239965"/>
                  <a:gd name="connsiteY1" fmla="*/ 3042741 h 3554454"/>
                  <a:gd name="connsiteX2" fmla="*/ 1404 w 1239965"/>
                  <a:gd name="connsiteY2" fmla="*/ 3554022 h 3554454"/>
                  <a:gd name="connsiteX3" fmla="*/ 6744 w 1239965"/>
                  <a:gd name="connsiteY3" fmla="*/ 0 h 3554454"/>
                  <a:gd name="connsiteX0" fmla="*/ 6744 w 1239965"/>
                  <a:gd name="connsiteY0" fmla="*/ 0 h 3554022"/>
                  <a:gd name="connsiteX1" fmla="*/ 1007023 w 1239965"/>
                  <a:gd name="connsiteY1" fmla="*/ 3042741 h 3554022"/>
                  <a:gd name="connsiteX2" fmla="*/ 1404 w 1239965"/>
                  <a:gd name="connsiteY2" fmla="*/ 3554022 h 3554022"/>
                  <a:gd name="connsiteX3" fmla="*/ 6744 w 1239965"/>
                  <a:gd name="connsiteY3" fmla="*/ 0 h 3554022"/>
                  <a:gd name="connsiteX0" fmla="*/ 12129 w 1245350"/>
                  <a:gd name="connsiteY0" fmla="*/ 0 h 3799760"/>
                  <a:gd name="connsiteX1" fmla="*/ 1012408 w 1245350"/>
                  <a:gd name="connsiteY1" fmla="*/ 3042741 h 3799760"/>
                  <a:gd name="connsiteX2" fmla="*/ 796 w 1245350"/>
                  <a:gd name="connsiteY2" fmla="*/ 3799760 h 3799760"/>
                  <a:gd name="connsiteX3" fmla="*/ 12129 w 1245350"/>
                  <a:gd name="connsiteY3" fmla="*/ 0 h 3799760"/>
                  <a:gd name="connsiteX0" fmla="*/ 12129 w 1245350"/>
                  <a:gd name="connsiteY0" fmla="*/ 0 h 3799760"/>
                  <a:gd name="connsiteX1" fmla="*/ 1012408 w 1245350"/>
                  <a:gd name="connsiteY1" fmla="*/ 3042741 h 3799760"/>
                  <a:gd name="connsiteX2" fmla="*/ 796 w 1245350"/>
                  <a:gd name="connsiteY2" fmla="*/ 3799760 h 3799760"/>
                  <a:gd name="connsiteX3" fmla="*/ 12129 w 1245350"/>
                  <a:gd name="connsiteY3" fmla="*/ 0 h 3799760"/>
                  <a:gd name="connsiteX0" fmla="*/ 12129 w 1245350"/>
                  <a:gd name="connsiteY0" fmla="*/ 0 h 3799760"/>
                  <a:gd name="connsiteX1" fmla="*/ 1012408 w 1245350"/>
                  <a:gd name="connsiteY1" fmla="*/ 3042741 h 3799760"/>
                  <a:gd name="connsiteX2" fmla="*/ 796 w 1245350"/>
                  <a:gd name="connsiteY2" fmla="*/ 3799760 h 3799760"/>
                  <a:gd name="connsiteX3" fmla="*/ 12129 w 1245350"/>
                  <a:gd name="connsiteY3" fmla="*/ 0 h 3799760"/>
                  <a:gd name="connsiteX0" fmla="*/ 12129 w 1250593"/>
                  <a:gd name="connsiteY0" fmla="*/ 0 h 3799760"/>
                  <a:gd name="connsiteX1" fmla="*/ 1012408 w 1250593"/>
                  <a:gd name="connsiteY1" fmla="*/ 3042741 h 3799760"/>
                  <a:gd name="connsiteX2" fmla="*/ 796 w 1250593"/>
                  <a:gd name="connsiteY2" fmla="*/ 3799760 h 3799760"/>
                  <a:gd name="connsiteX3" fmla="*/ 12129 w 1250593"/>
                  <a:gd name="connsiteY3" fmla="*/ 0 h 3799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0593" h="3799760">
                    <a:moveTo>
                      <a:pt x="12129" y="0"/>
                    </a:moveTo>
                    <a:cubicBezTo>
                      <a:pt x="1087249" y="1329443"/>
                      <a:pt x="1580471" y="2092739"/>
                      <a:pt x="1012408" y="3042741"/>
                    </a:cubicBezTo>
                    <a:cubicBezTo>
                      <a:pt x="785377" y="3374627"/>
                      <a:pt x="484162" y="3480929"/>
                      <a:pt x="796" y="3799760"/>
                    </a:cubicBezTo>
                    <a:cubicBezTo>
                      <a:pt x="-2955" y="3265477"/>
                      <a:pt x="7488" y="302497"/>
                      <a:pt x="12129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0">
                      <a:schemeClr val="bg1">
                        <a:alpha val="8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127000" dist="38100" dir="8100000" algn="tr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6" name="자유형: 도형 37">
                <a:extLst>
                  <a:ext uri="{FF2B5EF4-FFF2-40B4-BE49-F238E27FC236}">
                    <a16:creationId xmlns:a16="http://schemas.microsoft.com/office/drawing/2014/main" id="{79477150-08ED-4B33-8022-E560840AC69C}"/>
                  </a:ext>
                </a:extLst>
              </p:cNvPr>
              <p:cNvSpPr/>
              <p:nvPr/>
            </p:nvSpPr>
            <p:spPr>
              <a:xfrm flipH="1">
                <a:off x="7802252" y="3843164"/>
                <a:ext cx="546685" cy="1661029"/>
              </a:xfrm>
              <a:custGeom>
                <a:avLst/>
                <a:gdLst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5340 w 1238561"/>
                  <a:gd name="connsiteY3" fmla="*/ 0 h 3554454"/>
                  <a:gd name="connsiteX4" fmla="*/ 1005619 w 1238561"/>
                  <a:gd name="connsiteY4" fmla="*/ 3042741 h 3554454"/>
                  <a:gd name="connsiteX5" fmla="*/ 0 w 1238561"/>
                  <a:gd name="connsiteY5" fmla="*/ 3554022 h 3554454"/>
                  <a:gd name="connsiteX6" fmla="*/ 530 w 1238561"/>
                  <a:gd name="connsiteY6" fmla="*/ 3201288 h 3554454"/>
                  <a:gd name="connsiteX7" fmla="*/ 0 w 1238561"/>
                  <a:gd name="connsiteY7" fmla="*/ 3201288 h 3554454"/>
                  <a:gd name="connsiteX8" fmla="*/ 0 w 1238561"/>
                  <a:gd name="connsiteY8" fmla="*/ 738745 h 3554454"/>
                  <a:gd name="connsiteX9" fmla="*/ 4229 w 1238561"/>
                  <a:gd name="connsiteY9" fmla="*/ 738745 h 3554454"/>
                  <a:gd name="connsiteX10" fmla="*/ 4517 w 1238561"/>
                  <a:gd name="connsiteY10" fmla="*/ 547356 h 3554454"/>
                  <a:gd name="connsiteX11" fmla="*/ 142725 w 1238561"/>
                  <a:gd name="connsiteY11" fmla="*/ 433889 h 3554454"/>
                  <a:gd name="connsiteX12" fmla="*/ 4544 w 1238561"/>
                  <a:gd name="connsiteY12" fmla="*/ 529262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0 w 1238561"/>
                  <a:gd name="connsiteY9" fmla="*/ 738745 h 3554454"/>
                  <a:gd name="connsiteX10" fmla="*/ 4229 w 1238561"/>
                  <a:gd name="connsiteY10" fmla="*/ 738745 h 3554454"/>
                  <a:gd name="connsiteX11" fmla="*/ 4517 w 1238561"/>
                  <a:gd name="connsiteY11" fmla="*/ 547356 h 3554454"/>
                  <a:gd name="connsiteX12" fmla="*/ 4544 w 1238561"/>
                  <a:gd name="connsiteY12" fmla="*/ 529262 h 3554454"/>
                  <a:gd name="connsiteX13" fmla="*/ 5340 w 1238561"/>
                  <a:gd name="connsiteY13" fmla="*/ 0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0 w 1238561"/>
                  <a:gd name="connsiteY9" fmla="*/ 738745 h 3554454"/>
                  <a:gd name="connsiteX10" fmla="*/ 4517 w 1238561"/>
                  <a:gd name="connsiteY10" fmla="*/ 547356 h 3554454"/>
                  <a:gd name="connsiteX11" fmla="*/ 4544 w 1238561"/>
                  <a:gd name="connsiteY11" fmla="*/ 529262 h 3554454"/>
                  <a:gd name="connsiteX12" fmla="*/ 5340 w 1238561"/>
                  <a:gd name="connsiteY12" fmla="*/ 0 h 3554454"/>
                  <a:gd name="connsiteX0" fmla="*/ 1040327 w 1307392"/>
                  <a:gd name="connsiteY0" fmla="*/ 2108655 h 3669103"/>
                  <a:gd name="connsiteX1" fmla="*/ 971097 w 1307392"/>
                  <a:gd name="connsiteY1" fmla="*/ 2159147 h 3669103"/>
                  <a:gd name="connsiteX2" fmla="*/ 971097 w 1307392"/>
                  <a:gd name="connsiteY2" fmla="*/ 2162540 h 3669103"/>
                  <a:gd name="connsiteX3" fmla="*/ 1040327 w 1307392"/>
                  <a:gd name="connsiteY3" fmla="*/ 2108655 h 3669103"/>
                  <a:gd name="connsiteX4" fmla="*/ 74171 w 1307392"/>
                  <a:gd name="connsiteY4" fmla="*/ 114649 h 3669103"/>
                  <a:gd name="connsiteX5" fmla="*/ 1074450 w 1307392"/>
                  <a:gd name="connsiteY5" fmla="*/ 3157390 h 3669103"/>
                  <a:gd name="connsiteX6" fmla="*/ 68831 w 1307392"/>
                  <a:gd name="connsiteY6" fmla="*/ 3668671 h 3669103"/>
                  <a:gd name="connsiteX7" fmla="*/ 69361 w 1307392"/>
                  <a:gd name="connsiteY7" fmla="*/ 3315937 h 3669103"/>
                  <a:gd name="connsiteX8" fmla="*/ 68831 w 1307392"/>
                  <a:gd name="connsiteY8" fmla="*/ 3315937 h 3669103"/>
                  <a:gd name="connsiteX9" fmla="*/ 68831 w 1307392"/>
                  <a:gd name="connsiteY9" fmla="*/ 853394 h 3669103"/>
                  <a:gd name="connsiteX10" fmla="*/ 73348 w 1307392"/>
                  <a:gd name="connsiteY10" fmla="*/ 662005 h 3669103"/>
                  <a:gd name="connsiteX11" fmla="*/ 74171 w 1307392"/>
                  <a:gd name="connsiteY11" fmla="*/ 114649 h 3669103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0 w 1238561"/>
                  <a:gd name="connsiteY9" fmla="*/ 738745 h 3554454"/>
                  <a:gd name="connsiteX10" fmla="*/ 5340 w 1238561"/>
                  <a:gd name="connsiteY10" fmla="*/ 0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5340 w 1238561"/>
                  <a:gd name="connsiteY9" fmla="*/ 0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5340 w 1238561"/>
                  <a:gd name="connsiteY8" fmla="*/ 0 h 3554454"/>
                  <a:gd name="connsiteX0" fmla="*/ 1094221 w 1361286"/>
                  <a:gd name="connsiteY0" fmla="*/ 1994006 h 3554454"/>
                  <a:gd name="connsiteX1" fmla="*/ 1024991 w 1361286"/>
                  <a:gd name="connsiteY1" fmla="*/ 2044498 h 3554454"/>
                  <a:gd name="connsiteX2" fmla="*/ 1024991 w 1361286"/>
                  <a:gd name="connsiteY2" fmla="*/ 2047891 h 3554454"/>
                  <a:gd name="connsiteX3" fmla="*/ 1094221 w 1361286"/>
                  <a:gd name="connsiteY3" fmla="*/ 1994006 h 3554454"/>
                  <a:gd name="connsiteX4" fmla="*/ 128065 w 1361286"/>
                  <a:gd name="connsiteY4" fmla="*/ 0 h 3554454"/>
                  <a:gd name="connsiteX5" fmla="*/ 1128344 w 1361286"/>
                  <a:gd name="connsiteY5" fmla="*/ 3042741 h 3554454"/>
                  <a:gd name="connsiteX6" fmla="*/ 122725 w 1361286"/>
                  <a:gd name="connsiteY6" fmla="*/ 3554022 h 3554454"/>
                  <a:gd name="connsiteX7" fmla="*/ 128065 w 1361286"/>
                  <a:gd name="connsiteY7" fmla="*/ 0 h 3554454"/>
                  <a:gd name="connsiteX0" fmla="*/ 1024991 w 1361286"/>
                  <a:gd name="connsiteY0" fmla="*/ 2047891 h 3554454"/>
                  <a:gd name="connsiteX1" fmla="*/ 1024991 w 1361286"/>
                  <a:gd name="connsiteY1" fmla="*/ 2044498 h 3554454"/>
                  <a:gd name="connsiteX2" fmla="*/ 1024991 w 1361286"/>
                  <a:gd name="connsiteY2" fmla="*/ 2047891 h 3554454"/>
                  <a:gd name="connsiteX3" fmla="*/ 128065 w 1361286"/>
                  <a:gd name="connsiteY3" fmla="*/ 0 h 3554454"/>
                  <a:gd name="connsiteX4" fmla="*/ 1128344 w 1361286"/>
                  <a:gd name="connsiteY4" fmla="*/ 3042741 h 3554454"/>
                  <a:gd name="connsiteX5" fmla="*/ 122725 w 1361286"/>
                  <a:gd name="connsiteY5" fmla="*/ 3554022 h 3554454"/>
                  <a:gd name="connsiteX6" fmla="*/ 128065 w 1361286"/>
                  <a:gd name="connsiteY6" fmla="*/ 0 h 3554454"/>
                  <a:gd name="connsiteX0" fmla="*/ 128065 w 1361286"/>
                  <a:gd name="connsiteY0" fmla="*/ 0 h 3554454"/>
                  <a:gd name="connsiteX1" fmla="*/ 1128344 w 1361286"/>
                  <a:gd name="connsiteY1" fmla="*/ 3042741 h 3554454"/>
                  <a:gd name="connsiteX2" fmla="*/ 122725 w 1361286"/>
                  <a:gd name="connsiteY2" fmla="*/ 3554022 h 3554454"/>
                  <a:gd name="connsiteX3" fmla="*/ 128065 w 1361286"/>
                  <a:gd name="connsiteY3" fmla="*/ 0 h 3554454"/>
                  <a:gd name="connsiteX0" fmla="*/ 79085 w 1312306"/>
                  <a:gd name="connsiteY0" fmla="*/ 0 h 3554454"/>
                  <a:gd name="connsiteX1" fmla="*/ 1079364 w 1312306"/>
                  <a:gd name="connsiteY1" fmla="*/ 3042741 h 3554454"/>
                  <a:gd name="connsiteX2" fmla="*/ 73745 w 1312306"/>
                  <a:gd name="connsiteY2" fmla="*/ 3554022 h 3554454"/>
                  <a:gd name="connsiteX3" fmla="*/ 79085 w 1312306"/>
                  <a:gd name="connsiteY3" fmla="*/ 0 h 3554454"/>
                  <a:gd name="connsiteX0" fmla="*/ 6744 w 1239965"/>
                  <a:gd name="connsiteY0" fmla="*/ 0 h 3554454"/>
                  <a:gd name="connsiteX1" fmla="*/ 1007023 w 1239965"/>
                  <a:gd name="connsiteY1" fmla="*/ 3042741 h 3554454"/>
                  <a:gd name="connsiteX2" fmla="*/ 1404 w 1239965"/>
                  <a:gd name="connsiteY2" fmla="*/ 3554022 h 3554454"/>
                  <a:gd name="connsiteX3" fmla="*/ 6744 w 1239965"/>
                  <a:gd name="connsiteY3" fmla="*/ 0 h 3554454"/>
                  <a:gd name="connsiteX0" fmla="*/ 6744 w 1239965"/>
                  <a:gd name="connsiteY0" fmla="*/ 0 h 3554022"/>
                  <a:gd name="connsiteX1" fmla="*/ 1007023 w 1239965"/>
                  <a:gd name="connsiteY1" fmla="*/ 3042741 h 3554022"/>
                  <a:gd name="connsiteX2" fmla="*/ 1404 w 1239965"/>
                  <a:gd name="connsiteY2" fmla="*/ 3554022 h 3554022"/>
                  <a:gd name="connsiteX3" fmla="*/ 6744 w 1239965"/>
                  <a:gd name="connsiteY3" fmla="*/ 0 h 3554022"/>
                  <a:gd name="connsiteX0" fmla="*/ 12129 w 1245350"/>
                  <a:gd name="connsiteY0" fmla="*/ 0 h 3799760"/>
                  <a:gd name="connsiteX1" fmla="*/ 1012408 w 1245350"/>
                  <a:gd name="connsiteY1" fmla="*/ 3042741 h 3799760"/>
                  <a:gd name="connsiteX2" fmla="*/ 796 w 1245350"/>
                  <a:gd name="connsiteY2" fmla="*/ 3799760 h 3799760"/>
                  <a:gd name="connsiteX3" fmla="*/ 12129 w 1245350"/>
                  <a:gd name="connsiteY3" fmla="*/ 0 h 3799760"/>
                  <a:gd name="connsiteX0" fmla="*/ 12129 w 1245350"/>
                  <a:gd name="connsiteY0" fmla="*/ 0 h 3799760"/>
                  <a:gd name="connsiteX1" fmla="*/ 1012408 w 1245350"/>
                  <a:gd name="connsiteY1" fmla="*/ 3042741 h 3799760"/>
                  <a:gd name="connsiteX2" fmla="*/ 796 w 1245350"/>
                  <a:gd name="connsiteY2" fmla="*/ 3799760 h 3799760"/>
                  <a:gd name="connsiteX3" fmla="*/ 12129 w 1245350"/>
                  <a:gd name="connsiteY3" fmla="*/ 0 h 3799760"/>
                  <a:gd name="connsiteX0" fmla="*/ 12129 w 1245350"/>
                  <a:gd name="connsiteY0" fmla="*/ 0 h 3799760"/>
                  <a:gd name="connsiteX1" fmla="*/ 1012408 w 1245350"/>
                  <a:gd name="connsiteY1" fmla="*/ 3042741 h 3799760"/>
                  <a:gd name="connsiteX2" fmla="*/ 796 w 1245350"/>
                  <a:gd name="connsiteY2" fmla="*/ 3799760 h 3799760"/>
                  <a:gd name="connsiteX3" fmla="*/ 12129 w 1245350"/>
                  <a:gd name="connsiteY3" fmla="*/ 0 h 3799760"/>
                  <a:gd name="connsiteX0" fmla="*/ 12129 w 1250593"/>
                  <a:gd name="connsiteY0" fmla="*/ 0 h 3799760"/>
                  <a:gd name="connsiteX1" fmla="*/ 1012408 w 1250593"/>
                  <a:gd name="connsiteY1" fmla="*/ 3042741 h 3799760"/>
                  <a:gd name="connsiteX2" fmla="*/ 796 w 1250593"/>
                  <a:gd name="connsiteY2" fmla="*/ 3799760 h 3799760"/>
                  <a:gd name="connsiteX3" fmla="*/ 12129 w 1250593"/>
                  <a:gd name="connsiteY3" fmla="*/ 0 h 3799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0593" h="3799760">
                    <a:moveTo>
                      <a:pt x="12129" y="0"/>
                    </a:moveTo>
                    <a:cubicBezTo>
                      <a:pt x="1087249" y="1329443"/>
                      <a:pt x="1580471" y="2092739"/>
                      <a:pt x="1012408" y="3042741"/>
                    </a:cubicBezTo>
                    <a:cubicBezTo>
                      <a:pt x="785377" y="3374627"/>
                      <a:pt x="484162" y="3480929"/>
                      <a:pt x="796" y="3799760"/>
                    </a:cubicBezTo>
                    <a:cubicBezTo>
                      <a:pt x="-2955" y="3265477"/>
                      <a:pt x="7488" y="302497"/>
                      <a:pt x="12129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0">
                      <a:schemeClr val="bg1">
                        <a:alpha val="8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127000" dist="38100" dir="8100000" algn="tr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27" name="그룹 94">
            <a:extLst>
              <a:ext uri="{FF2B5EF4-FFF2-40B4-BE49-F238E27FC236}">
                <a16:creationId xmlns:a16="http://schemas.microsoft.com/office/drawing/2014/main" id="{CAE4C6DF-3ABB-4167-8558-BD6168CECE05}"/>
              </a:ext>
            </a:extLst>
          </p:cNvPr>
          <p:cNvGrpSpPr/>
          <p:nvPr/>
        </p:nvGrpSpPr>
        <p:grpSpPr>
          <a:xfrm>
            <a:off x="3948422" y="2903001"/>
            <a:ext cx="2018539" cy="1320092"/>
            <a:chOff x="4074886" y="2854361"/>
            <a:chExt cx="2018539" cy="1320092"/>
          </a:xfrm>
        </p:grpSpPr>
        <p:sp>
          <p:nvSpPr>
            <p:cNvPr id="28" name="자유형: 도형 84">
              <a:extLst>
                <a:ext uri="{FF2B5EF4-FFF2-40B4-BE49-F238E27FC236}">
                  <a16:creationId xmlns:a16="http://schemas.microsoft.com/office/drawing/2014/main" id="{1502168D-8E06-4FEC-9624-EC8E0AC73146}"/>
                </a:ext>
              </a:extLst>
            </p:cNvPr>
            <p:cNvSpPr/>
            <p:nvPr/>
          </p:nvSpPr>
          <p:spPr>
            <a:xfrm rot="18600000">
              <a:off x="4424110" y="2505137"/>
              <a:ext cx="1320092" cy="2018539"/>
            </a:xfrm>
            <a:custGeom>
              <a:avLst/>
              <a:gdLst>
                <a:gd name="connsiteX0" fmla="*/ 613982 w 1224000"/>
                <a:gd name="connsiteY0" fmla="*/ 0 h 1871605"/>
                <a:gd name="connsiteX1" fmla="*/ 1106679 w 1224000"/>
                <a:gd name="connsiteY1" fmla="*/ 1498728 h 1871605"/>
                <a:gd name="connsiteX2" fmla="*/ 693581 w 1224000"/>
                <a:gd name="connsiteY2" fmla="*/ 1817199 h 1871605"/>
                <a:gd name="connsiteX3" fmla="*/ 615619 w 1224000"/>
                <a:gd name="connsiteY3" fmla="*/ 1866994 h 1871605"/>
                <a:gd name="connsiteX4" fmla="*/ 615599 w 1224000"/>
                <a:gd name="connsiteY4" fmla="*/ 1871605 h 1871605"/>
                <a:gd name="connsiteX5" fmla="*/ 611999 w 1224000"/>
                <a:gd name="connsiteY5" fmla="*/ 1869306 h 1871605"/>
                <a:gd name="connsiteX6" fmla="*/ 608400 w 1224000"/>
                <a:gd name="connsiteY6" fmla="*/ 1871605 h 1871605"/>
                <a:gd name="connsiteX7" fmla="*/ 608380 w 1224000"/>
                <a:gd name="connsiteY7" fmla="*/ 1866995 h 1871605"/>
                <a:gd name="connsiteX8" fmla="*/ 530418 w 1224000"/>
                <a:gd name="connsiteY8" fmla="*/ 1817200 h 1871605"/>
                <a:gd name="connsiteX9" fmla="*/ 117320 w 1224000"/>
                <a:gd name="connsiteY9" fmla="*/ 1498730 h 1871605"/>
                <a:gd name="connsiteX10" fmla="*/ 610017 w 1224000"/>
                <a:gd name="connsiteY10" fmla="*/ 1 h 1871605"/>
                <a:gd name="connsiteX11" fmla="*/ 611540 w 1224000"/>
                <a:gd name="connsiteY11" fmla="*/ 205499 h 1871605"/>
                <a:gd name="connsiteX12" fmla="*/ 612000 w 1224000"/>
                <a:gd name="connsiteY12" fmla="*/ 295895 h 1871605"/>
                <a:gd name="connsiteX13" fmla="*/ 612460 w 1224000"/>
                <a:gd name="connsiteY13" fmla="*/ 205498 h 1871605"/>
                <a:gd name="connsiteX14" fmla="*/ 613982 w 1224000"/>
                <a:gd name="connsiteY14" fmla="*/ 0 h 1871605"/>
                <a:gd name="connsiteX0" fmla="*/ 613982 w 1224000"/>
                <a:gd name="connsiteY0" fmla="*/ 0 h 1871605"/>
                <a:gd name="connsiteX1" fmla="*/ 1106679 w 1224000"/>
                <a:gd name="connsiteY1" fmla="*/ 1498728 h 1871605"/>
                <a:gd name="connsiteX2" fmla="*/ 693581 w 1224000"/>
                <a:gd name="connsiteY2" fmla="*/ 1817199 h 1871605"/>
                <a:gd name="connsiteX3" fmla="*/ 615619 w 1224000"/>
                <a:gd name="connsiteY3" fmla="*/ 1866994 h 1871605"/>
                <a:gd name="connsiteX4" fmla="*/ 615599 w 1224000"/>
                <a:gd name="connsiteY4" fmla="*/ 1871605 h 1871605"/>
                <a:gd name="connsiteX5" fmla="*/ 611999 w 1224000"/>
                <a:gd name="connsiteY5" fmla="*/ 1869306 h 1871605"/>
                <a:gd name="connsiteX6" fmla="*/ 608400 w 1224000"/>
                <a:gd name="connsiteY6" fmla="*/ 1871605 h 1871605"/>
                <a:gd name="connsiteX7" fmla="*/ 608380 w 1224000"/>
                <a:gd name="connsiteY7" fmla="*/ 1866995 h 1871605"/>
                <a:gd name="connsiteX8" fmla="*/ 530418 w 1224000"/>
                <a:gd name="connsiteY8" fmla="*/ 1817200 h 1871605"/>
                <a:gd name="connsiteX9" fmla="*/ 117320 w 1224000"/>
                <a:gd name="connsiteY9" fmla="*/ 1498730 h 1871605"/>
                <a:gd name="connsiteX10" fmla="*/ 610017 w 1224000"/>
                <a:gd name="connsiteY10" fmla="*/ 1 h 1871605"/>
                <a:gd name="connsiteX11" fmla="*/ 611540 w 1224000"/>
                <a:gd name="connsiteY11" fmla="*/ 205499 h 1871605"/>
                <a:gd name="connsiteX12" fmla="*/ 612460 w 1224000"/>
                <a:gd name="connsiteY12" fmla="*/ 205498 h 1871605"/>
                <a:gd name="connsiteX13" fmla="*/ 613982 w 1224000"/>
                <a:gd name="connsiteY13" fmla="*/ 0 h 1871605"/>
                <a:gd name="connsiteX0" fmla="*/ 613982 w 1224000"/>
                <a:gd name="connsiteY0" fmla="*/ 61412 h 1933017"/>
                <a:gd name="connsiteX1" fmla="*/ 1106679 w 1224000"/>
                <a:gd name="connsiteY1" fmla="*/ 1560140 h 1933017"/>
                <a:gd name="connsiteX2" fmla="*/ 693581 w 1224000"/>
                <a:gd name="connsiteY2" fmla="*/ 1878611 h 1933017"/>
                <a:gd name="connsiteX3" fmla="*/ 615619 w 1224000"/>
                <a:gd name="connsiteY3" fmla="*/ 1928406 h 1933017"/>
                <a:gd name="connsiteX4" fmla="*/ 615599 w 1224000"/>
                <a:gd name="connsiteY4" fmla="*/ 1933017 h 1933017"/>
                <a:gd name="connsiteX5" fmla="*/ 611999 w 1224000"/>
                <a:gd name="connsiteY5" fmla="*/ 1930718 h 1933017"/>
                <a:gd name="connsiteX6" fmla="*/ 608400 w 1224000"/>
                <a:gd name="connsiteY6" fmla="*/ 1933017 h 1933017"/>
                <a:gd name="connsiteX7" fmla="*/ 608380 w 1224000"/>
                <a:gd name="connsiteY7" fmla="*/ 1928407 h 1933017"/>
                <a:gd name="connsiteX8" fmla="*/ 530418 w 1224000"/>
                <a:gd name="connsiteY8" fmla="*/ 1878612 h 1933017"/>
                <a:gd name="connsiteX9" fmla="*/ 117320 w 1224000"/>
                <a:gd name="connsiteY9" fmla="*/ 1560142 h 1933017"/>
                <a:gd name="connsiteX10" fmla="*/ 610017 w 1224000"/>
                <a:gd name="connsiteY10" fmla="*/ 61413 h 1933017"/>
                <a:gd name="connsiteX11" fmla="*/ 611540 w 1224000"/>
                <a:gd name="connsiteY11" fmla="*/ 266911 h 1933017"/>
                <a:gd name="connsiteX12" fmla="*/ 613982 w 1224000"/>
                <a:gd name="connsiteY12" fmla="*/ 61412 h 1933017"/>
                <a:gd name="connsiteX0" fmla="*/ 613982 w 1224000"/>
                <a:gd name="connsiteY0" fmla="*/ 187340 h 2058945"/>
                <a:gd name="connsiteX1" fmla="*/ 1106679 w 1224000"/>
                <a:gd name="connsiteY1" fmla="*/ 1686068 h 2058945"/>
                <a:gd name="connsiteX2" fmla="*/ 693581 w 1224000"/>
                <a:gd name="connsiteY2" fmla="*/ 2004539 h 2058945"/>
                <a:gd name="connsiteX3" fmla="*/ 615619 w 1224000"/>
                <a:gd name="connsiteY3" fmla="*/ 2054334 h 2058945"/>
                <a:gd name="connsiteX4" fmla="*/ 615599 w 1224000"/>
                <a:gd name="connsiteY4" fmla="*/ 2058945 h 2058945"/>
                <a:gd name="connsiteX5" fmla="*/ 611999 w 1224000"/>
                <a:gd name="connsiteY5" fmla="*/ 2056646 h 2058945"/>
                <a:gd name="connsiteX6" fmla="*/ 608400 w 1224000"/>
                <a:gd name="connsiteY6" fmla="*/ 2058945 h 2058945"/>
                <a:gd name="connsiteX7" fmla="*/ 608380 w 1224000"/>
                <a:gd name="connsiteY7" fmla="*/ 2054335 h 2058945"/>
                <a:gd name="connsiteX8" fmla="*/ 530418 w 1224000"/>
                <a:gd name="connsiteY8" fmla="*/ 2004540 h 2058945"/>
                <a:gd name="connsiteX9" fmla="*/ 117320 w 1224000"/>
                <a:gd name="connsiteY9" fmla="*/ 1686070 h 2058945"/>
                <a:gd name="connsiteX10" fmla="*/ 610017 w 1224000"/>
                <a:gd name="connsiteY10" fmla="*/ 187341 h 2058945"/>
                <a:gd name="connsiteX11" fmla="*/ 613982 w 1224000"/>
                <a:gd name="connsiteY11" fmla="*/ 187340 h 2058945"/>
                <a:gd name="connsiteX0" fmla="*/ 613982 w 1224000"/>
                <a:gd name="connsiteY0" fmla="*/ 93965 h 1965570"/>
                <a:gd name="connsiteX1" fmla="*/ 1106679 w 1224000"/>
                <a:gd name="connsiteY1" fmla="*/ 1592693 h 1965570"/>
                <a:gd name="connsiteX2" fmla="*/ 693581 w 1224000"/>
                <a:gd name="connsiteY2" fmla="*/ 1911164 h 1965570"/>
                <a:gd name="connsiteX3" fmla="*/ 615619 w 1224000"/>
                <a:gd name="connsiteY3" fmla="*/ 1960959 h 1965570"/>
                <a:gd name="connsiteX4" fmla="*/ 615599 w 1224000"/>
                <a:gd name="connsiteY4" fmla="*/ 1965570 h 1965570"/>
                <a:gd name="connsiteX5" fmla="*/ 611999 w 1224000"/>
                <a:gd name="connsiteY5" fmla="*/ 1963271 h 1965570"/>
                <a:gd name="connsiteX6" fmla="*/ 608400 w 1224000"/>
                <a:gd name="connsiteY6" fmla="*/ 1965570 h 1965570"/>
                <a:gd name="connsiteX7" fmla="*/ 608380 w 1224000"/>
                <a:gd name="connsiteY7" fmla="*/ 1960960 h 1965570"/>
                <a:gd name="connsiteX8" fmla="*/ 530418 w 1224000"/>
                <a:gd name="connsiteY8" fmla="*/ 1911165 h 1965570"/>
                <a:gd name="connsiteX9" fmla="*/ 117320 w 1224000"/>
                <a:gd name="connsiteY9" fmla="*/ 1592695 h 1965570"/>
                <a:gd name="connsiteX10" fmla="*/ 610017 w 1224000"/>
                <a:gd name="connsiteY10" fmla="*/ 93966 h 1965570"/>
                <a:gd name="connsiteX11" fmla="*/ 613982 w 1224000"/>
                <a:gd name="connsiteY11" fmla="*/ 93965 h 1965570"/>
                <a:gd name="connsiteX0" fmla="*/ 613982 w 1224000"/>
                <a:gd name="connsiteY0" fmla="*/ 0 h 1871605"/>
                <a:gd name="connsiteX1" fmla="*/ 1106679 w 1224000"/>
                <a:gd name="connsiteY1" fmla="*/ 1498728 h 1871605"/>
                <a:gd name="connsiteX2" fmla="*/ 693581 w 1224000"/>
                <a:gd name="connsiteY2" fmla="*/ 1817199 h 1871605"/>
                <a:gd name="connsiteX3" fmla="*/ 615619 w 1224000"/>
                <a:gd name="connsiteY3" fmla="*/ 1866994 h 1871605"/>
                <a:gd name="connsiteX4" fmla="*/ 615599 w 1224000"/>
                <a:gd name="connsiteY4" fmla="*/ 1871605 h 1871605"/>
                <a:gd name="connsiteX5" fmla="*/ 611999 w 1224000"/>
                <a:gd name="connsiteY5" fmla="*/ 1869306 h 1871605"/>
                <a:gd name="connsiteX6" fmla="*/ 608400 w 1224000"/>
                <a:gd name="connsiteY6" fmla="*/ 1871605 h 1871605"/>
                <a:gd name="connsiteX7" fmla="*/ 608380 w 1224000"/>
                <a:gd name="connsiteY7" fmla="*/ 1866995 h 1871605"/>
                <a:gd name="connsiteX8" fmla="*/ 530418 w 1224000"/>
                <a:gd name="connsiteY8" fmla="*/ 1817200 h 1871605"/>
                <a:gd name="connsiteX9" fmla="*/ 117320 w 1224000"/>
                <a:gd name="connsiteY9" fmla="*/ 1498730 h 1871605"/>
                <a:gd name="connsiteX10" fmla="*/ 610017 w 1224000"/>
                <a:gd name="connsiteY10" fmla="*/ 1 h 1871605"/>
                <a:gd name="connsiteX11" fmla="*/ 613982 w 1224000"/>
                <a:gd name="connsiteY11" fmla="*/ 0 h 187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24000" h="1871605">
                  <a:moveTo>
                    <a:pt x="613982" y="0"/>
                  </a:moveTo>
                  <a:cubicBezTo>
                    <a:pt x="1143543" y="654829"/>
                    <a:pt x="1386485" y="1030797"/>
                    <a:pt x="1106679" y="1498728"/>
                  </a:cubicBezTo>
                  <a:cubicBezTo>
                    <a:pt x="1008832" y="1641768"/>
                    <a:pt x="883008" y="1699737"/>
                    <a:pt x="693581" y="1817199"/>
                  </a:cubicBezTo>
                  <a:lnTo>
                    <a:pt x="615619" y="1866994"/>
                  </a:lnTo>
                  <a:cubicBezTo>
                    <a:pt x="615612" y="1868531"/>
                    <a:pt x="615606" y="1870068"/>
                    <a:pt x="615599" y="1871605"/>
                  </a:cubicBezTo>
                  <a:lnTo>
                    <a:pt x="611999" y="1869306"/>
                  </a:lnTo>
                  <a:lnTo>
                    <a:pt x="608400" y="1871605"/>
                  </a:lnTo>
                  <a:cubicBezTo>
                    <a:pt x="608393" y="1870068"/>
                    <a:pt x="608387" y="1868532"/>
                    <a:pt x="608380" y="1866995"/>
                  </a:cubicBezTo>
                  <a:lnTo>
                    <a:pt x="530418" y="1817200"/>
                  </a:lnTo>
                  <a:cubicBezTo>
                    <a:pt x="340992" y="1699737"/>
                    <a:pt x="215168" y="1641769"/>
                    <a:pt x="117320" y="1498730"/>
                  </a:cubicBezTo>
                  <a:cubicBezTo>
                    <a:pt x="-162485" y="1030798"/>
                    <a:pt x="80456" y="654829"/>
                    <a:pt x="610017" y="1"/>
                  </a:cubicBezTo>
                  <a:cubicBezTo>
                    <a:pt x="519257" y="111592"/>
                    <a:pt x="535763" y="87434"/>
                    <a:pt x="613982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127000" dist="38100" dir="8100000" algn="tr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cs typeface="B Nazanin" panose="00000700000000000000" pitchFamily="2" charset="-78"/>
              </a:endParaRPr>
            </a:p>
          </p:txBody>
        </p:sp>
        <p:grpSp>
          <p:nvGrpSpPr>
            <p:cNvPr id="29" name="그룹 38">
              <a:extLst>
                <a:ext uri="{FF2B5EF4-FFF2-40B4-BE49-F238E27FC236}">
                  <a16:creationId xmlns:a16="http://schemas.microsoft.com/office/drawing/2014/main" id="{EDCC874D-FD54-4290-9124-371D6FEDCE2B}"/>
                </a:ext>
              </a:extLst>
            </p:cNvPr>
            <p:cNvGrpSpPr>
              <a:grpSpLocks noChangeAspect="1"/>
            </p:cNvGrpSpPr>
            <p:nvPr/>
          </p:nvGrpSpPr>
          <p:grpSpPr>
            <a:xfrm rot="18600000">
              <a:off x="4514654" y="2611491"/>
              <a:ext cx="1224000" cy="1871605"/>
              <a:chOff x="7802252" y="3843164"/>
              <a:chExt cx="1086284" cy="1661029"/>
            </a:xfrm>
          </p:grpSpPr>
          <p:sp>
            <p:nvSpPr>
              <p:cNvPr id="30" name="자유형: 도형 39">
                <a:extLst>
                  <a:ext uri="{FF2B5EF4-FFF2-40B4-BE49-F238E27FC236}">
                    <a16:creationId xmlns:a16="http://schemas.microsoft.com/office/drawing/2014/main" id="{D4AB7C16-680D-4E72-BA62-DDFF3D83A089}"/>
                  </a:ext>
                </a:extLst>
              </p:cNvPr>
              <p:cNvSpPr/>
              <p:nvPr/>
            </p:nvSpPr>
            <p:spPr>
              <a:xfrm>
                <a:off x="8341851" y="3843164"/>
                <a:ext cx="546685" cy="1661029"/>
              </a:xfrm>
              <a:custGeom>
                <a:avLst/>
                <a:gdLst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5340 w 1238561"/>
                  <a:gd name="connsiteY3" fmla="*/ 0 h 3554454"/>
                  <a:gd name="connsiteX4" fmla="*/ 1005619 w 1238561"/>
                  <a:gd name="connsiteY4" fmla="*/ 3042741 h 3554454"/>
                  <a:gd name="connsiteX5" fmla="*/ 0 w 1238561"/>
                  <a:gd name="connsiteY5" fmla="*/ 3554022 h 3554454"/>
                  <a:gd name="connsiteX6" fmla="*/ 530 w 1238561"/>
                  <a:gd name="connsiteY6" fmla="*/ 3201288 h 3554454"/>
                  <a:gd name="connsiteX7" fmla="*/ 0 w 1238561"/>
                  <a:gd name="connsiteY7" fmla="*/ 3201288 h 3554454"/>
                  <a:gd name="connsiteX8" fmla="*/ 0 w 1238561"/>
                  <a:gd name="connsiteY8" fmla="*/ 738745 h 3554454"/>
                  <a:gd name="connsiteX9" fmla="*/ 4229 w 1238561"/>
                  <a:gd name="connsiteY9" fmla="*/ 738745 h 3554454"/>
                  <a:gd name="connsiteX10" fmla="*/ 4517 w 1238561"/>
                  <a:gd name="connsiteY10" fmla="*/ 547356 h 3554454"/>
                  <a:gd name="connsiteX11" fmla="*/ 142725 w 1238561"/>
                  <a:gd name="connsiteY11" fmla="*/ 433889 h 3554454"/>
                  <a:gd name="connsiteX12" fmla="*/ 4544 w 1238561"/>
                  <a:gd name="connsiteY12" fmla="*/ 529262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0 w 1238561"/>
                  <a:gd name="connsiteY9" fmla="*/ 738745 h 3554454"/>
                  <a:gd name="connsiteX10" fmla="*/ 4229 w 1238561"/>
                  <a:gd name="connsiteY10" fmla="*/ 738745 h 3554454"/>
                  <a:gd name="connsiteX11" fmla="*/ 4517 w 1238561"/>
                  <a:gd name="connsiteY11" fmla="*/ 547356 h 3554454"/>
                  <a:gd name="connsiteX12" fmla="*/ 4544 w 1238561"/>
                  <a:gd name="connsiteY12" fmla="*/ 529262 h 3554454"/>
                  <a:gd name="connsiteX13" fmla="*/ 5340 w 1238561"/>
                  <a:gd name="connsiteY13" fmla="*/ 0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0 w 1238561"/>
                  <a:gd name="connsiteY9" fmla="*/ 738745 h 3554454"/>
                  <a:gd name="connsiteX10" fmla="*/ 4517 w 1238561"/>
                  <a:gd name="connsiteY10" fmla="*/ 547356 h 3554454"/>
                  <a:gd name="connsiteX11" fmla="*/ 4544 w 1238561"/>
                  <a:gd name="connsiteY11" fmla="*/ 529262 h 3554454"/>
                  <a:gd name="connsiteX12" fmla="*/ 5340 w 1238561"/>
                  <a:gd name="connsiteY12" fmla="*/ 0 h 3554454"/>
                  <a:gd name="connsiteX0" fmla="*/ 1040327 w 1307392"/>
                  <a:gd name="connsiteY0" fmla="*/ 2108655 h 3669103"/>
                  <a:gd name="connsiteX1" fmla="*/ 971097 w 1307392"/>
                  <a:gd name="connsiteY1" fmla="*/ 2159147 h 3669103"/>
                  <a:gd name="connsiteX2" fmla="*/ 971097 w 1307392"/>
                  <a:gd name="connsiteY2" fmla="*/ 2162540 h 3669103"/>
                  <a:gd name="connsiteX3" fmla="*/ 1040327 w 1307392"/>
                  <a:gd name="connsiteY3" fmla="*/ 2108655 h 3669103"/>
                  <a:gd name="connsiteX4" fmla="*/ 74171 w 1307392"/>
                  <a:gd name="connsiteY4" fmla="*/ 114649 h 3669103"/>
                  <a:gd name="connsiteX5" fmla="*/ 1074450 w 1307392"/>
                  <a:gd name="connsiteY5" fmla="*/ 3157390 h 3669103"/>
                  <a:gd name="connsiteX6" fmla="*/ 68831 w 1307392"/>
                  <a:gd name="connsiteY6" fmla="*/ 3668671 h 3669103"/>
                  <a:gd name="connsiteX7" fmla="*/ 69361 w 1307392"/>
                  <a:gd name="connsiteY7" fmla="*/ 3315937 h 3669103"/>
                  <a:gd name="connsiteX8" fmla="*/ 68831 w 1307392"/>
                  <a:gd name="connsiteY8" fmla="*/ 3315937 h 3669103"/>
                  <a:gd name="connsiteX9" fmla="*/ 68831 w 1307392"/>
                  <a:gd name="connsiteY9" fmla="*/ 853394 h 3669103"/>
                  <a:gd name="connsiteX10" fmla="*/ 73348 w 1307392"/>
                  <a:gd name="connsiteY10" fmla="*/ 662005 h 3669103"/>
                  <a:gd name="connsiteX11" fmla="*/ 74171 w 1307392"/>
                  <a:gd name="connsiteY11" fmla="*/ 114649 h 3669103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0 w 1238561"/>
                  <a:gd name="connsiteY9" fmla="*/ 738745 h 3554454"/>
                  <a:gd name="connsiteX10" fmla="*/ 5340 w 1238561"/>
                  <a:gd name="connsiteY10" fmla="*/ 0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5340 w 1238561"/>
                  <a:gd name="connsiteY9" fmla="*/ 0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5340 w 1238561"/>
                  <a:gd name="connsiteY8" fmla="*/ 0 h 3554454"/>
                  <a:gd name="connsiteX0" fmla="*/ 1094221 w 1361286"/>
                  <a:gd name="connsiteY0" fmla="*/ 1994006 h 3554454"/>
                  <a:gd name="connsiteX1" fmla="*/ 1024991 w 1361286"/>
                  <a:gd name="connsiteY1" fmla="*/ 2044498 h 3554454"/>
                  <a:gd name="connsiteX2" fmla="*/ 1024991 w 1361286"/>
                  <a:gd name="connsiteY2" fmla="*/ 2047891 h 3554454"/>
                  <a:gd name="connsiteX3" fmla="*/ 1094221 w 1361286"/>
                  <a:gd name="connsiteY3" fmla="*/ 1994006 h 3554454"/>
                  <a:gd name="connsiteX4" fmla="*/ 128065 w 1361286"/>
                  <a:gd name="connsiteY4" fmla="*/ 0 h 3554454"/>
                  <a:gd name="connsiteX5" fmla="*/ 1128344 w 1361286"/>
                  <a:gd name="connsiteY5" fmla="*/ 3042741 h 3554454"/>
                  <a:gd name="connsiteX6" fmla="*/ 122725 w 1361286"/>
                  <a:gd name="connsiteY6" fmla="*/ 3554022 h 3554454"/>
                  <a:gd name="connsiteX7" fmla="*/ 128065 w 1361286"/>
                  <a:gd name="connsiteY7" fmla="*/ 0 h 3554454"/>
                  <a:gd name="connsiteX0" fmla="*/ 1024991 w 1361286"/>
                  <a:gd name="connsiteY0" fmla="*/ 2047891 h 3554454"/>
                  <a:gd name="connsiteX1" fmla="*/ 1024991 w 1361286"/>
                  <a:gd name="connsiteY1" fmla="*/ 2044498 h 3554454"/>
                  <a:gd name="connsiteX2" fmla="*/ 1024991 w 1361286"/>
                  <a:gd name="connsiteY2" fmla="*/ 2047891 h 3554454"/>
                  <a:gd name="connsiteX3" fmla="*/ 128065 w 1361286"/>
                  <a:gd name="connsiteY3" fmla="*/ 0 h 3554454"/>
                  <a:gd name="connsiteX4" fmla="*/ 1128344 w 1361286"/>
                  <a:gd name="connsiteY4" fmla="*/ 3042741 h 3554454"/>
                  <a:gd name="connsiteX5" fmla="*/ 122725 w 1361286"/>
                  <a:gd name="connsiteY5" fmla="*/ 3554022 h 3554454"/>
                  <a:gd name="connsiteX6" fmla="*/ 128065 w 1361286"/>
                  <a:gd name="connsiteY6" fmla="*/ 0 h 3554454"/>
                  <a:gd name="connsiteX0" fmla="*/ 128065 w 1361286"/>
                  <a:gd name="connsiteY0" fmla="*/ 0 h 3554454"/>
                  <a:gd name="connsiteX1" fmla="*/ 1128344 w 1361286"/>
                  <a:gd name="connsiteY1" fmla="*/ 3042741 h 3554454"/>
                  <a:gd name="connsiteX2" fmla="*/ 122725 w 1361286"/>
                  <a:gd name="connsiteY2" fmla="*/ 3554022 h 3554454"/>
                  <a:gd name="connsiteX3" fmla="*/ 128065 w 1361286"/>
                  <a:gd name="connsiteY3" fmla="*/ 0 h 3554454"/>
                  <a:gd name="connsiteX0" fmla="*/ 79085 w 1312306"/>
                  <a:gd name="connsiteY0" fmla="*/ 0 h 3554454"/>
                  <a:gd name="connsiteX1" fmla="*/ 1079364 w 1312306"/>
                  <a:gd name="connsiteY1" fmla="*/ 3042741 h 3554454"/>
                  <a:gd name="connsiteX2" fmla="*/ 73745 w 1312306"/>
                  <a:gd name="connsiteY2" fmla="*/ 3554022 h 3554454"/>
                  <a:gd name="connsiteX3" fmla="*/ 79085 w 1312306"/>
                  <a:gd name="connsiteY3" fmla="*/ 0 h 3554454"/>
                  <a:gd name="connsiteX0" fmla="*/ 6744 w 1239965"/>
                  <a:gd name="connsiteY0" fmla="*/ 0 h 3554454"/>
                  <a:gd name="connsiteX1" fmla="*/ 1007023 w 1239965"/>
                  <a:gd name="connsiteY1" fmla="*/ 3042741 h 3554454"/>
                  <a:gd name="connsiteX2" fmla="*/ 1404 w 1239965"/>
                  <a:gd name="connsiteY2" fmla="*/ 3554022 h 3554454"/>
                  <a:gd name="connsiteX3" fmla="*/ 6744 w 1239965"/>
                  <a:gd name="connsiteY3" fmla="*/ 0 h 3554454"/>
                  <a:gd name="connsiteX0" fmla="*/ 6744 w 1239965"/>
                  <a:gd name="connsiteY0" fmla="*/ 0 h 3554022"/>
                  <a:gd name="connsiteX1" fmla="*/ 1007023 w 1239965"/>
                  <a:gd name="connsiteY1" fmla="*/ 3042741 h 3554022"/>
                  <a:gd name="connsiteX2" fmla="*/ 1404 w 1239965"/>
                  <a:gd name="connsiteY2" fmla="*/ 3554022 h 3554022"/>
                  <a:gd name="connsiteX3" fmla="*/ 6744 w 1239965"/>
                  <a:gd name="connsiteY3" fmla="*/ 0 h 3554022"/>
                  <a:gd name="connsiteX0" fmla="*/ 12129 w 1245350"/>
                  <a:gd name="connsiteY0" fmla="*/ 0 h 3799760"/>
                  <a:gd name="connsiteX1" fmla="*/ 1012408 w 1245350"/>
                  <a:gd name="connsiteY1" fmla="*/ 3042741 h 3799760"/>
                  <a:gd name="connsiteX2" fmla="*/ 796 w 1245350"/>
                  <a:gd name="connsiteY2" fmla="*/ 3799760 h 3799760"/>
                  <a:gd name="connsiteX3" fmla="*/ 12129 w 1245350"/>
                  <a:gd name="connsiteY3" fmla="*/ 0 h 3799760"/>
                  <a:gd name="connsiteX0" fmla="*/ 12129 w 1245350"/>
                  <a:gd name="connsiteY0" fmla="*/ 0 h 3799760"/>
                  <a:gd name="connsiteX1" fmla="*/ 1012408 w 1245350"/>
                  <a:gd name="connsiteY1" fmla="*/ 3042741 h 3799760"/>
                  <a:gd name="connsiteX2" fmla="*/ 796 w 1245350"/>
                  <a:gd name="connsiteY2" fmla="*/ 3799760 h 3799760"/>
                  <a:gd name="connsiteX3" fmla="*/ 12129 w 1245350"/>
                  <a:gd name="connsiteY3" fmla="*/ 0 h 3799760"/>
                  <a:gd name="connsiteX0" fmla="*/ 12129 w 1245350"/>
                  <a:gd name="connsiteY0" fmla="*/ 0 h 3799760"/>
                  <a:gd name="connsiteX1" fmla="*/ 1012408 w 1245350"/>
                  <a:gd name="connsiteY1" fmla="*/ 3042741 h 3799760"/>
                  <a:gd name="connsiteX2" fmla="*/ 796 w 1245350"/>
                  <a:gd name="connsiteY2" fmla="*/ 3799760 h 3799760"/>
                  <a:gd name="connsiteX3" fmla="*/ 12129 w 1245350"/>
                  <a:gd name="connsiteY3" fmla="*/ 0 h 3799760"/>
                  <a:gd name="connsiteX0" fmla="*/ 12129 w 1250593"/>
                  <a:gd name="connsiteY0" fmla="*/ 0 h 3799760"/>
                  <a:gd name="connsiteX1" fmla="*/ 1012408 w 1250593"/>
                  <a:gd name="connsiteY1" fmla="*/ 3042741 h 3799760"/>
                  <a:gd name="connsiteX2" fmla="*/ 796 w 1250593"/>
                  <a:gd name="connsiteY2" fmla="*/ 3799760 h 3799760"/>
                  <a:gd name="connsiteX3" fmla="*/ 12129 w 1250593"/>
                  <a:gd name="connsiteY3" fmla="*/ 0 h 3799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0593" h="3799760">
                    <a:moveTo>
                      <a:pt x="12129" y="0"/>
                    </a:moveTo>
                    <a:cubicBezTo>
                      <a:pt x="1087249" y="1329443"/>
                      <a:pt x="1580471" y="2092739"/>
                      <a:pt x="1012408" y="3042741"/>
                    </a:cubicBezTo>
                    <a:cubicBezTo>
                      <a:pt x="785377" y="3374627"/>
                      <a:pt x="484162" y="3480929"/>
                      <a:pt x="796" y="3799760"/>
                    </a:cubicBezTo>
                    <a:cubicBezTo>
                      <a:pt x="-2955" y="3265477"/>
                      <a:pt x="7488" y="302497"/>
                      <a:pt x="12129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0">
                      <a:schemeClr val="bg1">
                        <a:alpha val="8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127000" dist="38100" dir="8100000" algn="tr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1" name="자유형: 도형 40">
                <a:extLst>
                  <a:ext uri="{FF2B5EF4-FFF2-40B4-BE49-F238E27FC236}">
                    <a16:creationId xmlns:a16="http://schemas.microsoft.com/office/drawing/2014/main" id="{80864E9D-336F-48CB-8ECC-E7741A4435BC}"/>
                  </a:ext>
                </a:extLst>
              </p:cNvPr>
              <p:cNvSpPr/>
              <p:nvPr/>
            </p:nvSpPr>
            <p:spPr>
              <a:xfrm flipH="1">
                <a:off x="7802252" y="3843164"/>
                <a:ext cx="546685" cy="1661029"/>
              </a:xfrm>
              <a:custGeom>
                <a:avLst/>
                <a:gdLst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5340 w 1238561"/>
                  <a:gd name="connsiteY3" fmla="*/ 0 h 3554454"/>
                  <a:gd name="connsiteX4" fmla="*/ 1005619 w 1238561"/>
                  <a:gd name="connsiteY4" fmla="*/ 3042741 h 3554454"/>
                  <a:gd name="connsiteX5" fmla="*/ 0 w 1238561"/>
                  <a:gd name="connsiteY5" fmla="*/ 3554022 h 3554454"/>
                  <a:gd name="connsiteX6" fmla="*/ 530 w 1238561"/>
                  <a:gd name="connsiteY6" fmla="*/ 3201288 h 3554454"/>
                  <a:gd name="connsiteX7" fmla="*/ 0 w 1238561"/>
                  <a:gd name="connsiteY7" fmla="*/ 3201288 h 3554454"/>
                  <a:gd name="connsiteX8" fmla="*/ 0 w 1238561"/>
                  <a:gd name="connsiteY8" fmla="*/ 738745 h 3554454"/>
                  <a:gd name="connsiteX9" fmla="*/ 4229 w 1238561"/>
                  <a:gd name="connsiteY9" fmla="*/ 738745 h 3554454"/>
                  <a:gd name="connsiteX10" fmla="*/ 4517 w 1238561"/>
                  <a:gd name="connsiteY10" fmla="*/ 547356 h 3554454"/>
                  <a:gd name="connsiteX11" fmla="*/ 142725 w 1238561"/>
                  <a:gd name="connsiteY11" fmla="*/ 433889 h 3554454"/>
                  <a:gd name="connsiteX12" fmla="*/ 4544 w 1238561"/>
                  <a:gd name="connsiteY12" fmla="*/ 529262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0 w 1238561"/>
                  <a:gd name="connsiteY9" fmla="*/ 738745 h 3554454"/>
                  <a:gd name="connsiteX10" fmla="*/ 4229 w 1238561"/>
                  <a:gd name="connsiteY10" fmla="*/ 738745 h 3554454"/>
                  <a:gd name="connsiteX11" fmla="*/ 4517 w 1238561"/>
                  <a:gd name="connsiteY11" fmla="*/ 547356 h 3554454"/>
                  <a:gd name="connsiteX12" fmla="*/ 4544 w 1238561"/>
                  <a:gd name="connsiteY12" fmla="*/ 529262 h 3554454"/>
                  <a:gd name="connsiteX13" fmla="*/ 5340 w 1238561"/>
                  <a:gd name="connsiteY13" fmla="*/ 0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0 w 1238561"/>
                  <a:gd name="connsiteY9" fmla="*/ 738745 h 3554454"/>
                  <a:gd name="connsiteX10" fmla="*/ 4517 w 1238561"/>
                  <a:gd name="connsiteY10" fmla="*/ 547356 h 3554454"/>
                  <a:gd name="connsiteX11" fmla="*/ 4544 w 1238561"/>
                  <a:gd name="connsiteY11" fmla="*/ 529262 h 3554454"/>
                  <a:gd name="connsiteX12" fmla="*/ 5340 w 1238561"/>
                  <a:gd name="connsiteY12" fmla="*/ 0 h 3554454"/>
                  <a:gd name="connsiteX0" fmla="*/ 1040327 w 1307392"/>
                  <a:gd name="connsiteY0" fmla="*/ 2108655 h 3669103"/>
                  <a:gd name="connsiteX1" fmla="*/ 971097 w 1307392"/>
                  <a:gd name="connsiteY1" fmla="*/ 2159147 h 3669103"/>
                  <a:gd name="connsiteX2" fmla="*/ 971097 w 1307392"/>
                  <a:gd name="connsiteY2" fmla="*/ 2162540 h 3669103"/>
                  <a:gd name="connsiteX3" fmla="*/ 1040327 w 1307392"/>
                  <a:gd name="connsiteY3" fmla="*/ 2108655 h 3669103"/>
                  <a:gd name="connsiteX4" fmla="*/ 74171 w 1307392"/>
                  <a:gd name="connsiteY4" fmla="*/ 114649 h 3669103"/>
                  <a:gd name="connsiteX5" fmla="*/ 1074450 w 1307392"/>
                  <a:gd name="connsiteY5" fmla="*/ 3157390 h 3669103"/>
                  <a:gd name="connsiteX6" fmla="*/ 68831 w 1307392"/>
                  <a:gd name="connsiteY6" fmla="*/ 3668671 h 3669103"/>
                  <a:gd name="connsiteX7" fmla="*/ 69361 w 1307392"/>
                  <a:gd name="connsiteY7" fmla="*/ 3315937 h 3669103"/>
                  <a:gd name="connsiteX8" fmla="*/ 68831 w 1307392"/>
                  <a:gd name="connsiteY8" fmla="*/ 3315937 h 3669103"/>
                  <a:gd name="connsiteX9" fmla="*/ 68831 w 1307392"/>
                  <a:gd name="connsiteY9" fmla="*/ 853394 h 3669103"/>
                  <a:gd name="connsiteX10" fmla="*/ 73348 w 1307392"/>
                  <a:gd name="connsiteY10" fmla="*/ 662005 h 3669103"/>
                  <a:gd name="connsiteX11" fmla="*/ 74171 w 1307392"/>
                  <a:gd name="connsiteY11" fmla="*/ 114649 h 3669103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0 w 1238561"/>
                  <a:gd name="connsiteY9" fmla="*/ 738745 h 3554454"/>
                  <a:gd name="connsiteX10" fmla="*/ 5340 w 1238561"/>
                  <a:gd name="connsiteY10" fmla="*/ 0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5340 w 1238561"/>
                  <a:gd name="connsiteY9" fmla="*/ 0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5340 w 1238561"/>
                  <a:gd name="connsiteY8" fmla="*/ 0 h 3554454"/>
                  <a:gd name="connsiteX0" fmla="*/ 1094221 w 1361286"/>
                  <a:gd name="connsiteY0" fmla="*/ 1994006 h 3554454"/>
                  <a:gd name="connsiteX1" fmla="*/ 1024991 w 1361286"/>
                  <a:gd name="connsiteY1" fmla="*/ 2044498 h 3554454"/>
                  <a:gd name="connsiteX2" fmla="*/ 1024991 w 1361286"/>
                  <a:gd name="connsiteY2" fmla="*/ 2047891 h 3554454"/>
                  <a:gd name="connsiteX3" fmla="*/ 1094221 w 1361286"/>
                  <a:gd name="connsiteY3" fmla="*/ 1994006 h 3554454"/>
                  <a:gd name="connsiteX4" fmla="*/ 128065 w 1361286"/>
                  <a:gd name="connsiteY4" fmla="*/ 0 h 3554454"/>
                  <a:gd name="connsiteX5" fmla="*/ 1128344 w 1361286"/>
                  <a:gd name="connsiteY5" fmla="*/ 3042741 h 3554454"/>
                  <a:gd name="connsiteX6" fmla="*/ 122725 w 1361286"/>
                  <a:gd name="connsiteY6" fmla="*/ 3554022 h 3554454"/>
                  <a:gd name="connsiteX7" fmla="*/ 128065 w 1361286"/>
                  <a:gd name="connsiteY7" fmla="*/ 0 h 3554454"/>
                  <a:gd name="connsiteX0" fmla="*/ 1024991 w 1361286"/>
                  <a:gd name="connsiteY0" fmla="*/ 2047891 h 3554454"/>
                  <a:gd name="connsiteX1" fmla="*/ 1024991 w 1361286"/>
                  <a:gd name="connsiteY1" fmla="*/ 2044498 h 3554454"/>
                  <a:gd name="connsiteX2" fmla="*/ 1024991 w 1361286"/>
                  <a:gd name="connsiteY2" fmla="*/ 2047891 h 3554454"/>
                  <a:gd name="connsiteX3" fmla="*/ 128065 w 1361286"/>
                  <a:gd name="connsiteY3" fmla="*/ 0 h 3554454"/>
                  <a:gd name="connsiteX4" fmla="*/ 1128344 w 1361286"/>
                  <a:gd name="connsiteY4" fmla="*/ 3042741 h 3554454"/>
                  <a:gd name="connsiteX5" fmla="*/ 122725 w 1361286"/>
                  <a:gd name="connsiteY5" fmla="*/ 3554022 h 3554454"/>
                  <a:gd name="connsiteX6" fmla="*/ 128065 w 1361286"/>
                  <a:gd name="connsiteY6" fmla="*/ 0 h 3554454"/>
                  <a:gd name="connsiteX0" fmla="*/ 128065 w 1361286"/>
                  <a:gd name="connsiteY0" fmla="*/ 0 h 3554454"/>
                  <a:gd name="connsiteX1" fmla="*/ 1128344 w 1361286"/>
                  <a:gd name="connsiteY1" fmla="*/ 3042741 h 3554454"/>
                  <a:gd name="connsiteX2" fmla="*/ 122725 w 1361286"/>
                  <a:gd name="connsiteY2" fmla="*/ 3554022 h 3554454"/>
                  <a:gd name="connsiteX3" fmla="*/ 128065 w 1361286"/>
                  <a:gd name="connsiteY3" fmla="*/ 0 h 3554454"/>
                  <a:gd name="connsiteX0" fmla="*/ 79085 w 1312306"/>
                  <a:gd name="connsiteY0" fmla="*/ 0 h 3554454"/>
                  <a:gd name="connsiteX1" fmla="*/ 1079364 w 1312306"/>
                  <a:gd name="connsiteY1" fmla="*/ 3042741 h 3554454"/>
                  <a:gd name="connsiteX2" fmla="*/ 73745 w 1312306"/>
                  <a:gd name="connsiteY2" fmla="*/ 3554022 h 3554454"/>
                  <a:gd name="connsiteX3" fmla="*/ 79085 w 1312306"/>
                  <a:gd name="connsiteY3" fmla="*/ 0 h 3554454"/>
                  <a:gd name="connsiteX0" fmla="*/ 6744 w 1239965"/>
                  <a:gd name="connsiteY0" fmla="*/ 0 h 3554454"/>
                  <a:gd name="connsiteX1" fmla="*/ 1007023 w 1239965"/>
                  <a:gd name="connsiteY1" fmla="*/ 3042741 h 3554454"/>
                  <a:gd name="connsiteX2" fmla="*/ 1404 w 1239965"/>
                  <a:gd name="connsiteY2" fmla="*/ 3554022 h 3554454"/>
                  <a:gd name="connsiteX3" fmla="*/ 6744 w 1239965"/>
                  <a:gd name="connsiteY3" fmla="*/ 0 h 3554454"/>
                  <a:gd name="connsiteX0" fmla="*/ 6744 w 1239965"/>
                  <a:gd name="connsiteY0" fmla="*/ 0 h 3554022"/>
                  <a:gd name="connsiteX1" fmla="*/ 1007023 w 1239965"/>
                  <a:gd name="connsiteY1" fmla="*/ 3042741 h 3554022"/>
                  <a:gd name="connsiteX2" fmla="*/ 1404 w 1239965"/>
                  <a:gd name="connsiteY2" fmla="*/ 3554022 h 3554022"/>
                  <a:gd name="connsiteX3" fmla="*/ 6744 w 1239965"/>
                  <a:gd name="connsiteY3" fmla="*/ 0 h 3554022"/>
                  <a:gd name="connsiteX0" fmla="*/ 12129 w 1245350"/>
                  <a:gd name="connsiteY0" fmla="*/ 0 h 3799760"/>
                  <a:gd name="connsiteX1" fmla="*/ 1012408 w 1245350"/>
                  <a:gd name="connsiteY1" fmla="*/ 3042741 h 3799760"/>
                  <a:gd name="connsiteX2" fmla="*/ 796 w 1245350"/>
                  <a:gd name="connsiteY2" fmla="*/ 3799760 h 3799760"/>
                  <a:gd name="connsiteX3" fmla="*/ 12129 w 1245350"/>
                  <a:gd name="connsiteY3" fmla="*/ 0 h 3799760"/>
                  <a:gd name="connsiteX0" fmla="*/ 12129 w 1245350"/>
                  <a:gd name="connsiteY0" fmla="*/ 0 h 3799760"/>
                  <a:gd name="connsiteX1" fmla="*/ 1012408 w 1245350"/>
                  <a:gd name="connsiteY1" fmla="*/ 3042741 h 3799760"/>
                  <a:gd name="connsiteX2" fmla="*/ 796 w 1245350"/>
                  <a:gd name="connsiteY2" fmla="*/ 3799760 h 3799760"/>
                  <a:gd name="connsiteX3" fmla="*/ 12129 w 1245350"/>
                  <a:gd name="connsiteY3" fmla="*/ 0 h 3799760"/>
                  <a:gd name="connsiteX0" fmla="*/ 12129 w 1245350"/>
                  <a:gd name="connsiteY0" fmla="*/ 0 h 3799760"/>
                  <a:gd name="connsiteX1" fmla="*/ 1012408 w 1245350"/>
                  <a:gd name="connsiteY1" fmla="*/ 3042741 h 3799760"/>
                  <a:gd name="connsiteX2" fmla="*/ 796 w 1245350"/>
                  <a:gd name="connsiteY2" fmla="*/ 3799760 h 3799760"/>
                  <a:gd name="connsiteX3" fmla="*/ 12129 w 1245350"/>
                  <a:gd name="connsiteY3" fmla="*/ 0 h 3799760"/>
                  <a:gd name="connsiteX0" fmla="*/ 12129 w 1250593"/>
                  <a:gd name="connsiteY0" fmla="*/ 0 h 3799760"/>
                  <a:gd name="connsiteX1" fmla="*/ 1012408 w 1250593"/>
                  <a:gd name="connsiteY1" fmla="*/ 3042741 h 3799760"/>
                  <a:gd name="connsiteX2" fmla="*/ 796 w 1250593"/>
                  <a:gd name="connsiteY2" fmla="*/ 3799760 h 3799760"/>
                  <a:gd name="connsiteX3" fmla="*/ 12129 w 1250593"/>
                  <a:gd name="connsiteY3" fmla="*/ 0 h 3799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0593" h="3799760">
                    <a:moveTo>
                      <a:pt x="12129" y="0"/>
                    </a:moveTo>
                    <a:cubicBezTo>
                      <a:pt x="1087249" y="1329443"/>
                      <a:pt x="1580471" y="2092739"/>
                      <a:pt x="1012408" y="3042741"/>
                    </a:cubicBezTo>
                    <a:cubicBezTo>
                      <a:pt x="785377" y="3374627"/>
                      <a:pt x="484162" y="3480929"/>
                      <a:pt x="796" y="3799760"/>
                    </a:cubicBezTo>
                    <a:cubicBezTo>
                      <a:pt x="-2955" y="3265477"/>
                      <a:pt x="7488" y="302497"/>
                      <a:pt x="12129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0">
                      <a:schemeClr val="bg1">
                        <a:alpha val="8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127000" dist="38100" dir="8100000" algn="tr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32" name="그룹 95">
            <a:extLst>
              <a:ext uri="{FF2B5EF4-FFF2-40B4-BE49-F238E27FC236}">
                <a16:creationId xmlns:a16="http://schemas.microsoft.com/office/drawing/2014/main" id="{CA59E751-39DC-40BE-BCF5-92937085A161}"/>
              </a:ext>
            </a:extLst>
          </p:cNvPr>
          <p:cNvGrpSpPr/>
          <p:nvPr/>
        </p:nvGrpSpPr>
        <p:grpSpPr>
          <a:xfrm>
            <a:off x="5316470" y="1850568"/>
            <a:ext cx="1475398" cy="2260726"/>
            <a:chOff x="5442934" y="1801928"/>
            <a:chExt cx="1475398" cy="2260726"/>
          </a:xfrm>
        </p:grpSpPr>
        <p:sp>
          <p:nvSpPr>
            <p:cNvPr id="33" name="자유형: 도형 83">
              <a:extLst>
                <a:ext uri="{FF2B5EF4-FFF2-40B4-BE49-F238E27FC236}">
                  <a16:creationId xmlns:a16="http://schemas.microsoft.com/office/drawing/2014/main" id="{3538472E-1C3D-484B-BE4E-2E21BFA4D412}"/>
                </a:ext>
              </a:extLst>
            </p:cNvPr>
            <p:cNvSpPr/>
            <p:nvPr/>
          </p:nvSpPr>
          <p:spPr>
            <a:xfrm>
              <a:off x="5442934" y="1801928"/>
              <a:ext cx="1475398" cy="2260726"/>
            </a:xfrm>
            <a:custGeom>
              <a:avLst/>
              <a:gdLst>
                <a:gd name="connsiteX0" fmla="*/ 681785 w 1368000"/>
                <a:gd name="connsiteY0" fmla="*/ 0 h 2091793"/>
                <a:gd name="connsiteX1" fmla="*/ 683486 w 1368000"/>
                <a:gd name="connsiteY1" fmla="*/ 229674 h 2091793"/>
                <a:gd name="connsiteX2" fmla="*/ 684000 w 1368000"/>
                <a:gd name="connsiteY2" fmla="*/ 330563 h 2091793"/>
                <a:gd name="connsiteX3" fmla="*/ 684514 w 1368000"/>
                <a:gd name="connsiteY3" fmla="*/ 229674 h 2091793"/>
                <a:gd name="connsiteX4" fmla="*/ 686215 w 1368000"/>
                <a:gd name="connsiteY4" fmla="*/ 0 h 2091793"/>
                <a:gd name="connsiteX5" fmla="*/ 1236877 w 1368000"/>
                <a:gd name="connsiteY5" fmla="*/ 1675049 h 2091793"/>
                <a:gd name="connsiteX6" fmla="*/ 775178 w 1368000"/>
                <a:gd name="connsiteY6" fmla="*/ 2030987 h 2091793"/>
                <a:gd name="connsiteX7" fmla="*/ 688046 w 1368000"/>
                <a:gd name="connsiteY7" fmla="*/ 2086639 h 2091793"/>
                <a:gd name="connsiteX8" fmla="*/ 688024 w 1368000"/>
                <a:gd name="connsiteY8" fmla="*/ 2091793 h 2091793"/>
                <a:gd name="connsiteX9" fmla="*/ 684000 w 1368000"/>
                <a:gd name="connsiteY9" fmla="*/ 2089223 h 2091793"/>
                <a:gd name="connsiteX10" fmla="*/ 679976 w 1368000"/>
                <a:gd name="connsiteY10" fmla="*/ 2091793 h 2091793"/>
                <a:gd name="connsiteX11" fmla="*/ 679954 w 1368000"/>
                <a:gd name="connsiteY11" fmla="*/ 2086639 h 2091793"/>
                <a:gd name="connsiteX12" fmla="*/ 592822 w 1368000"/>
                <a:gd name="connsiteY12" fmla="*/ 2030987 h 2091793"/>
                <a:gd name="connsiteX13" fmla="*/ 131123 w 1368000"/>
                <a:gd name="connsiteY13" fmla="*/ 1675049 h 2091793"/>
                <a:gd name="connsiteX14" fmla="*/ 681785 w 1368000"/>
                <a:gd name="connsiteY14" fmla="*/ 0 h 2091793"/>
                <a:gd name="connsiteX0" fmla="*/ 681785 w 1368000"/>
                <a:gd name="connsiteY0" fmla="*/ 0 h 2091793"/>
                <a:gd name="connsiteX1" fmla="*/ 683486 w 1368000"/>
                <a:gd name="connsiteY1" fmla="*/ 229674 h 2091793"/>
                <a:gd name="connsiteX2" fmla="*/ 684514 w 1368000"/>
                <a:gd name="connsiteY2" fmla="*/ 229674 h 2091793"/>
                <a:gd name="connsiteX3" fmla="*/ 686215 w 1368000"/>
                <a:gd name="connsiteY3" fmla="*/ 0 h 2091793"/>
                <a:gd name="connsiteX4" fmla="*/ 1236877 w 1368000"/>
                <a:gd name="connsiteY4" fmla="*/ 1675049 h 2091793"/>
                <a:gd name="connsiteX5" fmla="*/ 775178 w 1368000"/>
                <a:gd name="connsiteY5" fmla="*/ 2030987 h 2091793"/>
                <a:gd name="connsiteX6" fmla="*/ 688046 w 1368000"/>
                <a:gd name="connsiteY6" fmla="*/ 2086639 h 2091793"/>
                <a:gd name="connsiteX7" fmla="*/ 688024 w 1368000"/>
                <a:gd name="connsiteY7" fmla="*/ 2091793 h 2091793"/>
                <a:gd name="connsiteX8" fmla="*/ 684000 w 1368000"/>
                <a:gd name="connsiteY8" fmla="*/ 2089223 h 2091793"/>
                <a:gd name="connsiteX9" fmla="*/ 679976 w 1368000"/>
                <a:gd name="connsiteY9" fmla="*/ 2091793 h 2091793"/>
                <a:gd name="connsiteX10" fmla="*/ 679954 w 1368000"/>
                <a:gd name="connsiteY10" fmla="*/ 2086639 h 2091793"/>
                <a:gd name="connsiteX11" fmla="*/ 592822 w 1368000"/>
                <a:gd name="connsiteY11" fmla="*/ 2030987 h 2091793"/>
                <a:gd name="connsiteX12" fmla="*/ 131123 w 1368000"/>
                <a:gd name="connsiteY12" fmla="*/ 1675049 h 2091793"/>
                <a:gd name="connsiteX13" fmla="*/ 681785 w 1368000"/>
                <a:gd name="connsiteY13" fmla="*/ 0 h 2091793"/>
                <a:gd name="connsiteX0" fmla="*/ 681785 w 1368000"/>
                <a:gd name="connsiteY0" fmla="*/ 68638 h 2160431"/>
                <a:gd name="connsiteX1" fmla="*/ 683486 w 1368000"/>
                <a:gd name="connsiteY1" fmla="*/ 298312 h 2160431"/>
                <a:gd name="connsiteX2" fmla="*/ 686215 w 1368000"/>
                <a:gd name="connsiteY2" fmla="*/ 68638 h 2160431"/>
                <a:gd name="connsiteX3" fmla="*/ 1236877 w 1368000"/>
                <a:gd name="connsiteY3" fmla="*/ 1743687 h 2160431"/>
                <a:gd name="connsiteX4" fmla="*/ 775178 w 1368000"/>
                <a:gd name="connsiteY4" fmla="*/ 2099625 h 2160431"/>
                <a:gd name="connsiteX5" fmla="*/ 688046 w 1368000"/>
                <a:gd name="connsiteY5" fmla="*/ 2155277 h 2160431"/>
                <a:gd name="connsiteX6" fmla="*/ 688024 w 1368000"/>
                <a:gd name="connsiteY6" fmla="*/ 2160431 h 2160431"/>
                <a:gd name="connsiteX7" fmla="*/ 684000 w 1368000"/>
                <a:gd name="connsiteY7" fmla="*/ 2157861 h 2160431"/>
                <a:gd name="connsiteX8" fmla="*/ 679976 w 1368000"/>
                <a:gd name="connsiteY8" fmla="*/ 2160431 h 2160431"/>
                <a:gd name="connsiteX9" fmla="*/ 679954 w 1368000"/>
                <a:gd name="connsiteY9" fmla="*/ 2155277 h 2160431"/>
                <a:gd name="connsiteX10" fmla="*/ 592822 w 1368000"/>
                <a:gd name="connsiteY10" fmla="*/ 2099625 h 2160431"/>
                <a:gd name="connsiteX11" fmla="*/ 131123 w 1368000"/>
                <a:gd name="connsiteY11" fmla="*/ 1743687 h 2160431"/>
                <a:gd name="connsiteX12" fmla="*/ 681785 w 1368000"/>
                <a:gd name="connsiteY12" fmla="*/ 68638 h 2160431"/>
                <a:gd name="connsiteX0" fmla="*/ 681785 w 1368000"/>
                <a:gd name="connsiteY0" fmla="*/ 209381 h 2301174"/>
                <a:gd name="connsiteX1" fmla="*/ 686215 w 1368000"/>
                <a:gd name="connsiteY1" fmla="*/ 209381 h 2301174"/>
                <a:gd name="connsiteX2" fmla="*/ 1236877 w 1368000"/>
                <a:gd name="connsiteY2" fmla="*/ 1884430 h 2301174"/>
                <a:gd name="connsiteX3" fmla="*/ 775178 w 1368000"/>
                <a:gd name="connsiteY3" fmla="*/ 2240368 h 2301174"/>
                <a:gd name="connsiteX4" fmla="*/ 688046 w 1368000"/>
                <a:gd name="connsiteY4" fmla="*/ 2296020 h 2301174"/>
                <a:gd name="connsiteX5" fmla="*/ 688024 w 1368000"/>
                <a:gd name="connsiteY5" fmla="*/ 2301174 h 2301174"/>
                <a:gd name="connsiteX6" fmla="*/ 684000 w 1368000"/>
                <a:gd name="connsiteY6" fmla="*/ 2298604 h 2301174"/>
                <a:gd name="connsiteX7" fmla="*/ 679976 w 1368000"/>
                <a:gd name="connsiteY7" fmla="*/ 2301174 h 2301174"/>
                <a:gd name="connsiteX8" fmla="*/ 679954 w 1368000"/>
                <a:gd name="connsiteY8" fmla="*/ 2296020 h 2301174"/>
                <a:gd name="connsiteX9" fmla="*/ 592822 w 1368000"/>
                <a:gd name="connsiteY9" fmla="*/ 2240368 h 2301174"/>
                <a:gd name="connsiteX10" fmla="*/ 131123 w 1368000"/>
                <a:gd name="connsiteY10" fmla="*/ 1884430 h 2301174"/>
                <a:gd name="connsiteX11" fmla="*/ 681785 w 1368000"/>
                <a:gd name="connsiteY11" fmla="*/ 209381 h 2301174"/>
                <a:gd name="connsiteX0" fmla="*/ 681785 w 1368000"/>
                <a:gd name="connsiteY0" fmla="*/ 126054 h 2217847"/>
                <a:gd name="connsiteX1" fmla="*/ 686215 w 1368000"/>
                <a:gd name="connsiteY1" fmla="*/ 126054 h 2217847"/>
                <a:gd name="connsiteX2" fmla="*/ 1236877 w 1368000"/>
                <a:gd name="connsiteY2" fmla="*/ 1801103 h 2217847"/>
                <a:gd name="connsiteX3" fmla="*/ 775178 w 1368000"/>
                <a:gd name="connsiteY3" fmla="*/ 2157041 h 2217847"/>
                <a:gd name="connsiteX4" fmla="*/ 688046 w 1368000"/>
                <a:gd name="connsiteY4" fmla="*/ 2212693 h 2217847"/>
                <a:gd name="connsiteX5" fmla="*/ 688024 w 1368000"/>
                <a:gd name="connsiteY5" fmla="*/ 2217847 h 2217847"/>
                <a:gd name="connsiteX6" fmla="*/ 684000 w 1368000"/>
                <a:gd name="connsiteY6" fmla="*/ 2215277 h 2217847"/>
                <a:gd name="connsiteX7" fmla="*/ 679976 w 1368000"/>
                <a:gd name="connsiteY7" fmla="*/ 2217847 h 2217847"/>
                <a:gd name="connsiteX8" fmla="*/ 679954 w 1368000"/>
                <a:gd name="connsiteY8" fmla="*/ 2212693 h 2217847"/>
                <a:gd name="connsiteX9" fmla="*/ 592822 w 1368000"/>
                <a:gd name="connsiteY9" fmla="*/ 2157041 h 2217847"/>
                <a:gd name="connsiteX10" fmla="*/ 131123 w 1368000"/>
                <a:gd name="connsiteY10" fmla="*/ 1801103 h 2217847"/>
                <a:gd name="connsiteX11" fmla="*/ 681785 w 1368000"/>
                <a:gd name="connsiteY11" fmla="*/ 126054 h 2217847"/>
                <a:gd name="connsiteX0" fmla="*/ 681785 w 1368000"/>
                <a:gd name="connsiteY0" fmla="*/ 126054 h 2217847"/>
                <a:gd name="connsiteX1" fmla="*/ 686215 w 1368000"/>
                <a:gd name="connsiteY1" fmla="*/ 126054 h 2217847"/>
                <a:gd name="connsiteX2" fmla="*/ 1236877 w 1368000"/>
                <a:gd name="connsiteY2" fmla="*/ 1801103 h 2217847"/>
                <a:gd name="connsiteX3" fmla="*/ 775178 w 1368000"/>
                <a:gd name="connsiteY3" fmla="*/ 2157041 h 2217847"/>
                <a:gd name="connsiteX4" fmla="*/ 688046 w 1368000"/>
                <a:gd name="connsiteY4" fmla="*/ 2212693 h 2217847"/>
                <a:gd name="connsiteX5" fmla="*/ 688024 w 1368000"/>
                <a:gd name="connsiteY5" fmla="*/ 2217847 h 2217847"/>
                <a:gd name="connsiteX6" fmla="*/ 684000 w 1368000"/>
                <a:gd name="connsiteY6" fmla="*/ 2215277 h 2217847"/>
                <a:gd name="connsiteX7" fmla="*/ 679976 w 1368000"/>
                <a:gd name="connsiteY7" fmla="*/ 2217847 h 2217847"/>
                <a:gd name="connsiteX8" fmla="*/ 679954 w 1368000"/>
                <a:gd name="connsiteY8" fmla="*/ 2212693 h 2217847"/>
                <a:gd name="connsiteX9" fmla="*/ 592822 w 1368000"/>
                <a:gd name="connsiteY9" fmla="*/ 2157041 h 2217847"/>
                <a:gd name="connsiteX10" fmla="*/ 131123 w 1368000"/>
                <a:gd name="connsiteY10" fmla="*/ 1801103 h 2217847"/>
                <a:gd name="connsiteX11" fmla="*/ 681785 w 1368000"/>
                <a:gd name="connsiteY11" fmla="*/ 126054 h 2217847"/>
                <a:gd name="connsiteX0" fmla="*/ 681785 w 1368000"/>
                <a:gd name="connsiteY0" fmla="*/ 4369 h 2096162"/>
                <a:gd name="connsiteX1" fmla="*/ 686215 w 1368000"/>
                <a:gd name="connsiteY1" fmla="*/ 4369 h 2096162"/>
                <a:gd name="connsiteX2" fmla="*/ 1236877 w 1368000"/>
                <a:gd name="connsiteY2" fmla="*/ 1679418 h 2096162"/>
                <a:gd name="connsiteX3" fmla="*/ 775178 w 1368000"/>
                <a:gd name="connsiteY3" fmla="*/ 2035356 h 2096162"/>
                <a:gd name="connsiteX4" fmla="*/ 688046 w 1368000"/>
                <a:gd name="connsiteY4" fmla="*/ 2091008 h 2096162"/>
                <a:gd name="connsiteX5" fmla="*/ 688024 w 1368000"/>
                <a:gd name="connsiteY5" fmla="*/ 2096162 h 2096162"/>
                <a:gd name="connsiteX6" fmla="*/ 684000 w 1368000"/>
                <a:gd name="connsiteY6" fmla="*/ 2093592 h 2096162"/>
                <a:gd name="connsiteX7" fmla="*/ 679976 w 1368000"/>
                <a:gd name="connsiteY7" fmla="*/ 2096162 h 2096162"/>
                <a:gd name="connsiteX8" fmla="*/ 679954 w 1368000"/>
                <a:gd name="connsiteY8" fmla="*/ 2091008 h 2096162"/>
                <a:gd name="connsiteX9" fmla="*/ 592822 w 1368000"/>
                <a:gd name="connsiteY9" fmla="*/ 2035356 h 2096162"/>
                <a:gd name="connsiteX10" fmla="*/ 131123 w 1368000"/>
                <a:gd name="connsiteY10" fmla="*/ 1679418 h 2096162"/>
                <a:gd name="connsiteX11" fmla="*/ 681785 w 1368000"/>
                <a:gd name="connsiteY11" fmla="*/ 4369 h 209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68000" h="2096162">
                  <a:moveTo>
                    <a:pt x="681785" y="4369"/>
                  </a:moveTo>
                  <a:cubicBezTo>
                    <a:pt x="663687" y="-4418"/>
                    <a:pt x="681674" y="2446"/>
                    <a:pt x="686215" y="4369"/>
                  </a:cubicBezTo>
                  <a:cubicBezTo>
                    <a:pt x="1278078" y="736236"/>
                    <a:pt x="1549601" y="1156436"/>
                    <a:pt x="1236877" y="1679418"/>
                  </a:cubicBezTo>
                  <a:cubicBezTo>
                    <a:pt x="1127518" y="1839285"/>
                    <a:pt x="986890" y="1904073"/>
                    <a:pt x="775178" y="2035356"/>
                  </a:cubicBezTo>
                  <a:lnTo>
                    <a:pt x="688046" y="2091008"/>
                  </a:lnTo>
                  <a:cubicBezTo>
                    <a:pt x="688039" y="2092726"/>
                    <a:pt x="688031" y="2094444"/>
                    <a:pt x="688024" y="2096162"/>
                  </a:cubicBezTo>
                  <a:lnTo>
                    <a:pt x="684000" y="2093592"/>
                  </a:lnTo>
                  <a:lnTo>
                    <a:pt x="679976" y="2096162"/>
                  </a:lnTo>
                  <a:cubicBezTo>
                    <a:pt x="679969" y="2094444"/>
                    <a:pt x="679961" y="2092726"/>
                    <a:pt x="679954" y="2091008"/>
                  </a:cubicBezTo>
                  <a:lnTo>
                    <a:pt x="592822" y="2035356"/>
                  </a:lnTo>
                  <a:cubicBezTo>
                    <a:pt x="381110" y="1904073"/>
                    <a:pt x="240482" y="1839285"/>
                    <a:pt x="131123" y="1679418"/>
                  </a:cubicBezTo>
                  <a:cubicBezTo>
                    <a:pt x="-181601" y="1156436"/>
                    <a:pt x="89922" y="736236"/>
                    <a:pt x="681785" y="436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127000" dist="38100" dir="8100000" algn="tr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cs typeface="B Nazanin" panose="00000700000000000000" pitchFamily="2" charset="-78"/>
              </a:endParaRPr>
            </a:p>
          </p:txBody>
        </p:sp>
        <p:grpSp>
          <p:nvGrpSpPr>
            <p:cNvPr id="34" name="그룹 41">
              <a:extLst>
                <a:ext uri="{FF2B5EF4-FFF2-40B4-BE49-F238E27FC236}">
                  <a16:creationId xmlns:a16="http://schemas.microsoft.com/office/drawing/2014/main" id="{5AA6DB1D-6071-4692-8CDD-71AD453085D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493855" y="1929007"/>
              <a:ext cx="1368000" cy="2091793"/>
              <a:chOff x="7802252" y="3843164"/>
              <a:chExt cx="1086284" cy="1661029"/>
            </a:xfrm>
          </p:grpSpPr>
          <p:sp>
            <p:nvSpPr>
              <p:cNvPr id="35" name="자유형: 도형 42">
                <a:extLst>
                  <a:ext uri="{FF2B5EF4-FFF2-40B4-BE49-F238E27FC236}">
                    <a16:creationId xmlns:a16="http://schemas.microsoft.com/office/drawing/2014/main" id="{A6F98A4B-2003-440A-9052-B295E0AE8A49}"/>
                  </a:ext>
                </a:extLst>
              </p:cNvPr>
              <p:cNvSpPr/>
              <p:nvPr/>
            </p:nvSpPr>
            <p:spPr>
              <a:xfrm>
                <a:off x="8341851" y="3843164"/>
                <a:ext cx="546685" cy="1661029"/>
              </a:xfrm>
              <a:custGeom>
                <a:avLst/>
                <a:gdLst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5340 w 1238561"/>
                  <a:gd name="connsiteY3" fmla="*/ 0 h 3554454"/>
                  <a:gd name="connsiteX4" fmla="*/ 1005619 w 1238561"/>
                  <a:gd name="connsiteY4" fmla="*/ 3042741 h 3554454"/>
                  <a:gd name="connsiteX5" fmla="*/ 0 w 1238561"/>
                  <a:gd name="connsiteY5" fmla="*/ 3554022 h 3554454"/>
                  <a:gd name="connsiteX6" fmla="*/ 530 w 1238561"/>
                  <a:gd name="connsiteY6" fmla="*/ 3201288 h 3554454"/>
                  <a:gd name="connsiteX7" fmla="*/ 0 w 1238561"/>
                  <a:gd name="connsiteY7" fmla="*/ 3201288 h 3554454"/>
                  <a:gd name="connsiteX8" fmla="*/ 0 w 1238561"/>
                  <a:gd name="connsiteY8" fmla="*/ 738745 h 3554454"/>
                  <a:gd name="connsiteX9" fmla="*/ 4229 w 1238561"/>
                  <a:gd name="connsiteY9" fmla="*/ 738745 h 3554454"/>
                  <a:gd name="connsiteX10" fmla="*/ 4517 w 1238561"/>
                  <a:gd name="connsiteY10" fmla="*/ 547356 h 3554454"/>
                  <a:gd name="connsiteX11" fmla="*/ 142725 w 1238561"/>
                  <a:gd name="connsiteY11" fmla="*/ 433889 h 3554454"/>
                  <a:gd name="connsiteX12" fmla="*/ 4544 w 1238561"/>
                  <a:gd name="connsiteY12" fmla="*/ 529262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0 w 1238561"/>
                  <a:gd name="connsiteY9" fmla="*/ 738745 h 3554454"/>
                  <a:gd name="connsiteX10" fmla="*/ 4229 w 1238561"/>
                  <a:gd name="connsiteY10" fmla="*/ 738745 h 3554454"/>
                  <a:gd name="connsiteX11" fmla="*/ 4517 w 1238561"/>
                  <a:gd name="connsiteY11" fmla="*/ 547356 h 3554454"/>
                  <a:gd name="connsiteX12" fmla="*/ 4544 w 1238561"/>
                  <a:gd name="connsiteY12" fmla="*/ 529262 h 3554454"/>
                  <a:gd name="connsiteX13" fmla="*/ 5340 w 1238561"/>
                  <a:gd name="connsiteY13" fmla="*/ 0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0 w 1238561"/>
                  <a:gd name="connsiteY9" fmla="*/ 738745 h 3554454"/>
                  <a:gd name="connsiteX10" fmla="*/ 4517 w 1238561"/>
                  <a:gd name="connsiteY10" fmla="*/ 547356 h 3554454"/>
                  <a:gd name="connsiteX11" fmla="*/ 4544 w 1238561"/>
                  <a:gd name="connsiteY11" fmla="*/ 529262 h 3554454"/>
                  <a:gd name="connsiteX12" fmla="*/ 5340 w 1238561"/>
                  <a:gd name="connsiteY12" fmla="*/ 0 h 3554454"/>
                  <a:gd name="connsiteX0" fmla="*/ 1040327 w 1307392"/>
                  <a:gd name="connsiteY0" fmla="*/ 2108655 h 3669103"/>
                  <a:gd name="connsiteX1" fmla="*/ 971097 w 1307392"/>
                  <a:gd name="connsiteY1" fmla="*/ 2159147 h 3669103"/>
                  <a:gd name="connsiteX2" fmla="*/ 971097 w 1307392"/>
                  <a:gd name="connsiteY2" fmla="*/ 2162540 h 3669103"/>
                  <a:gd name="connsiteX3" fmla="*/ 1040327 w 1307392"/>
                  <a:gd name="connsiteY3" fmla="*/ 2108655 h 3669103"/>
                  <a:gd name="connsiteX4" fmla="*/ 74171 w 1307392"/>
                  <a:gd name="connsiteY4" fmla="*/ 114649 h 3669103"/>
                  <a:gd name="connsiteX5" fmla="*/ 1074450 w 1307392"/>
                  <a:gd name="connsiteY5" fmla="*/ 3157390 h 3669103"/>
                  <a:gd name="connsiteX6" fmla="*/ 68831 w 1307392"/>
                  <a:gd name="connsiteY6" fmla="*/ 3668671 h 3669103"/>
                  <a:gd name="connsiteX7" fmla="*/ 69361 w 1307392"/>
                  <a:gd name="connsiteY7" fmla="*/ 3315937 h 3669103"/>
                  <a:gd name="connsiteX8" fmla="*/ 68831 w 1307392"/>
                  <a:gd name="connsiteY8" fmla="*/ 3315937 h 3669103"/>
                  <a:gd name="connsiteX9" fmla="*/ 68831 w 1307392"/>
                  <a:gd name="connsiteY9" fmla="*/ 853394 h 3669103"/>
                  <a:gd name="connsiteX10" fmla="*/ 73348 w 1307392"/>
                  <a:gd name="connsiteY10" fmla="*/ 662005 h 3669103"/>
                  <a:gd name="connsiteX11" fmla="*/ 74171 w 1307392"/>
                  <a:gd name="connsiteY11" fmla="*/ 114649 h 3669103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0 w 1238561"/>
                  <a:gd name="connsiteY9" fmla="*/ 738745 h 3554454"/>
                  <a:gd name="connsiteX10" fmla="*/ 5340 w 1238561"/>
                  <a:gd name="connsiteY10" fmla="*/ 0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5340 w 1238561"/>
                  <a:gd name="connsiteY9" fmla="*/ 0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5340 w 1238561"/>
                  <a:gd name="connsiteY8" fmla="*/ 0 h 3554454"/>
                  <a:gd name="connsiteX0" fmla="*/ 1094221 w 1361286"/>
                  <a:gd name="connsiteY0" fmla="*/ 1994006 h 3554454"/>
                  <a:gd name="connsiteX1" fmla="*/ 1024991 w 1361286"/>
                  <a:gd name="connsiteY1" fmla="*/ 2044498 h 3554454"/>
                  <a:gd name="connsiteX2" fmla="*/ 1024991 w 1361286"/>
                  <a:gd name="connsiteY2" fmla="*/ 2047891 h 3554454"/>
                  <a:gd name="connsiteX3" fmla="*/ 1094221 w 1361286"/>
                  <a:gd name="connsiteY3" fmla="*/ 1994006 h 3554454"/>
                  <a:gd name="connsiteX4" fmla="*/ 128065 w 1361286"/>
                  <a:gd name="connsiteY4" fmla="*/ 0 h 3554454"/>
                  <a:gd name="connsiteX5" fmla="*/ 1128344 w 1361286"/>
                  <a:gd name="connsiteY5" fmla="*/ 3042741 h 3554454"/>
                  <a:gd name="connsiteX6" fmla="*/ 122725 w 1361286"/>
                  <a:gd name="connsiteY6" fmla="*/ 3554022 h 3554454"/>
                  <a:gd name="connsiteX7" fmla="*/ 128065 w 1361286"/>
                  <a:gd name="connsiteY7" fmla="*/ 0 h 3554454"/>
                  <a:gd name="connsiteX0" fmla="*/ 1024991 w 1361286"/>
                  <a:gd name="connsiteY0" fmla="*/ 2047891 h 3554454"/>
                  <a:gd name="connsiteX1" fmla="*/ 1024991 w 1361286"/>
                  <a:gd name="connsiteY1" fmla="*/ 2044498 h 3554454"/>
                  <a:gd name="connsiteX2" fmla="*/ 1024991 w 1361286"/>
                  <a:gd name="connsiteY2" fmla="*/ 2047891 h 3554454"/>
                  <a:gd name="connsiteX3" fmla="*/ 128065 w 1361286"/>
                  <a:gd name="connsiteY3" fmla="*/ 0 h 3554454"/>
                  <a:gd name="connsiteX4" fmla="*/ 1128344 w 1361286"/>
                  <a:gd name="connsiteY4" fmla="*/ 3042741 h 3554454"/>
                  <a:gd name="connsiteX5" fmla="*/ 122725 w 1361286"/>
                  <a:gd name="connsiteY5" fmla="*/ 3554022 h 3554454"/>
                  <a:gd name="connsiteX6" fmla="*/ 128065 w 1361286"/>
                  <a:gd name="connsiteY6" fmla="*/ 0 h 3554454"/>
                  <a:gd name="connsiteX0" fmla="*/ 128065 w 1361286"/>
                  <a:gd name="connsiteY0" fmla="*/ 0 h 3554454"/>
                  <a:gd name="connsiteX1" fmla="*/ 1128344 w 1361286"/>
                  <a:gd name="connsiteY1" fmla="*/ 3042741 h 3554454"/>
                  <a:gd name="connsiteX2" fmla="*/ 122725 w 1361286"/>
                  <a:gd name="connsiteY2" fmla="*/ 3554022 h 3554454"/>
                  <a:gd name="connsiteX3" fmla="*/ 128065 w 1361286"/>
                  <a:gd name="connsiteY3" fmla="*/ 0 h 3554454"/>
                  <a:gd name="connsiteX0" fmla="*/ 79085 w 1312306"/>
                  <a:gd name="connsiteY0" fmla="*/ 0 h 3554454"/>
                  <a:gd name="connsiteX1" fmla="*/ 1079364 w 1312306"/>
                  <a:gd name="connsiteY1" fmla="*/ 3042741 h 3554454"/>
                  <a:gd name="connsiteX2" fmla="*/ 73745 w 1312306"/>
                  <a:gd name="connsiteY2" fmla="*/ 3554022 h 3554454"/>
                  <a:gd name="connsiteX3" fmla="*/ 79085 w 1312306"/>
                  <a:gd name="connsiteY3" fmla="*/ 0 h 3554454"/>
                  <a:gd name="connsiteX0" fmla="*/ 6744 w 1239965"/>
                  <a:gd name="connsiteY0" fmla="*/ 0 h 3554454"/>
                  <a:gd name="connsiteX1" fmla="*/ 1007023 w 1239965"/>
                  <a:gd name="connsiteY1" fmla="*/ 3042741 h 3554454"/>
                  <a:gd name="connsiteX2" fmla="*/ 1404 w 1239965"/>
                  <a:gd name="connsiteY2" fmla="*/ 3554022 h 3554454"/>
                  <a:gd name="connsiteX3" fmla="*/ 6744 w 1239965"/>
                  <a:gd name="connsiteY3" fmla="*/ 0 h 3554454"/>
                  <a:gd name="connsiteX0" fmla="*/ 6744 w 1239965"/>
                  <a:gd name="connsiteY0" fmla="*/ 0 h 3554022"/>
                  <a:gd name="connsiteX1" fmla="*/ 1007023 w 1239965"/>
                  <a:gd name="connsiteY1" fmla="*/ 3042741 h 3554022"/>
                  <a:gd name="connsiteX2" fmla="*/ 1404 w 1239965"/>
                  <a:gd name="connsiteY2" fmla="*/ 3554022 h 3554022"/>
                  <a:gd name="connsiteX3" fmla="*/ 6744 w 1239965"/>
                  <a:gd name="connsiteY3" fmla="*/ 0 h 3554022"/>
                  <a:gd name="connsiteX0" fmla="*/ 12129 w 1245350"/>
                  <a:gd name="connsiteY0" fmla="*/ 0 h 3799760"/>
                  <a:gd name="connsiteX1" fmla="*/ 1012408 w 1245350"/>
                  <a:gd name="connsiteY1" fmla="*/ 3042741 h 3799760"/>
                  <a:gd name="connsiteX2" fmla="*/ 796 w 1245350"/>
                  <a:gd name="connsiteY2" fmla="*/ 3799760 h 3799760"/>
                  <a:gd name="connsiteX3" fmla="*/ 12129 w 1245350"/>
                  <a:gd name="connsiteY3" fmla="*/ 0 h 3799760"/>
                  <a:gd name="connsiteX0" fmla="*/ 12129 w 1245350"/>
                  <a:gd name="connsiteY0" fmla="*/ 0 h 3799760"/>
                  <a:gd name="connsiteX1" fmla="*/ 1012408 w 1245350"/>
                  <a:gd name="connsiteY1" fmla="*/ 3042741 h 3799760"/>
                  <a:gd name="connsiteX2" fmla="*/ 796 w 1245350"/>
                  <a:gd name="connsiteY2" fmla="*/ 3799760 h 3799760"/>
                  <a:gd name="connsiteX3" fmla="*/ 12129 w 1245350"/>
                  <a:gd name="connsiteY3" fmla="*/ 0 h 3799760"/>
                  <a:gd name="connsiteX0" fmla="*/ 12129 w 1245350"/>
                  <a:gd name="connsiteY0" fmla="*/ 0 h 3799760"/>
                  <a:gd name="connsiteX1" fmla="*/ 1012408 w 1245350"/>
                  <a:gd name="connsiteY1" fmla="*/ 3042741 h 3799760"/>
                  <a:gd name="connsiteX2" fmla="*/ 796 w 1245350"/>
                  <a:gd name="connsiteY2" fmla="*/ 3799760 h 3799760"/>
                  <a:gd name="connsiteX3" fmla="*/ 12129 w 1245350"/>
                  <a:gd name="connsiteY3" fmla="*/ 0 h 3799760"/>
                  <a:gd name="connsiteX0" fmla="*/ 12129 w 1250593"/>
                  <a:gd name="connsiteY0" fmla="*/ 0 h 3799760"/>
                  <a:gd name="connsiteX1" fmla="*/ 1012408 w 1250593"/>
                  <a:gd name="connsiteY1" fmla="*/ 3042741 h 3799760"/>
                  <a:gd name="connsiteX2" fmla="*/ 796 w 1250593"/>
                  <a:gd name="connsiteY2" fmla="*/ 3799760 h 3799760"/>
                  <a:gd name="connsiteX3" fmla="*/ 12129 w 1250593"/>
                  <a:gd name="connsiteY3" fmla="*/ 0 h 3799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0593" h="3799760">
                    <a:moveTo>
                      <a:pt x="12129" y="0"/>
                    </a:moveTo>
                    <a:cubicBezTo>
                      <a:pt x="1087249" y="1329443"/>
                      <a:pt x="1580471" y="2092739"/>
                      <a:pt x="1012408" y="3042741"/>
                    </a:cubicBezTo>
                    <a:cubicBezTo>
                      <a:pt x="785377" y="3374627"/>
                      <a:pt x="484162" y="3480929"/>
                      <a:pt x="796" y="3799760"/>
                    </a:cubicBezTo>
                    <a:cubicBezTo>
                      <a:pt x="-2955" y="3265477"/>
                      <a:pt x="7488" y="302497"/>
                      <a:pt x="12129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0">
                      <a:schemeClr val="bg1">
                        <a:alpha val="8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127000" dist="38100" dir="8100000" algn="tr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6" name="자유형: 도형 43">
                <a:extLst>
                  <a:ext uri="{FF2B5EF4-FFF2-40B4-BE49-F238E27FC236}">
                    <a16:creationId xmlns:a16="http://schemas.microsoft.com/office/drawing/2014/main" id="{50A19592-8444-4826-AB91-754D1ECFCDC1}"/>
                  </a:ext>
                </a:extLst>
              </p:cNvPr>
              <p:cNvSpPr/>
              <p:nvPr/>
            </p:nvSpPr>
            <p:spPr>
              <a:xfrm flipH="1">
                <a:off x="7802252" y="3843164"/>
                <a:ext cx="546685" cy="1661029"/>
              </a:xfrm>
              <a:custGeom>
                <a:avLst/>
                <a:gdLst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5340 w 1238561"/>
                  <a:gd name="connsiteY3" fmla="*/ 0 h 3554454"/>
                  <a:gd name="connsiteX4" fmla="*/ 1005619 w 1238561"/>
                  <a:gd name="connsiteY4" fmla="*/ 3042741 h 3554454"/>
                  <a:gd name="connsiteX5" fmla="*/ 0 w 1238561"/>
                  <a:gd name="connsiteY5" fmla="*/ 3554022 h 3554454"/>
                  <a:gd name="connsiteX6" fmla="*/ 530 w 1238561"/>
                  <a:gd name="connsiteY6" fmla="*/ 3201288 h 3554454"/>
                  <a:gd name="connsiteX7" fmla="*/ 0 w 1238561"/>
                  <a:gd name="connsiteY7" fmla="*/ 3201288 h 3554454"/>
                  <a:gd name="connsiteX8" fmla="*/ 0 w 1238561"/>
                  <a:gd name="connsiteY8" fmla="*/ 738745 h 3554454"/>
                  <a:gd name="connsiteX9" fmla="*/ 4229 w 1238561"/>
                  <a:gd name="connsiteY9" fmla="*/ 738745 h 3554454"/>
                  <a:gd name="connsiteX10" fmla="*/ 4517 w 1238561"/>
                  <a:gd name="connsiteY10" fmla="*/ 547356 h 3554454"/>
                  <a:gd name="connsiteX11" fmla="*/ 142725 w 1238561"/>
                  <a:gd name="connsiteY11" fmla="*/ 433889 h 3554454"/>
                  <a:gd name="connsiteX12" fmla="*/ 4544 w 1238561"/>
                  <a:gd name="connsiteY12" fmla="*/ 529262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0 w 1238561"/>
                  <a:gd name="connsiteY9" fmla="*/ 738745 h 3554454"/>
                  <a:gd name="connsiteX10" fmla="*/ 4229 w 1238561"/>
                  <a:gd name="connsiteY10" fmla="*/ 738745 h 3554454"/>
                  <a:gd name="connsiteX11" fmla="*/ 4517 w 1238561"/>
                  <a:gd name="connsiteY11" fmla="*/ 547356 h 3554454"/>
                  <a:gd name="connsiteX12" fmla="*/ 4544 w 1238561"/>
                  <a:gd name="connsiteY12" fmla="*/ 529262 h 3554454"/>
                  <a:gd name="connsiteX13" fmla="*/ 5340 w 1238561"/>
                  <a:gd name="connsiteY13" fmla="*/ 0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0 w 1238561"/>
                  <a:gd name="connsiteY9" fmla="*/ 738745 h 3554454"/>
                  <a:gd name="connsiteX10" fmla="*/ 4517 w 1238561"/>
                  <a:gd name="connsiteY10" fmla="*/ 547356 h 3554454"/>
                  <a:gd name="connsiteX11" fmla="*/ 4544 w 1238561"/>
                  <a:gd name="connsiteY11" fmla="*/ 529262 h 3554454"/>
                  <a:gd name="connsiteX12" fmla="*/ 5340 w 1238561"/>
                  <a:gd name="connsiteY12" fmla="*/ 0 h 3554454"/>
                  <a:gd name="connsiteX0" fmla="*/ 1040327 w 1307392"/>
                  <a:gd name="connsiteY0" fmla="*/ 2108655 h 3669103"/>
                  <a:gd name="connsiteX1" fmla="*/ 971097 w 1307392"/>
                  <a:gd name="connsiteY1" fmla="*/ 2159147 h 3669103"/>
                  <a:gd name="connsiteX2" fmla="*/ 971097 w 1307392"/>
                  <a:gd name="connsiteY2" fmla="*/ 2162540 h 3669103"/>
                  <a:gd name="connsiteX3" fmla="*/ 1040327 w 1307392"/>
                  <a:gd name="connsiteY3" fmla="*/ 2108655 h 3669103"/>
                  <a:gd name="connsiteX4" fmla="*/ 74171 w 1307392"/>
                  <a:gd name="connsiteY4" fmla="*/ 114649 h 3669103"/>
                  <a:gd name="connsiteX5" fmla="*/ 1074450 w 1307392"/>
                  <a:gd name="connsiteY5" fmla="*/ 3157390 h 3669103"/>
                  <a:gd name="connsiteX6" fmla="*/ 68831 w 1307392"/>
                  <a:gd name="connsiteY6" fmla="*/ 3668671 h 3669103"/>
                  <a:gd name="connsiteX7" fmla="*/ 69361 w 1307392"/>
                  <a:gd name="connsiteY7" fmla="*/ 3315937 h 3669103"/>
                  <a:gd name="connsiteX8" fmla="*/ 68831 w 1307392"/>
                  <a:gd name="connsiteY8" fmla="*/ 3315937 h 3669103"/>
                  <a:gd name="connsiteX9" fmla="*/ 68831 w 1307392"/>
                  <a:gd name="connsiteY9" fmla="*/ 853394 h 3669103"/>
                  <a:gd name="connsiteX10" fmla="*/ 73348 w 1307392"/>
                  <a:gd name="connsiteY10" fmla="*/ 662005 h 3669103"/>
                  <a:gd name="connsiteX11" fmla="*/ 74171 w 1307392"/>
                  <a:gd name="connsiteY11" fmla="*/ 114649 h 3669103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0 w 1238561"/>
                  <a:gd name="connsiteY9" fmla="*/ 738745 h 3554454"/>
                  <a:gd name="connsiteX10" fmla="*/ 5340 w 1238561"/>
                  <a:gd name="connsiteY10" fmla="*/ 0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5340 w 1238561"/>
                  <a:gd name="connsiteY9" fmla="*/ 0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5340 w 1238561"/>
                  <a:gd name="connsiteY8" fmla="*/ 0 h 3554454"/>
                  <a:gd name="connsiteX0" fmla="*/ 1094221 w 1361286"/>
                  <a:gd name="connsiteY0" fmla="*/ 1994006 h 3554454"/>
                  <a:gd name="connsiteX1" fmla="*/ 1024991 w 1361286"/>
                  <a:gd name="connsiteY1" fmla="*/ 2044498 h 3554454"/>
                  <a:gd name="connsiteX2" fmla="*/ 1024991 w 1361286"/>
                  <a:gd name="connsiteY2" fmla="*/ 2047891 h 3554454"/>
                  <a:gd name="connsiteX3" fmla="*/ 1094221 w 1361286"/>
                  <a:gd name="connsiteY3" fmla="*/ 1994006 h 3554454"/>
                  <a:gd name="connsiteX4" fmla="*/ 128065 w 1361286"/>
                  <a:gd name="connsiteY4" fmla="*/ 0 h 3554454"/>
                  <a:gd name="connsiteX5" fmla="*/ 1128344 w 1361286"/>
                  <a:gd name="connsiteY5" fmla="*/ 3042741 h 3554454"/>
                  <a:gd name="connsiteX6" fmla="*/ 122725 w 1361286"/>
                  <a:gd name="connsiteY6" fmla="*/ 3554022 h 3554454"/>
                  <a:gd name="connsiteX7" fmla="*/ 128065 w 1361286"/>
                  <a:gd name="connsiteY7" fmla="*/ 0 h 3554454"/>
                  <a:gd name="connsiteX0" fmla="*/ 1024991 w 1361286"/>
                  <a:gd name="connsiteY0" fmla="*/ 2047891 h 3554454"/>
                  <a:gd name="connsiteX1" fmla="*/ 1024991 w 1361286"/>
                  <a:gd name="connsiteY1" fmla="*/ 2044498 h 3554454"/>
                  <a:gd name="connsiteX2" fmla="*/ 1024991 w 1361286"/>
                  <a:gd name="connsiteY2" fmla="*/ 2047891 h 3554454"/>
                  <a:gd name="connsiteX3" fmla="*/ 128065 w 1361286"/>
                  <a:gd name="connsiteY3" fmla="*/ 0 h 3554454"/>
                  <a:gd name="connsiteX4" fmla="*/ 1128344 w 1361286"/>
                  <a:gd name="connsiteY4" fmla="*/ 3042741 h 3554454"/>
                  <a:gd name="connsiteX5" fmla="*/ 122725 w 1361286"/>
                  <a:gd name="connsiteY5" fmla="*/ 3554022 h 3554454"/>
                  <a:gd name="connsiteX6" fmla="*/ 128065 w 1361286"/>
                  <a:gd name="connsiteY6" fmla="*/ 0 h 3554454"/>
                  <a:gd name="connsiteX0" fmla="*/ 128065 w 1361286"/>
                  <a:gd name="connsiteY0" fmla="*/ 0 h 3554454"/>
                  <a:gd name="connsiteX1" fmla="*/ 1128344 w 1361286"/>
                  <a:gd name="connsiteY1" fmla="*/ 3042741 h 3554454"/>
                  <a:gd name="connsiteX2" fmla="*/ 122725 w 1361286"/>
                  <a:gd name="connsiteY2" fmla="*/ 3554022 h 3554454"/>
                  <a:gd name="connsiteX3" fmla="*/ 128065 w 1361286"/>
                  <a:gd name="connsiteY3" fmla="*/ 0 h 3554454"/>
                  <a:gd name="connsiteX0" fmla="*/ 79085 w 1312306"/>
                  <a:gd name="connsiteY0" fmla="*/ 0 h 3554454"/>
                  <a:gd name="connsiteX1" fmla="*/ 1079364 w 1312306"/>
                  <a:gd name="connsiteY1" fmla="*/ 3042741 h 3554454"/>
                  <a:gd name="connsiteX2" fmla="*/ 73745 w 1312306"/>
                  <a:gd name="connsiteY2" fmla="*/ 3554022 h 3554454"/>
                  <a:gd name="connsiteX3" fmla="*/ 79085 w 1312306"/>
                  <a:gd name="connsiteY3" fmla="*/ 0 h 3554454"/>
                  <a:gd name="connsiteX0" fmla="*/ 6744 w 1239965"/>
                  <a:gd name="connsiteY0" fmla="*/ 0 h 3554454"/>
                  <a:gd name="connsiteX1" fmla="*/ 1007023 w 1239965"/>
                  <a:gd name="connsiteY1" fmla="*/ 3042741 h 3554454"/>
                  <a:gd name="connsiteX2" fmla="*/ 1404 w 1239965"/>
                  <a:gd name="connsiteY2" fmla="*/ 3554022 h 3554454"/>
                  <a:gd name="connsiteX3" fmla="*/ 6744 w 1239965"/>
                  <a:gd name="connsiteY3" fmla="*/ 0 h 3554454"/>
                  <a:gd name="connsiteX0" fmla="*/ 6744 w 1239965"/>
                  <a:gd name="connsiteY0" fmla="*/ 0 h 3554022"/>
                  <a:gd name="connsiteX1" fmla="*/ 1007023 w 1239965"/>
                  <a:gd name="connsiteY1" fmla="*/ 3042741 h 3554022"/>
                  <a:gd name="connsiteX2" fmla="*/ 1404 w 1239965"/>
                  <a:gd name="connsiteY2" fmla="*/ 3554022 h 3554022"/>
                  <a:gd name="connsiteX3" fmla="*/ 6744 w 1239965"/>
                  <a:gd name="connsiteY3" fmla="*/ 0 h 3554022"/>
                  <a:gd name="connsiteX0" fmla="*/ 12129 w 1245350"/>
                  <a:gd name="connsiteY0" fmla="*/ 0 h 3799760"/>
                  <a:gd name="connsiteX1" fmla="*/ 1012408 w 1245350"/>
                  <a:gd name="connsiteY1" fmla="*/ 3042741 h 3799760"/>
                  <a:gd name="connsiteX2" fmla="*/ 796 w 1245350"/>
                  <a:gd name="connsiteY2" fmla="*/ 3799760 h 3799760"/>
                  <a:gd name="connsiteX3" fmla="*/ 12129 w 1245350"/>
                  <a:gd name="connsiteY3" fmla="*/ 0 h 3799760"/>
                  <a:gd name="connsiteX0" fmla="*/ 12129 w 1245350"/>
                  <a:gd name="connsiteY0" fmla="*/ 0 h 3799760"/>
                  <a:gd name="connsiteX1" fmla="*/ 1012408 w 1245350"/>
                  <a:gd name="connsiteY1" fmla="*/ 3042741 h 3799760"/>
                  <a:gd name="connsiteX2" fmla="*/ 796 w 1245350"/>
                  <a:gd name="connsiteY2" fmla="*/ 3799760 h 3799760"/>
                  <a:gd name="connsiteX3" fmla="*/ 12129 w 1245350"/>
                  <a:gd name="connsiteY3" fmla="*/ 0 h 3799760"/>
                  <a:gd name="connsiteX0" fmla="*/ 12129 w 1245350"/>
                  <a:gd name="connsiteY0" fmla="*/ 0 h 3799760"/>
                  <a:gd name="connsiteX1" fmla="*/ 1012408 w 1245350"/>
                  <a:gd name="connsiteY1" fmla="*/ 3042741 h 3799760"/>
                  <a:gd name="connsiteX2" fmla="*/ 796 w 1245350"/>
                  <a:gd name="connsiteY2" fmla="*/ 3799760 h 3799760"/>
                  <a:gd name="connsiteX3" fmla="*/ 12129 w 1245350"/>
                  <a:gd name="connsiteY3" fmla="*/ 0 h 3799760"/>
                  <a:gd name="connsiteX0" fmla="*/ 12129 w 1250593"/>
                  <a:gd name="connsiteY0" fmla="*/ 0 h 3799760"/>
                  <a:gd name="connsiteX1" fmla="*/ 1012408 w 1250593"/>
                  <a:gd name="connsiteY1" fmla="*/ 3042741 h 3799760"/>
                  <a:gd name="connsiteX2" fmla="*/ 796 w 1250593"/>
                  <a:gd name="connsiteY2" fmla="*/ 3799760 h 3799760"/>
                  <a:gd name="connsiteX3" fmla="*/ 12129 w 1250593"/>
                  <a:gd name="connsiteY3" fmla="*/ 0 h 3799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0593" h="3799760">
                    <a:moveTo>
                      <a:pt x="12129" y="0"/>
                    </a:moveTo>
                    <a:cubicBezTo>
                      <a:pt x="1087249" y="1329443"/>
                      <a:pt x="1580471" y="2092739"/>
                      <a:pt x="1012408" y="3042741"/>
                    </a:cubicBezTo>
                    <a:cubicBezTo>
                      <a:pt x="785377" y="3374627"/>
                      <a:pt x="484162" y="3480929"/>
                      <a:pt x="796" y="3799760"/>
                    </a:cubicBezTo>
                    <a:cubicBezTo>
                      <a:pt x="-2955" y="3265477"/>
                      <a:pt x="7488" y="302497"/>
                      <a:pt x="12129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0">
                      <a:schemeClr val="bg1">
                        <a:alpha val="8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127000" dist="38100" dir="8100000" algn="tr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37" name="그룹 96">
            <a:extLst>
              <a:ext uri="{FF2B5EF4-FFF2-40B4-BE49-F238E27FC236}">
                <a16:creationId xmlns:a16="http://schemas.microsoft.com/office/drawing/2014/main" id="{581EAC45-D85C-49F8-BA6A-B2BFB1F239AF}"/>
              </a:ext>
            </a:extLst>
          </p:cNvPr>
          <p:cNvGrpSpPr/>
          <p:nvPr/>
        </p:nvGrpSpPr>
        <p:grpSpPr>
          <a:xfrm>
            <a:off x="5962152" y="2464468"/>
            <a:ext cx="2505228" cy="1630476"/>
            <a:chOff x="6088616" y="2415828"/>
            <a:chExt cx="2505228" cy="1630476"/>
          </a:xfrm>
        </p:grpSpPr>
        <p:sp>
          <p:nvSpPr>
            <p:cNvPr id="38" name="자유형: 도형 82">
              <a:extLst>
                <a:ext uri="{FF2B5EF4-FFF2-40B4-BE49-F238E27FC236}">
                  <a16:creationId xmlns:a16="http://schemas.microsoft.com/office/drawing/2014/main" id="{0FC9786B-DF1C-4468-874B-CEC5625AAA64}"/>
                </a:ext>
              </a:extLst>
            </p:cNvPr>
            <p:cNvSpPr/>
            <p:nvPr/>
          </p:nvSpPr>
          <p:spPr>
            <a:xfrm rot="2961443">
              <a:off x="6525992" y="1978452"/>
              <a:ext cx="1630476" cy="2505228"/>
            </a:xfrm>
            <a:custGeom>
              <a:avLst/>
              <a:gdLst>
                <a:gd name="connsiteX0" fmla="*/ 753553 w 1512002"/>
                <a:gd name="connsiteY0" fmla="*/ 0 h 2311982"/>
                <a:gd name="connsiteX1" fmla="*/ 755433 w 1512002"/>
                <a:gd name="connsiteY1" fmla="*/ 253851 h 2311982"/>
                <a:gd name="connsiteX2" fmla="*/ 756002 w 1512002"/>
                <a:gd name="connsiteY2" fmla="*/ 365465 h 2311982"/>
                <a:gd name="connsiteX3" fmla="*/ 756570 w 1512002"/>
                <a:gd name="connsiteY3" fmla="*/ 253851 h 2311982"/>
                <a:gd name="connsiteX4" fmla="*/ 758450 w 1512002"/>
                <a:gd name="connsiteY4" fmla="*/ 1 h 2311982"/>
                <a:gd name="connsiteX5" fmla="*/ 1367077 w 1512002"/>
                <a:gd name="connsiteY5" fmla="*/ 1851371 h 2311982"/>
                <a:gd name="connsiteX6" fmla="*/ 856778 w 1512002"/>
                <a:gd name="connsiteY6" fmla="*/ 2244775 h 2311982"/>
                <a:gd name="connsiteX7" fmla="*/ 760473 w 1512002"/>
                <a:gd name="connsiteY7" fmla="*/ 2306285 h 2311982"/>
                <a:gd name="connsiteX8" fmla="*/ 760448 w 1512002"/>
                <a:gd name="connsiteY8" fmla="*/ 2311981 h 2311982"/>
                <a:gd name="connsiteX9" fmla="*/ 756002 w 1512002"/>
                <a:gd name="connsiteY9" fmla="*/ 2309141 h 2311982"/>
                <a:gd name="connsiteX10" fmla="*/ 751555 w 1512002"/>
                <a:gd name="connsiteY10" fmla="*/ 2311982 h 2311982"/>
                <a:gd name="connsiteX11" fmla="*/ 751530 w 1512002"/>
                <a:gd name="connsiteY11" fmla="*/ 2306286 h 2311982"/>
                <a:gd name="connsiteX12" fmla="*/ 655225 w 1512002"/>
                <a:gd name="connsiteY12" fmla="*/ 2244774 h 2311982"/>
                <a:gd name="connsiteX13" fmla="*/ 144926 w 1512002"/>
                <a:gd name="connsiteY13" fmla="*/ 1851370 h 2311982"/>
                <a:gd name="connsiteX14" fmla="*/ 753553 w 1512002"/>
                <a:gd name="connsiteY14" fmla="*/ 0 h 2311982"/>
                <a:gd name="connsiteX0" fmla="*/ 753553 w 1512002"/>
                <a:gd name="connsiteY0" fmla="*/ 62046 h 2374028"/>
                <a:gd name="connsiteX1" fmla="*/ 755433 w 1512002"/>
                <a:gd name="connsiteY1" fmla="*/ 315897 h 2374028"/>
                <a:gd name="connsiteX2" fmla="*/ 756002 w 1512002"/>
                <a:gd name="connsiteY2" fmla="*/ 427511 h 2374028"/>
                <a:gd name="connsiteX3" fmla="*/ 758450 w 1512002"/>
                <a:gd name="connsiteY3" fmla="*/ 62047 h 2374028"/>
                <a:gd name="connsiteX4" fmla="*/ 1367077 w 1512002"/>
                <a:gd name="connsiteY4" fmla="*/ 1913417 h 2374028"/>
                <a:gd name="connsiteX5" fmla="*/ 856778 w 1512002"/>
                <a:gd name="connsiteY5" fmla="*/ 2306821 h 2374028"/>
                <a:gd name="connsiteX6" fmla="*/ 760473 w 1512002"/>
                <a:gd name="connsiteY6" fmla="*/ 2368331 h 2374028"/>
                <a:gd name="connsiteX7" fmla="*/ 760448 w 1512002"/>
                <a:gd name="connsiteY7" fmla="*/ 2374027 h 2374028"/>
                <a:gd name="connsiteX8" fmla="*/ 756002 w 1512002"/>
                <a:gd name="connsiteY8" fmla="*/ 2371187 h 2374028"/>
                <a:gd name="connsiteX9" fmla="*/ 751555 w 1512002"/>
                <a:gd name="connsiteY9" fmla="*/ 2374028 h 2374028"/>
                <a:gd name="connsiteX10" fmla="*/ 751530 w 1512002"/>
                <a:gd name="connsiteY10" fmla="*/ 2368332 h 2374028"/>
                <a:gd name="connsiteX11" fmla="*/ 655225 w 1512002"/>
                <a:gd name="connsiteY11" fmla="*/ 2306820 h 2374028"/>
                <a:gd name="connsiteX12" fmla="*/ 144926 w 1512002"/>
                <a:gd name="connsiteY12" fmla="*/ 1913416 h 2374028"/>
                <a:gd name="connsiteX13" fmla="*/ 753553 w 1512002"/>
                <a:gd name="connsiteY13" fmla="*/ 62046 h 2374028"/>
                <a:gd name="connsiteX0" fmla="*/ 753553 w 1512002"/>
                <a:gd name="connsiteY0" fmla="*/ 75862 h 2387844"/>
                <a:gd name="connsiteX1" fmla="*/ 755433 w 1512002"/>
                <a:gd name="connsiteY1" fmla="*/ 329713 h 2387844"/>
                <a:gd name="connsiteX2" fmla="*/ 758450 w 1512002"/>
                <a:gd name="connsiteY2" fmla="*/ 75863 h 2387844"/>
                <a:gd name="connsiteX3" fmla="*/ 1367077 w 1512002"/>
                <a:gd name="connsiteY3" fmla="*/ 1927233 h 2387844"/>
                <a:gd name="connsiteX4" fmla="*/ 856778 w 1512002"/>
                <a:gd name="connsiteY4" fmla="*/ 2320637 h 2387844"/>
                <a:gd name="connsiteX5" fmla="*/ 760473 w 1512002"/>
                <a:gd name="connsiteY5" fmla="*/ 2382147 h 2387844"/>
                <a:gd name="connsiteX6" fmla="*/ 760448 w 1512002"/>
                <a:gd name="connsiteY6" fmla="*/ 2387843 h 2387844"/>
                <a:gd name="connsiteX7" fmla="*/ 756002 w 1512002"/>
                <a:gd name="connsiteY7" fmla="*/ 2385003 h 2387844"/>
                <a:gd name="connsiteX8" fmla="*/ 751555 w 1512002"/>
                <a:gd name="connsiteY8" fmla="*/ 2387844 h 2387844"/>
                <a:gd name="connsiteX9" fmla="*/ 751530 w 1512002"/>
                <a:gd name="connsiteY9" fmla="*/ 2382148 h 2387844"/>
                <a:gd name="connsiteX10" fmla="*/ 655225 w 1512002"/>
                <a:gd name="connsiteY10" fmla="*/ 2320636 h 2387844"/>
                <a:gd name="connsiteX11" fmla="*/ 144926 w 1512002"/>
                <a:gd name="connsiteY11" fmla="*/ 1927232 h 2387844"/>
                <a:gd name="connsiteX12" fmla="*/ 753553 w 1512002"/>
                <a:gd name="connsiteY12" fmla="*/ 75862 h 2387844"/>
                <a:gd name="connsiteX0" fmla="*/ 753553 w 1512002"/>
                <a:gd name="connsiteY0" fmla="*/ 231420 h 2543402"/>
                <a:gd name="connsiteX1" fmla="*/ 758450 w 1512002"/>
                <a:gd name="connsiteY1" fmla="*/ 231421 h 2543402"/>
                <a:gd name="connsiteX2" fmla="*/ 1367077 w 1512002"/>
                <a:gd name="connsiteY2" fmla="*/ 2082791 h 2543402"/>
                <a:gd name="connsiteX3" fmla="*/ 856778 w 1512002"/>
                <a:gd name="connsiteY3" fmla="*/ 2476195 h 2543402"/>
                <a:gd name="connsiteX4" fmla="*/ 760473 w 1512002"/>
                <a:gd name="connsiteY4" fmla="*/ 2537705 h 2543402"/>
                <a:gd name="connsiteX5" fmla="*/ 760448 w 1512002"/>
                <a:gd name="connsiteY5" fmla="*/ 2543401 h 2543402"/>
                <a:gd name="connsiteX6" fmla="*/ 756002 w 1512002"/>
                <a:gd name="connsiteY6" fmla="*/ 2540561 h 2543402"/>
                <a:gd name="connsiteX7" fmla="*/ 751555 w 1512002"/>
                <a:gd name="connsiteY7" fmla="*/ 2543402 h 2543402"/>
                <a:gd name="connsiteX8" fmla="*/ 751530 w 1512002"/>
                <a:gd name="connsiteY8" fmla="*/ 2537706 h 2543402"/>
                <a:gd name="connsiteX9" fmla="*/ 655225 w 1512002"/>
                <a:gd name="connsiteY9" fmla="*/ 2476194 h 2543402"/>
                <a:gd name="connsiteX10" fmla="*/ 144926 w 1512002"/>
                <a:gd name="connsiteY10" fmla="*/ 2082790 h 2543402"/>
                <a:gd name="connsiteX11" fmla="*/ 753553 w 1512002"/>
                <a:gd name="connsiteY11" fmla="*/ 231420 h 2543402"/>
                <a:gd name="connsiteX0" fmla="*/ 753553 w 1512002"/>
                <a:gd name="connsiteY0" fmla="*/ 139029 h 2451011"/>
                <a:gd name="connsiteX1" fmla="*/ 758450 w 1512002"/>
                <a:gd name="connsiteY1" fmla="*/ 139030 h 2451011"/>
                <a:gd name="connsiteX2" fmla="*/ 1367077 w 1512002"/>
                <a:gd name="connsiteY2" fmla="*/ 1990400 h 2451011"/>
                <a:gd name="connsiteX3" fmla="*/ 856778 w 1512002"/>
                <a:gd name="connsiteY3" fmla="*/ 2383804 h 2451011"/>
                <a:gd name="connsiteX4" fmla="*/ 760473 w 1512002"/>
                <a:gd name="connsiteY4" fmla="*/ 2445314 h 2451011"/>
                <a:gd name="connsiteX5" fmla="*/ 760448 w 1512002"/>
                <a:gd name="connsiteY5" fmla="*/ 2451010 h 2451011"/>
                <a:gd name="connsiteX6" fmla="*/ 756002 w 1512002"/>
                <a:gd name="connsiteY6" fmla="*/ 2448170 h 2451011"/>
                <a:gd name="connsiteX7" fmla="*/ 751555 w 1512002"/>
                <a:gd name="connsiteY7" fmla="*/ 2451011 h 2451011"/>
                <a:gd name="connsiteX8" fmla="*/ 751530 w 1512002"/>
                <a:gd name="connsiteY8" fmla="*/ 2445315 h 2451011"/>
                <a:gd name="connsiteX9" fmla="*/ 655225 w 1512002"/>
                <a:gd name="connsiteY9" fmla="*/ 2383803 h 2451011"/>
                <a:gd name="connsiteX10" fmla="*/ 144926 w 1512002"/>
                <a:gd name="connsiteY10" fmla="*/ 1990399 h 2451011"/>
                <a:gd name="connsiteX11" fmla="*/ 753553 w 1512002"/>
                <a:gd name="connsiteY11" fmla="*/ 139029 h 2451011"/>
                <a:gd name="connsiteX0" fmla="*/ 753553 w 1512002"/>
                <a:gd name="connsiteY0" fmla="*/ 139029 h 2451011"/>
                <a:gd name="connsiteX1" fmla="*/ 758450 w 1512002"/>
                <a:gd name="connsiteY1" fmla="*/ 139030 h 2451011"/>
                <a:gd name="connsiteX2" fmla="*/ 1367077 w 1512002"/>
                <a:gd name="connsiteY2" fmla="*/ 1990400 h 2451011"/>
                <a:gd name="connsiteX3" fmla="*/ 856778 w 1512002"/>
                <a:gd name="connsiteY3" fmla="*/ 2383804 h 2451011"/>
                <a:gd name="connsiteX4" fmla="*/ 760473 w 1512002"/>
                <a:gd name="connsiteY4" fmla="*/ 2445314 h 2451011"/>
                <a:gd name="connsiteX5" fmla="*/ 760448 w 1512002"/>
                <a:gd name="connsiteY5" fmla="*/ 2451010 h 2451011"/>
                <a:gd name="connsiteX6" fmla="*/ 756002 w 1512002"/>
                <a:gd name="connsiteY6" fmla="*/ 2448170 h 2451011"/>
                <a:gd name="connsiteX7" fmla="*/ 751555 w 1512002"/>
                <a:gd name="connsiteY7" fmla="*/ 2451011 h 2451011"/>
                <a:gd name="connsiteX8" fmla="*/ 751530 w 1512002"/>
                <a:gd name="connsiteY8" fmla="*/ 2445315 h 2451011"/>
                <a:gd name="connsiteX9" fmla="*/ 655225 w 1512002"/>
                <a:gd name="connsiteY9" fmla="*/ 2383803 h 2451011"/>
                <a:gd name="connsiteX10" fmla="*/ 144926 w 1512002"/>
                <a:gd name="connsiteY10" fmla="*/ 1990399 h 2451011"/>
                <a:gd name="connsiteX11" fmla="*/ 753553 w 1512002"/>
                <a:gd name="connsiteY11" fmla="*/ 139029 h 2451011"/>
                <a:gd name="connsiteX0" fmla="*/ 753553 w 1512002"/>
                <a:gd name="connsiteY0" fmla="*/ 143291 h 2455273"/>
                <a:gd name="connsiteX1" fmla="*/ 758450 w 1512002"/>
                <a:gd name="connsiteY1" fmla="*/ 143292 h 2455273"/>
                <a:gd name="connsiteX2" fmla="*/ 1367077 w 1512002"/>
                <a:gd name="connsiteY2" fmla="*/ 1994662 h 2455273"/>
                <a:gd name="connsiteX3" fmla="*/ 856778 w 1512002"/>
                <a:gd name="connsiteY3" fmla="*/ 2388066 h 2455273"/>
                <a:gd name="connsiteX4" fmla="*/ 760473 w 1512002"/>
                <a:gd name="connsiteY4" fmla="*/ 2449576 h 2455273"/>
                <a:gd name="connsiteX5" fmla="*/ 760448 w 1512002"/>
                <a:gd name="connsiteY5" fmla="*/ 2455272 h 2455273"/>
                <a:gd name="connsiteX6" fmla="*/ 756002 w 1512002"/>
                <a:gd name="connsiteY6" fmla="*/ 2452432 h 2455273"/>
                <a:gd name="connsiteX7" fmla="*/ 751555 w 1512002"/>
                <a:gd name="connsiteY7" fmla="*/ 2455273 h 2455273"/>
                <a:gd name="connsiteX8" fmla="*/ 751530 w 1512002"/>
                <a:gd name="connsiteY8" fmla="*/ 2449577 h 2455273"/>
                <a:gd name="connsiteX9" fmla="*/ 655225 w 1512002"/>
                <a:gd name="connsiteY9" fmla="*/ 2388065 h 2455273"/>
                <a:gd name="connsiteX10" fmla="*/ 144926 w 1512002"/>
                <a:gd name="connsiteY10" fmla="*/ 1994661 h 2455273"/>
                <a:gd name="connsiteX11" fmla="*/ 753553 w 1512002"/>
                <a:gd name="connsiteY11" fmla="*/ 143291 h 2455273"/>
                <a:gd name="connsiteX0" fmla="*/ 754413 w 1511790"/>
                <a:gd name="connsiteY0" fmla="*/ 136991 h 2457770"/>
                <a:gd name="connsiteX1" fmla="*/ 758238 w 1511790"/>
                <a:gd name="connsiteY1" fmla="*/ 145789 h 2457770"/>
                <a:gd name="connsiteX2" fmla="*/ 1366865 w 1511790"/>
                <a:gd name="connsiteY2" fmla="*/ 1997159 h 2457770"/>
                <a:gd name="connsiteX3" fmla="*/ 856566 w 1511790"/>
                <a:gd name="connsiteY3" fmla="*/ 2390563 h 2457770"/>
                <a:gd name="connsiteX4" fmla="*/ 760261 w 1511790"/>
                <a:gd name="connsiteY4" fmla="*/ 2452073 h 2457770"/>
                <a:gd name="connsiteX5" fmla="*/ 760236 w 1511790"/>
                <a:gd name="connsiteY5" fmla="*/ 2457769 h 2457770"/>
                <a:gd name="connsiteX6" fmla="*/ 755790 w 1511790"/>
                <a:gd name="connsiteY6" fmla="*/ 2454929 h 2457770"/>
                <a:gd name="connsiteX7" fmla="*/ 751343 w 1511790"/>
                <a:gd name="connsiteY7" fmla="*/ 2457770 h 2457770"/>
                <a:gd name="connsiteX8" fmla="*/ 751318 w 1511790"/>
                <a:gd name="connsiteY8" fmla="*/ 2452074 h 2457770"/>
                <a:gd name="connsiteX9" fmla="*/ 655013 w 1511790"/>
                <a:gd name="connsiteY9" fmla="*/ 2390562 h 2457770"/>
                <a:gd name="connsiteX10" fmla="*/ 144714 w 1511790"/>
                <a:gd name="connsiteY10" fmla="*/ 1997158 h 2457770"/>
                <a:gd name="connsiteX11" fmla="*/ 754413 w 1511790"/>
                <a:gd name="connsiteY11" fmla="*/ 136991 h 2457770"/>
                <a:gd name="connsiteX0" fmla="*/ 754413 w 1511790"/>
                <a:gd name="connsiteY0" fmla="*/ 123876 h 2444655"/>
                <a:gd name="connsiteX1" fmla="*/ 758238 w 1511790"/>
                <a:gd name="connsiteY1" fmla="*/ 132674 h 2444655"/>
                <a:gd name="connsiteX2" fmla="*/ 1366865 w 1511790"/>
                <a:gd name="connsiteY2" fmla="*/ 1984044 h 2444655"/>
                <a:gd name="connsiteX3" fmla="*/ 856566 w 1511790"/>
                <a:gd name="connsiteY3" fmla="*/ 2377448 h 2444655"/>
                <a:gd name="connsiteX4" fmla="*/ 760261 w 1511790"/>
                <a:gd name="connsiteY4" fmla="*/ 2438958 h 2444655"/>
                <a:gd name="connsiteX5" fmla="*/ 760236 w 1511790"/>
                <a:gd name="connsiteY5" fmla="*/ 2444654 h 2444655"/>
                <a:gd name="connsiteX6" fmla="*/ 755790 w 1511790"/>
                <a:gd name="connsiteY6" fmla="*/ 2441814 h 2444655"/>
                <a:gd name="connsiteX7" fmla="*/ 751343 w 1511790"/>
                <a:gd name="connsiteY7" fmla="*/ 2444655 h 2444655"/>
                <a:gd name="connsiteX8" fmla="*/ 751318 w 1511790"/>
                <a:gd name="connsiteY8" fmla="*/ 2438959 h 2444655"/>
                <a:gd name="connsiteX9" fmla="*/ 655013 w 1511790"/>
                <a:gd name="connsiteY9" fmla="*/ 2377447 h 2444655"/>
                <a:gd name="connsiteX10" fmla="*/ 144714 w 1511790"/>
                <a:gd name="connsiteY10" fmla="*/ 1984043 h 2444655"/>
                <a:gd name="connsiteX11" fmla="*/ 754413 w 1511790"/>
                <a:gd name="connsiteY11" fmla="*/ 123876 h 2444655"/>
                <a:gd name="connsiteX0" fmla="*/ 754413 w 1511790"/>
                <a:gd name="connsiteY0" fmla="*/ 148417 h 2469196"/>
                <a:gd name="connsiteX1" fmla="*/ 758238 w 1511790"/>
                <a:gd name="connsiteY1" fmla="*/ 157215 h 2469196"/>
                <a:gd name="connsiteX2" fmla="*/ 1366865 w 1511790"/>
                <a:gd name="connsiteY2" fmla="*/ 2008585 h 2469196"/>
                <a:gd name="connsiteX3" fmla="*/ 856566 w 1511790"/>
                <a:gd name="connsiteY3" fmla="*/ 2401989 h 2469196"/>
                <a:gd name="connsiteX4" fmla="*/ 760261 w 1511790"/>
                <a:gd name="connsiteY4" fmla="*/ 2463499 h 2469196"/>
                <a:gd name="connsiteX5" fmla="*/ 760236 w 1511790"/>
                <a:gd name="connsiteY5" fmla="*/ 2469195 h 2469196"/>
                <a:gd name="connsiteX6" fmla="*/ 755790 w 1511790"/>
                <a:gd name="connsiteY6" fmla="*/ 2466355 h 2469196"/>
                <a:gd name="connsiteX7" fmla="*/ 751343 w 1511790"/>
                <a:gd name="connsiteY7" fmla="*/ 2469196 h 2469196"/>
                <a:gd name="connsiteX8" fmla="*/ 751318 w 1511790"/>
                <a:gd name="connsiteY8" fmla="*/ 2463500 h 2469196"/>
                <a:gd name="connsiteX9" fmla="*/ 655013 w 1511790"/>
                <a:gd name="connsiteY9" fmla="*/ 2401988 h 2469196"/>
                <a:gd name="connsiteX10" fmla="*/ 144714 w 1511790"/>
                <a:gd name="connsiteY10" fmla="*/ 2008584 h 2469196"/>
                <a:gd name="connsiteX11" fmla="*/ 754413 w 1511790"/>
                <a:gd name="connsiteY11" fmla="*/ 148417 h 2469196"/>
                <a:gd name="connsiteX0" fmla="*/ 754413 w 1511790"/>
                <a:gd name="connsiteY0" fmla="*/ 164833 h 2485612"/>
                <a:gd name="connsiteX1" fmla="*/ 758238 w 1511790"/>
                <a:gd name="connsiteY1" fmla="*/ 173631 h 2485612"/>
                <a:gd name="connsiteX2" fmla="*/ 1366865 w 1511790"/>
                <a:gd name="connsiteY2" fmla="*/ 2025001 h 2485612"/>
                <a:gd name="connsiteX3" fmla="*/ 856566 w 1511790"/>
                <a:gd name="connsiteY3" fmla="*/ 2418405 h 2485612"/>
                <a:gd name="connsiteX4" fmla="*/ 760261 w 1511790"/>
                <a:gd name="connsiteY4" fmla="*/ 2479915 h 2485612"/>
                <a:gd name="connsiteX5" fmla="*/ 760236 w 1511790"/>
                <a:gd name="connsiteY5" fmla="*/ 2485611 h 2485612"/>
                <a:gd name="connsiteX6" fmla="*/ 755790 w 1511790"/>
                <a:gd name="connsiteY6" fmla="*/ 2482771 h 2485612"/>
                <a:gd name="connsiteX7" fmla="*/ 751343 w 1511790"/>
                <a:gd name="connsiteY7" fmla="*/ 2485612 h 2485612"/>
                <a:gd name="connsiteX8" fmla="*/ 751318 w 1511790"/>
                <a:gd name="connsiteY8" fmla="*/ 2479916 h 2485612"/>
                <a:gd name="connsiteX9" fmla="*/ 655013 w 1511790"/>
                <a:gd name="connsiteY9" fmla="*/ 2418404 h 2485612"/>
                <a:gd name="connsiteX10" fmla="*/ 144714 w 1511790"/>
                <a:gd name="connsiteY10" fmla="*/ 2025000 h 2485612"/>
                <a:gd name="connsiteX11" fmla="*/ 754413 w 1511790"/>
                <a:gd name="connsiteY11" fmla="*/ 164833 h 2485612"/>
                <a:gd name="connsiteX0" fmla="*/ 754413 w 1511790"/>
                <a:gd name="connsiteY0" fmla="*/ 59310 h 2380089"/>
                <a:gd name="connsiteX1" fmla="*/ 758238 w 1511790"/>
                <a:gd name="connsiteY1" fmla="*/ 68108 h 2380089"/>
                <a:gd name="connsiteX2" fmla="*/ 1366865 w 1511790"/>
                <a:gd name="connsiteY2" fmla="*/ 1919478 h 2380089"/>
                <a:gd name="connsiteX3" fmla="*/ 856566 w 1511790"/>
                <a:gd name="connsiteY3" fmla="*/ 2312882 h 2380089"/>
                <a:gd name="connsiteX4" fmla="*/ 760261 w 1511790"/>
                <a:gd name="connsiteY4" fmla="*/ 2374392 h 2380089"/>
                <a:gd name="connsiteX5" fmla="*/ 760236 w 1511790"/>
                <a:gd name="connsiteY5" fmla="*/ 2380088 h 2380089"/>
                <a:gd name="connsiteX6" fmla="*/ 755790 w 1511790"/>
                <a:gd name="connsiteY6" fmla="*/ 2377248 h 2380089"/>
                <a:gd name="connsiteX7" fmla="*/ 751343 w 1511790"/>
                <a:gd name="connsiteY7" fmla="*/ 2380089 h 2380089"/>
                <a:gd name="connsiteX8" fmla="*/ 751318 w 1511790"/>
                <a:gd name="connsiteY8" fmla="*/ 2374393 h 2380089"/>
                <a:gd name="connsiteX9" fmla="*/ 655013 w 1511790"/>
                <a:gd name="connsiteY9" fmla="*/ 2312881 h 2380089"/>
                <a:gd name="connsiteX10" fmla="*/ 144714 w 1511790"/>
                <a:gd name="connsiteY10" fmla="*/ 1919477 h 2380089"/>
                <a:gd name="connsiteX11" fmla="*/ 754413 w 1511790"/>
                <a:gd name="connsiteY11" fmla="*/ 59310 h 2380089"/>
                <a:gd name="connsiteX0" fmla="*/ 754413 w 1511790"/>
                <a:gd name="connsiteY0" fmla="*/ 2087 h 2322866"/>
                <a:gd name="connsiteX1" fmla="*/ 758238 w 1511790"/>
                <a:gd name="connsiteY1" fmla="*/ 10885 h 2322866"/>
                <a:gd name="connsiteX2" fmla="*/ 1366865 w 1511790"/>
                <a:gd name="connsiteY2" fmla="*/ 1862255 h 2322866"/>
                <a:gd name="connsiteX3" fmla="*/ 856566 w 1511790"/>
                <a:gd name="connsiteY3" fmla="*/ 2255659 h 2322866"/>
                <a:gd name="connsiteX4" fmla="*/ 760261 w 1511790"/>
                <a:gd name="connsiteY4" fmla="*/ 2317169 h 2322866"/>
                <a:gd name="connsiteX5" fmla="*/ 760236 w 1511790"/>
                <a:gd name="connsiteY5" fmla="*/ 2322865 h 2322866"/>
                <a:gd name="connsiteX6" fmla="*/ 755790 w 1511790"/>
                <a:gd name="connsiteY6" fmla="*/ 2320025 h 2322866"/>
                <a:gd name="connsiteX7" fmla="*/ 751343 w 1511790"/>
                <a:gd name="connsiteY7" fmla="*/ 2322866 h 2322866"/>
                <a:gd name="connsiteX8" fmla="*/ 751318 w 1511790"/>
                <a:gd name="connsiteY8" fmla="*/ 2317170 h 2322866"/>
                <a:gd name="connsiteX9" fmla="*/ 655013 w 1511790"/>
                <a:gd name="connsiteY9" fmla="*/ 2255658 h 2322866"/>
                <a:gd name="connsiteX10" fmla="*/ 144714 w 1511790"/>
                <a:gd name="connsiteY10" fmla="*/ 1862254 h 2322866"/>
                <a:gd name="connsiteX11" fmla="*/ 754413 w 1511790"/>
                <a:gd name="connsiteY11" fmla="*/ 2087 h 2322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11790" h="2322866">
                  <a:moveTo>
                    <a:pt x="754413" y="2087"/>
                  </a:moveTo>
                  <a:cubicBezTo>
                    <a:pt x="751395" y="4857"/>
                    <a:pt x="754689" y="-8862"/>
                    <a:pt x="758238" y="10885"/>
                  </a:cubicBezTo>
                  <a:cubicBezTo>
                    <a:pt x="1412402" y="819790"/>
                    <a:pt x="1712506" y="1284222"/>
                    <a:pt x="1366865" y="1862255"/>
                  </a:cubicBezTo>
                  <a:cubicBezTo>
                    <a:pt x="1245993" y="2038950"/>
                    <a:pt x="1090563" y="2110558"/>
                    <a:pt x="856566" y="2255659"/>
                  </a:cubicBezTo>
                  <a:lnTo>
                    <a:pt x="760261" y="2317169"/>
                  </a:lnTo>
                  <a:cubicBezTo>
                    <a:pt x="760253" y="2319068"/>
                    <a:pt x="760244" y="2320966"/>
                    <a:pt x="760236" y="2322865"/>
                  </a:cubicBezTo>
                  <a:lnTo>
                    <a:pt x="755790" y="2320025"/>
                  </a:lnTo>
                  <a:lnTo>
                    <a:pt x="751343" y="2322866"/>
                  </a:lnTo>
                  <a:cubicBezTo>
                    <a:pt x="751335" y="2320967"/>
                    <a:pt x="751326" y="2319069"/>
                    <a:pt x="751318" y="2317170"/>
                  </a:cubicBezTo>
                  <a:lnTo>
                    <a:pt x="655013" y="2255658"/>
                  </a:lnTo>
                  <a:cubicBezTo>
                    <a:pt x="421016" y="2110556"/>
                    <a:pt x="265585" y="2038949"/>
                    <a:pt x="144714" y="1862254"/>
                  </a:cubicBezTo>
                  <a:cubicBezTo>
                    <a:pt x="-200928" y="1284221"/>
                    <a:pt x="100248" y="810993"/>
                    <a:pt x="754413" y="208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127000" dist="38100" dir="8100000" algn="tr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  <p:grpSp>
          <p:nvGrpSpPr>
            <p:cNvPr id="39" name="그룹 44">
              <a:extLst>
                <a:ext uri="{FF2B5EF4-FFF2-40B4-BE49-F238E27FC236}">
                  <a16:creationId xmlns:a16="http://schemas.microsoft.com/office/drawing/2014/main" id="{7F5E2B9A-6BD2-4604-9D40-036AF2F0C3BF}"/>
                </a:ext>
              </a:extLst>
            </p:cNvPr>
            <p:cNvGrpSpPr>
              <a:grpSpLocks noChangeAspect="1"/>
            </p:cNvGrpSpPr>
            <p:nvPr/>
          </p:nvGrpSpPr>
          <p:grpSpPr>
            <a:xfrm rot="2961443">
              <a:off x="6517491" y="2126083"/>
              <a:ext cx="1512000" cy="2311981"/>
              <a:chOff x="7802252" y="3843164"/>
              <a:chExt cx="1086284" cy="1661029"/>
            </a:xfrm>
          </p:grpSpPr>
          <p:sp>
            <p:nvSpPr>
              <p:cNvPr id="40" name="자유형: 도형 45">
                <a:extLst>
                  <a:ext uri="{FF2B5EF4-FFF2-40B4-BE49-F238E27FC236}">
                    <a16:creationId xmlns:a16="http://schemas.microsoft.com/office/drawing/2014/main" id="{F845DF7A-BEC4-4541-AA05-C1EAF5B0FFCF}"/>
                  </a:ext>
                </a:extLst>
              </p:cNvPr>
              <p:cNvSpPr/>
              <p:nvPr/>
            </p:nvSpPr>
            <p:spPr>
              <a:xfrm>
                <a:off x="8341851" y="3843164"/>
                <a:ext cx="546685" cy="1661029"/>
              </a:xfrm>
              <a:custGeom>
                <a:avLst/>
                <a:gdLst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5340 w 1238561"/>
                  <a:gd name="connsiteY3" fmla="*/ 0 h 3554454"/>
                  <a:gd name="connsiteX4" fmla="*/ 1005619 w 1238561"/>
                  <a:gd name="connsiteY4" fmla="*/ 3042741 h 3554454"/>
                  <a:gd name="connsiteX5" fmla="*/ 0 w 1238561"/>
                  <a:gd name="connsiteY5" fmla="*/ 3554022 h 3554454"/>
                  <a:gd name="connsiteX6" fmla="*/ 530 w 1238561"/>
                  <a:gd name="connsiteY6" fmla="*/ 3201288 h 3554454"/>
                  <a:gd name="connsiteX7" fmla="*/ 0 w 1238561"/>
                  <a:gd name="connsiteY7" fmla="*/ 3201288 h 3554454"/>
                  <a:gd name="connsiteX8" fmla="*/ 0 w 1238561"/>
                  <a:gd name="connsiteY8" fmla="*/ 738745 h 3554454"/>
                  <a:gd name="connsiteX9" fmla="*/ 4229 w 1238561"/>
                  <a:gd name="connsiteY9" fmla="*/ 738745 h 3554454"/>
                  <a:gd name="connsiteX10" fmla="*/ 4517 w 1238561"/>
                  <a:gd name="connsiteY10" fmla="*/ 547356 h 3554454"/>
                  <a:gd name="connsiteX11" fmla="*/ 142725 w 1238561"/>
                  <a:gd name="connsiteY11" fmla="*/ 433889 h 3554454"/>
                  <a:gd name="connsiteX12" fmla="*/ 4544 w 1238561"/>
                  <a:gd name="connsiteY12" fmla="*/ 529262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0 w 1238561"/>
                  <a:gd name="connsiteY9" fmla="*/ 738745 h 3554454"/>
                  <a:gd name="connsiteX10" fmla="*/ 4229 w 1238561"/>
                  <a:gd name="connsiteY10" fmla="*/ 738745 h 3554454"/>
                  <a:gd name="connsiteX11" fmla="*/ 4517 w 1238561"/>
                  <a:gd name="connsiteY11" fmla="*/ 547356 h 3554454"/>
                  <a:gd name="connsiteX12" fmla="*/ 4544 w 1238561"/>
                  <a:gd name="connsiteY12" fmla="*/ 529262 h 3554454"/>
                  <a:gd name="connsiteX13" fmla="*/ 5340 w 1238561"/>
                  <a:gd name="connsiteY13" fmla="*/ 0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0 w 1238561"/>
                  <a:gd name="connsiteY9" fmla="*/ 738745 h 3554454"/>
                  <a:gd name="connsiteX10" fmla="*/ 4517 w 1238561"/>
                  <a:gd name="connsiteY10" fmla="*/ 547356 h 3554454"/>
                  <a:gd name="connsiteX11" fmla="*/ 4544 w 1238561"/>
                  <a:gd name="connsiteY11" fmla="*/ 529262 h 3554454"/>
                  <a:gd name="connsiteX12" fmla="*/ 5340 w 1238561"/>
                  <a:gd name="connsiteY12" fmla="*/ 0 h 3554454"/>
                  <a:gd name="connsiteX0" fmla="*/ 1040327 w 1307392"/>
                  <a:gd name="connsiteY0" fmla="*/ 2108655 h 3669103"/>
                  <a:gd name="connsiteX1" fmla="*/ 971097 w 1307392"/>
                  <a:gd name="connsiteY1" fmla="*/ 2159147 h 3669103"/>
                  <a:gd name="connsiteX2" fmla="*/ 971097 w 1307392"/>
                  <a:gd name="connsiteY2" fmla="*/ 2162540 h 3669103"/>
                  <a:gd name="connsiteX3" fmla="*/ 1040327 w 1307392"/>
                  <a:gd name="connsiteY3" fmla="*/ 2108655 h 3669103"/>
                  <a:gd name="connsiteX4" fmla="*/ 74171 w 1307392"/>
                  <a:gd name="connsiteY4" fmla="*/ 114649 h 3669103"/>
                  <a:gd name="connsiteX5" fmla="*/ 1074450 w 1307392"/>
                  <a:gd name="connsiteY5" fmla="*/ 3157390 h 3669103"/>
                  <a:gd name="connsiteX6" fmla="*/ 68831 w 1307392"/>
                  <a:gd name="connsiteY6" fmla="*/ 3668671 h 3669103"/>
                  <a:gd name="connsiteX7" fmla="*/ 69361 w 1307392"/>
                  <a:gd name="connsiteY7" fmla="*/ 3315937 h 3669103"/>
                  <a:gd name="connsiteX8" fmla="*/ 68831 w 1307392"/>
                  <a:gd name="connsiteY8" fmla="*/ 3315937 h 3669103"/>
                  <a:gd name="connsiteX9" fmla="*/ 68831 w 1307392"/>
                  <a:gd name="connsiteY9" fmla="*/ 853394 h 3669103"/>
                  <a:gd name="connsiteX10" fmla="*/ 73348 w 1307392"/>
                  <a:gd name="connsiteY10" fmla="*/ 662005 h 3669103"/>
                  <a:gd name="connsiteX11" fmla="*/ 74171 w 1307392"/>
                  <a:gd name="connsiteY11" fmla="*/ 114649 h 3669103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0 w 1238561"/>
                  <a:gd name="connsiteY9" fmla="*/ 738745 h 3554454"/>
                  <a:gd name="connsiteX10" fmla="*/ 5340 w 1238561"/>
                  <a:gd name="connsiteY10" fmla="*/ 0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5340 w 1238561"/>
                  <a:gd name="connsiteY9" fmla="*/ 0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5340 w 1238561"/>
                  <a:gd name="connsiteY8" fmla="*/ 0 h 3554454"/>
                  <a:gd name="connsiteX0" fmla="*/ 1094221 w 1361286"/>
                  <a:gd name="connsiteY0" fmla="*/ 1994006 h 3554454"/>
                  <a:gd name="connsiteX1" fmla="*/ 1024991 w 1361286"/>
                  <a:gd name="connsiteY1" fmla="*/ 2044498 h 3554454"/>
                  <a:gd name="connsiteX2" fmla="*/ 1024991 w 1361286"/>
                  <a:gd name="connsiteY2" fmla="*/ 2047891 h 3554454"/>
                  <a:gd name="connsiteX3" fmla="*/ 1094221 w 1361286"/>
                  <a:gd name="connsiteY3" fmla="*/ 1994006 h 3554454"/>
                  <a:gd name="connsiteX4" fmla="*/ 128065 w 1361286"/>
                  <a:gd name="connsiteY4" fmla="*/ 0 h 3554454"/>
                  <a:gd name="connsiteX5" fmla="*/ 1128344 w 1361286"/>
                  <a:gd name="connsiteY5" fmla="*/ 3042741 h 3554454"/>
                  <a:gd name="connsiteX6" fmla="*/ 122725 w 1361286"/>
                  <a:gd name="connsiteY6" fmla="*/ 3554022 h 3554454"/>
                  <a:gd name="connsiteX7" fmla="*/ 128065 w 1361286"/>
                  <a:gd name="connsiteY7" fmla="*/ 0 h 3554454"/>
                  <a:gd name="connsiteX0" fmla="*/ 1024991 w 1361286"/>
                  <a:gd name="connsiteY0" fmla="*/ 2047891 h 3554454"/>
                  <a:gd name="connsiteX1" fmla="*/ 1024991 w 1361286"/>
                  <a:gd name="connsiteY1" fmla="*/ 2044498 h 3554454"/>
                  <a:gd name="connsiteX2" fmla="*/ 1024991 w 1361286"/>
                  <a:gd name="connsiteY2" fmla="*/ 2047891 h 3554454"/>
                  <a:gd name="connsiteX3" fmla="*/ 128065 w 1361286"/>
                  <a:gd name="connsiteY3" fmla="*/ 0 h 3554454"/>
                  <a:gd name="connsiteX4" fmla="*/ 1128344 w 1361286"/>
                  <a:gd name="connsiteY4" fmla="*/ 3042741 h 3554454"/>
                  <a:gd name="connsiteX5" fmla="*/ 122725 w 1361286"/>
                  <a:gd name="connsiteY5" fmla="*/ 3554022 h 3554454"/>
                  <a:gd name="connsiteX6" fmla="*/ 128065 w 1361286"/>
                  <a:gd name="connsiteY6" fmla="*/ 0 h 3554454"/>
                  <a:gd name="connsiteX0" fmla="*/ 128065 w 1361286"/>
                  <a:gd name="connsiteY0" fmla="*/ 0 h 3554454"/>
                  <a:gd name="connsiteX1" fmla="*/ 1128344 w 1361286"/>
                  <a:gd name="connsiteY1" fmla="*/ 3042741 h 3554454"/>
                  <a:gd name="connsiteX2" fmla="*/ 122725 w 1361286"/>
                  <a:gd name="connsiteY2" fmla="*/ 3554022 h 3554454"/>
                  <a:gd name="connsiteX3" fmla="*/ 128065 w 1361286"/>
                  <a:gd name="connsiteY3" fmla="*/ 0 h 3554454"/>
                  <a:gd name="connsiteX0" fmla="*/ 79085 w 1312306"/>
                  <a:gd name="connsiteY0" fmla="*/ 0 h 3554454"/>
                  <a:gd name="connsiteX1" fmla="*/ 1079364 w 1312306"/>
                  <a:gd name="connsiteY1" fmla="*/ 3042741 h 3554454"/>
                  <a:gd name="connsiteX2" fmla="*/ 73745 w 1312306"/>
                  <a:gd name="connsiteY2" fmla="*/ 3554022 h 3554454"/>
                  <a:gd name="connsiteX3" fmla="*/ 79085 w 1312306"/>
                  <a:gd name="connsiteY3" fmla="*/ 0 h 3554454"/>
                  <a:gd name="connsiteX0" fmla="*/ 6744 w 1239965"/>
                  <a:gd name="connsiteY0" fmla="*/ 0 h 3554454"/>
                  <a:gd name="connsiteX1" fmla="*/ 1007023 w 1239965"/>
                  <a:gd name="connsiteY1" fmla="*/ 3042741 h 3554454"/>
                  <a:gd name="connsiteX2" fmla="*/ 1404 w 1239965"/>
                  <a:gd name="connsiteY2" fmla="*/ 3554022 h 3554454"/>
                  <a:gd name="connsiteX3" fmla="*/ 6744 w 1239965"/>
                  <a:gd name="connsiteY3" fmla="*/ 0 h 3554454"/>
                  <a:gd name="connsiteX0" fmla="*/ 6744 w 1239965"/>
                  <a:gd name="connsiteY0" fmla="*/ 0 h 3554022"/>
                  <a:gd name="connsiteX1" fmla="*/ 1007023 w 1239965"/>
                  <a:gd name="connsiteY1" fmla="*/ 3042741 h 3554022"/>
                  <a:gd name="connsiteX2" fmla="*/ 1404 w 1239965"/>
                  <a:gd name="connsiteY2" fmla="*/ 3554022 h 3554022"/>
                  <a:gd name="connsiteX3" fmla="*/ 6744 w 1239965"/>
                  <a:gd name="connsiteY3" fmla="*/ 0 h 3554022"/>
                  <a:gd name="connsiteX0" fmla="*/ 12129 w 1245350"/>
                  <a:gd name="connsiteY0" fmla="*/ 0 h 3799760"/>
                  <a:gd name="connsiteX1" fmla="*/ 1012408 w 1245350"/>
                  <a:gd name="connsiteY1" fmla="*/ 3042741 h 3799760"/>
                  <a:gd name="connsiteX2" fmla="*/ 796 w 1245350"/>
                  <a:gd name="connsiteY2" fmla="*/ 3799760 h 3799760"/>
                  <a:gd name="connsiteX3" fmla="*/ 12129 w 1245350"/>
                  <a:gd name="connsiteY3" fmla="*/ 0 h 3799760"/>
                  <a:gd name="connsiteX0" fmla="*/ 12129 w 1245350"/>
                  <a:gd name="connsiteY0" fmla="*/ 0 h 3799760"/>
                  <a:gd name="connsiteX1" fmla="*/ 1012408 w 1245350"/>
                  <a:gd name="connsiteY1" fmla="*/ 3042741 h 3799760"/>
                  <a:gd name="connsiteX2" fmla="*/ 796 w 1245350"/>
                  <a:gd name="connsiteY2" fmla="*/ 3799760 h 3799760"/>
                  <a:gd name="connsiteX3" fmla="*/ 12129 w 1245350"/>
                  <a:gd name="connsiteY3" fmla="*/ 0 h 3799760"/>
                  <a:gd name="connsiteX0" fmla="*/ 12129 w 1245350"/>
                  <a:gd name="connsiteY0" fmla="*/ 0 h 3799760"/>
                  <a:gd name="connsiteX1" fmla="*/ 1012408 w 1245350"/>
                  <a:gd name="connsiteY1" fmla="*/ 3042741 h 3799760"/>
                  <a:gd name="connsiteX2" fmla="*/ 796 w 1245350"/>
                  <a:gd name="connsiteY2" fmla="*/ 3799760 h 3799760"/>
                  <a:gd name="connsiteX3" fmla="*/ 12129 w 1245350"/>
                  <a:gd name="connsiteY3" fmla="*/ 0 h 3799760"/>
                  <a:gd name="connsiteX0" fmla="*/ 12129 w 1250593"/>
                  <a:gd name="connsiteY0" fmla="*/ 0 h 3799760"/>
                  <a:gd name="connsiteX1" fmla="*/ 1012408 w 1250593"/>
                  <a:gd name="connsiteY1" fmla="*/ 3042741 h 3799760"/>
                  <a:gd name="connsiteX2" fmla="*/ 796 w 1250593"/>
                  <a:gd name="connsiteY2" fmla="*/ 3799760 h 3799760"/>
                  <a:gd name="connsiteX3" fmla="*/ 12129 w 1250593"/>
                  <a:gd name="connsiteY3" fmla="*/ 0 h 3799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0593" h="3799760">
                    <a:moveTo>
                      <a:pt x="12129" y="0"/>
                    </a:moveTo>
                    <a:cubicBezTo>
                      <a:pt x="1087249" y="1329443"/>
                      <a:pt x="1580471" y="2092739"/>
                      <a:pt x="1012408" y="3042741"/>
                    </a:cubicBezTo>
                    <a:cubicBezTo>
                      <a:pt x="785377" y="3374627"/>
                      <a:pt x="484162" y="3480929"/>
                      <a:pt x="796" y="3799760"/>
                    </a:cubicBezTo>
                    <a:cubicBezTo>
                      <a:pt x="-2955" y="3265477"/>
                      <a:pt x="7488" y="302497"/>
                      <a:pt x="12129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0">
                      <a:schemeClr val="bg1">
                        <a:alpha val="8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127000" dist="38100" dir="8100000" algn="tr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41" name="자유형: 도형 46">
                <a:extLst>
                  <a:ext uri="{FF2B5EF4-FFF2-40B4-BE49-F238E27FC236}">
                    <a16:creationId xmlns:a16="http://schemas.microsoft.com/office/drawing/2014/main" id="{D835A85F-1B5F-4655-A9EE-7DC4CC09F211}"/>
                  </a:ext>
                </a:extLst>
              </p:cNvPr>
              <p:cNvSpPr/>
              <p:nvPr/>
            </p:nvSpPr>
            <p:spPr>
              <a:xfrm flipH="1">
                <a:off x="7802252" y="3843164"/>
                <a:ext cx="546685" cy="1661029"/>
              </a:xfrm>
              <a:custGeom>
                <a:avLst/>
                <a:gdLst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5340 w 1238561"/>
                  <a:gd name="connsiteY3" fmla="*/ 0 h 3554454"/>
                  <a:gd name="connsiteX4" fmla="*/ 1005619 w 1238561"/>
                  <a:gd name="connsiteY4" fmla="*/ 3042741 h 3554454"/>
                  <a:gd name="connsiteX5" fmla="*/ 0 w 1238561"/>
                  <a:gd name="connsiteY5" fmla="*/ 3554022 h 3554454"/>
                  <a:gd name="connsiteX6" fmla="*/ 530 w 1238561"/>
                  <a:gd name="connsiteY6" fmla="*/ 3201288 h 3554454"/>
                  <a:gd name="connsiteX7" fmla="*/ 0 w 1238561"/>
                  <a:gd name="connsiteY7" fmla="*/ 3201288 h 3554454"/>
                  <a:gd name="connsiteX8" fmla="*/ 0 w 1238561"/>
                  <a:gd name="connsiteY8" fmla="*/ 738745 h 3554454"/>
                  <a:gd name="connsiteX9" fmla="*/ 4229 w 1238561"/>
                  <a:gd name="connsiteY9" fmla="*/ 738745 h 3554454"/>
                  <a:gd name="connsiteX10" fmla="*/ 4517 w 1238561"/>
                  <a:gd name="connsiteY10" fmla="*/ 547356 h 3554454"/>
                  <a:gd name="connsiteX11" fmla="*/ 142725 w 1238561"/>
                  <a:gd name="connsiteY11" fmla="*/ 433889 h 3554454"/>
                  <a:gd name="connsiteX12" fmla="*/ 4544 w 1238561"/>
                  <a:gd name="connsiteY12" fmla="*/ 529262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0 w 1238561"/>
                  <a:gd name="connsiteY9" fmla="*/ 738745 h 3554454"/>
                  <a:gd name="connsiteX10" fmla="*/ 4229 w 1238561"/>
                  <a:gd name="connsiteY10" fmla="*/ 738745 h 3554454"/>
                  <a:gd name="connsiteX11" fmla="*/ 4517 w 1238561"/>
                  <a:gd name="connsiteY11" fmla="*/ 547356 h 3554454"/>
                  <a:gd name="connsiteX12" fmla="*/ 4544 w 1238561"/>
                  <a:gd name="connsiteY12" fmla="*/ 529262 h 3554454"/>
                  <a:gd name="connsiteX13" fmla="*/ 5340 w 1238561"/>
                  <a:gd name="connsiteY13" fmla="*/ 0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0 w 1238561"/>
                  <a:gd name="connsiteY9" fmla="*/ 738745 h 3554454"/>
                  <a:gd name="connsiteX10" fmla="*/ 4517 w 1238561"/>
                  <a:gd name="connsiteY10" fmla="*/ 547356 h 3554454"/>
                  <a:gd name="connsiteX11" fmla="*/ 4544 w 1238561"/>
                  <a:gd name="connsiteY11" fmla="*/ 529262 h 3554454"/>
                  <a:gd name="connsiteX12" fmla="*/ 5340 w 1238561"/>
                  <a:gd name="connsiteY12" fmla="*/ 0 h 3554454"/>
                  <a:gd name="connsiteX0" fmla="*/ 1040327 w 1307392"/>
                  <a:gd name="connsiteY0" fmla="*/ 2108655 h 3669103"/>
                  <a:gd name="connsiteX1" fmla="*/ 971097 w 1307392"/>
                  <a:gd name="connsiteY1" fmla="*/ 2159147 h 3669103"/>
                  <a:gd name="connsiteX2" fmla="*/ 971097 w 1307392"/>
                  <a:gd name="connsiteY2" fmla="*/ 2162540 h 3669103"/>
                  <a:gd name="connsiteX3" fmla="*/ 1040327 w 1307392"/>
                  <a:gd name="connsiteY3" fmla="*/ 2108655 h 3669103"/>
                  <a:gd name="connsiteX4" fmla="*/ 74171 w 1307392"/>
                  <a:gd name="connsiteY4" fmla="*/ 114649 h 3669103"/>
                  <a:gd name="connsiteX5" fmla="*/ 1074450 w 1307392"/>
                  <a:gd name="connsiteY5" fmla="*/ 3157390 h 3669103"/>
                  <a:gd name="connsiteX6" fmla="*/ 68831 w 1307392"/>
                  <a:gd name="connsiteY6" fmla="*/ 3668671 h 3669103"/>
                  <a:gd name="connsiteX7" fmla="*/ 69361 w 1307392"/>
                  <a:gd name="connsiteY7" fmla="*/ 3315937 h 3669103"/>
                  <a:gd name="connsiteX8" fmla="*/ 68831 w 1307392"/>
                  <a:gd name="connsiteY8" fmla="*/ 3315937 h 3669103"/>
                  <a:gd name="connsiteX9" fmla="*/ 68831 w 1307392"/>
                  <a:gd name="connsiteY9" fmla="*/ 853394 h 3669103"/>
                  <a:gd name="connsiteX10" fmla="*/ 73348 w 1307392"/>
                  <a:gd name="connsiteY10" fmla="*/ 662005 h 3669103"/>
                  <a:gd name="connsiteX11" fmla="*/ 74171 w 1307392"/>
                  <a:gd name="connsiteY11" fmla="*/ 114649 h 3669103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0 w 1238561"/>
                  <a:gd name="connsiteY9" fmla="*/ 738745 h 3554454"/>
                  <a:gd name="connsiteX10" fmla="*/ 5340 w 1238561"/>
                  <a:gd name="connsiteY10" fmla="*/ 0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5340 w 1238561"/>
                  <a:gd name="connsiteY9" fmla="*/ 0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5340 w 1238561"/>
                  <a:gd name="connsiteY8" fmla="*/ 0 h 3554454"/>
                  <a:gd name="connsiteX0" fmla="*/ 1094221 w 1361286"/>
                  <a:gd name="connsiteY0" fmla="*/ 1994006 h 3554454"/>
                  <a:gd name="connsiteX1" fmla="*/ 1024991 w 1361286"/>
                  <a:gd name="connsiteY1" fmla="*/ 2044498 h 3554454"/>
                  <a:gd name="connsiteX2" fmla="*/ 1024991 w 1361286"/>
                  <a:gd name="connsiteY2" fmla="*/ 2047891 h 3554454"/>
                  <a:gd name="connsiteX3" fmla="*/ 1094221 w 1361286"/>
                  <a:gd name="connsiteY3" fmla="*/ 1994006 h 3554454"/>
                  <a:gd name="connsiteX4" fmla="*/ 128065 w 1361286"/>
                  <a:gd name="connsiteY4" fmla="*/ 0 h 3554454"/>
                  <a:gd name="connsiteX5" fmla="*/ 1128344 w 1361286"/>
                  <a:gd name="connsiteY5" fmla="*/ 3042741 h 3554454"/>
                  <a:gd name="connsiteX6" fmla="*/ 122725 w 1361286"/>
                  <a:gd name="connsiteY6" fmla="*/ 3554022 h 3554454"/>
                  <a:gd name="connsiteX7" fmla="*/ 128065 w 1361286"/>
                  <a:gd name="connsiteY7" fmla="*/ 0 h 3554454"/>
                  <a:gd name="connsiteX0" fmla="*/ 1024991 w 1361286"/>
                  <a:gd name="connsiteY0" fmla="*/ 2047891 h 3554454"/>
                  <a:gd name="connsiteX1" fmla="*/ 1024991 w 1361286"/>
                  <a:gd name="connsiteY1" fmla="*/ 2044498 h 3554454"/>
                  <a:gd name="connsiteX2" fmla="*/ 1024991 w 1361286"/>
                  <a:gd name="connsiteY2" fmla="*/ 2047891 h 3554454"/>
                  <a:gd name="connsiteX3" fmla="*/ 128065 w 1361286"/>
                  <a:gd name="connsiteY3" fmla="*/ 0 h 3554454"/>
                  <a:gd name="connsiteX4" fmla="*/ 1128344 w 1361286"/>
                  <a:gd name="connsiteY4" fmla="*/ 3042741 h 3554454"/>
                  <a:gd name="connsiteX5" fmla="*/ 122725 w 1361286"/>
                  <a:gd name="connsiteY5" fmla="*/ 3554022 h 3554454"/>
                  <a:gd name="connsiteX6" fmla="*/ 128065 w 1361286"/>
                  <a:gd name="connsiteY6" fmla="*/ 0 h 3554454"/>
                  <a:gd name="connsiteX0" fmla="*/ 128065 w 1361286"/>
                  <a:gd name="connsiteY0" fmla="*/ 0 h 3554454"/>
                  <a:gd name="connsiteX1" fmla="*/ 1128344 w 1361286"/>
                  <a:gd name="connsiteY1" fmla="*/ 3042741 h 3554454"/>
                  <a:gd name="connsiteX2" fmla="*/ 122725 w 1361286"/>
                  <a:gd name="connsiteY2" fmla="*/ 3554022 h 3554454"/>
                  <a:gd name="connsiteX3" fmla="*/ 128065 w 1361286"/>
                  <a:gd name="connsiteY3" fmla="*/ 0 h 3554454"/>
                  <a:gd name="connsiteX0" fmla="*/ 79085 w 1312306"/>
                  <a:gd name="connsiteY0" fmla="*/ 0 h 3554454"/>
                  <a:gd name="connsiteX1" fmla="*/ 1079364 w 1312306"/>
                  <a:gd name="connsiteY1" fmla="*/ 3042741 h 3554454"/>
                  <a:gd name="connsiteX2" fmla="*/ 73745 w 1312306"/>
                  <a:gd name="connsiteY2" fmla="*/ 3554022 h 3554454"/>
                  <a:gd name="connsiteX3" fmla="*/ 79085 w 1312306"/>
                  <a:gd name="connsiteY3" fmla="*/ 0 h 3554454"/>
                  <a:gd name="connsiteX0" fmla="*/ 6744 w 1239965"/>
                  <a:gd name="connsiteY0" fmla="*/ 0 h 3554454"/>
                  <a:gd name="connsiteX1" fmla="*/ 1007023 w 1239965"/>
                  <a:gd name="connsiteY1" fmla="*/ 3042741 h 3554454"/>
                  <a:gd name="connsiteX2" fmla="*/ 1404 w 1239965"/>
                  <a:gd name="connsiteY2" fmla="*/ 3554022 h 3554454"/>
                  <a:gd name="connsiteX3" fmla="*/ 6744 w 1239965"/>
                  <a:gd name="connsiteY3" fmla="*/ 0 h 3554454"/>
                  <a:gd name="connsiteX0" fmla="*/ 6744 w 1239965"/>
                  <a:gd name="connsiteY0" fmla="*/ 0 h 3554022"/>
                  <a:gd name="connsiteX1" fmla="*/ 1007023 w 1239965"/>
                  <a:gd name="connsiteY1" fmla="*/ 3042741 h 3554022"/>
                  <a:gd name="connsiteX2" fmla="*/ 1404 w 1239965"/>
                  <a:gd name="connsiteY2" fmla="*/ 3554022 h 3554022"/>
                  <a:gd name="connsiteX3" fmla="*/ 6744 w 1239965"/>
                  <a:gd name="connsiteY3" fmla="*/ 0 h 3554022"/>
                  <a:gd name="connsiteX0" fmla="*/ 12129 w 1245350"/>
                  <a:gd name="connsiteY0" fmla="*/ 0 h 3799760"/>
                  <a:gd name="connsiteX1" fmla="*/ 1012408 w 1245350"/>
                  <a:gd name="connsiteY1" fmla="*/ 3042741 h 3799760"/>
                  <a:gd name="connsiteX2" fmla="*/ 796 w 1245350"/>
                  <a:gd name="connsiteY2" fmla="*/ 3799760 h 3799760"/>
                  <a:gd name="connsiteX3" fmla="*/ 12129 w 1245350"/>
                  <a:gd name="connsiteY3" fmla="*/ 0 h 3799760"/>
                  <a:gd name="connsiteX0" fmla="*/ 12129 w 1245350"/>
                  <a:gd name="connsiteY0" fmla="*/ 0 h 3799760"/>
                  <a:gd name="connsiteX1" fmla="*/ 1012408 w 1245350"/>
                  <a:gd name="connsiteY1" fmla="*/ 3042741 h 3799760"/>
                  <a:gd name="connsiteX2" fmla="*/ 796 w 1245350"/>
                  <a:gd name="connsiteY2" fmla="*/ 3799760 h 3799760"/>
                  <a:gd name="connsiteX3" fmla="*/ 12129 w 1245350"/>
                  <a:gd name="connsiteY3" fmla="*/ 0 h 3799760"/>
                  <a:gd name="connsiteX0" fmla="*/ 12129 w 1245350"/>
                  <a:gd name="connsiteY0" fmla="*/ 0 h 3799760"/>
                  <a:gd name="connsiteX1" fmla="*/ 1012408 w 1245350"/>
                  <a:gd name="connsiteY1" fmla="*/ 3042741 h 3799760"/>
                  <a:gd name="connsiteX2" fmla="*/ 796 w 1245350"/>
                  <a:gd name="connsiteY2" fmla="*/ 3799760 h 3799760"/>
                  <a:gd name="connsiteX3" fmla="*/ 12129 w 1245350"/>
                  <a:gd name="connsiteY3" fmla="*/ 0 h 3799760"/>
                  <a:gd name="connsiteX0" fmla="*/ 12129 w 1250593"/>
                  <a:gd name="connsiteY0" fmla="*/ 0 h 3799760"/>
                  <a:gd name="connsiteX1" fmla="*/ 1012408 w 1250593"/>
                  <a:gd name="connsiteY1" fmla="*/ 3042741 h 3799760"/>
                  <a:gd name="connsiteX2" fmla="*/ 796 w 1250593"/>
                  <a:gd name="connsiteY2" fmla="*/ 3799760 h 3799760"/>
                  <a:gd name="connsiteX3" fmla="*/ 12129 w 1250593"/>
                  <a:gd name="connsiteY3" fmla="*/ 0 h 3799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0593" h="3799760">
                    <a:moveTo>
                      <a:pt x="12129" y="0"/>
                    </a:moveTo>
                    <a:cubicBezTo>
                      <a:pt x="1087249" y="1329443"/>
                      <a:pt x="1580471" y="2092739"/>
                      <a:pt x="1012408" y="3042741"/>
                    </a:cubicBezTo>
                    <a:cubicBezTo>
                      <a:pt x="785377" y="3374627"/>
                      <a:pt x="484162" y="3480929"/>
                      <a:pt x="796" y="3799760"/>
                    </a:cubicBezTo>
                    <a:cubicBezTo>
                      <a:pt x="-2955" y="3265477"/>
                      <a:pt x="7488" y="302497"/>
                      <a:pt x="12129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0">
                      <a:schemeClr val="bg1">
                        <a:alpha val="8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127000" dist="38100" dir="8100000" algn="tr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42" name="그룹 97">
            <a:extLst>
              <a:ext uri="{FF2B5EF4-FFF2-40B4-BE49-F238E27FC236}">
                <a16:creationId xmlns:a16="http://schemas.microsoft.com/office/drawing/2014/main" id="{E34C6411-8DE4-406E-A647-65810F7E0908}"/>
              </a:ext>
            </a:extLst>
          </p:cNvPr>
          <p:cNvGrpSpPr/>
          <p:nvPr/>
        </p:nvGrpSpPr>
        <p:grpSpPr>
          <a:xfrm>
            <a:off x="6468175" y="3274389"/>
            <a:ext cx="2786832" cy="1796739"/>
            <a:chOff x="6594639" y="3225749"/>
            <a:chExt cx="2786832" cy="1796739"/>
          </a:xfrm>
        </p:grpSpPr>
        <p:sp>
          <p:nvSpPr>
            <p:cNvPr id="43" name="자유형: 도형 81">
              <a:extLst>
                <a:ext uri="{FF2B5EF4-FFF2-40B4-BE49-F238E27FC236}">
                  <a16:creationId xmlns:a16="http://schemas.microsoft.com/office/drawing/2014/main" id="{7FF333ED-BB34-4DA4-A371-E39A91746866}"/>
                </a:ext>
              </a:extLst>
            </p:cNvPr>
            <p:cNvSpPr/>
            <p:nvPr/>
          </p:nvSpPr>
          <p:spPr>
            <a:xfrm rot="4500000">
              <a:off x="7089685" y="2730703"/>
              <a:ext cx="1796739" cy="2786832"/>
            </a:xfrm>
            <a:custGeom>
              <a:avLst/>
              <a:gdLst>
                <a:gd name="connsiteX0" fmla="*/ 41229 w 1656000"/>
                <a:gd name="connsiteY0" fmla="*/ 1226200 h 2532169"/>
                <a:gd name="connsiteX1" fmla="*/ 825317 w 1656000"/>
                <a:gd name="connsiteY1" fmla="*/ 1 h 2532169"/>
                <a:gd name="connsiteX2" fmla="*/ 827377 w 1656000"/>
                <a:gd name="connsiteY2" fmla="*/ 278027 h 2532169"/>
                <a:gd name="connsiteX3" fmla="*/ 828000 w 1656000"/>
                <a:gd name="connsiteY3" fmla="*/ 400325 h 2532169"/>
                <a:gd name="connsiteX4" fmla="*/ 828622 w 1656000"/>
                <a:gd name="connsiteY4" fmla="*/ 278027 h 2532169"/>
                <a:gd name="connsiteX5" fmla="*/ 830682 w 1656000"/>
                <a:gd name="connsiteY5" fmla="*/ 0 h 2532169"/>
                <a:gd name="connsiteX6" fmla="*/ 1497273 w 1656000"/>
                <a:gd name="connsiteY6" fmla="*/ 2027689 h 2532169"/>
                <a:gd name="connsiteX7" fmla="*/ 938374 w 1656000"/>
                <a:gd name="connsiteY7" fmla="*/ 2458561 h 2532169"/>
                <a:gd name="connsiteX8" fmla="*/ 832897 w 1656000"/>
                <a:gd name="connsiteY8" fmla="*/ 2525930 h 2532169"/>
                <a:gd name="connsiteX9" fmla="*/ 832870 w 1656000"/>
                <a:gd name="connsiteY9" fmla="*/ 2532169 h 2532169"/>
                <a:gd name="connsiteX10" fmla="*/ 828000 w 1656000"/>
                <a:gd name="connsiteY10" fmla="*/ 2529059 h 2532169"/>
                <a:gd name="connsiteX11" fmla="*/ 823130 w 1656000"/>
                <a:gd name="connsiteY11" fmla="*/ 2532169 h 2532169"/>
                <a:gd name="connsiteX12" fmla="*/ 823103 w 1656000"/>
                <a:gd name="connsiteY12" fmla="*/ 2525931 h 2532169"/>
                <a:gd name="connsiteX13" fmla="*/ 717626 w 1656000"/>
                <a:gd name="connsiteY13" fmla="*/ 2458562 h 2532169"/>
                <a:gd name="connsiteX14" fmla="*/ 158727 w 1656000"/>
                <a:gd name="connsiteY14" fmla="*/ 2027690 h 2532169"/>
                <a:gd name="connsiteX15" fmla="*/ 41229 w 1656000"/>
                <a:gd name="connsiteY15" fmla="*/ 1226200 h 2532169"/>
                <a:gd name="connsiteX0" fmla="*/ 41229 w 1656000"/>
                <a:gd name="connsiteY0" fmla="*/ 1226200 h 2532169"/>
                <a:gd name="connsiteX1" fmla="*/ 825317 w 1656000"/>
                <a:gd name="connsiteY1" fmla="*/ 1 h 2532169"/>
                <a:gd name="connsiteX2" fmla="*/ 827377 w 1656000"/>
                <a:gd name="connsiteY2" fmla="*/ 278027 h 2532169"/>
                <a:gd name="connsiteX3" fmla="*/ 828622 w 1656000"/>
                <a:gd name="connsiteY3" fmla="*/ 278027 h 2532169"/>
                <a:gd name="connsiteX4" fmla="*/ 830682 w 1656000"/>
                <a:gd name="connsiteY4" fmla="*/ 0 h 2532169"/>
                <a:gd name="connsiteX5" fmla="*/ 1497273 w 1656000"/>
                <a:gd name="connsiteY5" fmla="*/ 2027689 h 2532169"/>
                <a:gd name="connsiteX6" fmla="*/ 938374 w 1656000"/>
                <a:gd name="connsiteY6" fmla="*/ 2458561 h 2532169"/>
                <a:gd name="connsiteX7" fmla="*/ 832897 w 1656000"/>
                <a:gd name="connsiteY7" fmla="*/ 2525930 h 2532169"/>
                <a:gd name="connsiteX8" fmla="*/ 832870 w 1656000"/>
                <a:gd name="connsiteY8" fmla="*/ 2532169 h 2532169"/>
                <a:gd name="connsiteX9" fmla="*/ 828000 w 1656000"/>
                <a:gd name="connsiteY9" fmla="*/ 2529059 h 2532169"/>
                <a:gd name="connsiteX10" fmla="*/ 823130 w 1656000"/>
                <a:gd name="connsiteY10" fmla="*/ 2532169 h 2532169"/>
                <a:gd name="connsiteX11" fmla="*/ 823103 w 1656000"/>
                <a:gd name="connsiteY11" fmla="*/ 2525931 h 2532169"/>
                <a:gd name="connsiteX12" fmla="*/ 717626 w 1656000"/>
                <a:gd name="connsiteY12" fmla="*/ 2458562 h 2532169"/>
                <a:gd name="connsiteX13" fmla="*/ 158727 w 1656000"/>
                <a:gd name="connsiteY13" fmla="*/ 2027690 h 2532169"/>
                <a:gd name="connsiteX14" fmla="*/ 41229 w 1656000"/>
                <a:gd name="connsiteY14" fmla="*/ 1226200 h 2532169"/>
                <a:gd name="connsiteX0" fmla="*/ 41229 w 1656000"/>
                <a:gd name="connsiteY0" fmla="*/ 1309288 h 2615257"/>
                <a:gd name="connsiteX1" fmla="*/ 825317 w 1656000"/>
                <a:gd name="connsiteY1" fmla="*/ 83089 h 2615257"/>
                <a:gd name="connsiteX2" fmla="*/ 827377 w 1656000"/>
                <a:gd name="connsiteY2" fmla="*/ 361115 h 2615257"/>
                <a:gd name="connsiteX3" fmla="*/ 830682 w 1656000"/>
                <a:gd name="connsiteY3" fmla="*/ 83088 h 2615257"/>
                <a:gd name="connsiteX4" fmla="*/ 1497273 w 1656000"/>
                <a:gd name="connsiteY4" fmla="*/ 2110777 h 2615257"/>
                <a:gd name="connsiteX5" fmla="*/ 938374 w 1656000"/>
                <a:gd name="connsiteY5" fmla="*/ 2541649 h 2615257"/>
                <a:gd name="connsiteX6" fmla="*/ 832897 w 1656000"/>
                <a:gd name="connsiteY6" fmla="*/ 2609018 h 2615257"/>
                <a:gd name="connsiteX7" fmla="*/ 832870 w 1656000"/>
                <a:gd name="connsiteY7" fmla="*/ 2615257 h 2615257"/>
                <a:gd name="connsiteX8" fmla="*/ 828000 w 1656000"/>
                <a:gd name="connsiteY8" fmla="*/ 2612147 h 2615257"/>
                <a:gd name="connsiteX9" fmla="*/ 823130 w 1656000"/>
                <a:gd name="connsiteY9" fmla="*/ 2615257 h 2615257"/>
                <a:gd name="connsiteX10" fmla="*/ 823103 w 1656000"/>
                <a:gd name="connsiteY10" fmla="*/ 2609019 h 2615257"/>
                <a:gd name="connsiteX11" fmla="*/ 717626 w 1656000"/>
                <a:gd name="connsiteY11" fmla="*/ 2541650 h 2615257"/>
                <a:gd name="connsiteX12" fmla="*/ 158727 w 1656000"/>
                <a:gd name="connsiteY12" fmla="*/ 2110778 h 2615257"/>
                <a:gd name="connsiteX13" fmla="*/ 41229 w 1656000"/>
                <a:gd name="connsiteY13" fmla="*/ 1309288 h 2615257"/>
                <a:gd name="connsiteX0" fmla="*/ 41229 w 1656000"/>
                <a:gd name="connsiteY0" fmla="*/ 1432564 h 2738533"/>
                <a:gd name="connsiteX1" fmla="*/ 825317 w 1656000"/>
                <a:gd name="connsiteY1" fmla="*/ 206365 h 2738533"/>
                <a:gd name="connsiteX2" fmla="*/ 830682 w 1656000"/>
                <a:gd name="connsiteY2" fmla="*/ 206364 h 2738533"/>
                <a:gd name="connsiteX3" fmla="*/ 1497273 w 1656000"/>
                <a:gd name="connsiteY3" fmla="*/ 2234053 h 2738533"/>
                <a:gd name="connsiteX4" fmla="*/ 938374 w 1656000"/>
                <a:gd name="connsiteY4" fmla="*/ 2664925 h 2738533"/>
                <a:gd name="connsiteX5" fmla="*/ 832897 w 1656000"/>
                <a:gd name="connsiteY5" fmla="*/ 2732294 h 2738533"/>
                <a:gd name="connsiteX6" fmla="*/ 832870 w 1656000"/>
                <a:gd name="connsiteY6" fmla="*/ 2738533 h 2738533"/>
                <a:gd name="connsiteX7" fmla="*/ 828000 w 1656000"/>
                <a:gd name="connsiteY7" fmla="*/ 2735423 h 2738533"/>
                <a:gd name="connsiteX8" fmla="*/ 823130 w 1656000"/>
                <a:gd name="connsiteY8" fmla="*/ 2738533 h 2738533"/>
                <a:gd name="connsiteX9" fmla="*/ 823103 w 1656000"/>
                <a:gd name="connsiteY9" fmla="*/ 2732295 h 2738533"/>
                <a:gd name="connsiteX10" fmla="*/ 717626 w 1656000"/>
                <a:gd name="connsiteY10" fmla="*/ 2664926 h 2738533"/>
                <a:gd name="connsiteX11" fmla="*/ 158727 w 1656000"/>
                <a:gd name="connsiteY11" fmla="*/ 2234054 h 2738533"/>
                <a:gd name="connsiteX12" fmla="*/ 41229 w 1656000"/>
                <a:gd name="connsiteY12" fmla="*/ 1432564 h 2738533"/>
                <a:gd name="connsiteX0" fmla="*/ 41229 w 1656000"/>
                <a:gd name="connsiteY0" fmla="*/ 1327202 h 2633171"/>
                <a:gd name="connsiteX1" fmla="*/ 825317 w 1656000"/>
                <a:gd name="connsiteY1" fmla="*/ 101003 h 2633171"/>
                <a:gd name="connsiteX2" fmla="*/ 830682 w 1656000"/>
                <a:gd name="connsiteY2" fmla="*/ 101002 h 2633171"/>
                <a:gd name="connsiteX3" fmla="*/ 1497273 w 1656000"/>
                <a:gd name="connsiteY3" fmla="*/ 2128691 h 2633171"/>
                <a:gd name="connsiteX4" fmla="*/ 938374 w 1656000"/>
                <a:gd name="connsiteY4" fmla="*/ 2559563 h 2633171"/>
                <a:gd name="connsiteX5" fmla="*/ 832897 w 1656000"/>
                <a:gd name="connsiteY5" fmla="*/ 2626932 h 2633171"/>
                <a:gd name="connsiteX6" fmla="*/ 832870 w 1656000"/>
                <a:gd name="connsiteY6" fmla="*/ 2633171 h 2633171"/>
                <a:gd name="connsiteX7" fmla="*/ 828000 w 1656000"/>
                <a:gd name="connsiteY7" fmla="*/ 2630061 h 2633171"/>
                <a:gd name="connsiteX8" fmla="*/ 823130 w 1656000"/>
                <a:gd name="connsiteY8" fmla="*/ 2633171 h 2633171"/>
                <a:gd name="connsiteX9" fmla="*/ 823103 w 1656000"/>
                <a:gd name="connsiteY9" fmla="*/ 2626933 h 2633171"/>
                <a:gd name="connsiteX10" fmla="*/ 717626 w 1656000"/>
                <a:gd name="connsiteY10" fmla="*/ 2559564 h 2633171"/>
                <a:gd name="connsiteX11" fmla="*/ 158727 w 1656000"/>
                <a:gd name="connsiteY11" fmla="*/ 2128692 h 2633171"/>
                <a:gd name="connsiteX12" fmla="*/ 41229 w 1656000"/>
                <a:gd name="connsiteY12" fmla="*/ 1327202 h 2633171"/>
                <a:gd name="connsiteX0" fmla="*/ 41229 w 1656000"/>
                <a:gd name="connsiteY0" fmla="*/ 1226200 h 2532169"/>
                <a:gd name="connsiteX1" fmla="*/ 825317 w 1656000"/>
                <a:gd name="connsiteY1" fmla="*/ 1 h 2532169"/>
                <a:gd name="connsiteX2" fmla="*/ 830682 w 1656000"/>
                <a:gd name="connsiteY2" fmla="*/ 0 h 2532169"/>
                <a:gd name="connsiteX3" fmla="*/ 1497273 w 1656000"/>
                <a:gd name="connsiteY3" fmla="*/ 2027689 h 2532169"/>
                <a:gd name="connsiteX4" fmla="*/ 938374 w 1656000"/>
                <a:gd name="connsiteY4" fmla="*/ 2458561 h 2532169"/>
                <a:gd name="connsiteX5" fmla="*/ 832897 w 1656000"/>
                <a:gd name="connsiteY5" fmla="*/ 2525930 h 2532169"/>
                <a:gd name="connsiteX6" fmla="*/ 832870 w 1656000"/>
                <a:gd name="connsiteY6" fmla="*/ 2532169 h 2532169"/>
                <a:gd name="connsiteX7" fmla="*/ 828000 w 1656000"/>
                <a:gd name="connsiteY7" fmla="*/ 2529059 h 2532169"/>
                <a:gd name="connsiteX8" fmla="*/ 823130 w 1656000"/>
                <a:gd name="connsiteY8" fmla="*/ 2532169 h 2532169"/>
                <a:gd name="connsiteX9" fmla="*/ 823103 w 1656000"/>
                <a:gd name="connsiteY9" fmla="*/ 2525931 h 2532169"/>
                <a:gd name="connsiteX10" fmla="*/ 717626 w 1656000"/>
                <a:gd name="connsiteY10" fmla="*/ 2458562 h 2532169"/>
                <a:gd name="connsiteX11" fmla="*/ 158727 w 1656000"/>
                <a:gd name="connsiteY11" fmla="*/ 2027690 h 2532169"/>
                <a:gd name="connsiteX12" fmla="*/ 41229 w 1656000"/>
                <a:gd name="connsiteY12" fmla="*/ 1226200 h 2532169"/>
                <a:gd name="connsiteX0" fmla="*/ 41229 w 1656000"/>
                <a:gd name="connsiteY0" fmla="*/ 1226200 h 2532169"/>
                <a:gd name="connsiteX1" fmla="*/ 825317 w 1656000"/>
                <a:gd name="connsiteY1" fmla="*/ 1 h 2532169"/>
                <a:gd name="connsiteX2" fmla="*/ 830682 w 1656000"/>
                <a:gd name="connsiteY2" fmla="*/ 0 h 2532169"/>
                <a:gd name="connsiteX3" fmla="*/ 1497273 w 1656000"/>
                <a:gd name="connsiteY3" fmla="*/ 2027689 h 2532169"/>
                <a:gd name="connsiteX4" fmla="*/ 938374 w 1656000"/>
                <a:gd name="connsiteY4" fmla="*/ 2458561 h 2532169"/>
                <a:gd name="connsiteX5" fmla="*/ 832897 w 1656000"/>
                <a:gd name="connsiteY5" fmla="*/ 2525930 h 2532169"/>
                <a:gd name="connsiteX6" fmla="*/ 832870 w 1656000"/>
                <a:gd name="connsiteY6" fmla="*/ 2532169 h 2532169"/>
                <a:gd name="connsiteX7" fmla="*/ 828000 w 1656000"/>
                <a:gd name="connsiteY7" fmla="*/ 2529059 h 2532169"/>
                <a:gd name="connsiteX8" fmla="*/ 823130 w 1656000"/>
                <a:gd name="connsiteY8" fmla="*/ 2532169 h 2532169"/>
                <a:gd name="connsiteX9" fmla="*/ 823103 w 1656000"/>
                <a:gd name="connsiteY9" fmla="*/ 2525931 h 2532169"/>
                <a:gd name="connsiteX10" fmla="*/ 717626 w 1656000"/>
                <a:gd name="connsiteY10" fmla="*/ 2458562 h 2532169"/>
                <a:gd name="connsiteX11" fmla="*/ 158727 w 1656000"/>
                <a:gd name="connsiteY11" fmla="*/ 2027690 h 2532169"/>
                <a:gd name="connsiteX12" fmla="*/ 41229 w 1656000"/>
                <a:gd name="connsiteY12" fmla="*/ 1226200 h 2532169"/>
                <a:gd name="connsiteX0" fmla="*/ 41229 w 1665950"/>
                <a:gd name="connsiteY0" fmla="*/ 1226199 h 2532168"/>
                <a:gd name="connsiteX1" fmla="*/ 825317 w 1665950"/>
                <a:gd name="connsiteY1" fmla="*/ 0 h 2532168"/>
                <a:gd name="connsiteX2" fmla="*/ 878338 w 1665950"/>
                <a:gd name="connsiteY2" fmla="*/ 2589 h 2532168"/>
                <a:gd name="connsiteX3" fmla="*/ 1497273 w 1665950"/>
                <a:gd name="connsiteY3" fmla="*/ 2027688 h 2532168"/>
                <a:gd name="connsiteX4" fmla="*/ 938374 w 1665950"/>
                <a:gd name="connsiteY4" fmla="*/ 2458560 h 2532168"/>
                <a:gd name="connsiteX5" fmla="*/ 832897 w 1665950"/>
                <a:gd name="connsiteY5" fmla="*/ 2525929 h 2532168"/>
                <a:gd name="connsiteX6" fmla="*/ 832870 w 1665950"/>
                <a:gd name="connsiteY6" fmla="*/ 2532168 h 2532168"/>
                <a:gd name="connsiteX7" fmla="*/ 828000 w 1665950"/>
                <a:gd name="connsiteY7" fmla="*/ 2529058 h 2532168"/>
                <a:gd name="connsiteX8" fmla="*/ 823130 w 1665950"/>
                <a:gd name="connsiteY8" fmla="*/ 2532168 h 2532168"/>
                <a:gd name="connsiteX9" fmla="*/ 823103 w 1665950"/>
                <a:gd name="connsiteY9" fmla="*/ 2525930 h 2532168"/>
                <a:gd name="connsiteX10" fmla="*/ 717626 w 1665950"/>
                <a:gd name="connsiteY10" fmla="*/ 2458561 h 2532168"/>
                <a:gd name="connsiteX11" fmla="*/ 158727 w 1665950"/>
                <a:gd name="connsiteY11" fmla="*/ 2027689 h 2532168"/>
                <a:gd name="connsiteX12" fmla="*/ 41229 w 1665950"/>
                <a:gd name="connsiteY12" fmla="*/ 1226199 h 2532168"/>
                <a:gd name="connsiteX0" fmla="*/ 41229 w 1665950"/>
                <a:gd name="connsiteY0" fmla="*/ 1233164 h 2539133"/>
                <a:gd name="connsiteX1" fmla="*/ 825317 w 1665950"/>
                <a:gd name="connsiteY1" fmla="*/ 6965 h 2539133"/>
                <a:gd name="connsiteX2" fmla="*/ 878338 w 1665950"/>
                <a:gd name="connsiteY2" fmla="*/ 9554 h 2539133"/>
                <a:gd name="connsiteX3" fmla="*/ 1497273 w 1665950"/>
                <a:gd name="connsiteY3" fmla="*/ 2034653 h 2539133"/>
                <a:gd name="connsiteX4" fmla="*/ 938374 w 1665950"/>
                <a:gd name="connsiteY4" fmla="*/ 2465525 h 2539133"/>
                <a:gd name="connsiteX5" fmla="*/ 832897 w 1665950"/>
                <a:gd name="connsiteY5" fmla="*/ 2532894 h 2539133"/>
                <a:gd name="connsiteX6" fmla="*/ 832870 w 1665950"/>
                <a:gd name="connsiteY6" fmla="*/ 2539133 h 2539133"/>
                <a:gd name="connsiteX7" fmla="*/ 828000 w 1665950"/>
                <a:gd name="connsiteY7" fmla="*/ 2536023 h 2539133"/>
                <a:gd name="connsiteX8" fmla="*/ 823130 w 1665950"/>
                <a:gd name="connsiteY8" fmla="*/ 2539133 h 2539133"/>
                <a:gd name="connsiteX9" fmla="*/ 823103 w 1665950"/>
                <a:gd name="connsiteY9" fmla="*/ 2532895 h 2539133"/>
                <a:gd name="connsiteX10" fmla="*/ 717626 w 1665950"/>
                <a:gd name="connsiteY10" fmla="*/ 2465526 h 2539133"/>
                <a:gd name="connsiteX11" fmla="*/ 158727 w 1665950"/>
                <a:gd name="connsiteY11" fmla="*/ 2034654 h 2539133"/>
                <a:gd name="connsiteX12" fmla="*/ 41229 w 1665950"/>
                <a:gd name="connsiteY12" fmla="*/ 1233164 h 2539133"/>
                <a:gd name="connsiteX0" fmla="*/ 41229 w 1665950"/>
                <a:gd name="connsiteY0" fmla="*/ 1278002 h 2583971"/>
                <a:gd name="connsiteX1" fmla="*/ 825317 w 1665950"/>
                <a:gd name="connsiteY1" fmla="*/ 51803 h 2583971"/>
                <a:gd name="connsiteX2" fmla="*/ 878338 w 1665950"/>
                <a:gd name="connsiteY2" fmla="*/ 54392 h 2583971"/>
                <a:gd name="connsiteX3" fmla="*/ 1497273 w 1665950"/>
                <a:gd name="connsiteY3" fmla="*/ 2079491 h 2583971"/>
                <a:gd name="connsiteX4" fmla="*/ 938374 w 1665950"/>
                <a:gd name="connsiteY4" fmla="*/ 2510363 h 2583971"/>
                <a:gd name="connsiteX5" fmla="*/ 832897 w 1665950"/>
                <a:gd name="connsiteY5" fmla="*/ 2577732 h 2583971"/>
                <a:gd name="connsiteX6" fmla="*/ 832870 w 1665950"/>
                <a:gd name="connsiteY6" fmla="*/ 2583971 h 2583971"/>
                <a:gd name="connsiteX7" fmla="*/ 828000 w 1665950"/>
                <a:gd name="connsiteY7" fmla="*/ 2580861 h 2583971"/>
                <a:gd name="connsiteX8" fmla="*/ 823130 w 1665950"/>
                <a:gd name="connsiteY8" fmla="*/ 2583971 h 2583971"/>
                <a:gd name="connsiteX9" fmla="*/ 823103 w 1665950"/>
                <a:gd name="connsiteY9" fmla="*/ 2577733 h 2583971"/>
                <a:gd name="connsiteX10" fmla="*/ 717626 w 1665950"/>
                <a:gd name="connsiteY10" fmla="*/ 2510364 h 2583971"/>
                <a:gd name="connsiteX11" fmla="*/ 158727 w 1665950"/>
                <a:gd name="connsiteY11" fmla="*/ 2079492 h 2583971"/>
                <a:gd name="connsiteX12" fmla="*/ 41229 w 1665950"/>
                <a:gd name="connsiteY12" fmla="*/ 1278002 h 2583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65950" h="2583971">
                  <a:moveTo>
                    <a:pt x="41229" y="1278002"/>
                  </a:moveTo>
                  <a:cubicBezTo>
                    <a:pt x="141990" y="929115"/>
                    <a:pt x="422306" y="550146"/>
                    <a:pt x="825317" y="51803"/>
                  </a:cubicBezTo>
                  <a:cubicBezTo>
                    <a:pt x="883663" y="-17027"/>
                    <a:pt x="828083" y="-18369"/>
                    <a:pt x="878338" y="54392"/>
                  </a:cubicBezTo>
                  <a:cubicBezTo>
                    <a:pt x="1594803" y="940336"/>
                    <a:pt x="1875832" y="1446408"/>
                    <a:pt x="1497273" y="2079491"/>
                  </a:cubicBezTo>
                  <a:cubicBezTo>
                    <a:pt x="1364890" y="2273015"/>
                    <a:pt x="1194657" y="2351442"/>
                    <a:pt x="938374" y="2510363"/>
                  </a:cubicBezTo>
                  <a:lnTo>
                    <a:pt x="832897" y="2577732"/>
                  </a:lnTo>
                  <a:cubicBezTo>
                    <a:pt x="832888" y="2579812"/>
                    <a:pt x="832879" y="2581891"/>
                    <a:pt x="832870" y="2583971"/>
                  </a:cubicBezTo>
                  <a:lnTo>
                    <a:pt x="828000" y="2580861"/>
                  </a:lnTo>
                  <a:lnTo>
                    <a:pt x="823130" y="2583971"/>
                  </a:lnTo>
                  <a:cubicBezTo>
                    <a:pt x="823121" y="2581892"/>
                    <a:pt x="823112" y="2579812"/>
                    <a:pt x="823103" y="2577733"/>
                  </a:cubicBezTo>
                  <a:lnTo>
                    <a:pt x="717626" y="2510364"/>
                  </a:lnTo>
                  <a:cubicBezTo>
                    <a:pt x="461342" y="2351443"/>
                    <a:pt x="291110" y="2273016"/>
                    <a:pt x="158727" y="2079492"/>
                  </a:cubicBezTo>
                  <a:cubicBezTo>
                    <a:pt x="-6893" y="1802518"/>
                    <a:pt x="-37141" y="1549359"/>
                    <a:pt x="41229" y="127800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127000" dist="38100" dir="8100000" algn="tr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cs typeface="B Nazanin" panose="00000700000000000000" pitchFamily="2" charset="-78"/>
              </a:endParaRPr>
            </a:p>
          </p:txBody>
        </p:sp>
        <p:grpSp>
          <p:nvGrpSpPr>
            <p:cNvPr id="44" name="그룹 47">
              <a:extLst>
                <a:ext uri="{FF2B5EF4-FFF2-40B4-BE49-F238E27FC236}">
                  <a16:creationId xmlns:a16="http://schemas.microsoft.com/office/drawing/2014/main" id="{CDA03418-DF4F-457D-A403-3C7EF9621D3F}"/>
                </a:ext>
              </a:extLst>
            </p:cNvPr>
            <p:cNvGrpSpPr>
              <a:grpSpLocks noChangeAspect="1"/>
            </p:cNvGrpSpPr>
            <p:nvPr/>
          </p:nvGrpSpPr>
          <p:grpSpPr>
            <a:xfrm rot="4500000">
              <a:off x="7051190" y="2882774"/>
              <a:ext cx="1656000" cy="2532169"/>
              <a:chOff x="7802252" y="3843164"/>
              <a:chExt cx="1086284" cy="1661029"/>
            </a:xfrm>
          </p:grpSpPr>
          <p:sp>
            <p:nvSpPr>
              <p:cNvPr id="45" name="자유형: 도형 48">
                <a:extLst>
                  <a:ext uri="{FF2B5EF4-FFF2-40B4-BE49-F238E27FC236}">
                    <a16:creationId xmlns:a16="http://schemas.microsoft.com/office/drawing/2014/main" id="{8F902237-93BC-45A1-87FE-3E490CF9F831}"/>
                  </a:ext>
                </a:extLst>
              </p:cNvPr>
              <p:cNvSpPr/>
              <p:nvPr/>
            </p:nvSpPr>
            <p:spPr>
              <a:xfrm>
                <a:off x="8341851" y="3843164"/>
                <a:ext cx="546685" cy="1661029"/>
              </a:xfrm>
              <a:custGeom>
                <a:avLst/>
                <a:gdLst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5340 w 1238561"/>
                  <a:gd name="connsiteY3" fmla="*/ 0 h 3554454"/>
                  <a:gd name="connsiteX4" fmla="*/ 1005619 w 1238561"/>
                  <a:gd name="connsiteY4" fmla="*/ 3042741 h 3554454"/>
                  <a:gd name="connsiteX5" fmla="*/ 0 w 1238561"/>
                  <a:gd name="connsiteY5" fmla="*/ 3554022 h 3554454"/>
                  <a:gd name="connsiteX6" fmla="*/ 530 w 1238561"/>
                  <a:gd name="connsiteY6" fmla="*/ 3201288 h 3554454"/>
                  <a:gd name="connsiteX7" fmla="*/ 0 w 1238561"/>
                  <a:gd name="connsiteY7" fmla="*/ 3201288 h 3554454"/>
                  <a:gd name="connsiteX8" fmla="*/ 0 w 1238561"/>
                  <a:gd name="connsiteY8" fmla="*/ 738745 h 3554454"/>
                  <a:gd name="connsiteX9" fmla="*/ 4229 w 1238561"/>
                  <a:gd name="connsiteY9" fmla="*/ 738745 h 3554454"/>
                  <a:gd name="connsiteX10" fmla="*/ 4517 w 1238561"/>
                  <a:gd name="connsiteY10" fmla="*/ 547356 h 3554454"/>
                  <a:gd name="connsiteX11" fmla="*/ 142725 w 1238561"/>
                  <a:gd name="connsiteY11" fmla="*/ 433889 h 3554454"/>
                  <a:gd name="connsiteX12" fmla="*/ 4544 w 1238561"/>
                  <a:gd name="connsiteY12" fmla="*/ 529262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0 w 1238561"/>
                  <a:gd name="connsiteY9" fmla="*/ 738745 h 3554454"/>
                  <a:gd name="connsiteX10" fmla="*/ 4229 w 1238561"/>
                  <a:gd name="connsiteY10" fmla="*/ 738745 h 3554454"/>
                  <a:gd name="connsiteX11" fmla="*/ 4517 w 1238561"/>
                  <a:gd name="connsiteY11" fmla="*/ 547356 h 3554454"/>
                  <a:gd name="connsiteX12" fmla="*/ 4544 w 1238561"/>
                  <a:gd name="connsiteY12" fmla="*/ 529262 h 3554454"/>
                  <a:gd name="connsiteX13" fmla="*/ 5340 w 1238561"/>
                  <a:gd name="connsiteY13" fmla="*/ 0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0 w 1238561"/>
                  <a:gd name="connsiteY9" fmla="*/ 738745 h 3554454"/>
                  <a:gd name="connsiteX10" fmla="*/ 4517 w 1238561"/>
                  <a:gd name="connsiteY10" fmla="*/ 547356 h 3554454"/>
                  <a:gd name="connsiteX11" fmla="*/ 4544 w 1238561"/>
                  <a:gd name="connsiteY11" fmla="*/ 529262 h 3554454"/>
                  <a:gd name="connsiteX12" fmla="*/ 5340 w 1238561"/>
                  <a:gd name="connsiteY12" fmla="*/ 0 h 3554454"/>
                  <a:gd name="connsiteX0" fmla="*/ 1040327 w 1307392"/>
                  <a:gd name="connsiteY0" fmla="*/ 2108655 h 3669103"/>
                  <a:gd name="connsiteX1" fmla="*/ 971097 w 1307392"/>
                  <a:gd name="connsiteY1" fmla="*/ 2159147 h 3669103"/>
                  <a:gd name="connsiteX2" fmla="*/ 971097 w 1307392"/>
                  <a:gd name="connsiteY2" fmla="*/ 2162540 h 3669103"/>
                  <a:gd name="connsiteX3" fmla="*/ 1040327 w 1307392"/>
                  <a:gd name="connsiteY3" fmla="*/ 2108655 h 3669103"/>
                  <a:gd name="connsiteX4" fmla="*/ 74171 w 1307392"/>
                  <a:gd name="connsiteY4" fmla="*/ 114649 h 3669103"/>
                  <a:gd name="connsiteX5" fmla="*/ 1074450 w 1307392"/>
                  <a:gd name="connsiteY5" fmla="*/ 3157390 h 3669103"/>
                  <a:gd name="connsiteX6" fmla="*/ 68831 w 1307392"/>
                  <a:gd name="connsiteY6" fmla="*/ 3668671 h 3669103"/>
                  <a:gd name="connsiteX7" fmla="*/ 69361 w 1307392"/>
                  <a:gd name="connsiteY7" fmla="*/ 3315937 h 3669103"/>
                  <a:gd name="connsiteX8" fmla="*/ 68831 w 1307392"/>
                  <a:gd name="connsiteY8" fmla="*/ 3315937 h 3669103"/>
                  <a:gd name="connsiteX9" fmla="*/ 68831 w 1307392"/>
                  <a:gd name="connsiteY9" fmla="*/ 853394 h 3669103"/>
                  <a:gd name="connsiteX10" fmla="*/ 73348 w 1307392"/>
                  <a:gd name="connsiteY10" fmla="*/ 662005 h 3669103"/>
                  <a:gd name="connsiteX11" fmla="*/ 74171 w 1307392"/>
                  <a:gd name="connsiteY11" fmla="*/ 114649 h 3669103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0 w 1238561"/>
                  <a:gd name="connsiteY9" fmla="*/ 738745 h 3554454"/>
                  <a:gd name="connsiteX10" fmla="*/ 5340 w 1238561"/>
                  <a:gd name="connsiteY10" fmla="*/ 0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5340 w 1238561"/>
                  <a:gd name="connsiteY9" fmla="*/ 0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5340 w 1238561"/>
                  <a:gd name="connsiteY8" fmla="*/ 0 h 3554454"/>
                  <a:gd name="connsiteX0" fmla="*/ 1094221 w 1361286"/>
                  <a:gd name="connsiteY0" fmla="*/ 1994006 h 3554454"/>
                  <a:gd name="connsiteX1" fmla="*/ 1024991 w 1361286"/>
                  <a:gd name="connsiteY1" fmla="*/ 2044498 h 3554454"/>
                  <a:gd name="connsiteX2" fmla="*/ 1024991 w 1361286"/>
                  <a:gd name="connsiteY2" fmla="*/ 2047891 h 3554454"/>
                  <a:gd name="connsiteX3" fmla="*/ 1094221 w 1361286"/>
                  <a:gd name="connsiteY3" fmla="*/ 1994006 h 3554454"/>
                  <a:gd name="connsiteX4" fmla="*/ 128065 w 1361286"/>
                  <a:gd name="connsiteY4" fmla="*/ 0 h 3554454"/>
                  <a:gd name="connsiteX5" fmla="*/ 1128344 w 1361286"/>
                  <a:gd name="connsiteY5" fmla="*/ 3042741 h 3554454"/>
                  <a:gd name="connsiteX6" fmla="*/ 122725 w 1361286"/>
                  <a:gd name="connsiteY6" fmla="*/ 3554022 h 3554454"/>
                  <a:gd name="connsiteX7" fmla="*/ 128065 w 1361286"/>
                  <a:gd name="connsiteY7" fmla="*/ 0 h 3554454"/>
                  <a:gd name="connsiteX0" fmla="*/ 1024991 w 1361286"/>
                  <a:gd name="connsiteY0" fmla="*/ 2047891 h 3554454"/>
                  <a:gd name="connsiteX1" fmla="*/ 1024991 w 1361286"/>
                  <a:gd name="connsiteY1" fmla="*/ 2044498 h 3554454"/>
                  <a:gd name="connsiteX2" fmla="*/ 1024991 w 1361286"/>
                  <a:gd name="connsiteY2" fmla="*/ 2047891 h 3554454"/>
                  <a:gd name="connsiteX3" fmla="*/ 128065 w 1361286"/>
                  <a:gd name="connsiteY3" fmla="*/ 0 h 3554454"/>
                  <a:gd name="connsiteX4" fmla="*/ 1128344 w 1361286"/>
                  <a:gd name="connsiteY4" fmla="*/ 3042741 h 3554454"/>
                  <a:gd name="connsiteX5" fmla="*/ 122725 w 1361286"/>
                  <a:gd name="connsiteY5" fmla="*/ 3554022 h 3554454"/>
                  <a:gd name="connsiteX6" fmla="*/ 128065 w 1361286"/>
                  <a:gd name="connsiteY6" fmla="*/ 0 h 3554454"/>
                  <a:gd name="connsiteX0" fmla="*/ 128065 w 1361286"/>
                  <a:gd name="connsiteY0" fmla="*/ 0 h 3554454"/>
                  <a:gd name="connsiteX1" fmla="*/ 1128344 w 1361286"/>
                  <a:gd name="connsiteY1" fmla="*/ 3042741 h 3554454"/>
                  <a:gd name="connsiteX2" fmla="*/ 122725 w 1361286"/>
                  <a:gd name="connsiteY2" fmla="*/ 3554022 h 3554454"/>
                  <a:gd name="connsiteX3" fmla="*/ 128065 w 1361286"/>
                  <a:gd name="connsiteY3" fmla="*/ 0 h 3554454"/>
                  <a:gd name="connsiteX0" fmla="*/ 79085 w 1312306"/>
                  <a:gd name="connsiteY0" fmla="*/ 0 h 3554454"/>
                  <a:gd name="connsiteX1" fmla="*/ 1079364 w 1312306"/>
                  <a:gd name="connsiteY1" fmla="*/ 3042741 h 3554454"/>
                  <a:gd name="connsiteX2" fmla="*/ 73745 w 1312306"/>
                  <a:gd name="connsiteY2" fmla="*/ 3554022 h 3554454"/>
                  <a:gd name="connsiteX3" fmla="*/ 79085 w 1312306"/>
                  <a:gd name="connsiteY3" fmla="*/ 0 h 3554454"/>
                  <a:gd name="connsiteX0" fmla="*/ 6744 w 1239965"/>
                  <a:gd name="connsiteY0" fmla="*/ 0 h 3554454"/>
                  <a:gd name="connsiteX1" fmla="*/ 1007023 w 1239965"/>
                  <a:gd name="connsiteY1" fmla="*/ 3042741 h 3554454"/>
                  <a:gd name="connsiteX2" fmla="*/ 1404 w 1239965"/>
                  <a:gd name="connsiteY2" fmla="*/ 3554022 h 3554454"/>
                  <a:gd name="connsiteX3" fmla="*/ 6744 w 1239965"/>
                  <a:gd name="connsiteY3" fmla="*/ 0 h 3554454"/>
                  <a:gd name="connsiteX0" fmla="*/ 6744 w 1239965"/>
                  <a:gd name="connsiteY0" fmla="*/ 0 h 3554022"/>
                  <a:gd name="connsiteX1" fmla="*/ 1007023 w 1239965"/>
                  <a:gd name="connsiteY1" fmla="*/ 3042741 h 3554022"/>
                  <a:gd name="connsiteX2" fmla="*/ 1404 w 1239965"/>
                  <a:gd name="connsiteY2" fmla="*/ 3554022 h 3554022"/>
                  <a:gd name="connsiteX3" fmla="*/ 6744 w 1239965"/>
                  <a:gd name="connsiteY3" fmla="*/ 0 h 3554022"/>
                  <a:gd name="connsiteX0" fmla="*/ 12129 w 1245350"/>
                  <a:gd name="connsiteY0" fmla="*/ 0 h 3799760"/>
                  <a:gd name="connsiteX1" fmla="*/ 1012408 w 1245350"/>
                  <a:gd name="connsiteY1" fmla="*/ 3042741 h 3799760"/>
                  <a:gd name="connsiteX2" fmla="*/ 796 w 1245350"/>
                  <a:gd name="connsiteY2" fmla="*/ 3799760 h 3799760"/>
                  <a:gd name="connsiteX3" fmla="*/ 12129 w 1245350"/>
                  <a:gd name="connsiteY3" fmla="*/ 0 h 3799760"/>
                  <a:gd name="connsiteX0" fmla="*/ 12129 w 1245350"/>
                  <a:gd name="connsiteY0" fmla="*/ 0 h 3799760"/>
                  <a:gd name="connsiteX1" fmla="*/ 1012408 w 1245350"/>
                  <a:gd name="connsiteY1" fmla="*/ 3042741 h 3799760"/>
                  <a:gd name="connsiteX2" fmla="*/ 796 w 1245350"/>
                  <a:gd name="connsiteY2" fmla="*/ 3799760 h 3799760"/>
                  <a:gd name="connsiteX3" fmla="*/ 12129 w 1245350"/>
                  <a:gd name="connsiteY3" fmla="*/ 0 h 3799760"/>
                  <a:gd name="connsiteX0" fmla="*/ 12129 w 1245350"/>
                  <a:gd name="connsiteY0" fmla="*/ 0 h 3799760"/>
                  <a:gd name="connsiteX1" fmla="*/ 1012408 w 1245350"/>
                  <a:gd name="connsiteY1" fmla="*/ 3042741 h 3799760"/>
                  <a:gd name="connsiteX2" fmla="*/ 796 w 1245350"/>
                  <a:gd name="connsiteY2" fmla="*/ 3799760 h 3799760"/>
                  <a:gd name="connsiteX3" fmla="*/ 12129 w 1245350"/>
                  <a:gd name="connsiteY3" fmla="*/ 0 h 3799760"/>
                  <a:gd name="connsiteX0" fmla="*/ 12129 w 1250593"/>
                  <a:gd name="connsiteY0" fmla="*/ 0 h 3799760"/>
                  <a:gd name="connsiteX1" fmla="*/ 1012408 w 1250593"/>
                  <a:gd name="connsiteY1" fmla="*/ 3042741 h 3799760"/>
                  <a:gd name="connsiteX2" fmla="*/ 796 w 1250593"/>
                  <a:gd name="connsiteY2" fmla="*/ 3799760 h 3799760"/>
                  <a:gd name="connsiteX3" fmla="*/ 12129 w 1250593"/>
                  <a:gd name="connsiteY3" fmla="*/ 0 h 3799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0593" h="3799760">
                    <a:moveTo>
                      <a:pt x="12129" y="0"/>
                    </a:moveTo>
                    <a:cubicBezTo>
                      <a:pt x="1087249" y="1329443"/>
                      <a:pt x="1580471" y="2092739"/>
                      <a:pt x="1012408" y="3042741"/>
                    </a:cubicBezTo>
                    <a:cubicBezTo>
                      <a:pt x="785377" y="3374627"/>
                      <a:pt x="484162" y="3480929"/>
                      <a:pt x="796" y="3799760"/>
                    </a:cubicBezTo>
                    <a:cubicBezTo>
                      <a:pt x="-2955" y="3265477"/>
                      <a:pt x="7488" y="302497"/>
                      <a:pt x="12129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127000" dist="38100" dir="8100000" algn="tr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46" name="자유형: 도형 49">
                <a:extLst>
                  <a:ext uri="{FF2B5EF4-FFF2-40B4-BE49-F238E27FC236}">
                    <a16:creationId xmlns:a16="http://schemas.microsoft.com/office/drawing/2014/main" id="{C3A793C0-0C64-481B-8F86-7D4F03498C4B}"/>
                  </a:ext>
                </a:extLst>
              </p:cNvPr>
              <p:cNvSpPr/>
              <p:nvPr/>
            </p:nvSpPr>
            <p:spPr>
              <a:xfrm flipH="1">
                <a:off x="7802252" y="3843164"/>
                <a:ext cx="546685" cy="1661029"/>
              </a:xfrm>
              <a:custGeom>
                <a:avLst/>
                <a:gdLst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5340 w 1238561"/>
                  <a:gd name="connsiteY3" fmla="*/ 0 h 3554454"/>
                  <a:gd name="connsiteX4" fmla="*/ 1005619 w 1238561"/>
                  <a:gd name="connsiteY4" fmla="*/ 3042741 h 3554454"/>
                  <a:gd name="connsiteX5" fmla="*/ 0 w 1238561"/>
                  <a:gd name="connsiteY5" fmla="*/ 3554022 h 3554454"/>
                  <a:gd name="connsiteX6" fmla="*/ 530 w 1238561"/>
                  <a:gd name="connsiteY6" fmla="*/ 3201288 h 3554454"/>
                  <a:gd name="connsiteX7" fmla="*/ 0 w 1238561"/>
                  <a:gd name="connsiteY7" fmla="*/ 3201288 h 3554454"/>
                  <a:gd name="connsiteX8" fmla="*/ 0 w 1238561"/>
                  <a:gd name="connsiteY8" fmla="*/ 738745 h 3554454"/>
                  <a:gd name="connsiteX9" fmla="*/ 4229 w 1238561"/>
                  <a:gd name="connsiteY9" fmla="*/ 738745 h 3554454"/>
                  <a:gd name="connsiteX10" fmla="*/ 4517 w 1238561"/>
                  <a:gd name="connsiteY10" fmla="*/ 547356 h 3554454"/>
                  <a:gd name="connsiteX11" fmla="*/ 142725 w 1238561"/>
                  <a:gd name="connsiteY11" fmla="*/ 433889 h 3554454"/>
                  <a:gd name="connsiteX12" fmla="*/ 4544 w 1238561"/>
                  <a:gd name="connsiteY12" fmla="*/ 529262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0 w 1238561"/>
                  <a:gd name="connsiteY9" fmla="*/ 738745 h 3554454"/>
                  <a:gd name="connsiteX10" fmla="*/ 4229 w 1238561"/>
                  <a:gd name="connsiteY10" fmla="*/ 738745 h 3554454"/>
                  <a:gd name="connsiteX11" fmla="*/ 4517 w 1238561"/>
                  <a:gd name="connsiteY11" fmla="*/ 547356 h 3554454"/>
                  <a:gd name="connsiteX12" fmla="*/ 4544 w 1238561"/>
                  <a:gd name="connsiteY12" fmla="*/ 529262 h 3554454"/>
                  <a:gd name="connsiteX13" fmla="*/ 5340 w 1238561"/>
                  <a:gd name="connsiteY13" fmla="*/ 0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0 w 1238561"/>
                  <a:gd name="connsiteY9" fmla="*/ 738745 h 3554454"/>
                  <a:gd name="connsiteX10" fmla="*/ 4517 w 1238561"/>
                  <a:gd name="connsiteY10" fmla="*/ 547356 h 3554454"/>
                  <a:gd name="connsiteX11" fmla="*/ 4544 w 1238561"/>
                  <a:gd name="connsiteY11" fmla="*/ 529262 h 3554454"/>
                  <a:gd name="connsiteX12" fmla="*/ 5340 w 1238561"/>
                  <a:gd name="connsiteY12" fmla="*/ 0 h 3554454"/>
                  <a:gd name="connsiteX0" fmla="*/ 1040327 w 1307392"/>
                  <a:gd name="connsiteY0" fmla="*/ 2108655 h 3669103"/>
                  <a:gd name="connsiteX1" fmla="*/ 971097 w 1307392"/>
                  <a:gd name="connsiteY1" fmla="*/ 2159147 h 3669103"/>
                  <a:gd name="connsiteX2" fmla="*/ 971097 w 1307392"/>
                  <a:gd name="connsiteY2" fmla="*/ 2162540 h 3669103"/>
                  <a:gd name="connsiteX3" fmla="*/ 1040327 w 1307392"/>
                  <a:gd name="connsiteY3" fmla="*/ 2108655 h 3669103"/>
                  <a:gd name="connsiteX4" fmla="*/ 74171 w 1307392"/>
                  <a:gd name="connsiteY4" fmla="*/ 114649 h 3669103"/>
                  <a:gd name="connsiteX5" fmla="*/ 1074450 w 1307392"/>
                  <a:gd name="connsiteY5" fmla="*/ 3157390 h 3669103"/>
                  <a:gd name="connsiteX6" fmla="*/ 68831 w 1307392"/>
                  <a:gd name="connsiteY6" fmla="*/ 3668671 h 3669103"/>
                  <a:gd name="connsiteX7" fmla="*/ 69361 w 1307392"/>
                  <a:gd name="connsiteY7" fmla="*/ 3315937 h 3669103"/>
                  <a:gd name="connsiteX8" fmla="*/ 68831 w 1307392"/>
                  <a:gd name="connsiteY8" fmla="*/ 3315937 h 3669103"/>
                  <a:gd name="connsiteX9" fmla="*/ 68831 w 1307392"/>
                  <a:gd name="connsiteY9" fmla="*/ 853394 h 3669103"/>
                  <a:gd name="connsiteX10" fmla="*/ 73348 w 1307392"/>
                  <a:gd name="connsiteY10" fmla="*/ 662005 h 3669103"/>
                  <a:gd name="connsiteX11" fmla="*/ 74171 w 1307392"/>
                  <a:gd name="connsiteY11" fmla="*/ 114649 h 3669103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0 w 1238561"/>
                  <a:gd name="connsiteY9" fmla="*/ 738745 h 3554454"/>
                  <a:gd name="connsiteX10" fmla="*/ 5340 w 1238561"/>
                  <a:gd name="connsiteY10" fmla="*/ 0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0 w 1238561"/>
                  <a:gd name="connsiteY8" fmla="*/ 3201288 h 3554454"/>
                  <a:gd name="connsiteX9" fmla="*/ 5340 w 1238561"/>
                  <a:gd name="connsiteY9" fmla="*/ 0 h 3554454"/>
                  <a:gd name="connsiteX0" fmla="*/ 971496 w 1238561"/>
                  <a:gd name="connsiteY0" fmla="*/ 1994006 h 3554454"/>
                  <a:gd name="connsiteX1" fmla="*/ 902266 w 1238561"/>
                  <a:gd name="connsiteY1" fmla="*/ 2044498 h 3554454"/>
                  <a:gd name="connsiteX2" fmla="*/ 902266 w 1238561"/>
                  <a:gd name="connsiteY2" fmla="*/ 2047891 h 3554454"/>
                  <a:gd name="connsiteX3" fmla="*/ 971496 w 1238561"/>
                  <a:gd name="connsiteY3" fmla="*/ 1994006 h 3554454"/>
                  <a:gd name="connsiteX4" fmla="*/ 5340 w 1238561"/>
                  <a:gd name="connsiteY4" fmla="*/ 0 h 3554454"/>
                  <a:gd name="connsiteX5" fmla="*/ 1005619 w 1238561"/>
                  <a:gd name="connsiteY5" fmla="*/ 3042741 h 3554454"/>
                  <a:gd name="connsiteX6" fmla="*/ 0 w 1238561"/>
                  <a:gd name="connsiteY6" fmla="*/ 3554022 h 3554454"/>
                  <a:gd name="connsiteX7" fmla="*/ 530 w 1238561"/>
                  <a:gd name="connsiteY7" fmla="*/ 3201288 h 3554454"/>
                  <a:gd name="connsiteX8" fmla="*/ 5340 w 1238561"/>
                  <a:gd name="connsiteY8" fmla="*/ 0 h 3554454"/>
                  <a:gd name="connsiteX0" fmla="*/ 1094221 w 1361286"/>
                  <a:gd name="connsiteY0" fmla="*/ 1994006 h 3554454"/>
                  <a:gd name="connsiteX1" fmla="*/ 1024991 w 1361286"/>
                  <a:gd name="connsiteY1" fmla="*/ 2044498 h 3554454"/>
                  <a:gd name="connsiteX2" fmla="*/ 1024991 w 1361286"/>
                  <a:gd name="connsiteY2" fmla="*/ 2047891 h 3554454"/>
                  <a:gd name="connsiteX3" fmla="*/ 1094221 w 1361286"/>
                  <a:gd name="connsiteY3" fmla="*/ 1994006 h 3554454"/>
                  <a:gd name="connsiteX4" fmla="*/ 128065 w 1361286"/>
                  <a:gd name="connsiteY4" fmla="*/ 0 h 3554454"/>
                  <a:gd name="connsiteX5" fmla="*/ 1128344 w 1361286"/>
                  <a:gd name="connsiteY5" fmla="*/ 3042741 h 3554454"/>
                  <a:gd name="connsiteX6" fmla="*/ 122725 w 1361286"/>
                  <a:gd name="connsiteY6" fmla="*/ 3554022 h 3554454"/>
                  <a:gd name="connsiteX7" fmla="*/ 128065 w 1361286"/>
                  <a:gd name="connsiteY7" fmla="*/ 0 h 3554454"/>
                  <a:gd name="connsiteX0" fmla="*/ 1024991 w 1361286"/>
                  <a:gd name="connsiteY0" fmla="*/ 2047891 h 3554454"/>
                  <a:gd name="connsiteX1" fmla="*/ 1024991 w 1361286"/>
                  <a:gd name="connsiteY1" fmla="*/ 2044498 h 3554454"/>
                  <a:gd name="connsiteX2" fmla="*/ 1024991 w 1361286"/>
                  <a:gd name="connsiteY2" fmla="*/ 2047891 h 3554454"/>
                  <a:gd name="connsiteX3" fmla="*/ 128065 w 1361286"/>
                  <a:gd name="connsiteY3" fmla="*/ 0 h 3554454"/>
                  <a:gd name="connsiteX4" fmla="*/ 1128344 w 1361286"/>
                  <a:gd name="connsiteY4" fmla="*/ 3042741 h 3554454"/>
                  <a:gd name="connsiteX5" fmla="*/ 122725 w 1361286"/>
                  <a:gd name="connsiteY5" fmla="*/ 3554022 h 3554454"/>
                  <a:gd name="connsiteX6" fmla="*/ 128065 w 1361286"/>
                  <a:gd name="connsiteY6" fmla="*/ 0 h 3554454"/>
                  <a:gd name="connsiteX0" fmla="*/ 128065 w 1361286"/>
                  <a:gd name="connsiteY0" fmla="*/ 0 h 3554454"/>
                  <a:gd name="connsiteX1" fmla="*/ 1128344 w 1361286"/>
                  <a:gd name="connsiteY1" fmla="*/ 3042741 h 3554454"/>
                  <a:gd name="connsiteX2" fmla="*/ 122725 w 1361286"/>
                  <a:gd name="connsiteY2" fmla="*/ 3554022 h 3554454"/>
                  <a:gd name="connsiteX3" fmla="*/ 128065 w 1361286"/>
                  <a:gd name="connsiteY3" fmla="*/ 0 h 3554454"/>
                  <a:gd name="connsiteX0" fmla="*/ 79085 w 1312306"/>
                  <a:gd name="connsiteY0" fmla="*/ 0 h 3554454"/>
                  <a:gd name="connsiteX1" fmla="*/ 1079364 w 1312306"/>
                  <a:gd name="connsiteY1" fmla="*/ 3042741 h 3554454"/>
                  <a:gd name="connsiteX2" fmla="*/ 73745 w 1312306"/>
                  <a:gd name="connsiteY2" fmla="*/ 3554022 h 3554454"/>
                  <a:gd name="connsiteX3" fmla="*/ 79085 w 1312306"/>
                  <a:gd name="connsiteY3" fmla="*/ 0 h 3554454"/>
                  <a:gd name="connsiteX0" fmla="*/ 6744 w 1239965"/>
                  <a:gd name="connsiteY0" fmla="*/ 0 h 3554454"/>
                  <a:gd name="connsiteX1" fmla="*/ 1007023 w 1239965"/>
                  <a:gd name="connsiteY1" fmla="*/ 3042741 h 3554454"/>
                  <a:gd name="connsiteX2" fmla="*/ 1404 w 1239965"/>
                  <a:gd name="connsiteY2" fmla="*/ 3554022 h 3554454"/>
                  <a:gd name="connsiteX3" fmla="*/ 6744 w 1239965"/>
                  <a:gd name="connsiteY3" fmla="*/ 0 h 3554454"/>
                  <a:gd name="connsiteX0" fmla="*/ 6744 w 1239965"/>
                  <a:gd name="connsiteY0" fmla="*/ 0 h 3554022"/>
                  <a:gd name="connsiteX1" fmla="*/ 1007023 w 1239965"/>
                  <a:gd name="connsiteY1" fmla="*/ 3042741 h 3554022"/>
                  <a:gd name="connsiteX2" fmla="*/ 1404 w 1239965"/>
                  <a:gd name="connsiteY2" fmla="*/ 3554022 h 3554022"/>
                  <a:gd name="connsiteX3" fmla="*/ 6744 w 1239965"/>
                  <a:gd name="connsiteY3" fmla="*/ 0 h 3554022"/>
                  <a:gd name="connsiteX0" fmla="*/ 12129 w 1245350"/>
                  <a:gd name="connsiteY0" fmla="*/ 0 h 3799760"/>
                  <a:gd name="connsiteX1" fmla="*/ 1012408 w 1245350"/>
                  <a:gd name="connsiteY1" fmla="*/ 3042741 h 3799760"/>
                  <a:gd name="connsiteX2" fmla="*/ 796 w 1245350"/>
                  <a:gd name="connsiteY2" fmla="*/ 3799760 h 3799760"/>
                  <a:gd name="connsiteX3" fmla="*/ 12129 w 1245350"/>
                  <a:gd name="connsiteY3" fmla="*/ 0 h 3799760"/>
                  <a:gd name="connsiteX0" fmla="*/ 12129 w 1245350"/>
                  <a:gd name="connsiteY0" fmla="*/ 0 h 3799760"/>
                  <a:gd name="connsiteX1" fmla="*/ 1012408 w 1245350"/>
                  <a:gd name="connsiteY1" fmla="*/ 3042741 h 3799760"/>
                  <a:gd name="connsiteX2" fmla="*/ 796 w 1245350"/>
                  <a:gd name="connsiteY2" fmla="*/ 3799760 h 3799760"/>
                  <a:gd name="connsiteX3" fmla="*/ 12129 w 1245350"/>
                  <a:gd name="connsiteY3" fmla="*/ 0 h 3799760"/>
                  <a:gd name="connsiteX0" fmla="*/ 12129 w 1245350"/>
                  <a:gd name="connsiteY0" fmla="*/ 0 h 3799760"/>
                  <a:gd name="connsiteX1" fmla="*/ 1012408 w 1245350"/>
                  <a:gd name="connsiteY1" fmla="*/ 3042741 h 3799760"/>
                  <a:gd name="connsiteX2" fmla="*/ 796 w 1245350"/>
                  <a:gd name="connsiteY2" fmla="*/ 3799760 h 3799760"/>
                  <a:gd name="connsiteX3" fmla="*/ 12129 w 1245350"/>
                  <a:gd name="connsiteY3" fmla="*/ 0 h 3799760"/>
                  <a:gd name="connsiteX0" fmla="*/ 12129 w 1250593"/>
                  <a:gd name="connsiteY0" fmla="*/ 0 h 3799760"/>
                  <a:gd name="connsiteX1" fmla="*/ 1012408 w 1250593"/>
                  <a:gd name="connsiteY1" fmla="*/ 3042741 h 3799760"/>
                  <a:gd name="connsiteX2" fmla="*/ 796 w 1250593"/>
                  <a:gd name="connsiteY2" fmla="*/ 3799760 h 3799760"/>
                  <a:gd name="connsiteX3" fmla="*/ 12129 w 1250593"/>
                  <a:gd name="connsiteY3" fmla="*/ 0 h 3799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0593" h="3799760">
                    <a:moveTo>
                      <a:pt x="12129" y="0"/>
                    </a:moveTo>
                    <a:cubicBezTo>
                      <a:pt x="1087249" y="1329443"/>
                      <a:pt x="1580471" y="2092739"/>
                      <a:pt x="1012408" y="3042741"/>
                    </a:cubicBezTo>
                    <a:cubicBezTo>
                      <a:pt x="785377" y="3374627"/>
                      <a:pt x="484162" y="3480929"/>
                      <a:pt x="796" y="3799760"/>
                    </a:cubicBezTo>
                    <a:cubicBezTo>
                      <a:pt x="-2955" y="3265477"/>
                      <a:pt x="7488" y="302497"/>
                      <a:pt x="12129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127000" dist="38100" dir="8100000" algn="tr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</p:grpSp>
      </p:grpSp>
      <p:sp>
        <p:nvSpPr>
          <p:cNvPr id="47" name="Oval 4">
            <a:extLst>
              <a:ext uri="{FF2B5EF4-FFF2-40B4-BE49-F238E27FC236}">
                <a16:creationId xmlns:a16="http://schemas.microsoft.com/office/drawing/2014/main" id="{48A8C88F-0D72-498D-B8CC-BB7FAB36C71D}"/>
              </a:ext>
            </a:extLst>
          </p:cNvPr>
          <p:cNvSpPr>
            <a:spLocks noChangeAspect="1"/>
          </p:cNvSpPr>
          <p:nvPr/>
        </p:nvSpPr>
        <p:spPr>
          <a:xfrm>
            <a:off x="5216264" y="3706765"/>
            <a:ext cx="1620000" cy="162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127000" dist="38100" dir="8100000" algn="tr" rotWithShape="0">
              <a:prstClr val="black">
                <a:alpha val="33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48" name="Oval 4">
            <a:extLst>
              <a:ext uri="{FF2B5EF4-FFF2-40B4-BE49-F238E27FC236}">
                <a16:creationId xmlns:a16="http://schemas.microsoft.com/office/drawing/2014/main" id="{1B0C53EA-91D5-4A91-B885-31B204FF388D}"/>
              </a:ext>
            </a:extLst>
          </p:cNvPr>
          <p:cNvSpPr>
            <a:spLocks noChangeAspect="1"/>
          </p:cNvSpPr>
          <p:nvPr/>
        </p:nvSpPr>
        <p:spPr>
          <a:xfrm>
            <a:off x="5288264" y="3778765"/>
            <a:ext cx="1476000" cy="147600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</a:ln>
          <a:effectLst>
            <a:outerShdw blurRad="127000" dist="38100" dir="8100000" algn="tr" rotWithShape="0">
              <a:prstClr val="black">
                <a:alpha val="33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cs typeface="B Nazanin" panose="00000700000000000000" pitchFamily="2" charset="-78"/>
            </a:endParaRPr>
          </a:p>
        </p:txBody>
      </p:sp>
      <p:grpSp>
        <p:nvGrpSpPr>
          <p:cNvPr id="49" name="Group 53">
            <a:extLst>
              <a:ext uri="{FF2B5EF4-FFF2-40B4-BE49-F238E27FC236}">
                <a16:creationId xmlns:a16="http://schemas.microsoft.com/office/drawing/2014/main" id="{192B225A-7003-45AE-8C0C-3E470BA192D4}"/>
              </a:ext>
            </a:extLst>
          </p:cNvPr>
          <p:cNvGrpSpPr/>
          <p:nvPr/>
        </p:nvGrpSpPr>
        <p:grpSpPr>
          <a:xfrm>
            <a:off x="8472460" y="2340685"/>
            <a:ext cx="2873976" cy="705077"/>
            <a:chOff x="5076057" y="1240057"/>
            <a:chExt cx="3521398" cy="304897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DB5B3940-7170-4379-B9F6-ED62D9EBC3D8}"/>
                </a:ext>
              </a:extLst>
            </p:cNvPr>
            <p:cNvSpPr txBox="1"/>
            <p:nvPr/>
          </p:nvSpPr>
          <p:spPr>
            <a:xfrm>
              <a:off x="5076057" y="1240057"/>
              <a:ext cx="3521396" cy="133092"/>
            </a:xfrm>
            <a:prstGeom prst="rect">
              <a:avLst/>
            </a:prstGeom>
            <a:noFill/>
          </p:spPr>
          <p:txBody>
            <a:bodyPr wrap="square" lIns="90000" rIns="108000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مطالب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D5292488-324E-4E10-9057-68077128976A}"/>
                </a:ext>
              </a:extLst>
            </p:cNvPr>
            <p:cNvSpPr txBox="1"/>
            <p:nvPr/>
          </p:nvSpPr>
          <p:spPr>
            <a:xfrm>
              <a:off x="5076058" y="1345316"/>
              <a:ext cx="3521397" cy="199638"/>
            </a:xfrm>
            <a:prstGeom prst="rect">
              <a:avLst/>
            </a:prstGeom>
            <a:noFill/>
          </p:spPr>
          <p:txBody>
            <a:bodyPr wrap="square" lIns="72000" rIns="108000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ea typeface="FZShuTi" pitchFamily="2" charset="-122"/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ea typeface="FZShuTi" pitchFamily="2" charset="-122"/>
                <a:cs typeface="B Nazanin" panose="00000700000000000000" pitchFamily="2" charset="-78"/>
              </a:endParaRPr>
            </a:p>
          </p:txBody>
        </p:sp>
      </p:grpSp>
      <p:grpSp>
        <p:nvGrpSpPr>
          <p:cNvPr id="52" name="Group 53">
            <a:extLst>
              <a:ext uri="{FF2B5EF4-FFF2-40B4-BE49-F238E27FC236}">
                <a16:creationId xmlns:a16="http://schemas.microsoft.com/office/drawing/2014/main" id="{372948AD-B3C1-43DA-A492-BE2BABF8A1AE}"/>
              </a:ext>
            </a:extLst>
          </p:cNvPr>
          <p:cNvGrpSpPr/>
          <p:nvPr/>
        </p:nvGrpSpPr>
        <p:grpSpPr>
          <a:xfrm>
            <a:off x="2326246" y="1957647"/>
            <a:ext cx="2918139" cy="705077"/>
            <a:chOff x="5109615" y="1240057"/>
            <a:chExt cx="3575509" cy="304897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E706A4AF-18A2-44A5-9C59-8BC5431EEEAB}"/>
                </a:ext>
              </a:extLst>
            </p:cNvPr>
            <p:cNvSpPr txBox="1"/>
            <p:nvPr/>
          </p:nvSpPr>
          <p:spPr>
            <a:xfrm>
              <a:off x="5109615" y="1240057"/>
              <a:ext cx="3575509" cy="133092"/>
            </a:xfrm>
            <a:prstGeom prst="rect">
              <a:avLst/>
            </a:prstGeom>
            <a:noFill/>
          </p:spPr>
          <p:txBody>
            <a:bodyPr wrap="square" lIns="90000" rIns="108000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مطالب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C5CEE076-E5C8-4EBC-8642-BD601A8512E2}"/>
                </a:ext>
              </a:extLst>
            </p:cNvPr>
            <p:cNvSpPr txBox="1"/>
            <p:nvPr/>
          </p:nvSpPr>
          <p:spPr>
            <a:xfrm>
              <a:off x="5163727" y="1345316"/>
              <a:ext cx="3521397" cy="199638"/>
            </a:xfrm>
            <a:prstGeom prst="rect">
              <a:avLst/>
            </a:prstGeom>
            <a:noFill/>
          </p:spPr>
          <p:txBody>
            <a:bodyPr wrap="square" lIns="72000" rIns="108000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ea typeface="FZShuTi" pitchFamily="2" charset="-122"/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ea typeface="FZShuTi" pitchFamily="2" charset="-122"/>
                <a:cs typeface="B Nazanin" panose="00000700000000000000" pitchFamily="2" charset="-78"/>
              </a:endParaRPr>
            </a:p>
          </p:txBody>
        </p:sp>
      </p:grpSp>
      <p:grpSp>
        <p:nvGrpSpPr>
          <p:cNvPr id="55" name="Group 53">
            <a:extLst>
              <a:ext uri="{FF2B5EF4-FFF2-40B4-BE49-F238E27FC236}">
                <a16:creationId xmlns:a16="http://schemas.microsoft.com/office/drawing/2014/main" id="{1B0EBFA4-3925-4DFD-98CF-0AF234C1A289}"/>
              </a:ext>
            </a:extLst>
          </p:cNvPr>
          <p:cNvGrpSpPr/>
          <p:nvPr/>
        </p:nvGrpSpPr>
        <p:grpSpPr>
          <a:xfrm>
            <a:off x="961808" y="3017877"/>
            <a:ext cx="2918139" cy="705077"/>
            <a:chOff x="5109615" y="1240057"/>
            <a:chExt cx="3575509" cy="304897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75D8D433-8C6E-4138-9882-111692B382C0}"/>
                </a:ext>
              </a:extLst>
            </p:cNvPr>
            <p:cNvSpPr txBox="1"/>
            <p:nvPr/>
          </p:nvSpPr>
          <p:spPr>
            <a:xfrm>
              <a:off x="5109615" y="1240057"/>
              <a:ext cx="3575509" cy="133092"/>
            </a:xfrm>
            <a:prstGeom prst="rect">
              <a:avLst/>
            </a:prstGeom>
            <a:noFill/>
          </p:spPr>
          <p:txBody>
            <a:bodyPr wrap="square" lIns="90000" rIns="108000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مطالب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AF3062AC-B808-4C29-925C-A3AC21EE53E8}"/>
                </a:ext>
              </a:extLst>
            </p:cNvPr>
            <p:cNvSpPr txBox="1"/>
            <p:nvPr/>
          </p:nvSpPr>
          <p:spPr>
            <a:xfrm>
              <a:off x="5163727" y="1345316"/>
              <a:ext cx="3521397" cy="199638"/>
            </a:xfrm>
            <a:prstGeom prst="rect">
              <a:avLst/>
            </a:prstGeom>
            <a:noFill/>
          </p:spPr>
          <p:txBody>
            <a:bodyPr wrap="square" lIns="72000" rIns="108000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ea typeface="FZShuTi" pitchFamily="2" charset="-122"/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ea typeface="FZShuTi" pitchFamily="2" charset="-122"/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roup 53">
            <a:extLst>
              <a:ext uri="{FF2B5EF4-FFF2-40B4-BE49-F238E27FC236}">
                <a16:creationId xmlns:a16="http://schemas.microsoft.com/office/drawing/2014/main" id="{D8583189-B372-4C0A-96FE-71DA6A1DF01B}"/>
              </a:ext>
            </a:extLst>
          </p:cNvPr>
          <p:cNvGrpSpPr/>
          <p:nvPr/>
        </p:nvGrpSpPr>
        <p:grpSpPr>
          <a:xfrm>
            <a:off x="629233" y="4078107"/>
            <a:ext cx="2918139" cy="705077"/>
            <a:chOff x="5109615" y="1240057"/>
            <a:chExt cx="3575509" cy="304897"/>
          </a:xfrm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2528E1D6-B499-4E96-997B-D2C914F8AF42}"/>
                </a:ext>
              </a:extLst>
            </p:cNvPr>
            <p:cNvSpPr txBox="1"/>
            <p:nvPr/>
          </p:nvSpPr>
          <p:spPr>
            <a:xfrm>
              <a:off x="5109615" y="1240057"/>
              <a:ext cx="3575509" cy="133092"/>
            </a:xfrm>
            <a:prstGeom prst="rect">
              <a:avLst/>
            </a:prstGeom>
            <a:noFill/>
          </p:spPr>
          <p:txBody>
            <a:bodyPr wrap="square" lIns="90000" rIns="108000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مطالب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498977B1-DB0F-428E-9D60-A526A6189835}"/>
                </a:ext>
              </a:extLst>
            </p:cNvPr>
            <p:cNvSpPr txBox="1"/>
            <p:nvPr/>
          </p:nvSpPr>
          <p:spPr>
            <a:xfrm>
              <a:off x="5163727" y="1345316"/>
              <a:ext cx="3521397" cy="199638"/>
            </a:xfrm>
            <a:prstGeom prst="rect">
              <a:avLst/>
            </a:prstGeom>
            <a:noFill/>
          </p:spPr>
          <p:txBody>
            <a:bodyPr wrap="square" lIns="72000" rIns="108000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ea typeface="FZShuTi" pitchFamily="2" charset="-122"/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ea typeface="FZShuTi" pitchFamily="2" charset="-122"/>
                <a:cs typeface="B Nazanin" panose="00000700000000000000" pitchFamily="2" charset="-78"/>
              </a:endParaRPr>
            </a:p>
          </p:txBody>
        </p:sp>
      </p:grpSp>
      <p:grpSp>
        <p:nvGrpSpPr>
          <p:cNvPr id="61" name="Group 53">
            <a:extLst>
              <a:ext uri="{FF2B5EF4-FFF2-40B4-BE49-F238E27FC236}">
                <a16:creationId xmlns:a16="http://schemas.microsoft.com/office/drawing/2014/main" id="{7CB5E4BF-4632-4314-9775-AF426855564D}"/>
              </a:ext>
            </a:extLst>
          </p:cNvPr>
          <p:cNvGrpSpPr/>
          <p:nvPr/>
        </p:nvGrpSpPr>
        <p:grpSpPr>
          <a:xfrm>
            <a:off x="919324" y="5138336"/>
            <a:ext cx="2918139" cy="705077"/>
            <a:chOff x="5109615" y="1240057"/>
            <a:chExt cx="3575509" cy="304897"/>
          </a:xfrm>
        </p:grpSpPr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148870A3-7330-47BF-8E74-739EE1451E19}"/>
                </a:ext>
              </a:extLst>
            </p:cNvPr>
            <p:cNvSpPr txBox="1"/>
            <p:nvPr/>
          </p:nvSpPr>
          <p:spPr>
            <a:xfrm>
              <a:off x="5109615" y="1240057"/>
              <a:ext cx="3575509" cy="133092"/>
            </a:xfrm>
            <a:prstGeom prst="rect">
              <a:avLst/>
            </a:prstGeom>
            <a:noFill/>
          </p:spPr>
          <p:txBody>
            <a:bodyPr wrap="square" lIns="90000" rIns="108000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مطالب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652F2BEB-81AA-4821-BFBF-1F8EB558716C}"/>
                </a:ext>
              </a:extLst>
            </p:cNvPr>
            <p:cNvSpPr txBox="1"/>
            <p:nvPr/>
          </p:nvSpPr>
          <p:spPr>
            <a:xfrm>
              <a:off x="5163727" y="1345316"/>
              <a:ext cx="3521397" cy="199638"/>
            </a:xfrm>
            <a:prstGeom prst="rect">
              <a:avLst/>
            </a:prstGeom>
            <a:noFill/>
          </p:spPr>
          <p:txBody>
            <a:bodyPr wrap="square" lIns="72000" rIns="108000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ea typeface="FZShuTi" pitchFamily="2" charset="-122"/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ea typeface="FZShuTi" pitchFamily="2" charset="-122"/>
                <a:cs typeface="B Nazanin" panose="00000700000000000000" pitchFamily="2" charset="-78"/>
              </a:endParaRPr>
            </a:p>
          </p:txBody>
        </p:sp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CFE1AF8A-519B-4759-B1DB-FD15EFD49C4B}"/>
              </a:ext>
            </a:extLst>
          </p:cNvPr>
          <p:cNvSpPr txBox="1"/>
          <p:nvPr/>
        </p:nvSpPr>
        <p:spPr>
          <a:xfrm>
            <a:off x="5383518" y="4604786"/>
            <a:ext cx="1285492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Text  Here</a:t>
            </a:r>
            <a:endParaRPr lang="ko-KR" altLang="en-US" sz="14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65" name="Freeform 55">
            <a:extLst>
              <a:ext uri="{FF2B5EF4-FFF2-40B4-BE49-F238E27FC236}">
                <a16:creationId xmlns:a16="http://schemas.microsoft.com/office/drawing/2014/main" id="{FB1DAD52-C537-484E-9534-0B6CB056809F}"/>
              </a:ext>
            </a:extLst>
          </p:cNvPr>
          <p:cNvSpPr/>
          <p:nvPr/>
        </p:nvSpPr>
        <p:spPr>
          <a:xfrm rot="2700000">
            <a:off x="5924256" y="3955503"/>
            <a:ext cx="303971" cy="744831"/>
          </a:xfrm>
          <a:custGeom>
            <a:avLst/>
            <a:gdLst/>
            <a:ahLst/>
            <a:cxnLst/>
            <a:rect l="l" t="t" r="r" b="b"/>
            <a:pathLst>
              <a:path w="1060423" h="2598393">
                <a:moveTo>
                  <a:pt x="511607" y="1989888"/>
                </a:moveTo>
                <a:cubicBezTo>
                  <a:pt x="421916" y="2038892"/>
                  <a:pt x="392123" y="2248491"/>
                  <a:pt x="577615" y="2379095"/>
                </a:cubicBezTo>
                <a:cubicBezTo>
                  <a:pt x="531205" y="2257454"/>
                  <a:pt x="562054" y="2197447"/>
                  <a:pt x="592034" y="2136572"/>
                </a:cubicBezTo>
                <a:cubicBezTo>
                  <a:pt x="592534" y="2167519"/>
                  <a:pt x="560915" y="2234057"/>
                  <a:pt x="638675" y="2272816"/>
                </a:cubicBezTo>
                <a:cubicBezTo>
                  <a:pt x="602283" y="2156226"/>
                  <a:pt x="756001" y="2119500"/>
                  <a:pt x="594605" y="1990756"/>
                </a:cubicBezTo>
                <a:cubicBezTo>
                  <a:pt x="828052" y="2024484"/>
                  <a:pt x="759407" y="2143283"/>
                  <a:pt x="814896" y="2262952"/>
                </a:cubicBezTo>
                <a:cubicBezTo>
                  <a:pt x="774295" y="2270013"/>
                  <a:pt x="715464" y="2161619"/>
                  <a:pt x="728685" y="2212952"/>
                </a:cubicBezTo>
                <a:cubicBezTo>
                  <a:pt x="798068" y="2415798"/>
                  <a:pt x="590532" y="2421590"/>
                  <a:pt x="656442" y="2598393"/>
                </a:cubicBezTo>
                <a:cubicBezTo>
                  <a:pt x="451592" y="2586815"/>
                  <a:pt x="511509" y="2396411"/>
                  <a:pt x="415171" y="2350110"/>
                </a:cubicBezTo>
                <a:cubicBezTo>
                  <a:pt x="389023" y="2345435"/>
                  <a:pt x="357666" y="2366802"/>
                  <a:pt x="415723" y="2461957"/>
                </a:cubicBezTo>
                <a:cubicBezTo>
                  <a:pt x="77590" y="2209980"/>
                  <a:pt x="314998" y="2004011"/>
                  <a:pt x="511607" y="1989888"/>
                </a:cubicBezTo>
                <a:close/>
                <a:moveTo>
                  <a:pt x="344786" y="1884983"/>
                </a:moveTo>
                <a:lnTo>
                  <a:pt x="722598" y="1884983"/>
                </a:lnTo>
                <a:cubicBezTo>
                  <a:pt x="716460" y="1906965"/>
                  <a:pt x="711917" y="1928321"/>
                  <a:pt x="707988" y="1948728"/>
                </a:cubicBezTo>
                <a:lnTo>
                  <a:pt x="357819" y="1948059"/>
                </a:lnTo>
                <a:close/>
                <a:moveTo>
                  <a:pt x="530212" y="651224"/>
                </a:moveTo>
                <a:cubicBezTo>
                  <a:pt x="585486" y="651224"/>
                  <a:pt x="630294" y="696033"/>
                  <a:pt x="630294" y="751307"/>
                </a:cubicBezTo>
                <a:cubicBezTo>
                  <a:pt x="630294" y="806581"/>
                  <a:pt x="585486" y="851389"/>
                  <a:pt x="530212" y="851389"/>
                </a:cubicBezTo>
                <a:cubicBezTo>
                  <a:pt x="474938" y="851389"/>
                  <a:pt x="430129" y="806581"/>
                  <a:pt x="430129" y="751307"/>
                </a:cubicBezTo>
                <a:cubicBezTo>
                  <a:pt x="430129" y="696033"/>
                  <a:pt x="474938" y="651224"/>
                  <a:pt x="530212" y="651224"/>
                </a:cubicBezTo>
                <a:close/>
                <a:moveTo>
                  <a:pt x="530212" y="551141"/>
                </a:moveTo>
                <a:cubicBezTo>
                  <a:pt x="419664" y="551141"/>
                  <a:pt x="330046" y="640759"/>
                  <a:pt x="330046" y="751307"/>
                </a:cubicBezTo>
                <a:cubicBezTo>
                  <a:pt x="330046" y="861855"/>
                  <a:pt x="419664" y="951472"/>
                  <a:pt x="530212" y="951472"/>
                </a:cubicBezTo>
                <a:cubicBezTo>
                  <a:pt x="640760" y="951472"/>
                  <a:pt x="730377" y="861855"/>
                  <a:pt x="730377" y="751307"/>
                </a:cubicBezTo>
                <a:cubicBezTo>
                  <a:pt x="730377" y="640759"/>
                  <a:pt x="640760" y="551141"/>
                  <a:pt x="530212" y="551141"/>
                </a:cubicBezTo>
                <a:close/>
                <a:moveTo>
                  <a:pt x="286245" y="353827"/>
                </a:moveTo>
                <a:cubicBezTo>
                  <a:pt x="438132" y="439406"/>
                  <a:pt x="623290" y="440561"/>
                  <a:pt x="776100" y="356932"/>
                </a:cubicBezTo>
                <a:cubicBezTo>
                  <a:pt x="941305" y="720175"/>
                  <a:pt x="898096" y="1115325"/>
                  <a:pt x="825241" y="1447764"/>
                </a:cubicBezTo>
                <a:lnTo>
                  <a:pt x="1060423" y="1673413"/>
                </a:lnTo>
                <a:lnTo>
                  <a:pt x="1021935" y="1978110"/>
                </a:lnTo>
                <a:lnTo>
                  <a:pt x="745125" y="1786699"/>
                </a:lnTo>
                <a:lnTo>
                  <a:pt x="734250" y="1834148"/>
                </a:lnTo>
                <a:lnTo>
                  <a:pt x="332991" y="1834148"/>
                </a:lnTo>
                <a:cubicBezTo>
                  <a:pt x="330005" y="1820736"/>
                  <a:pt x="326662" y="1807037"/>
                  <a:pt x="323192" y="1793020"/>
                </a:cubicBezTo>
                <a:lnTo>
                  <a:pt x="38489" y="1989888"/>
                </a:lnTo>
                <a:lnTo>
                  <a:pt x="0" y="1685191"/>
                </a:lnTo>
                <a:lnTo>
                  <a:pt x="237343" y="1457469"/>
                </a:lnTo>
                <a:lnTo>
                  <a:pt x="238009" y="1459571"/>
                </a:lnTo>
                <a:lnTo>
                  <a:pt x="242012" y="1446515"/>
                </a:lnTo>
                <a:cubicBezTo>
                  <a:pt x="171205" y="1115067"/>
                  <a:pt x="127758" y="714059"/>
                  <a:pt x="286245" y="353827"/>
                </a:cubicBezTo>
                <a:close/>
                <a:moveTo>
                  <a:pt x="527942" y="0"/>
                </a:moveTo>
                <a:cubicBezTo>
                  <a:pt x="622760" y="95693"/>
                  <a:pt x="695048" y="196745"/>
                  <a:pt x="748164" y="301374"/>
                </a:cubicBezTo>
                <a:cubicBezTo>
                  <a:pt x="612692" y="376844"/>
                  <a:pt x="447588" y="375495"/>
                  <a:pt x="312997" y="298024"/>
                </a:cubicBezTo>
                <a:cubicBezTo>
                  <a:pt x="364591" y="193505"/>
                  <a:pt x="435080" y="93397"/>
                  <a:pt x="527942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603533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8AAB7660-4132-4FFA-9508-C5AF6E1166A4}"/>
              </a:ext>
            </a:extLst>
          </p:cNvPr>
          <p:cNvSpPr/>
          <p:nvPr/>
        </p:nvSpPr>
        <p:spPr>
          <a:xfrm>
            <a:off x="3396202" y="3723054"/>
            <a:ext cx="914400" cy="914400"/>
          </a:xfrm>
          <a:prstGeom prst="ellipse">
            <a:avLst/>
          </a:prstGeom>
          <a:noFill/>
          <a:ln w="317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1F4AE5C3-D680-4290-9E11-D750EDF8B39F}"/>
              </a:ext>
            </a:extLst>
          </p:cNvPr>
          <p:cNvSpPr/>
          <p:nvPr/>
        </p:nvSpPr>
        <p:spPr>
          <a:xfrm>
            <a:off x="5764502" y="2729239"/>
            <a:ext cx="914400" cy="914400"/>
          </a:xfrm>
          <a:prstGeom prst="ellipse">
            <a:avLst/>
          </a:prstGeom>
          <a:noFill/>
          <a:ln w="317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4ACBC20-BA77-464E-8B1A-DF46F33B282C}"/>
              </a:ext>
            </a:extLst>
          </p:cNvPr>
          <p:cNvSpPr/>
          <p:nvPr/>
        </p:nvSpPr>
        <p:spPr>
          <a:xfrm>
            <a:off x="8132801" y="1805751"/>
            <a:ext cx="914400" cy="914400"/>
          </a:xfrm>
          <a:prstGeom prst="ellipse">
            <a:avLst/>
          </a:prstGeom>
          <a:noFill/>
          <a:ln w="317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cxnSp>
        <p:nvCxnSpPr>
          <p:cNvPr id="6" name="Elbow Connector 7">
            <a:extLst>
              <a:ext uri="{FF2B5EF4-FFF2-40B4-BE49-F238E27FC236}">
                <a16:creationId xmlns:a16="http://schemas.microsoft.com/office/drawing/2014/main" id="{BBC30B65-EC8B-4571-98E1-70045355A5E6}"/>
              </a:ext>
            </a:extLst>
          </p:cNvPr>
          <p:cNvCxnSpPr>
            <a:cxnSpLocks/>
          </p:cNvCxnSpPr>
          <p:nvPr/>
        </p:nvCxnSpPr>
        <p:spPr>
          <a:xfrm flipV="1">
            <a:off x="4310599" y="3670170"/>
            <a:ext cx="1911100" cy="504000"/>
          </a:xfrm>
          <a:prstGeom prst="bentConnector2">
            <a:avLst/>
          </a:prstGeom>
          <a:ln w="317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Elbow Connector 10">
            <a:extLst>
              <a:ext uri="{FF2B5EF4-FFF2-40B4-BE49-F238E27FC236}">
                <a16:creationId xmlns:a16="http://schemas.microsoft.com/office/drawing/2014/main" id="{78A8C0FB-E805-42DF-8532-4326C836F645}"/>
              </a:ext>
            </a:extLst>
          </p:cNvPr>
          <p:cNvCxnSpPr>
            <a:cxnSpLocks/>
            <a:stCxn id="4" idx="6"/>
          </p:cNvCxnSpPr>
          <p:nvPr/>
        </p:nvCxnSpPr>
        <p:spPr>
          <a:xfrm flipV="1">
            <a:off x="6678903" y="2746527"/>
            <a:ext cx="1911099" cy="504000"/>
          </a:xfrm>
          <a:prstGeom prst="bentConnector2">
            <a:avLst/>
          </a:prstGeom>
          <a:ln w="317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Elbow Connector 13">
            <a:extLst>
              <a:ext uri="{FF2B5EF4-FFF2-40B4-BE49-F238E27FC236}">
                <a16:creationId xmlns:a16="http://schemas.microsoft.com/office/drawing/2014/main" id="{40674633-2A47-478E-B120-422FA619FAEA}"/>
              </a:ext>
            </a:extLst>
          </p:cNvPr>
          <p:cNvCxnSpPr>
            <a:stCxn id="5" idx="6"/>
          </p:cNvCxnSpPr>
          <p:nvPr/>
        </p:nvCxnSpPr>
        <p:spPr>
          <a:xfrm flipV="1">
            <a:off x="9047203" y="737887"/>
            <a:ext cx="2236765" cy="1525064"/>
          </a:xfrm>
          <a:prstGeom prst="bentConnector3">
            <a:avLst>
              <a:gd name="adj1" fmla="val 99375"/>
            </a:avLst>
          </a:prstGeom>
          <a:ln w="317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486ECCEB-4FBE-4931-B7AC-B0C246E3AB8E}"/>
              </a:ext>
            </a:extLst>
          </p:cNvPr>
          <p:cNvSpPr txBox="1"/>
          <p:nvPr/>
        </p:nvSpPr>
        <p:spPr>
          <a:xfrm>
            <a:off x="4432158" y="3795821"/>
            <a:ext cx="17895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600" b="1" dirty="0">
                <a:solidFill>
                  <a:schemeClr val="bg1"/>
                </a:solidFill>
                <a:cs typeface="B Nazanin" panose="00000700000000000000" pitchFamily="2" charset="-78"/>
              </a:rPr>
              <a:t>متن شما در اینجا</a:t>
            </a:r>
            <a:endParaRPr lang="ko-KR" altLang="en-US" sz="16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DA97FB2-7FFE-4C05-9A89-E83A2F82D0D5}"/>
              </a:ext>
            </a:extLst>
          </p:cNvPr>
          <p:cNvSpPr txBox="1"/>
          <p:nvPr/>
        </p:nvSpPr>
        <p:spPr>
          <a:xfrm>
            <a:off x="4309954" y="4233444"/>
            <a:ext cx="22330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E3A5C67-EDC4-478C-8D4E-4AD2C12EF69F}"/>
              </a:ext>
            </a:extLst>
          </p:cNvPr>
          <p:cNvSpPr txBox="1"/>
          <p:nvPr/>
        </p:nvSpPr>
        <p:spPr>
          <a:xfrm>
            <a:off x="6791234" y="2807397"/>
            <a:ext cx="17895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600" b="1" dirty="0">
                <a:solidFill>
                  <a:schemeClr val="bg1"/>
                </a:solidFill>
                <a:cs typeface="B Nazanin" panose="00000700000000000000" pitchFamily="2" charset="-78"/>
              </a:rPr>
              <a:t>متن شما در اینجا</a:t>
            </a:r>
            <a:endParaRPr lang="ko-KR" altLang="en-US" sz="16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3980D9F-B582-4CED-BA17-C68F2B7E3F5A}"/>
              </a:ext>
            </a:extLst>
          </p:cNvPr>
          <p:cNvSpPr txBox="1"/>
          <p:nvPr/>
        </p:nvSpPr>
        <p:spPr>
          <a:xfrm>
            <a:off x="6696296" y="3267970"/>
            <a:ext cx="22330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A8DB5BE-8641-4A23-9A07-B45AB4AEE6E7}"/>
              </a:ext>
            </a:extLst>
          </p:cNvPr>
          <p:cNvSpPr txBox="1"/>
          <p:nvPr/>
        </p:nvSpPr>
        <p:spPr>
          <a:xfrm>
            <a:off x="9223312" y="1840475"/>
            <a:ext cx="17895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600" b="1" dirty="0">
                <a:solidFill>
                  <a:schemeClr val="bg1"/>
                </a:solidFill>
                <a:cs typeface="B Nazanin" panose="00000700000000000000" pitchFamily="2" charset="-78"/>
              </a:rPr>
              <a:t>متن شما در اینجا</a:t>
            </a:r>
            <a:endParaRPr lang="ko-KR" altLang="en-US" sz="16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DF3C6E7-8FD5-4FD0-A453-9DB5B6B23607}"/>
              </a:ext>
            </a:extLst>
          </p:cNvPr>
          <p:cNvSpPr txBox="1"/>
          <p:nvPr/>
        </p:nvSpPr>
        <p:spPr>
          <a:xfrm>
            <a:off x="9082637" y="2302496"/>
            <a:ext cx="22330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88A1E7B-E79B-4EE9-A56A-B4A19967754A}"/>
              </a:ext>
            </a:extLst>
          </p:cNvPr>
          <p:cNvSpPr txBox="1"/>
          <p:nvPr/>
        </p:nvSpPr>
        <p:spPr>
          <a:xfrm>
            <a:off x="935698" y="1815108"/>
            <a:ext cx="1947738" cy="276999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متن شما در اینجا</a:t>
            </a:r>
            <a:endParaRPr lang="ko-KR" altLang="en-US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72EDE2C-214D-4D20-8D42-123EFCE50277}"/>
              </a:ext>
            </a:extLst>
          </p:cNvPr>
          <p:cNvSpPr txBox="1"/>
          <p:nvPr/>
        </p:nvSpPr>
        <p:spPr>
          <a:xfrm>
            <a:off x="935698" y="2275232"/>
            <a:ext cx="38942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7" name="Oval 3">
            <a:extLst>
              <a:ext uri="{FF2B5EF4-FFF2-40B4-BE49-F238E27FC236}">
                <a16:creationId xmlns:a16="http://schemas.microsoft.com/office/drawing/2014/main" id="{A079A4AD-BF8F-451E-B38E-6B941DF20ED5}"/>
              </a:ext>
            </a:extLst>
          </p:cNvPr>
          <p:cNvSpPr/>
          <p:nvPr/>
        </p:nvSpPr>
        <p:spPr>
          <a:xfrm>
            <a:off x="1028332" y="4699299"/>
            <a:ext cx="914400" cy="914400"/>
          </a:xfrm>
          <a:prstGeom prst="ellipse">
            <a:avLst/>
          </a:prstGeom>
          <a:noFill/>
          <a:ln w="317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cxnSp>
        <p:nvCxnSpPr>
          <p:cNvPr id="18" name="Elbow Connector 7">
            <a:extLst>
              <a:ext uri="{FF2B5EF4-FFF2-40B4-BE49-F238E27FC236}">
                <a16:creationId xmlns:a16="http://schemas.microsoft.com/office/drawing/2014/main" id="{D6C462E3-C247-402A-82C5-8973BD153A73}"/>
              </a:ext>
            </a:extLst>
          </p:cNvPr>
          <p:cNvCxnSpPr>
            <a:cxnSpLocks/>
          </p:cNvCxnSpPr>
          <p:nvPr/>
        </p:nvCxnSpPr>
        <p:spPr>
          <a:xfrm flipV="1">
            <a:off x="1951524" y="4655043"/>
            <a:ext cx="1911100" cy="504000"/>
          </a:xfrm>
          <a:prstGeom prst="bentConnector2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B4C6ED96-A474-4AD9-8725-4869F493734A}"/>
              </a:ext>
            </a:extLst>
          </p:cNvPr>
          <p:cNvSpPr txBox="1"/>
          <p:nvPr/>
        </p:nvSpPr>
        <p:spPr>
          <a:xfrm>
            <a:off x="2064288" y="4772065"/>
            <a:ext cx="17895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600" b="1" dirty="0">
                <a:solidFill>
                  <a:schemeClr val="bg1"/>
                </a:solidFill>
                <a:cs typeface="B Nazanin" panose="00000700000000000000" pitchFamily="2" charset="-78"/>
              </a:rPr>
              <a:t>متن شما در اینجا</a:t>
            </a:r>
            <a:endParaRPr lang="ko-KR" altLang="en-US" sz="16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46E0B73-FF90-460E-A284-7388C3D66A16}"/>
              </a:ext>
            </a:extLst>
          </p:cNvPr>
          <p:cNvSpPr txBox="1"/>
          <p:nvPr/>
        </p:nvSpPr>
        <p:spPr>
          <a:xfrm>
            <a:off x="1923612" y="5198919"/>
            <a:ext cx="22330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1" name="Donut 24">
            <a:extLst>
              <a:ext uri="{FF2B5EF4-FFF2-40B4-BE49-F238E27FC236}">
                <a16:creationId xmlns:a16="http://schemas.microsoft.com/office/drawing/2014/main" id="{D8B3D8D7-FCB2-4EB0-A339-817971D26E3C}"/>
              </a:ext>
            </a:extLst>
          </p:cNvPr>
          <p:cNvSpPr/>
          <p:nvPr/>
        </p:nvSpPr>
        <p:spPr>
          <a:xfrm>
            <a:off x="8375123" y="2038542"/>
            <a:ext cx="448053" cy="451700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2" name="Rectangle 23">
            <a:extLst>
              <a:ext uri="{FF2B5EF4-FFF2-40B4-BE49-F238E27FC236}">
                <a16:creationId xmlns:a16="http://schemas.microsoft.com/office/drawing/2014/main" id="{BD5927EF-F0C6-4926-82A9-F77A989A0074}"/>
              </a:ext>
            </a:extLst>
          </p:cNvPr>
          <p:cNvSpPr/>
          <p:nvPr/>
        </p:nvSpPr>
        <p:spPr>
          <a:xfrm>
            <a:off x="5947351" y="2997237"/>
            <a:ext cx="550777" cy="354955"/>
          </a:xfrm>
          <a:custGeom>
            <a:avLst/>
            <a:gdLst/>
            <a:ahLst/>
            <a:cxnLst/>
            <a:rect l="l" t="t" r="r" b="b"/>
            <a:pathLst>
              <a:path w="3224845" h="2078296">
                <a:moveTo>
                  <a:pt x="1153236" y="427959"/>
                </a:moveTo>
                <a:cubicBezTo>
                  <a:pt x="1348431" y="427959"/>
                  <a:pt x="1521080" y="524490"/>
                  <a:pt x="1617434" y="678532"/>
                </a:cubicBezTo>
                <a:cubicBezTo>
                  <a:pt x="1678138" y="623092"/>
                  <a:pt x="1759417" y="592820"/>
                  <a:pt x="1847771" y="592820"/>
                </a:cubicBezTo>
                <a:cubicBezTo>
                  <a:pt x="2039655" y="592820"/>
                  <a:pt x="2198190" y="735609"/>
                  <a:pt x="2216233" y="921620"/>
                </a:cubicBezTo>
                <a:cubicBezTo>
                  <a:pt x="2219548" y="919625"/>
                  <a:pt x="2222903" y="919594"/>
                  <a:pt x="2226267" y="919594"/>
                </a:cubicBezTo>
                <a:cubicBezTo>
                  <a:pt x="2546231" y="919594"/>
                  <a:pt x="2805617" y="1178981"/>
                  <a:pt x="2805617" y="1498945"/>
                </a:cubicBezTo>
                <a:cubicBezTo>
                  <a:pt x="2805617" y="1801051"/>
                  <a:pt x="2574378" y="2049153"/>
                  <a:pt x="2279216" y="2075622"/>
                </a:cubicBezTo>
                <a:lnTo>
                  <a:pt x="2279216" y="2078296"/>
                </a:lnTo>
                <a:lnTo>
                  <a:pt x="2226267" y="2078296"/>
                </a:lnTo>
                <a:lnTo>
                  <a:pt x="646561" y="2078296"/>
                </a:lnTo>
                <a:lnTo>
                  <a:pt x="646561" y="2073975"/>
                </a:lnTo>
                <a:cubicBezTo>
                  <a:pt x="624550" y="2076984"/>
                  <a:pt x="602103" y="2078296"/>
                  <a:pt x="579350" y="2078296"/>
                </a:cubicBezTo>
                <a:cubicBezTo>
                  <a:pt x="259386" y="2078296"/>
                  <a:pt x="0" y="1818910"/>
                  <a:pt x="0" y="1498945"/>
                </a:cubicBezTo>
                <a:cubicBezTo>
                  <a:pt x="0" y="1178981"/>
                  <a:pt x="259386" y="919594"/>
                  <a:pt x="579350" y="919594"/>
                </a:cubicBezTo>
                <a:lnTo>
                  <a:pt x="591118" y="921972"/>
                </a:lnTo>
                <a:cubicBezTo>
                  <a:pt x="622324" y="641639"/>
                  <a:pt x="862826" y="427959"/>
                  <a:pt x="1153236" y="427959"/>
                </a:cubicBezTo>
                <a:close/>
                <a:moveTo>
                  <a:pt x="1844671" y="0"/>
                </a:moveTo>
                <a:cubicBezTo>
                  <a:pt x="2007709" y="0"/>
                  <a:pt x="2151917" y="80629"/>
                  <a:pt x="2232398" y="209295"/>
                </a:cubicBezTo>
                <a:cubicBezTo>
                  <a:pt x="2283102" y="162988"/>
                  <a:pt x="2350992" y="137703"/>
                  <a:pt x="2424790" y="137703"/>
                </a:cubicBezTo>
                <a:cubicBezTo>
                  <a:pt x="2585064" y="137703"/>
                  <a:pt x="2717483" y="256969"/>
                  <a:pt x="2732554" y="412337"/>
                </a:cubicBezTo>
                <a:cubicBezTo>
                  <a:pt x="2735322" y="410671"/>
                  <a:pt x="2738125" y="410646"/>
                  <a:pt x="2740934" y="410646"/>
                </a:cubicBezTo>
                <a:cubicBezTo>
                  <a:pt x="3008189" y="410646"/>
                  <a:pt x="3224845" y="627302"/>
                  <a:pt x="3224845" y="894557"/>
                </a:cubicBezTo>
                <a:cubicBezTo>
                  <a:pt x="3224845" y="1096996"/>
                  <a:pt x="3100535" y="1270403"/>
                  <a:pt x="2923312" y="1340619"/>
                </a:cubicBezTo>
                <a:cubicBezTo>
                  <a:pt x="2866347" y="1049229"/>
                  <a:pt x="2609521" y="829523"/>
                  <a:pt x="2301383" y="829523"/>
                </a:cubicBezTo>
                <a:cubicBezTo>
                  <a:pt x="2297701" y="829523"/>
                  <a:pt x="2294026" y="829557"/>
                  <a:pt x="2290397" y="831741"/>
                </a:cubicBezTo>
                <a:cubicBezTo>
                  <a:pt x="2270640" y="628070"/>
                  <a:pt x="2097054" y="471725"/>
                  <a:pt x="1886953" y="471725"/>
                </a:cubicBezTo>
                <a:cubicBezTo>
                  <a:pt x="1790211" y="471725"/>
                  <a:pt x="1701214" y="504871"/>
                  <a:pt x="1634747" y="565575"/>
                </a:cubicBezTo>
                <a:cubicBezTo>
                  <a:pt x="1575570" y="470966"/>
                  <a:pt x="1490108" y="396171"/>
                  <a:pt x="1388252" y="349790"/>
                </a:cubicBezTo>
                <a:cubicBezTo>
                  <a:pt x="1438607" y="147092"/>
                  <a:pt x="1624461" y="0"/>
                  <a:pt x="184467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3" name="Trapezoid 22">
            <a:extLst>
              <a:ext uri="{FF2B5EF4-FFF2-40B4-BE49-F238E27FC236}">
                <a16:creationId xmlns:a16="http://schemas.microsoft.com/office/drawing/2014/main" id="{C0701F9B-53C3-4EDD-93DE-5D5AC7D2BA38}"/>
              </a:ext>
            </a:extLst>
          </p:cNvPr>
          <p:cNvSpPr>
            <a:spLocks noChangeAspect="1"/>
          </p:cNvSpPr>
          <p:nvPr/>
        </p:nvSpPr>
        <p:spPr>
          <a:xfrm>
            <a:off x="3606716" y="4032982"/>
            <a:ext cx="509776" cy="259333"/>
          </a:xfrm>
          <a:custGeom>
            <a:avLst/>
            <a:gdLst/>
            <a:ahLst/>
            <a:cxnLst/>
            <a:rect l="l" t="t" r="r" b="b"/>
            <a:pathLst>
              <a:path w="3261500" h="1659188">
                <a:moveTo>
                  <a:pt x="121102" y="1436888"/>
                </a:moveTo>
                <a:lnTo>
                  <a:pt x="3045452" y="1436888"/>
                </a:lnTo>
                <a:cubicBezTo>
                  <a:pt x="3001437" y="1508238"/>
                  <a:pt x="2956882" y="1580993"/>
                  <a:pt x="2918729" y="1659188"/>
                </a:cubicBezTo>
                <a:lnTo>
                  <a:pt x="202648" y="1659188"/>
                </a:lnTo>
                <a:cubicBezTo>
                  <a:pt x="188127" y="1585004"/>
                  <a:pt x="156049" y="1510828"/>
                  <a:pt x="121102" y="1436888"/>
                </a:cubicBezTo>
                <a:close/>
                <a:moveTo>
                  <a:pt x="2814967" y="1119413"/>
                </a:moveTo>
                <a:lnTo>
                  <a:pt x="2814967" y="1227413"/>
                </a:lnTo>
                <a:lnTo>
                  <a:pt x="2922967" y="1227413"/>
                </a:lnTo>
                <a:lnTo>
                  <a:pt x="2922967" y="1119413"/>
                </a:lnTo>
                <a:close/>
                <a:moveTo>
                  <a:pt x="2600074" y="1119413"/>
                </a:moveTo>
                <a:lnTo>
                  <a:pt x="2600074" y="1227413"/>
                </a:lnTo>
                <a:lnTo>
                  <a:pt x="2708074" y="1227413"/>
                </a:lnTo>
                <a:lnTo>
                  <a:pt x="2708074" y="1119413"/>
                </a:lnTo>
                <a:close/>
                <a:moveTo>
                  <a:pt x="2385182" y="1119413"/>
                </a:moveTo>
                <a:lnTo>
                  <a:pt x="2385182" y="1227413"/>
                </a:lnTo>
                <a:lnTo>
                  <a:pt x="2493182" y="1227413"/>
                </a:lnTo>
                <a:lnTo>
                  <a:pt x="2493182" y="1119413"/>
                </a:lnTo>
                <a:close/>
                <a:moveTo>
                  <a:pt x="1716569" y="1119413"/>
                </a:moveTo>
                <a:lnTo>
                  <a:pt x="1716569" y="1227413"/>
                </a:lnTo>
                <a:lnTo>
                  <a:pt x="1824569" y="1227413"/>
                </a:lnTo>
                <a:lnTo>
                  <a:pt x="1824569" y="1119413"/>
                </a:lnTo>
                <a:close/>
                <a:moveTo>
                  <a:pt x="1501676" y="1119413"/>
                </a:moveTo>
                <a:lnTo>
                  <a:pt x="1501676" y="1227413"/>
                </a:lnTo>
                <a:lnTo>
                  <a:pt x="1609676" y="1227413"/>
                </a:lnTo>
                <a:lnTo>
                  <a:pt x="1609676" y="1119413"/>
                </a:lnTo>
                <a:close/>
                <a:moveTo>
                  <a:pt x="1286784" y="1119413"/>
                </a:moveTo>
                <a:lnTo>
                  <a:pt x="1286784" y="1227413"/>
                </a:lnTo>
                <a:lnTo>
                  <a:pt x="1394784" y="1227413"/>
                </a:lnTo>
                <a:lnTo>
                  <a:pt x="1394784" y="1119413"/>
                </a:lnTo>
                <a:close/>
                <a:moveTo>
                  <a:pt x="1071892" y="1119413"/>
                </a:moveTo>
                <a:lnTo>
                  <a:pt x="1071892" y="1227413"/>
                </a:lnTo>
                <a:lnTo>
                  <a:pt x="1179892" y="1227413"/>
                </a:lnTo>
                <a:lnTo>
                  <a:pt x="1179892" y="1119413"/>
                </a:lnTo>
                <a:close/>
                <a:moveTo>
                  <a:pt x="857000" y="1119413"/>
                </a:moveTo>
                <a:lnTo>
                  <a:pt x="857000" y="1227413"/>
                </a:lnTo>
                <a:lnTo>
                  <a:pt x="965000" y="1227413"/>
                </a:lnTo>
                <a:lnTo>
                  <a:pt x="965000" y="1119413"/>
                </a:lnTo>
                <a:close/>
                <a:moveTo>
                  <a:pt x="642108" y="1119413"/>
                </a:moveTo>
                <a:lnTo>
                  <a:pt x="642108" y="1227413"/>
                </a:lnTo>
                <a:lnTo>
                  <a:pt x="750108" y="1227413"/>
                </a:lnTo>
                <a:lnTo>
                  <a:pt x="750108" y="1119413"/>
                </a:lnTo>
                <a:close/>
                <a:moveTo>
                  <a:pt x="427216" y="1119413"/>
                </a:moveTo>
                <a:lnTo>
                  <a:pt x="427216" y="1227413"/>
                </a:lnTo>
                <a:lnTo>
                  <a:pt x="535216" y="1227413"/>
                </a:lnTo>
                <a:lnTo>
                  <a:pt x="535216" y="1119413"/>
                </a:lnTo>
                <a:close/>
                <a:moveTo>
                  <a:pt x="356387" y="794045"/>
                </a:moveTo>
                <a:lnTo>
                  <a:pt x="310667" y="896924"/>
                </a:lnTo>
                <a:lnTo>
                  <a:pt x="2620886" y="908354"/>
                </a:lnTo>
                <a:lnTo>
                  <a:pt x="2540130" y="801665"/>
                </a:lnTo>
                <a:close/>
                <a:moveTo>
                  <a:pt x="382676" y="631248"/>
                </a:moveTo>
                <a:lnTo>
                  <a:pt x="363625" y="730317"/>
                </a:lnTo>
                <a:lnTo>
                  <a:pt x="2492522" y="737937"/>
                </a:lnTo>
                <a:lnTo>
                  <a:pt x="2418771" y="631248"/>
                </a:lnTo>
                <a:close/>
                <a:moveTo>
                  <a:pt x="1756650" y="318899"/>
                </a:moveTo>
                <a:lnTo>
                  <a:pt x="1756650" y="477608"/>
                </a:lnTo>
                <a:lnTo>
                  <a:pt x="1900650" y="477608"/>
                </a:lnTo>
                <a:lnTo>
                  <a:pt x="1900650" y="318899"/>
                </a:lnTo>
                <a:close/>
                <a:moveTo>
                  <a:pt x="1470038" y="318899"/>
                </a:moveTo>
                <a:lnTo>
                  <a:pt x="1470038" y="477608"/>
                </a:lnTo>
                <a:lnTo>
                  <a:pt x="1614038" y="477608"/>
                </a:lnTo>
                <a:lnTo>
                  <a:pt x="1614038" y="318899"/>
                </a:lnTo>
                <a:close/>
                <a:moveTo>
                  <a:pt x="1183427" y="318899"/>
                </a:moveTo>
                <a:lnTo>
                  <a:pt x="1183427" y="477608"/>
                </a:lnTo>
                <a:lnTo>
                  <a:pt x="1327427" y="477608"/>
                </a:lnTo>
                <a:lnTo>
                  <a:pt x="1327427" y="318899"/>
                </a:lnTo>
                <a:close/>
                <a:moveTo>
                  <a:pt x="896816" y="318899"/>
                </a:moveTo>
                <a:lnTo>
                  <a:pt x="896816" y="477608"/>
                </a:lnTo>
                <a:lnTo>
                  <a:pt x="1040816" y="477608"/>
                </a:lnTo>
                <a:lnTo>
                  <a:pt x="1040816" y="318899"/>
                </a:lnTo>
                <a:close/>
                <a:moveTo>
                  <a:pt x="1190618" y="0"/>
                </a:moveTo>
                <a:lnTo>
                  <a:pt x="1271830" y="0"/>
                </a:lnTo>
                <a:lnTo>
                  <a:pt x="1308266" y="193836"/>
                </a:lnTo>
                <a:lnTo>
                  <a:pt x="1977660" y="193836"/>
                </a:lnTo>
                <a:lnTo>
                  <a:pt x="2138144" y="525639"/>
                </a:lnTo>
                <a:lnTo>
                  <a:pt x="2421400" y="525639"/>
                </a:lnTo>
                <a:lnTo>
                  <a:pt x="2750195" y="950920"/>
                </a:lnTo>
                <a:lnTo>
                  <a:pt x="3261500" y="937238"/>
                </a:lnTo>
                <a:cubicBezTo>
                  <a:pt x="3244841" y="1097170"/>
                  <a:pt x="3172191" y="1230845"/>
                  <a:pt x="3089450" y="1364888"/>
                </a:cubicBezTo>
                <a:lnTo>
                  <a:pt x="88044" y="1364888"/>
                </a:lnTo>
                <a:cubicBezTo>
                  <a:pt x="35437" y="1251413"/>
                  <a:pt x="-11245" y="1137942"/>
                  <a:pt x="2399" y="1024450"/>
                </a:cubicBezTo>
                <a:lnTo>
                  <a:pt x="197767" y="1019222"/>
                </a:lnTo>
                <a:lnTo>
                  <a:pt x="321162" y="525639"/>
                </a:lnTo>
                <a:lnTo>
                  <a:pt x="681951" y="525639"/>
                </a:lnTo>
                <a:lnTo>
                  <a:pt x="764901" y="193836"/>
                </a:lnTo>
                <a:lnTo>
                  <a:pt x="930048" y="193836"/>
                </a:lnTo>
                <a:lnTo>
                  <a:pt x="966373" y="588"/>
                </a:lnTo>
                <a:lnTo>
                  <a:pt x="1047585" y="588"/>
                </a:lnTo>
                <a:lnTo>
                  <a:pt x="1083910" y="193836"/>
                </a:lnTo>
                <a:lnTo>
                  <a:pt x="1154183" y="1938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4" name="자유형 151">
            <a:extLst>
              <a:ext uri="{FF2B5EF4-FFF2-40B4-BE49-F238E27FC236}">
                <a16:creationId xmlns:a16="http://schemas.microsoft.com/office/drawing/2014/main" id="{4EF5C049-6C10-4E52-A6A4-6041121EB1BF}"/>
              </a:ext>
            </a:extLst>
          </p:cNvPr>
          <p:cNvSpPr/>
          <p:nvPr/>
        </p:nvSpPr>
        <p:spPr>
          <a:xfrm>
            <a:off x="1257519" y="4936911"/>
            <a:ext cx="418435" cy="439177"/>
          </a:xfrm>
          <a:custGeom>
            <a:avLst/>
            <a:gdLst>
              <a:gd name="connsiteX0" fmla="*/ 1460984 w 2921968"/>
              <a:gd name="connsiteY0" fmla="*/ 233294 h 3066808"/>
              <a:gd name="connsiteX1" fmla="*/ 1320049 w 2921968"/>
              <a:gd name="connsiteY1" fmla="*/ 374229 h 3066808"/>
              <a:gd name="connsiteX2" fmla="*/ 1460984 w 2921968"/>
              <a:gd name="connsiteY2" fmla="*/ 515164 h 3066808"/>
              <a:gd name="connsiteX3" fmla="*/ 1601919 w 2921968"/>
              <a:gd name="connsiteY3" fmla="*/ 374229 h 3066808"/>
              <a:gd name="connsiteX4" fmla="*/ 1460984 w 2921968"/>
              <a:gd name="connsiteY4" fmla="*/ 233294 h 3066808"/>
              <a:gd name="connsiteX5" fmla="*/ 1460984 w 2921968"/>
              <a:gd name="connsiteY5" fmla="*/ 0 h 3066808"/>
              <a:gd name="connsiteX6" fmla="*/ 1835213 w 2921968"/>
              <a:gd name="connsiteY6" fmla="*/ 374229 h 3066808"/>
              <a:gd name="connsiteX7" fmla="*/ 1670219 w 2921968"/>
              <a:gd name="connsiteY7" fmla="*/ 684545 h 3066808"/>
              <a:gd name="connsiteX8" fmla="*/ 1626866 w 2921968"/>
              <a:gd name="connsiteY8" fmla="*/ 708077 h 3066808"/>
              <a:gd name="connsiteX9" fmla="*/ 1646248 w 2921968"/>
              <a:gd name="connsiteY9" fmla="*/ 873151 h 3066808"/>
              <a:gd name="connsiteX10" fmla="*/ 2235203 w 2921968"/>
              <a:gd name="connsiteY10" fmla="*/ 873151 h 3066808"/>
              <a:gd name="connsiteX11" fmla="*/ 2241832 w 2921968"/>
              <a:gd name="connsiteY11" fmla="*/ 851796 h 3066808"/>
              <a:gd name="connsiteX12" fmla="*/ 2430803 w 2921968"/>
              <a:gd name="connsiteY12" fmla="*/ 726537 h 3066808"/>
              <a:gd name="connsiteX13" fmla="*/ 2635891 w 2921968"/>
              <a:gd name="connsiteY13" fmla="*/ 931625 h 3066808"/>
              <a:gd name="connsiteX14" fmla="*/ 2430803 w 2921968"/>
              <a:gd name="connsiteY14" fmla="*/ 1136713 h 3066808"/>
              <a:gd name="connsiteX15" fmla="*/ 2241832 w 2921968"/>
              <a:gd name="connsiteY15" fmla="*/ 1011455 h 3066808"/>
              <a:gd name="connsiteX16" fmla="*/ 2233652 w 2921968"/>
              <a:gd name="connsiteY16" fmla="*/ 985105 h 3066808"/>
              <a:gd name="connsiteX17" fmla="*/ 1659393 w 2921968"/>
              <a:gd name="connsiteY17" fmla="*/ 985105 h 3066808"/>
              <a:gd name="connsiteX18" fmla="*/ 1835639 w 2921968"/>
              <a:gd name="connsiteY18" fmla="*/ 2486125 h 3066808"/>
              <a:gd name="connsiteX19" fmla="*/ 2605322 w 2921968"/>
              <a:gd name="connsiteY19" fmla="*/ 1804902 h 3066808"/>
              <a:gd name="connsiteX20" fmla="*/ 2437231 w 2921968"/>
              <a:gd name="connsiteY20" fmla="*/ 1828663 h 3066808"/>
              <a:gd name="connsiteX21" fmla="*/ 2679599 w 2921968"/>
              <a:gd name="connsiteY21" fmla="*/ 1472350 h 3066808"/>
              <a:gd name="connsiteX22" fmla="*/ 2921968 w 2921968"/>
              <a:gd name="connsiteY22" fmla="*/ 1828663 h 3066808"/>
              <a:gd name="connsiteX23" fmla="*/ 2749252 w 2921968"/>
              <a:gd name="connsiteY23" fmla="*/ 1804848 h 3066808"/>
              <a:gd name="connsiteX24" fmla="*/ 1665272 w 2921968"/>
              <a:gd name="connsiteY24" fmla="*/ 2905483 h 3066808"/>
              <a:gd name="connsiteX25" fmla="*/ 1462434 w 2921968"/>
              <a:gd name="connsiteY25" fmla="*/ 3066808 h 3066808"/>
              <a:gd name="connsiteX26" fmla="*/ 1265857 w 2921968"/>
              <a:gd name="connsiteY26" fmla="*/ 2910631 h 3066808"/>
              <a:gd name="connsiteX27" fmla="*/ 175466 w 2921968"/>
              <a:gd name="connsiteY27" fmla="*/ 1804523 h 3066808"/>
              <a:gd name="connsiteX28" fmla="*/ 0 w 2921968"/>
              <a:gd name="connsiteY28" fmla="*/ 1828663 h 3066808"/>
              <a:gd name="connsiteX29" fmla="*/ 242369 w 2921968"/>
              <a:gd name="connsiteY29" fmla="*/ 1472350 h 3066808"/>
              <a:gd name="connsiteX30" fmla="*/ 484739 w 2921968"/>
              <a:gd name="connsiteY30" fmla="*/ 1828663 h 3066808"/>
              <a:gd name="connsiteX31" fmla="*/ 319066 w 2921968"/>
              <a:gd name="connsiteY31" fmla="*/ 1805271 h 3066808"/>
              <a:gd name="connsiteX32" fmla="*/ 1095798 w 2921968"/>
              <a:gd name="connsiteY32" fmla="*/ 2488933 h 3066808"/>
              <a:gd name="connsiteX33" fmla="*/ 1266566 w 2921968"/>
              <a:gd name="connsiteY33" fmla="*/ 985105 h 3066808"/>
              <a:gd name="connsiteX34" fmla="*/ 728631 w 2921968"/>
              <a:gd name="connsiteY34" fmla="*/ 985105 h 3066808"/>
              <a:gd name="connsiteX35" fmla="*/ 727109 w 2921968"/>
              <a:gd name="connsiteY35" fmla="*/ 987221 h 3066808"/>
              <a:gd name="connsiteX36" fmla="*/ 719586 w 2921968"/>
              <a:gd name="connsiteY36" fmla="*/ 1011455 h 3066808"/>
              <a:gd name="connsiteX37" fmla="*/ 530615 w 2921968"/>
              <a:gd name="connsiteY37" fmla="*/ 1136713 h 3066808"/>
              <a:gd name="connsiteX38" fmla="*/ 325527 w 2921968"/>
              <a:gd name="connsiteY38" fmla="*/ 931625 h 3066808"/>
              <a:gd name="connsiteX39" fmla="*/ 530615 w 2921968"/>
              <a:gd name="connsiteY39" fmla="*/ 726537 h 3066808"/>
              <a:gd name="connsiteX40" fmla="*/ 719586 w 2921968"/>
              <a:gd name="connsiteY40" fmla="*/ 851796 h 3066808"/>
              <a:gd name="connsiteX41" fmla="*/ 724380 w 2921968"/>
              <a:gd name="connsiteY41" fmla="*/ 867240 h 3066808"/>
              <a:gd name="connsiteX42" fmla="*/ 728634 w 2921968"/>
              <a:gd name="connsiteY42" fmla="*/ 873151 h 3066808"/>
              <a:gd name="connsiteX43" fmla="*/ 1279279 w 2921968"/>
              <a:gd name="connsiteY43" fmla="*/ 873151 h 3066808"/>
              <a:gd name="connsiteX44" fmla="*/ 1297855 w 2921968"/>
              <a:gd name="connsiteY44" fmla="*/ 709571 h 3066808"/>
              <a:gd name="connsiteX45" fmla="*/ 1251749 w 2921968"/>
              <a:gd name="connsiteY45" fmla="*/ 684545 h 3066808"/>
              <a:gd name="connsiteX46" fmla="*/ 1086755 w 2921968"/>
              <a:gd name="connsiteY46" fmla="*/ 374229 h 3066808"/>
              <a:gd name="connsiteX47" fmla="*/ 1460984 w 2921968"/>
              <a:gd name="connsiteY47" fmla="*/ 0 h 306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921968" h="3066808">
                <a:moveTo>
                  <a:pt x="1460984" y="233294"/>
                </a:moveTo>
                <a:cubicBezTo>
                  <a:pt x="1383148" y="233294"/>
                  <a:pt x="1320049" y="296393"/>
                  <a:pt x="1320049" y="374229"/>
                </a:cubicBezTo>
                <a:cubicBezTo>
                  <a:pt x="1320049" y="452065"/>
                  <a:pt x="1383148" y="515164"/>
                  <a:pt x="1460984" y="515164"/>
                </a:cubicBezTo>
                <a:cubicBezTo>
                  <a:pt x="1538820" y="515164"/>
                  <a:pt x="1601919" y="452065"/>
                  <a:pt x="1601919" y="374229"/>
                </a:cubicBezTo>
                <a:cubicBezTo>
                  <a:pt x="1601919" y="296393"/>
                  <a:pt x="1538820" y="233294"/>
                  <a:pt x="1460984" y="233294"/>
                </a:cubicBezTo>
                <a:close/>
                <a:moveTo>
                  <a:pt x="1460984" y="0"/>
                </a:moveTo>
                <a:cubicBezTo>
                  <a:pt x="1667665" y="0"/>
                  <a:pt x="1835213" y="167548"/>
                  <a:pt x="1835213" y="374229"/>
                </a:cubicBezTo>
                <a:cubicBezTo>
                  <a:pt x="1835213" y="503404"/>
                  <a:pt x="1769765" y="617294"/>
                  <a:pt x="1670219" y="684545"/>
                </a:cubicBezTo>
                <a:lnTo>
                  <a:pt x="1626866" y="708077"/>
                </a:lnTo>
                <a:lnTo>
                  <a:pt x="1646248" y="873151"/>
                </a:lnTo>
                <a:lnTo>
                  <a:pt x="2235203" y="873151"/>
                </a:lnTo>
                <a:lnTo>
                  <a:pt x="2241832" y="851796"/>
                </a:lnTo>
                <a:cubicBezTo>
                  <a:pt x="2272966" y="778187"/>
                  <a:pt x="2345853" y="726537"/>
                  <a:pt x="2430803" y="726537"/>
                </a:cubicBezTo>
                <a:cubicBezTo>
                  <a:pt x="2544070" y="726537"/>
                  <a:pt x="2635891" y="818358"/>
                  <a:pt x="2635891" y="931625"/>
                </a:cubicBezTo>
                <a:cubicBezTo>
                  <a:pt x="2635891" y="1044892"/>
                  <a:pt x="2544070" y="1136713"/>
                  <a:pt x="2430803" y="1136713"/>
                </a:cubicBezTo>
                <a:cubicBezTo>
                  <a:pt x="2345853" y="1136713"/>
                  <a:pt x="2272966" y="1085064"/>
                  <a:pt x="2241832" y="1011455"/>
                </a:cubicBezTo>
                <a:lnTo>
                  <a:pt x="2233652" y="985105"/>
                </a:lnTo>
                <a:lnTo>
                  <a:pt x="1659393" y="985105"/>
                </a:lnTo>
                <a:lnTo>
                  <a:pt x="1835639" y="2486125"/>
                </a:lnTo>
                <a:cubicBezTo>
                  <a:pt x="2257126" y="2356235"/>
                  <a:pt x="2582425" y="2203368"/>
                  <a:pt x="2605322" y="1804902"/>
                </a:cubicBezTo>
                <a:cubicBezTo>
                  <a:pt x="2547615" y="1806965"/>
                  <a:pt x="2490707" y="1815307"/>
                  <a:pt x="2437231" y="1828663"/>
                </a:cubicBezTo>
                <a:cubicBezTo>
                  <a:pt x="2542844" y="1722240"/>
                  <a:pt x="2642253" y="1622871"/>
                  <a:pt x="2679599" y="1472350"/>
                </a:cubicBezTo>
                <a:cubicBezTo>
                  <a:pt x="2719016" y="1621107"/>
                  <a:pt x="2816355" y="1715183"/>
                  <a:pt x="2921968" y="1828663"/>
                </a:cubicBezTo>
                <a:cubicBezTo>
                  <a:pt x="2868630" y="1815688"/>
                  <a:pt x="2809977" y="1807008"/>
                  <a:pt x="2749252" y="1804848"/>
                </a:cubicBezTo>
                <a:cubicBezTo>
                  <a:pt x="2719427" y="2342499"/>
                  <a:pt x="2353693" y="2860207"/>
                  <a:pt x="1665272" y="2905483"/>
                </a:cubicBezTo>
                <a:cubicBezTo>
                  <a:pt x="1561523" y="2978866"/>
                  <a:pt x="1523475" y="3013033"/>
                  <a:pt x="1462434" y="3066808"/>
                </a:cubicBezTo>
                <a:cubicBezTo>
                  <a:pt x="1404574" y="3011016"/>
                  <a:pt x="1369708" y="2980430"/>
                  <a:pt x="1265857" y="2910631"/>
                </a:cubicBezTo>
                <a:cubicBezTo>
                  <a:pt x="648092" y="2849018"/>
                  <a:pt x="205460" y="2343748"/>
                  <a:pt x="175466" y="1804523"/>
                </a:cubicBezTo>
                <a:cubicBezTo>
                  <a:pt x="115256" y="1806261"/>
                  <a:pt x="55763" y="1814736"/>
                  <a:pt x="0" y="1828663"/>
                </a:cubicBezTo>
                <a:cubicBezTo>
                  <a:pt x="105615" y="1722240"/>
                  <a:pt x="205022" y="1622871"/>
                  <a:pt x="242369" y="1472350"/>
                </a:cubicBezTo>
                <a:cubicBezTo>
                  <a:pt x="281785" y="1621107"/>
                  <a:pt x="379124" y="1715183"/>
                  <a:pt x="484739" y="1828663"/>
                </a:cubicBezTo>
                <a:cubicBezTo>
                  <a:pt x="433473" y="1816193"/>
                  <a:pt x="377298" y="1807690"/>
                  <a:pt x="319066" y="1805271"/>
                </a:cubicBezTo>
                <a:cubicBezTo>
                  <a:pt x="342774" y="2204526"/>
                  <a:pt x="675270" y="2359301"/>
                  <a:pt x="1095798" y="2488933"/>
                </a:cubicBezTo>
                <a:lnTo>
                  <a:pt x="1266566" y="985105"/>
                </a:lnTo>
                <a:lnTo>
                  <a:pt x="728631" y="985105"/>
                </a:lnTo>
                <a:lnTo>
                  <a:pt x="727109" y="987221"/>
                </a:lnTo>
                <a:lnTo>
                  <a:pt x="719586" y="1011455"/>
                </a:lnTo>
                <a:cubicBezTo>
                  <a:pt x="688452" y="1085064"/>
                  <a:pt x="615566" y="1136713"/>
                  <a:pt x="530615" y="1136713"/>
                </a:cubicBezTo>
                <a:cubicBezTo>
                  <a:pt x="417348" y="1136713"/>
                  <a:pt x="325527" y="1044892"/>
                  <a:pt x="325527" y="931625"/>
                </a:cubicBezTo>
                <a:cubicBezTo>
                  <a:pt x="325527" y="818358"/>
                  <a:pt x="417348" y="726537"/>
                  <a:pt x="530615" y="726537"/>
                </a:cubicBezTo>
                <a:cubicBezTo>
                  <a:pt x="615566" y="726537"/>
                  <a:pt x="688452" y="778187"/>
                  <a:pt x="719586" y="851796"/>
                </a:cubicBezTo>
                <a:lnTo>
                  <a:pt x="724380" y="867240"/>
                </a:lnTo>
                <a:lnTo>
                  <a:pt x="728634" y="873151"/>
                </a:lnTo>
                <a:lnTo>
                  <a:pt x="1279279" y="873151"/>
                </a:lnTo>
                <a:lnTo>
                  <a:pt x="1297855" y="709571"/>
                </a:lnTo>
                <a:lnTo>
                  <a:pt x="1251749" y="684545"/>
                </a:lnTo>
                <a:cubicBezTo>
                  <a:pt x="1152204" y="617294"/>
                  <a:pt x="1086755" y="503404"/>
                  <a:pt x="1086755" y="374229"/>
                </a:cubicBezTo>
                <a:cubicBezTo>
                  <a:pt x="1086755" y="167548"/>
                  <a:pt x="1254303" y="0"/>
                  <a:pt x="146098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8460092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6186C7-F616-4F9E-A826-1F9A282F8ECF}"/>
              </a:ext>
            </a:extLst>
          </p:cNvPr>
          <p:cNvSpPr txBox="1"/>
          <p:nvPr/>
        </p:nvSpPr>
        <p:spPr>
          <a:xfrm>
            <a:off x="8796492" y="5923637"/>
            <a:ext cx="2970841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GB" altLang="ko-KR" sz="1100" i="1" dirty="0">
                <a:solidFill>
                  <a:schemeClr val="bg1"/>
                </a:solidFill>
                <a:cs typeface="B Nazanin" panose="00000700000000000000" pitchFamily="2" charset="-78"/>
              </a:rPr>
              <a:t>L</a:t>
            </a:r>
            <a:r>
              <a:rPr lang="en-US" altLang="ko-KR" sz="1100" i="1" dirty="0">
                <a:solidFill>
                  <a:schemeClr val="bg1"/>
                </a:solidFill>
                <a:cs typeface="B Nazanin" panose="00000700000000000000" pitchFamily="2" charset="-78"/>
              </a:rPr>
              <a:t>OREM IPSUM DOLOR SIT AMET,</a:t>
            </a:r>
          </a:p>
          <a:p>
            <a:pPr algn="r" rtl="1"/>
            <a:r>
              <a:rPr lang="en-US" altLang="ko-KR" sz="1100" i="1" dirty="0">
                <a:solidFill>
                  <a:schemeClr val="bg1"/>
                </a:solidFill>
                <a:cs typeface="B Nazanin" panose="00000700000000000000" pitchFamily="2" charset="-78"/>
              </a:rPr>
              <a:t>CU USU AGAM INTEGRE IMPEDIT.</a:t>
            </a:r>
            <a:endParaRPr lang="ko-KR" altLang="en-US" sz="1100" i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2462440-8AA4-4121-BBC2-86680948D983}"/>
              </a:ext>
            </a:extLst>
          </p:cNvPr>
          <p:cNvSpPr txBox="1"/>
          <p:nvPr/>
        </p:nvSpPr>
        <p:spPr>
          <a:xfrm>
            <a:off x="8832039" y="5162815"/>
            <a:ext cx="2970842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GB" altLang="ko-KR" sz="2400" i="1" dirty="0">
                <a:solidFill>
                  <a:schemeClr val="bg1"/>
                </a:solidFill>
                <a:cs typeface="B Nazanin" panose="00000700000000000000" pitchFamily="2" charset="-78"/>
              </a:rPr>
              <a:t>L</a:t>
            </a:r>
            <a:r>
              <a:rPr lang="en-US" altLang="ko-KR" sz="2400" i="1" dirty="0">
                <a:solidFill>
                  <a:schemeClr val="bg1"/>
                </a:solidFill>
                <a:cs typeface="B Nazanin" panose="00000700000000000000" pitchFamily="2" charset="-78"/>
              </a:rPr>
              <a:t>OREM IPSUM</a:t>
            </a:r>
          </a:p>
          <a:p>
            <a:pPr algn="r" rtl="1"/>
            <a:r>
              <a:rPr lang="en-US" altLang="ko-KR" sz="2400" i="1" dirty="0">
                <a:solidFill>
                  <a:schemeClr val="bg1"/>
                </a:solidFill>
                <a:cs typeface="B Nazanin" panose="00000700000000000000" pitchFamily="2" charset="-78"/>
              </a:rPr>
              <a:t>DOLOR SIT AMET</a:t>
            </a:r>
            <a:endParaRPr lang="ko-KR" altLang="en-US" sz="2400" i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21AB5421-29C1-49EC-84B3-37F6D1B39CAE}"/>
              </a:ext>
            </a:extLst>
          </p:cNvPr>
          <p:cNvGrpSpPr/>
          <p:nvPr/>
        </p:nvGrpSpPr>
        <p:grpSpPr>
          <a:xfrm>
            <a:off x="7191397" y="832908"/>
            <a:ext cx="4685903" cy="1224077"/>
            <a:chOff x="8070434" y="1615052"/>
            <a:chExt cx="2925465" cy="1224077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465B737-AE97-40D4-A67A-5013F27248B3}"/>
                </a:ext>
              </a:extLst>
            </p:cNvPr>
            <p:cNvSpPr txBox="1"/>
            <p:nvPr/>
          </p:nvSpPr>
          <p:spPr>
            <a:xfrm>
              <a:off x="8070434" y="2008132"/>
              <a:ext cx="2925465" cy="83099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من امیدوارم و معتقدم که این الگو زمان، پول و اعتبار شما را جلب کند. 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ea typeface="FZShuTi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79A9EE6-5DBB-4DF4-880D-CFE574AA2404}"/>
                </a:ext>
              </a:extLst>
            </p:cNvPr>
            <p:cNvSpPr txBox="1"/>
            <p:nvPr/>
          </p:nvSpPr>
          <p:spPr>
            <a:xfrm>
              <a:off x="8070434" y="1615052"/>
              <a:ext cx="2925465" cy="369332"/>
            </a:xfrm>
            <a:prstGeom prst="rect">
              <a:avLst/>
            </a:prstGeom>
            <a:noFill/>
          </p:spPr>
          <p:txBody>
            <a:bodyPr wrap="square" lIns="108000" rIns="108000" rtlCol="0" anchor="ctr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مطالب در اینجا</a:t>
              </a:r>
              <a:endParaRPr lang="ko-KR" altLang="en-US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99125B49-9972-4AFF-B47B-DB0B2D56FDD1}"/>
              </a:ext>
            </a:extLst>
          </p:cNvPr>
          <p:cNvSpPr txBox="1"/>
          <p:nvPr/>
        </p:nvSpPr>
        <p:spPr>
          <a:xfrm>
            <a:off x="7191397" y="2644517"/>
            <a:ext cx="4685903" cy="461665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marL="171450" indent="-171450" algn="r" rtl="1">
              <a:buFont typeface="Wingdings" panose="05000000000000000000" pitchFamily="2" charset="2"/>
              <a:buChar char="u"/>
            </a:pPr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bg1"/>
              </a:solidFill>
              <a:ea typeface="FZShuTi" pitchFamily="2" charset="-122"/>
              <a:cs typeface="B Nazanin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8FBE041-01C8-49AF-94C0-9F5A3600CA69}"/>
              </a:ext>
            </a:extLst>
          </p:cNvPr>
          <p:cNvSpPr txBox="1"/>
          <p:nvPr/>
        </p:nvSpPr>
        <p:spPr>
          <a:xfrm>
            <a:off x="7191397" y="3342924"/>
            <a:ext cx="4685903" cy="461665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marL="171450" indent="-171450" algn="r" rtl="1">
              <a:buFont typeface="Wingdings" panose="05000000000000000000" pitchFamily="2" charset="2"/>
              <a:buChar char="u"/>
            </a:pPr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bg1"/>
              </a:solidFill>
              <a:ea typeface="FZShuTi" pitchFamily="2" charset="-122"/>
              <a:cs typeface="B Nazanin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02076ED-BFB9-46C8-BC27-4CCFED762BF8}"/>
              </a:ext>
            </a:extLst>
          </p:cNvPr>
          <p:cNvSpPr txBox="1"/>
          <p:nvPr/>
        </p:nvSpPr>
        <p:spPr>
          <a:xfrm>
            <a:off x="490133" y="671991"/>
            <a:ext cx="3992576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/>
            <a:r>
              <a:rPr lang="fa-IR" altLang="ko-KR" sz="4800" b="1" i="1" dirty="0">
                <a:solidFill>
                  <a:schemeClr val="accent2"/>
                </a:solidFill>
                <a:cs typeface="B Nazanin" panose="00000700000000000000" pitchFamily="2" charset="-78"/>
              </a:rPr>
              <a:t>عالی</a:t>
            </a:r>
          </a:p>
          <a:p>
            <a:pPr algn="l"/>
            <a:r>
              <a:rPr lang="fa-IR" altLang="ko-KR" sz="4800" b="1" i="1" dirty="0">
                <a:solidFill>
                  <a:schemeClr val="accent2"/>
                </a:solidFill>
                <a:cs typeface="B Nazanin" panose="00000700000000000000" pitchFamily="2" charset="-78"/>
              </a:rPr>
              <a:t>اسلاید</a:t>
            </a:r>
            <a:endParaRPr lang="ko-KR" altLang="en-US" sz="4800" b="1" i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043395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45DF0DAF-42E7-40DF-A231-753AB0A4D776}"/>
              </a:ext>
            </a:extLst>
          </p:cNvPr>
          <p:cNvSpPr/>
          <p:nvPr/>
        </p:nvSpPr>
        <p:spPr>
          <a:xfrm rot="4319367">
            <a:off x="10913941" y="1588821"/>
            <a:ext cx="248645" cy="248645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C0A4B442-1FD4-4086-8A37-9DF3C6A9D26D}"/>
              </a:ext>
            </a:extLst>
          </p:cNvPr>
          <p:cNvSpPr/>
          <p:nvPr/>
        </p:nvSpPr>
        <p:spPr>
          <a:xfrm>
            <a:off x="1576523" y="4299943"/>
            <a:ext cx="845051" cy="845051"/>
          </a:xfrm>
          <a:prstGeom prst="ellipse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F4F1A2B-3FAC-4F84-BB9A-1601A314078E}"/>
              </a:ext>
            </a:extLst>
          </p:cNvPr>
          <p:cNvSpPr/>
          <p:nvPr/>
        </p:nvSpPr>
        <p:spPr>
          <a:xfrm>
            <a:off x="1279754" y="5553907"/>
            <a:ext cx="1438587" cy="43200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74A858D-8B92-430F-B1CB-7C842734BC75}"/>
              </a:ext>
            </a:extLst>
          </p:cNvPr>
          <p:cNvSpPr txBox="1"/>
          <p:nvPr/>
        </p:nvSpPr>
        <p:spPr>
          <a:xfrm>
            <a:off x="1332997" y="5631409"/>
            <a:ext cx="13321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محتوا در اینجا</a:t>
            </a:r>
            <a:endParaRPr lang="ko-KR" altLang="en-US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8042CC0-9D7B-4169-AE04-97DEA44CB9E8}"/>
              </a:ext>
            </a:extLst>
          </p:cNvPr>
          <p:cNvGrpSpPr/>
          <p:nvPr/>
        </p:nvGrpSpPr>
        <p:grpSpPr>
          <a:xfrm>
            <a:off x="1271887" y="2588200"/>
            <a:ext cx="1454320" cy="1453493"/>
            <a:chOff x="3004835" y="4307149"/>
            <a:chExt cx="2266098" cy="1453493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F100892-69B8-48E0-BB67-76ADF61FB98C}"/>
                </a:ext>
              </a:extLst>
            </p:cNvPr>
            <p:cNvSpPr txBox="1"/>
            <p:nvPr/>
          </p:nvSpPr>
          <p:spPr>
            <a:xfrm>
              <a:off x="3009017" y="4560313"/>
              <a:ext cx="223352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22C3EFA-867C-499D-97A5-FCA473FF9F25}"/>
                </a:ext>
              </a:extLst>
            </p:cNvPr>
            <p:cNvSpPr txBox="1"/>
            <p:nvPr/>
          </p:nvSpPr>
          <p:spPr>
            <a:xfrm>
              <a:off x="3004835" y="4307149"/>
              <a:ext cx="22660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" name="Oval 11">
            <a:extLst>
              <a:ext uri="{FF2B5EF4-FFF2-40B4-BE49-F238E27FC236}">
                <a16:creationId xmlns:a16="http://schemas.microsoft.com/office/drawing/2014/main" id="{882AF3A8-60C2-43E2-9F13-299D21D27FD6}"/>
              </a:ext>
            </a:extLst>
          </p:cNvPr>
          <p:cNvSpPr/>
          <p:nvPr/>
        </p:nvSpPr>
        <p:spPr>
          <a:xfrm>
            <a:off x="5653165" y="2941316"/>
            <a:ext cx="845051" cy="845051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1E03761-55F4-4EB1-B7CC-E1F3A6C11136}"/>
              </a:ext>
            </a:extLst>
          </p:cNvPr>
          <p:cNvSpPr/>
          <p:nvPr/>
        </p:nvSpPr>
        <p:spPr>
          <a:xfrm>
            <a:off x="5356397" y="5553907"/>
            <a:ext cx="1438587" cy="432000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D5BE48D-B138-43DE-B67B-2E4F307B4D4B}"/>
              </a:ext>
            </a:extLst>
          </p:cNvPr>
          <p:cNvSpPr txBox="1"/>
          <p:nvPr/>
        </p:nvSpPr>
        <p:spPr>
          <a:xfrm>
            <a:off x="5409639" y="5631409"/>
            <a:ext cx="13321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محتوا در اینجا</a:t>
            </a:r>
            <a:endParaRPr lang="ko-KR" altLang="en-US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6ED4C0A-85CC-44F1-9E9D-E5DB8704F144}"/>
              </a:ext>
            </a:extLst>
          </p:cNvPr>
          <p:cNvGrpSpPr/>
          <p:nvPr/>
        </p:nvGrpSpPr>
        <p:grpSpPr>
          <a:xfrm>
            <a:off x="5348529" y="3993943"/>
            <a:ext cx="1454320" cy="1453493"/>
            <a:chOff x="3004835" y="4307149"/>
            <a:chExt cx="2266098" cy="145349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649D5DC-7C3A-44A5-A21B-B18D6403976C}"/>
                </a:ext>
              </a:extLst>
            </p:cNvPr>
            <p:cNvSpPr txBox="1"/>
            <p:nvPr/>
          </p:nvSpPr>
          <p:spPr>
            <a:xfrm>
              <a:off x="3009017" y="4560313"/>
              <a:ext cx="223352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D8DEA76-BAA5-49A7-B961-F3E6A9DD5E5A}"/>
                </a:ext>
              </a:extLst>
            </p:cNvPr>
            <p:cNvSpPr txBox="1"/>
            <p:nvPr/>
          </p:nvSpPr>
          <p:spPr>
            <a:xfrm>
              <a:off x="3004835" y="4307149"/>
              <a:ext cx="22660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8" name="Oval 17">
            <a:extLst>
              <a:ext uri="{FF2B5EF4-FFF2-40B4-BE49-F238E27FC236}">
                <a16:creationId xmlns:a16="http://schemas.microsoft.com/office/drawing/2014/main" id="{F4D57469-B938-4F47-AC8C-E7B7D8169A1C}"/>
              </a:ext>
            </a:extLst>
          </p:cNvPr>
          <p:cNvSpPr/>
          <p:nvPr/>
        </p:nvSpPr>
        <p:spPr>
          <a:xfrm>
            <a:off x="9729807" y="1582690"/>
            <a:ext cx="845051" cy="845051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FBB5DAD-22FD-4D7E-91D9-A57CBD8B7656}"/>
              </a:ext>
            </a:extLst>
          </p:cNvPr>
          <p:cNvSpPr/>
          <p:nvPr/>
        </p:nvSpPr>
        <p:spPr>
          <a:xfrm>
            <a:off x="9433039" y="5553907"/>
            <a:ext cx="1438587" cy="432000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4AFE45A-B186-41BF-A242-E3D9C5FAA667}"/>
              </a:ext>
            </a:extLst>
          </p:cNvPr>
          <p:cNvSpPr txBox="1"/>
          <p:nvPr/>
        </p:nvSpPr>
        <p:spPr>
          <a:xfrm>
            <a:off x="9486281" y="5631409"/>
            <a:ext cx="13321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محتوا در اینجا</a:t>
            </a:r>
            <a:endParaRPr lang="ko-KR" altLang="en-US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8D301827-CF91-486D-B17B-4D82F9CE5F28}"/>
              </a:ext>
            </a:extLst>
          </p:cNvPr>
          <p:cNvGrpSpPr/>
          <p:nvPr/>
        </p:nvGrpSpPr>
        <p:grpSpPr>
          <a:xfrm>
            <a:off x="9425171" y="2662875"/>
            <a:ext cx="1454320" cy="1453493"/>
            <a:chOff x="3004835" y="4307149"/>
            <a:chExt cx="2266098" cy="1453493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963789A-D639-45A0-859B-0568F6715979}"/>
                </a:ext>
              </a:extLst>
            </p:cNvPr>
            <p:cNvSpPr txBox="1"/>
            <p:nvPr/>
          </p:nvSpPr>
          <p:spPr>
            <a:xfrm>
              <a:off x="3009017" y="4560313"/>
              <a:ext cx="223352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A75DAB2-EB6A-4A2C-9AC6-3D5D48097639}"/>
                </a:ext>
              </a:extLst>
            </p:cNvPr>
            <p:cNvSpPr txBox="1"/>
            <p:nvPr/>
          </p:nvSpPr>
          <p:spPr>
            <a:xfrm>
              <a:off x="3004835" y="4307149"/>
              <a:ext cx="22660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4" name="Oval 23">
            <a:extLst>
              <a:ext uri="{FF2B5EF4-FFF2-40B4-BE49-F238E27FC236}">
                <a16:creationId xmlns:a16="http://schemas.microsoft.com/office/drawing/2014/main" id="{0040C452-C5F1-4CC0-8536-CD168EC1C06B}"/>
              </a:ext>
            </a:extLst>
          </p:cNvPr>
          <p:cNvSpPr/>
          <p:nvPr/>
        </p:nvSpPr>
        <p:spPr>
          <a:xfrm>
            <a:off x="3614844" y="3620629"/>
            <a:ext cx="845051" cy="845051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FF28CC4-31D4-4238-A36C-429229599E4A}"/>
              </a:ext>
            </a:extLst>
          </p:cNvPr>
          <p:cNvSpPr/>
          <p:nvPr/>
        </p:nvSpPr>
        <p:spPr>
          <a:xfrm>
            <a:off x="3318076" y="5553907"/>
            <a:ext cx="1438587" cy="43200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FED88D5-B333-46C8-B4E0-5153EE708143}"/>
              </a:ext>
            </a:extLst>
          </p:cNvPr>
          <p:cNvSpPr txBox="1"/>
          <p:nvPr/>
        </p:nvSpPr>
        <p:spPr>
          <a:xfrm>
            <a:off x="3371318" y="5631409"/>
            <a:ext cx="13321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محتوا در اینجا</a:t>
            </a:r>
            <a:endParaRPr lang="ko-KR" altLang="en-US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80C2EC91-E65C-4504-8F8B-6410ECA1679D}"/>
              </a:ext>
            </a:extLst>
          </p:cNvPr>
          <p:cNvGrpSpPr/>
          <p:nvPr/>
        </p:nvGrpSpPr>
        <p:grpSpPr>
          <a:xfrm>
            <a:off x="3310208" y="1940128"/>
            <a:ext cx="1454320" cy="1453493"/>
            <a:chOff x="3004835" y="4307149"/>
            <a:chExt cx="2266098" cy="1453493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1CBEDBE7-28BA-495F-82FB-62CA907E6B49}"/>
                </a:ext>
              </a:extLst>
            </p:cNvPr>
            <p:cNvSpPr txBox="1"/>
            <p:nvPr/>
          </p:nvSpPr>
          <p:spPr>
            <a:xfrm>
              <a:off x="3009017" y="4560313"/>
              <a:ext cx="223352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90F3A24E-BC45-48AD-A65F-3FB898B9600D}"/>
                </a:ext>
              </a:extLst>
            </p:cNvPr>
            <p:cNvSpPr txBox="1"/>
            <p:nvPr/>
          </p:nvSpPr>
          <p:spPr>
            <a:xfrm>
              <a:off x="3004835" y="4307149"/>
              <a:ext cx="22660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0" name="Oval 29">
            <a:extLst>
              <a:ext uri="{FF2B5EF4-FFF2-40B4-BE49-F238E27FC236}">
                <a16:creationId xmlns:a16="http://schemas.microsoft.com/office/drawing/2014/main" id="{7B5ACC8E-7185-4111-831F-DF7D150D18D1}"/>
              </a:ext>
            </a:extLst>
          </p:cNvPr>
          <p:cNvSpPr/>
          <p:nvPr/>
        </p:nvSpPr>
        <p:spPr>
          <a:xfrm>
            <a:off x="7691486" y="2262003"/>
            <a:ext cx="845051" cy="845051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760BB17C-937A-4447-9C37-5BE2222215C7}"/>
              </a:ext>
            </a:extLst>
          </p:cNvPr>
          <p:cNvSpPr/>
          <p:nvPr/>
        </p:nvSpPr>
        <p:spPr>
          <a:xfrm>
            <a:off x="7394718" y="5553907"/>
            <a:ext cx="1438587" cy="432000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1C256DF-7BB6-4000-AC6A-793A8BFCFADA}"/>
              </a:ext>
            </a:extLst>
          </p:cNvPr>
          <p:cNvSpPr txBox="1"/>
          <p:nvPr/>
        </p:nvSpPr>
        <p:spPr>
          <a:xfrm>
            <a:off x="7447960" y="5631409"/>
            <a:ext cx="13321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محتوا در اینجا</a:t>
            </a:r>
            <a:endParaRPr lang="ko-KR" altLang="en-US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1B524D71-5170-4A36-9449-FAB6101F47D4}"/>
              </a:ext>
            </a:extLst>
          </p:cNvPr>
          <p:cNvGrpSpPr/>
          <p:nvPr/>
        </p:nvGrpSpPr>
        <p:grpSpPr>
          <a:xfrm>
            <a:off x="7386850" y="3354380"/>
            <a:ext cx="1454320" cy="1453493"/>
            <a:chOff x="3004835" y="4307149"/>
            <a:chExt cx="2266098" cy="1453493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B8D19E1A-DECA-474C-B270-434D78BFFA38}"/>
                </a:ext>
              </a:extLst>
            </p:cNvPr>
            <p:cNvSpPr txBox="1"/>
            <p:nvPr/>
          </p:nvSpPr>
          <p:spPr>
            <a:xfrm>
              <a:off x="3009017" y="4560313"/>
              <a:ext cx="223352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6B9239F-778F-4EB8-AF9F-C6218E5F985F}"/>
                </a:ext>
              </a:extLst>
            </p:cNvPr>
            <p:cNvSpPr txBox="1"/>
            <p:nvPr/>
          </p:nvSpPr>
          <p:spPr>
            <a:xfrm>
              <a:off x="3004835" y="4307149"/>
              <a:ext cx="22660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6" name="Rectangle 7">
            <a:extLst>
              <a:ext uri="{FF2B5EF4-FFF2-40B4-BE49-F238E27FC236}">
                <a16:creationId xmlns:a16="http://schemas.microsoft.com/office/drawing/2014/main" id="{6E0B16B5-4FE9-49B9-99D0-1E4271700D87}"/>
              </a:ext>
            </a:extLst>
          </p:cNvPr>
          <p:cNvSpPr/>
          <p:nvPr/>
        </p:nvSpPr>
        <p:spPr>
          <a:xfrm>
            <a:off x="3876348" y="3880673"/>
            <a:ext cx="322040" cy="322040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01869" y="2055482"/>
                </a:moveTo>
                <a:lnTo>
                  <a:pt x="869869" y="2055482"/>
                </a:lnTo>
                <a:lnTo>
                  <a:pt x="869869" y="2919482"/>
                </a:lnTo>
                <a:lnTo>
                  <a:pt x="401869" y="2919482"/>
                </a:lnTo>
                <a:close/>
                <a:moveTo>
                  <a:pt x="1121949" y="1695482"/>
                </a:moveTo>
                <a:lnTo>
                  <a:pt x="1589949" y="1695482"/>
                </a:lnTo>
                <a:lnTo>
                  <a:pt x="1589949" y="2919482"/>
                </a:lnTo>
                <a:lnTo>
                  <a:pt x="1121949" y="2919482"/>
                </a:lnTo>
                <a:close/>
                <a:moveTo>
                  <a:pt x="1842029" y="1335482"/>
                </a:moveTo>
                <a:lnTo>
                  <a:pt x="2310029" y="1335482"/>
                </a:lnTo>
                <a:lnTo>
                  <a:pt x="2310029" y="2919482"/>
                </a:lnTo>
                <a:lnTo>
                  <a:pt x="1842029" y="2919482"/>
                </a:lnTo>
                <a:close/>
                <a:moveTo>
                  <a:pt x="2562109" y="975482"/>
                </a:moveTo>
                <a:lnTo>
                  <a:pt x="3030109" y="975482"/>
                </a:lnTo>
                <a:lnTo>
                  <a:pt x="3030109" y="2919482"/>
                </a:lnTo>
                <a:lnTo>
                  <a:pt x="2562109" y="2919482"/>
                </a:lnTo>
                <a:close/>
                <a:moveTo>
                  <a:pt x="2321888" y="224805"/>
                </a:moveTo>
                <a:lnTo>
                  <a:pt x="2880631" y="247420"/>
                </a:lnTo>
                <a:lnTo>
                  <a:pt x="2620844" y="742612"/>
                </a:lnTo>
                <a:lnTo>
                  <a:pt x="2546105" y="613161"/>
                </a:lnTo>
                <a:lnTo>
                  <a:pt x="541555" y="1770488"/>
                </a:lnTo>
                <a:lnTo>
                  <a:pt x="392077" y="1511585"/>
                </a:lnTo>
                <a:lnTo>
                  <a:pt x="2396627" y="354257"/>
                </a:lnTo>
                <a:close/>
                <a:moveTo>
                  <a:pt x="0" y="0"/>
                </a:moveTo>
                <a:lnTo>
                  <a:pt x="180000" y="0"/>
                </a:lnTo>
                <a:lnTo>
                  <a:pt x="180000" y="3059999"/>
                </a:lnTo>
                <a:lnTo>
                  <a:pt x="3240000" y="3059999"/>
                </a:lnTo>
                <a:lnTo>
                  <a:pt x="3240000" y="3239999"/>
                </a:lnTo>
                <a:lnTo>
                  <a:pt x="180000" y="3239999"/>
                </a:lnTo>
                <a:lnTo>
                  <a:pt x="180000" y="3240000"/>
                </a:lnTo>
                <a:lnTo>
                  <a:pt x="0" y="3240000"/>
                </a:lnTo>
                <a:lnTo>
                  <a:pt x="0" y="3239999"/>
                </a:lnTo>
                <a:lnTo>
                  <a:pt x="0" y="305999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7" name="Rounded Rectangle 10">
            <a:extLst>
              <a:ext uri="{FF2B5EF4-FFF2-40B4-BE49-F238E27FC236}">
                <a16:creationId xmlns:a16="http://schemas.microsoft.com/office/drawing/2014/main" id="{5A3E6408-32B4-45F9-9AD8-5D789975C46F}"/>
              </a:ext>
            </a:extLst>
          </p:cNvPr>
          <p:cNvSpPr/>
          <p:nvPr/>
        </p:nvSpPr>
        <p:spPr>
          <a:xfrm>
            <a:off x="5940841" y="3195664"/>
            <a:ext cx="254160" cy="336352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8" name="Rounded Rectangle 5">
            <a:extLst>
              <a:ext uri="{FF2B5EF4-FFF2-40B4-BE49-F238E27FC236}">
                <a16:creationId xmlns:a16="http://schemas.microsoft.com/office/drawing/2014/main" id="{EFF32077-E3D3-4963-9D25-A6258016CA59}"/>
              </a:ext>
            </a:extLst>
          </p:cNvPr>
          <p:cNvSpPr/>
          <p:nvPr/>
        </p:nvSpPr>
        <p:spPr>
          <a:xfrm flipH="1">
            <a:off x="7910402" y="2565142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9" name="Round Same Side Corner Rectangle 11">
            <a:extLst>
              <a:ext uri="{FF2B5EF4-FFF2-40B4-BE49-F238E27FC236}">
                <a16:creationId xmlns:a16="http://schemas.microsoft.com/office/drawing/2014/main" id="{8BE68F34-5AB5-4A56-8813-989F7208BF15}"/>
              </a:ext>
            </a:extLst>
          </p:cNvPr>
          <p:cNvSpPr>
            <a:spLocks noChangeAspect="1"/>
          </p:cNvSpPr>
          <p:nvPr/>
        </p:nvSpPr>
        <p:spPr>
          <a:xfrm rot="9900000">
            <a:off x="9987597" y="1858702"/>
            <a:ext cx="396000" cy="336326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40" name="Block Arc 10">
            <a:extLst>
              <a:ext uri="{FF2B5EF4-FFF2-40B4-BE49-F238E27FC236}">
                <a16:creationId xmlns:a16="http://schemas.microsoft.com/office/drawing/2014/main" id="{D47BD7E0-80F2-44C1-BB9C-7E9D61B38AF8}"/>
              </a:ext>
            </a:extLst>
          </p:cNvPr>
          <p:cNvSpPr/>
          <p:nvPr/>
        </p:nvSpPr>
        <p:spPr>
          <a:xfrm>
            <a:off x="1783420" y="4580723"/>
            <a:ext cx="431509" cy="292281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8F1F553D-3AF0-4A78-88EB-7945AC6CFBB2}"/>
              </a:ext>
            </a:extLst>
          </p:cNvPr>
          <p:cNvCxnSpPr>
            <a:cxnSpLocks/>
          </p:cNvCxnSpPr>
          <p:nvPr/>
        </p:nvCxnSpPr>
        <p:spPr>
          <a:xfrm flipV="1">
            <a:off x="790575" y="4911753"/>
            <a:ext cx="785948" cy="27198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D6B3AB4F-5355-4A7D-B299-E7498DA2BF12}"/>
              </a:ext>
            </a:extLst>
          </p:cNvPr>
          <p:cNvCxnSpPr>
            <a:cxnSpLocks/>
          </p:cNvCxnSpPr>
          <p:nvPr/>
        </p:nvCxnSpPr>
        <p:spPr>
          <a:xfrm flipV="1">
            <a:off x="2405157" y="4222444"/>
            <a:ext cx="1206204" cy="4128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46DFC2B9-0F05-4EFA-B106-51E5C5D37839}"/>
              </a:ext>
            </a:extLst>
          </p:cNvPr>
          <p:cNvCxnSpPr>
            <a:cxnSpLocks/>
          </p:cNvCxnSpPr>
          <p:nvPr/>
        </p:nvCxnSpPr>
        <p:spPr>
          <a:xfrm flipV="1">
            <a:off x="4446961" y="3524789"/>
            <a:ext cx="1206204" cy="4128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66C72808-7153-4D4D-B281-254F5B6FBD93}"/>
              </a:ext>
            </a:extLst>
          </p:cNvPr>
          <p:cNvCxnSpPr>
            <a:cxnSpLocks/>
          </p:cNvCxnSpPr>
          <p:nvPr/>
        </p:nvCxnSpPr>
        <p:spPr>
          <a:xfrm flipV="1">
            <a:off x="6488765" y="2827134"/>
            <a:ext cx="1206204" cy="4128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0D65FA1B-99E3-4154-A883-59B353B6A8B3}"/>
              </a:ext>
            </a:extLst>
          </p:cNvPr>
          <p:cNvCxnSpPr>
            <a:cxnSpLocks/>
          </p:cNvCxnSpPr>
          <p:nvPr/>
        </p:nvCxnSpPr>
        <p:spPr>
          <a:xfrm flipV="1">
            <a:off x="8530569" y="2129479"/>
            <a:ext cx="1206204" cy="4128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76AB486B-FF9B-4D0A-9624-AA86E1BEEA7E}"/>
              </a:ext>
            </a:extLst>
          </p:cNvPr>
          <p:cNvCxnSpPr>
            <a:cxnSpLocks/>
            <a:endCxn id="5" idx="0"/>
          </p:cNvCxnSpPr>
          <p:nvPr/>
        </p:nvCxnSpPr>
        <p:spPr>
          <a:xfrm flipV="1">
            <a:off x="10574858" y="1674704"/>
            <a:ext cx="581636" cy="197760"/>
          </a:xfrm>
          <a:prstGeom prst="line">
            <a:avLst/>
          </a:prstGeom>
          <a:ln w="38100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31041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E34AFF7-BCE4-42A4-866B-38413C09C68D}"/>
              </a:ext>
            </a:extLst>
          </p:cNvPr>
          <p:cNvSpPr/>
          <p:nvPr/>
        </p:nvSpPr>
        <p:spPr>
          <a:xfrm>
            <a:off x="6035783" y="2990662"/>
            <a:ext cx="108000" cy="1828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6F97F0D-74A6-4AAB-AA17-BACED54A22B6}"/>
              </a:ext>
            </a:extLst>
          </p:cNvPr>
          <p:cNvSpPr/>
          <p:nvPr/>
        </p:nvSpPr>
        <p:spPr>
          <a:xfrm>
            <a:off x="5630398" y="3264982"/>
            <a:ext cx="108000" cy="1554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9647699-3C6F-4D4F-9830-85B1B70EAF23}"/>
              </a:ext>
            </a:extLst>
          </p:cNvPr>
          <p:cNvSpPr/>
          <p:nvPr/>
        </p:nvSpPr>
        <p:spPr>
          <a:xfrm>
            <a:off x="6441168" y="3264982"/>
            <a:ext cx="108000" cy="1554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D95DBA8-53A1-4004-80D2-25C3A9682D4A}"/>
              </a:ext>
            </a:extLst>
          </p:cNvPr>
          <p:cNvSpPr/>
          <p:nvPr/>
        </p:nvSpPr>
        <p:spPr>
          <a:xfrm>
            <a:off x="5225013" y="4087942"/>
            <a:ext cx="108000" cy="73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65CC48E-3B8E-49F8-A78F-4EE917B9F02D}"/>
              </a:ext>
            </a:extLst>
          </p:cNvPr>
          <p:cNvSpPr/>
          <p:nvPr/>
        </p:nvSpPr>
        <p:spPr>
          <a:xfrm>
            <a:off x="6846553" y="4087942"/>
            <a:ext cx="108000" cy="73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8" name="Pentagon 10">
            <a:extLst>
              <a:ext uri="{FF2B5EF4-FFF2-40B4-BE49-F238E27FC236}">
                <a16:creationId xmlns:a16="http://schemas.microsoft.com/office/drawing/2014/main" id="{F192B7C7-467F-421A-8BA0-6F47884145D2}"/>
              </a:ext>
            </a:extLst>
          </p:cNvPr>
          <p:cNvSpPr/>
          <p:nvPr/>
        </p:nvSpPr>
        <p:spPr>
          <a:xfrm>
            <a:off x="6865962" y="4059101"/>
            <a:ext cx="1898526" cy="484632"/>
          </a:xfrm>
          <a:prstGeom prst="homePlate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7A43547-26E5-4355-95AF-22022EDC646D}"/>
              </a:ext>
            </a:extLst>
          </p:cNvPr>
          <p:cNvGrpSpPr/>
          <p:nvPr/>
        </p:nvGrpSpPr>
        <p:grpSpPr>
          <a:xfrm>
            <a:off x="7555603" y="4802317"/>
            <a:ext cx="2552860" cy="923330"/>
            <a:chOff x="2551704" y="4283314"/>
            <a:chExt cx="2357003" cy="923330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32C58AA-44CF-4939-BD7D-6DF1B6B16B59}"/>
                </a:ext>
              </a:extLst>
            </p:cNvPr>
            <p:cNvSpPr txBox="1"/>
            <p:nvPr/>
          </p:nvSpPr>
          <p:spPr>
            <a:xfrm>
              <a:off x="2551705" y="4560313"/>
              <a:ext cx="2357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6470CA6-2E25-4C88-B83F-43693423E3D3}"/>
                </a:ext>
              </a:extLst>
            </p:cNvPr>
            <p:cNvSpPr txBox="1"/>
            <p:nvPr/>
          </p:nvSpPr>
          <p:spPr>
            <a:xfrm>
              <a:off x="2551704" y="4283314"/>
              <a:ext cx="235700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" name="Pentagon 14">
            <a:extLst>
              <a:ext uri="{FF2B5EF4-FFF2-40B4-BE49-F238E27FC236}">
                <a16:creationId xmlns:a16="http://schemas.microsoft.com/office/drawing/2014/main" id="{E677F26D-7606-4175-8015-22DAE28C4894}"/>
              </a:ext>
            </a:extLst>
          </p:cNvPr>
          <p:cNvSpPr/>
          <p:nvPr/>
        </p:nvSpPr>
        <p:spPr>
          <a:xfrm>
            <a:off x="6456040" y="3274505"/>
            <a:ext cx="1898526" cy="484632"/>
          </a:xfrm>
          <a:prstGeom prst="homePlat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3" name="Pentagon 15">
            <a:extLst>
              <a:ext uri="{FF2B5EF4-FFF2-40B4-BE49-F238E27FC236}">
                <a16:creationId xmlns:a16="http://schemas.microsoft.com/office/drawing/2014/main" id="{E2D978C1-A1CD-4A70-AAD7-AEA9DDB90B84}"/>
              </a:ext>
            </a:extLst>
          </p:cNvPr>
          <p:cNvSpPr/>
          <p:nvPr/>
        </p:nvSpPr>
        <p:spPr>
          <a:xfrm flipH="1">
            <a:off x="3415406" y="4059101"/>
            <a:ext cx="1898526" cy="484632"/>
          </a:xfrm>
          <a:prstGeom prst="homePlat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4" name="Pentagon 16">
            <a:extLst>
              <a:ext uri="{FF2B5EF4-FFF2-40B4-BE49-F238E27FC236}">
                <a16:creationId xmlns:a16="http://schemas.microsoft.com/office/drawing/2014/main" id="{3C0E5F19-3F0D-49C0-ADAA-F986A1E70DB0}"/>
              </a:ext>
            </a:extLst>
          </p:cNvPr>
          <p:cNvSpPr/>
          <p:nvPr/>
        </p:nvSpPr>
        <p:spPr>
          <a:xfrm flipH="1">
            <a:off x="3818906" y="3274505"/>
            <a:ext cx="1898526" cy="484632"/>
          </a:xfrm>
          <a:prstGeom prst="homePlat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C477E49-2E09-468F-9C6B-AA3777BF1032}"/>
              </a:ext>
            </a:extLst>
          </p:cNvPr>
          <p:cNvGrpSpPr/>
          <p:nvPr/>
        </p:nvGrpSpPr>
        <p:grpSpPr>
          <a:xfrm>
            <a:off x="2091093" y="4802317"/>
            <a:ext cx="2552859" cy="923330"/>
            <a:chOff x="2551706" y="4283314"/>
            <a:chExt cx="2357002" cy="923330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5183A18-31A9-470A-A838-CE7341985981}"/>
                </a:ext>
              </a:extLst>
            </p:cNvPr>
            <p:cNvSpPr txBox="1"/>
            <p:nvPr/>
          </p:nvSpPr>
          <p:spPr>
            <a:xfrm>
              <a:off x="2551706" y="4560313"/>
              <a:ext cx="2357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2E3FACF-BBDA-46AA-8B82-2CBA2D376049}"/>
                </a:ext>
              </a:extLst>
            </p:cNvPr>
            <p:cNvSpPr txBox="1"/>
            <p:nvPr/>
          </p:nvSpPr>
          <p:spPr>
            <a:xfrm>
              <a:off x="2551706" y="4283314"/>
              <a:ext cx="235700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97E494B-8844-4F75-85D7-6FB419B6D948}"/>
              </a:ext>
            </a:extLst>
          </p:cNvPr>
          <p:cNvGrpSpPr/>
          <p:nvPr/>
        </p:nvGrpSpPr>
        <p:grpSpPr>
          <a:xfrm>
            <a:off x="8922754" y="3041003"/>
            <a:ext cx="2552859" cy="923330"/>
            <a:chOff x="2551704" y="4283314"/>
            <a:chExt cx="2357003" cy="923330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96547C6-918E-4C9B-97EB-1CB6D9683BD4}"/>
                </a:ext>
              </a:extLst>
            </p:cNvPr>
            <p:cNvSpPr txBox="1"/>
            <p:nvPr/>
          </p:nvSpPr>
          <p:spPr>
            <a:xfrm>
              <a:off x="2551706" y="4560313"/>
              <a:ext cx="23570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869899D-00AD-4B29-ABCC-0D63C29D2AC3}"/>
                </a:ext>
              </a:extLst>
            </p:cNvPr>
            <p:cNvSpPr txBox="1"/>
            <p:nvPr/>
          </p:nvSpPr>
          <p:spPr>
            <a:xfrm>
              <a:off x="2551704" y="4283314"/>
              <a:ext cx="235700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816F9CA-A272-444E-85D0-47060788885F}"/>
              </a:ext>
            </a:extLst>
          </p:cNvPr>
          <p:cNvGrpSpPr/>
          <p:nvPr/>
        </p:nvGrpSpPr>
        <p:grpSpPr>
          <a:xfrm>
            <a:off x="734830" y="3041003"/>
            <a:ext cx="2552859" cy="923330"/>
            <a:chOff x="2551704" y="4283314"/>
            <a:chExt cx="2357003" cy="923330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9FE55F3-70F4-4D61-883C-DCE8ED4D06E5}"/>
                </a:ext>
              </a:extLst>
            </p:cNvPr>
            <p:cNvSpPr txBox="1"/>
            <p:nvPr/>
          </p:nvSpPr>
          <p:spPr>
            <a:xfrm>
              <a:off x="2551706" y="4560313"/>
              <a:ext cx="23570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05AF54F-DA30-4D3A-A1A5-6735988F57EE}"/>
                </a:ext>
              </a:extLst>
            </p:cNvPr>
            <p:cNvSpPr txBox="1"/>
            <p:nvPr/>
          </p:nvSpPr>
          <p:spPr>
            <a:xfrm>
              <a:off x="2551704" y="4283314"/>
              <a:ext cx="235700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D445BDC-4954-45AF-9548-CF78F6479B8B}"/>
              </a:ext>
            </a:extLst>
          </p:cNvPr>
          <p:cNvGrpSpPr/>
          <p:nvPr/>
        </p:nvGrpSpPr>
        <p:grpSpPr>
          <a:xfrm>
            <a:off x="4819570" y="1626711"/>
            <a:ext cx="2552860" cy="923330"/>
            <a:chOff x="2551704" y="4283314"/>
            <a:chExt cx="2357003" cy="923330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DB1A6670-C9DB-4B04-826D-D1A6883571E3}"/>
                </a:ext>
              </a:extLst>
            </p:cNvPr>
            <p:cNvSpPr txBox="1"/>
            <p:nvPr/>
          </p:nvSpPr>
          <p:spPr>
            <a:xfrm>
              <a:off x="2551705" y="4560313"/>
              <a:ext cx="2357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190962F-E59A-47E2-83B7-878B79B40DD4}"/>
                </a:ext>
              </a:extLst>
            </p:cNvPr>
            <p:cNvSpPr txBox="1"/>
            <p:nvPr/>
          </p:nvSpPr>
          <p:spPr>
            <a:xfrm>
              <a:off x="2551704" y="4283314"/>
              <a:ext cx="235700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7" name="Pentagon 30">
            <a:extLst>
              <a:ext uri="{FF2B5EF4-FFF2-40B4-BE49-F238E27FC236}">
                <a16:creationId xmlns:a16="http://schemas.microsoft.com/office/drawing/2014/main" id="{B8F2AE5E-8E74-41B0-A550-EEB15B32D9E3}"/>
              </a:ext>
            </a:extLst>
          </p:cNvPr>
          <p:cNvSpPr/>
          <p:nvPr/>
        </p:nvSpPr>
        <p:spPr>
          <a:xfrm>
            <a:off x="4476002" y="2470860"/>
            <a:ext cx="3211003" cy="484632"/>
          </a:xfrm>
          <a:custGeom>
            <a:avLst/>
            <a:gdLst/>
            <a:ahLst/>
            <a:cxnLst/>
            <a:rect l="l" t="t" r="r" b="b"/>
            <a:pathLst>
              <a:path w="3211003" h="484632">
                <a:moveTo>
                  <a:pt x="242316" y="0"/>
                </a:moveTo>
                <a:lnTo>
                  <a:pt x="1591003" y="0"/>
                </a:lnTo>
                <a:lnTo>
                  <a:pt x="1620000" y="0"/>
                </a:lnTo>
                <a:lnTo>
                  <a:pt x="2968687" y="0"/>
                </a:lnTo>
                <a:lnTo>
                  <a:pt x="3211003" y="242316"/>
                </a:lnTo>
                <a:lnTo>
                  <a:pt x="2968687" y="484632"/>
                </a:lnTo>
                <a:lnTo>
                  <a:pt x="1620000" y="484632"/>
                </a:lnTo>
                <a:lnTo>
                  <a:pt x="1591003" y="484632"/>
                </a:lnTo>
                <a:lnTo>
                  <a:pt x="242316" y="484632"/>
                </a:lnTo>
                <a:lnTo>
                  <a:pt x="0" y="242316"/>
                </a:lnTo>
                <a:close/>
              </a:path>
            </a:pathLst>
          </a:custGeom>
          <a:solidFill>
            <a:schemeClr val="accent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4A2D93E-99D0-40A2-842F-62A1CB7C5C63}"/>
              </a:ext>
            </a:extLst>
          </p:cNvPr>
          <p:cNvSpPr txBox="1"/>
          <p:nvPr/>
        </p:nvSpPr>
        <p:spPr>
          <a:xfrm>
            <a:off x="5291448" y="2559288"/>
            <a:ext cx="16091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مطالب در اینجا</a:t>
            </a:r>
            <a:endParaRPr lang="ko-KR" altLang="en-US" sz="14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9277D08-840B-4253-B294-3D072CEB7005}"/>
              </a:ext>
            </a:extLst>
          </p:cNvPr>
          <p:cNvSpPr txBox="1"/>
          <p:nvPr/>
        </p:nvSpPr>
        <p:spPr>
          <a:xfrm>
            <a:off x="4039646" y="3366594"/>
            <a:ext cx="15920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مطالب در اینجا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347C639-3995-4FC8-B529-70D7495089C1}"/>
              </a:ext>
            </a:extLst>
          </p:cNvPr>
          <p:cNvSpPr txBox="1"/>
          <p:nvPr/>
        </p:nvSpPr>
        <p:spPr>
          <a:xfrm>
            <a:off x="3657972" y="4147530"/>
            <a:ext cx="15920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مطالب در اینجا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1160C99-1CA1-40D3-96CA-57177F978288}"/>
              </a:ext>
            </a:extLst>
          </p:cNvPr>
          <p:cNvSpPr txBox="1"/>
          <p:nvPr/>
        </p:nvSpPr>
        <p:spPr>
          <a:xfrm>
            <a:off x="6954554" y="4147530"/>
            <a:ext cx="15920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مطالب در اینجا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4838A13-DEF8-4C1E-9EA2-DA9C15203E76}"/>
              </a:ext>
            </a:extLst>
          </p:cNvPr>
          <p:cNvSpPr txBox="1"/>
          <p:nvPr/>
        </p:nvSpPr>
        <p:spPr>
          <a:xfrm>
            <a:off x="6576398" y="3366594"/>
            <a:ext cx="15920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مطالب در اینجا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3" name="Freeform 18">
            <a:extLst>
              <a:ext uri="{FF2B5EF4-FFF2-40B4-BE49-F238E27FC236}">
                <a16:creationId xmlns:a16="http://schemas.microsoft.com/office/drawing/2014/main" id="{F9E6DF1F-A0AF-4CC5-BA11-6C00BDC9A155}"/>
              </a:ext>
            </a:extLst>
          </p:cNvPr>
          <p:cNvSpPr>
            <a:spLocks/>
          </p:cNvSpPr>
          <p:nvPr/>
        </p:nvSpPr>
        <p:spPr bwMode="auto">
          <a:xfrm flipH="1">
            <a:off x="5068173" y="4806847"/>
            <a:ext cx="2304256" cy="1690935"/>
          </a:xfrm>
          <a:custGeom>
            <a:avLst/>
            <a:gdLst/>
            <a:ahLst/>
            <a:cxnLst/>
            <a:rect l="l" t="t" r="r" b="b"/>
            <a:pathLst>
              <a:path w="2304256" h="1690935">
                <a:moveTo>
                  <a:pt x="2302739" y="0"/>
                </a:moveTo>
                <a:lnTo>
                  <a:pt x="270214" y="0"/>
                </a:lnTo>
                <a:lnTo>
                  <a:pt x="270214" y="25876"/>
                </a:lnTo>
                <a:lnTo>
                  <a:pt x="266297" y="60666"/>
                </a:lnTo>
                <a:lnTo>
                  <a:pt x="254549" y="96265"/>
                </a:lnTo>
                <a:lnTo>
                  <a:pt x="233402" y="139146"/>
                </a:lnTo>
                <a:lnTo>
                  <a:pt x="207556" y="178790"/>
                </a:lnTo>
                <a:lnTo>
                  <a:pt x="179359" y="213579"/>
                </a:lnTo>
                <a:lnTo>
                  <a:pt x="149597" y="249179"/>
                </a:lnTo>
                <a:lnTo>
                  <a:pt x="118268" y="281542"/>
                </a:lnTo>
                <a:lnTo>
                  <a:pt x="86938" y="313904"/>
                </a:lnTo>
                <a:lnTo>
                  <a:pt x="57176" y="349503"/>
                </a:lnTo>
                <a:lnTo>
                  <a:pt x="46994" y="359212"/>
                </a:lnTo>
                <a:lnTo>
                  <a:pt x="34462" y="371348"/>
                </a:lnTo>
                <a:lnTo>
                  <a:pt x="21148" y="385911"/>
                </a:lnTo>
                <a:lnTo>
                  <a:pt x="10182" y="400475"/>
                </a:lnTo>
                <a:lnTo>
                  <a:pt x="3134" y="418274"/>
                </a:lnTo>
                <a:lnTo>
                  <a:pt x="0" y="437691"/>
                </a:lnTo>
                <a:lnTo>
                  <a:pt x="3916" y="457918"/>
                </a:lnTo>
                <a:lnTo>
                  <a:pt x="14099" y="477336"/>
                </a:lnTo>
                <a:lnTo>
                  <a:pt x="31329" y="493517"/>
                </a:lnTo>
                <a:lnTo>
                  <a:pt x="50910" y="504844"/>
                </a:lnTo>
                <a:lnTo>
                  <a:pt x="75190" y="515362"/>
                </a:lnTo>
                <a:lnTo>
                  <a:pt x="101037" y="524261"/>
                </a:lnTo>
                <a:lnTo>
                  <a:pt x="126883" y="533162"/>
                </a:lnTo>
                <a:lnTo>
                  <a:pt x="151947" y="542060"/>
                </a:lnTo>
                <a:lnTo>
                  <a:pt x="176227" y="552579"/>
                </a:lnTo>
                <a:lnTo>
                  <a:pt x="198157" y="563906"/>
                </a:lnTo>
                <a:lnTo>
                  <a:pt x="213822" y="578469"/>
                </a:lnTo>
                <a:lnTo>
                  <a:pt x="209123" y="597886"/>
                </a:lnTo>
                <a:lnTo>
                  <a:pt x="200507" y="615686"/>
                </a:lnTo>
                <a:lnTo>
                  <a:pt x="191891" y="634295"/>
                </a:lnTo>
                <a:lnTo>
                  <a:pt x="182493" y="652094"/>
                </a:lnTo>
                <a:lnTo>
                  <a:pt x="173877" y="669893"/>
                </a:lnTo>
                <a:lnTo>
                  <a:pt x="167611" y="687693"/>
                </a:lnTo>
                <a:lnTo>
                  <a:pt x="165262" y="703874"/>
                </a:lnTo>
                <a:lnTo>
                  <a:pt x="166828" y="721673"/>
                </a:lnTo>
                <a:lnTo>
                  <a:pt x="175443" y="737855"/>
                </a:lnTo>
                <a:lnTo>
                  <a:pt x="191108" y="754036"/>
                </a:lnTo>
                <a:lnTo>
                  <a:pt x="213822" y="770218"/>
                </a:lnTo>
                <a:lnTo>
                  <a:pt x="209123" y="783163"/>
                </a:lnTo>
                <a:lnTo>
                  <a:pt x="202073" y="796108"/>
                </a:lnTo>
                <a:lnTo>
                  <a:pt x="196591" y="811480"/>
                </a:lnTo>
                <a:lnTo>
                  <a:pt x="195024" y="827661"/>
                </a:lnTo>
                <a:lnTo>
                  <a:pt x="198157" y="843843"/>
                </a:lnTo>
                <a:lnTo>
                  <a:pt x="206773" y="858406"/>
                </a:lnTo>
                <a:lnTo>
                  <a:pt x="217738" y="869733"/>
                </a:lnTo>
                <a:lnTo>
                  <a:pt x="231836" y="880250"/>
                </a:lnTo>
                <a:lnTo>
                  <a:pt x="245934" y="887532"/>
                </a:lnTo>
                <a:lnTo>
                  <a:pt x="259249" y="896432"/>
                </a:lnTo>
                <a:lnTo>
                  <a:pt x="271781" y="908568"/>
                </a:lnTo>
                <a:lnTo>
                  <a:pt x="278829" y="921513"/>
                </a:lnTo>
                <a:lnTo>
                  <a:pt x="285878" y="944976"/>
                </a:lnTo>
                <a:lnTo>
                  <a:pt x="285878" y="971675"/>
                </a:lnTo>
                <a:lnTo>
                  <a:pt x="283529" y="996756"/>
                </a:lnTo>
                <a:lnTo>
                  <a:pt x="277263" y="1022646"/>
                </a:lnTo>
                <a:lnTo>
                  <a:pt x="271781" y="1047727"/>
                </a:lnTo>
                <a:lnTo>
                  <a:pt x="267865" y="1070381"/>
                </a:lnTo>
                <a:lnTo>
                  <a:pt x="264732" y="1102744"/>
                </a:lnTo>
                <a:lnTo>
                  <a:pt x="267865" y="1131870"/>
                </a:lnTo>
                <a:lnTo>
                  <a:pt x="276480" y="1158569"/>
                </a:lnTo>
                <a:lnTo>
                  <a:pt x="287445" y="1182033"/>
                </a:lnTo>
                <a:lnTo>
                  <a:pt x="303109" y="1200640"/>
                </a:lnTo>
                <a:lnTo>
                  <a:pt x="323474" y="1218440"/>
                </a:lnTo>
                <a:lnTo>
                  <a:pt x="343054" y="1233004"/>
                </a:lnTo>
                <a:lnTo>
                  <a:pt x="365767" y="1245140"/>
                </a:lnTo>
                <a:lnTo>
                  <a:pt x="388482" y="1255658"/>
                </a:lnTo>
                <a:lnTo>
                  <a:pt x="411195" y="1261321"/>
                </a:lnTo>
                <a:lnTo>
                  <a:pt x="452706" y="1268603"/>
                </a:lnTo>
                <a:lnTo>
                  <a:pt x="496567" y="1271839"/>
                </a:lnTo>
                <a:lnTo>
                  <a:pt x="542777" y="1270221"/>
                </a:lnTo>
                <a:lnTo>
                  <a:pt x="588205" y="1265367"/>
                </a:lnTo>
                <a:lnTo>
                  <a:pt x="633632" y="1259702"/>
                </a:lnTo>
                <a:lnTo>
                  <a:pt x="676710" y="1250803"/>
                </a:lnTo>
                <a:lnTo>
                  <a:pt x="715087" y="1240286"/>
                </a:lnTo>
                <a:lnTo>
                  <a:pt x="748766" y="1228958"/>
                </a:lnTo>
                <a:lnTo>
                  <a:pt x="762864" y="1224104"/>
                </a:lnTo>
                <a:lnTo>
                  <a:pt x="781662" y="1218440"/>
                </a:lnTo>
                <a:lnTo>
                  <a:pt x="802025" y="1212777"/>
                </a:lnTo>
                <a:lnTo>
                  <a:pt x="823173" y="1207113"/>
                </a:lnTo>
                <a:lnTo>
                  <a:pt x="845886" y="1203877"/>
                </a:lnTo>
                <a:lnTo>
                  <a:pt x="868600" y="1202259"/>
                </a:lnTo>
                <a:lnTo>
                  <a:pt x="888180" y="1205495"/>
                </a:lnTo>
                <a:lnTo>
                  <a:pt x="905412" y="1212777"/>
                </a:lnTo>
                <a:lnTo>
                  <a:pt x="921076" y="1227340"/>
                </a:lnTo>
                <a:lnTo>
                  <a:pt x="935175" y="1250803"/>
                </a:lnTo>
                <a:lnTo>
                  <a:pt x="948489" y="1280738"/>
                </a:lnTo>
                <a:lnTo>
                  <a:pt x="961021" y="1315528"/>
                </a:lnTo>
                <a:lnTo>
                  <a:pt x="971203" y="1355173"/>
                </a:lnTo>
                <a:lnTo>
                  <a:pt x="981385" y="1396435"/>
                </a:lnTo>
                <a:lnTo>
                  <a:pt x="990000" y="1439316"/>
                </a:lnTo>
                <a:lnTo>
                  <a:pt x="997832" y="1483005"/>
                </a:lnTo>
                <a:lnTo>
                  <a:pt x="1005665" y="1525886"/>
                </a:lnTo>
                <a:lnTo>
                  <a:pt x="1011148" y="1565530"/>
                </a:lnTo>
                <a:lnTo>
                  <a:pt x="1018196" y="1602747"/>
                </a:lnTo>
                <a:lnTo>
                  <a:pt x="1023680" y="1633491"/>
                </a:lnTo>
                <a:lnTo>
                  <a:pt x="1028379" y="1660191"/>
                </a:lnTo>
                <a:lnTo>
                  <a:pt x="1134898" y="1678799"/>
                </a:lnTo>
                <a:lnTo>
                  <a:pt x="1242983" y="1689317"/>
                </a:lnTo>
                <a:lnTo>
                  <a:pt x="1354201" y="1690935"/>
                </a:lnTo>
                <a:lnTo>
                  <a:pt x="1467769" y="1685272"/>
                </a:lnTo>
                <a:lnTo>
                  <a:pt x="1585253" y="1669090"/>
                </a:lnTo>
                <a:lnTo>
                  <a:pt x="1705871" y="1646436"/>
                </a:lnTo>
                <a:lnTo>
                  <a:pt x="1829621" y="1615692"/>
                </a:lnTo>
                <a:lnTo>
                  <a:pt x="1959636" y="1577666"/>
                </a:lnTo>
                <a:lnTo>
                  <a:pt x="2093568" y="1533168"/>
                </a:lnTo>
                <a:lnTo>
                  <a:pt x="2078686" y="1496759"/>
                </a:lnTo>
                <a:lnTo>
                  <a:pt x="2064589" y="1455497"/>
                </a:lnTo>
                <a:lnTo>
                  <a:pt x="2052057" y="1410189"/>
                </a:lnTo>
                <a:lnTo>
                  <a:pt x="2039525" y="1365691"/>
                </a:lnTo>
                <a:lnTo>
                  <a:pt x="2027777" y="1326046"/>
                </a:lnTo>
                <a:lnTo>
                  <a:pt x="2015246" y="1293683"/>
                </a:lnTo>
                <a:lnTo>
                  <a:pt x="2006630" y="1271839"/>
                </a:lnTo>
                <a:lnTo>
                  <a:pt x="1996448" y="1241903"/>
                </a:lnTo>
                <a:lnTo>
                  <a:pt x="1986266" y="1207922"/>
                </a:lnTo>
                <a:lnTo>
                  <a:pt x="1975300" y="1169896"/>
                </a:lnTo>
                <a:lnTo>
                  <a:pt x="1965119" y="1130252"/>
                </a:lnTo>
                <a:lnTo>
                  <a:pt x="1954937" y="1088990"/>
                </a:lnTo>
                <a:lnTo>
                  <a:pt x="1946321" y="1047727"/>
                </a:lnTo>
                <a:lnTo>
                  <a:pt x="1940839" y="1009701"/>
                </a:lnTo>
                <a:lnTo>
                  <a:pt x="1936923" y="973293"/>
                </a:lnTo>
                <a:lnTo>
                  <a:pt x="1935356" y="943358"/>
                </a:lnTo>
                <a:lnTo>
                  <a:pt x="1936923" y="918276"/>
                </a:lnTo>
                <a:lnTo>
                  <a:pt x="1949455" y="865687"/>
                </a:lnTo>
                <a:lnTo>
                  <a:pt x="1965119" y="817143"/>
                </a:lnTo>
                <a:lnTo>
                  <a:pt x="1984700" y="771026"/>
                </a:lnTo>
                <a:lnTo>
                  <a:pt x="2008980" y="730573"/>
                </a:lnTo>
                <a:lnTo>
                  <a:pt x="2045008" y="680412"/>
                </a:lnTo>
                <a:lnTo>
                  <a:pt x="2081820" y="630249"/>
                </a:lnTo>
                <a:lnTo>
                  <a:pt x="2118631" y="581705"/>
                </a:lnTo>
                <a:lnTo>
                  <a:pt x="2156226" y="529925"/>
                </a:lnTo>
                <a:lnTo>
                  <a:pt x="2189904" y="477336"/>
                </a:lnTo>
                <a:lnTo>
                  <a:pt x="2222800" y="423128"/>
                </a:lnTo>
                <a:lnTo>
                  <a:pt x="2250214" y="364066"/>
                </a:lnTo>
                <a:lnTo>
                  <a:pt x="2272927" y="300959"/>
                </a:lnTo>
                <a:lnTo>
                  <a:pt x="2290158" y="227334"/>
                </a:lnTo>
                <a:lnTo>
                  <a:pt x="2299557" y="152091"/>
                </a:lnTo>
                <a:lnTo>
                  <a:pt x="2304256" y="75229"/>
                </a:lnTo>
                <a:close/>
              </a:path>
            </a:pathLst>
          </a:custGeom>
          <a:solidFill>
            <a:schemeClr val="accent1">
              <a:alpha val="94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270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47368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0C455B2A-3D1B-4F98-ACA5-C72C064015F6}"/>
              </a:ext>
            </a:extLst>
          </p:cNvPr>
          <p:cNvGrpSpPr/>
          <p:nvPr/>
        </p:nvGrpSpPr>
        <p:grpSpPr>
          <a:xfrm>
            <a:off x="5721672" y="2857630"/>
            <a:ext cx="4797245" cy="1142740"/>
            <a:chOff x="6665542" y="2749602"/>
            <a:chExt cx="4797245" cy="1142740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CF5BDA4-10C7-46A6-AC30-523A3FC438AC}"/>
                </a:ext>
              </a:extLst>
            </p:cNvPr>
            <p:cNvSpPr txBox="1"/>
            <p:nvPr/>
          </p:nvSpPr>
          <p:spPr>
            <a:xfrm>
              <a:off x="6665542" y="2749602"/>
              <a:ext cx="4777152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4800" b="1" dirty="0">
                  <a:solidFill>
                    <a:schemeClr val="bg1"/>
                  </a:solidFill>
                  <a:latin typeface="+mj-lt"/>
                  <a:cs typeface="B Nazanin" panose="00000700000000000000" pitchFamily="2" charset="-78"/>
                </a:rPr>
                <a:t>شکستن بخش</a:t>
              </a:r>
              <a:endParaRPr lang="ko-KR" altLang="en-US" sz="4800" b="1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062103B-F514-4BE9-B5B2-C13878D2FE7C}"/>
                </a:ext>
              </a:extLst>
            </p:cNvPr>
            <p:cNvSpPr txBox="1"/>
            <p:nvPr/>
          </p:nvSpPr>
          <p:spPr>
            <a:xfrm>
              <a:off x="6685691" y="3512686"/>
              <a:ext cx="4777096" cy="37965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867" dirty="0">
                  <a:solidFill>
                    <a:schemeClr val="bg1"/>
                  </a:solidFill>
                  <a:cs typeface="B Nazanin" panose="00000700000000000000" pitchFamily="2" charset="-78"/>
                </a:rPr>
                <a:t>زیرنویس ارائه خود را وارد کنید</a:t>
              </a:r>
              <a:endParaRPr lang="ko-KR" altLang="en-US" sz="1867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2988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5584B2EA-CA78-4826-8D1E-F8A39F917F3D}"/>
              </a:ext>
            </a:extLst>
          </p:cNvPr>
          <p:cNvSpPr txBox="1"/>
          <p:nvPr/>
        </p:nvSpPr>
        <p:spPr>
          <a:xfrm>
            <a:off x="996585" y="636379"/>
            <a:ext cx="3566808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 rtl="1"/>
            <a:r>
              <a:rPr lang="fa-IR" altLang="ko-KR" sz="4400" b="1" dirty="0">
                <a:solidFill>
                  <a:schemeClr val="bg1"/>
                </a:solidFill>
                <a:cs typeface="B Nazanin" panose="00000700000000000000" pitchFamily="2" charset="-78"/>
              </a:rPr>
              <a:t>عالی</a:t>
            </a:r>
            <a:endParaRPr lang="en-US" altLang="ko-KR" sz="4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44EA9D6-3120-444F-9EF1-B27831C19448}"/>
              </a:ext>
            </a:extLst>
          </p:cNvPr>
          <p:cNvSpPr txBox="1"/>
          <p:nvPr/>
        </p:nvSpPr>
        <p:spPr>
          <a:xfrm>
            <a:off x="996585" y="1283541"/>
            <a:ext cx="356680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 rtl="1"/>
            <a:r>
              <a:rPr lang="fa-IR" altLang="ko-KR" sz="3200" b="1" dirty="0">
                <a:solidFill>
                  <a:schemeClr val="bg1"/>
                </a:solidFill>
                <a:cs typeface="B Nazanin" panose="00000700000000000000" pitchFamily="2" charset="-78"/>
              </a:rPr>
              <a:t>ارائه</a:t>
            </a:r>
            <a:endParaRPr lang="ko-KR" altLang="en-US" sz="3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D6BC1897-F286-44B9-8BBF-D6E3E968F1DC}"/>
              </a:ext>
            </a:extLst>
          </p:cNvPr>
          <p:cNvSpPr/>
          <p:nvPr/>
        </p:nvSpPr>
        <p:spPr>
          <a:xfrm>
            <a:off x="1930784" y="4060580"/>
            <a:ext cx="425726" cy="393733"/>
          </a:xfrm>
          <a:custGeom>
            <a:avLst/>
            <a:gdLst/>
            <a:ahLst/>
            <a:cxnLst/>
            <a:rect l="l" t="t" r="r" b="b"/>
            <a:pathLst>
              <a:path w="115863" h="107156">
                <a:moveTo>
                  <a:pt x="106040" y="0"/>
                </a:moveTo>
                <a:lnTo>
                  <a:pt x="115863" y="15627"/>
                </a:lnTo>
                <a:cubicBezTo>
                  <a:pt x="107677" y="19050"/>
                  <a:pt x="101650" y="24148"/>
                  <a:pt x="97780" y="30919"/>
                </a:cubicBezTo>
                <a:cubicBezTo>
                  <a:pt x="93911" y="37691"/>
                  <a:pt x="91753" y="47551"/>
                  <a:pt x="91306" y="60499"/>
                </a:cubicBezTo>
                <a:lnTo>
                  <a:pt x="112291" y="60499"/>
                </a:lnTo>
                <a:lnTo>
                  <a:pt x="112291" y="107156"/>
                </a:lnTo>
                <a:lnTo>
                  <a:pt x="69205" y="107156"/>
                </a:lnTo>
                <a:lnTo>
                  <a:pt x="69205" y="70321"/>
                </a:lnTo>
                <a:cubicBezTo>
                  <a:pt x="69205" y="50378"/>
                  <a:pt x="71587" y="35942"/>
                  <a:pt x="76349" y="27012"/>
                </a:cubicBezTo>
                <a:cubicBezTo>
                  <a:pt x="82600" y="15106"/>
                  <a:pt x="92497" y="6102"/>
                  <a:pt x="106040" y="0"/>
                </a:cubicBezTo>
                <a:close/>
                <a:moveTo>
                  <a:pt x="36835" y="0"/>
                </a:moveTo>
                <a:lnTo>
                  <a:pt x="46658" y="15627"/>
                </a:lnTo>
                <a:cubicBezTo>
                  <a:pt x="38472" y="19050"/>
                  <a:pt x="32445" y="24148"/>
                  <a:pt x="28575" y="30919"/>
                </a:cubicBezTo>
                <a:cubicBezTo>
                  <a:pt x="24706" y="37691"/>
                  <a:pt x="22548" y="47551"/>
                  <a:pt x="22101" y="60499"/>
                </a:cubicBezTo>
                <a:lnTo>
                  <a:pt x="43086" y="60499"/>
                </a:lnTo>
                <a:lnTo>
                  <a:pt x="43086" y="107156"/>
                </a:lnTo>
                <a:lnTo>
                  <a:pt x="0" y="107156"/>
                </a:lnTo>
                <a:lnTo>
                  <a:pt x="0" y="70321"/>
                </a:lnTo>
                <a:cubicBezTo>
                  <a:pt x="0" y="50378"/>
                  <a:pt x="2382" y="35942"/>
                  <a:pt x="7144" y="27012"/>
                </a:cubicBezTo>
                <a:cubicBezTo>
                  <a:pt x="13395" y="15106"/>
                  <a:pt x="23292" y="6102"/>
                  <a:pt x="3683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45FAA1D-C41D-4394-BA07-1A6EA1A69665}"/>
              </a:ext>
            </a:extLst>
          </p:cNvPr>
          <p:cNvSpPr txBox="1"/>
          <p:nvPr/>
        </p:nvSpPr>
        <p:spPr>
          <a:xfrm>
            <a:off x="1930784" y="4782653"/>
            <a:ext cx="2927477" cy="738664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 rtl="1"/>
            <a:r>
              <a:rPr lang="fa-IR" altLang="ko-KR" sz="2400" dirty="0">
                <a:solidFill>
                  <a:schemeClr val="bg1"/>
                </a:solidFill>
                <a:cs typeface="B Nazanin" panose="00000700000000000000" pitchFamily="2" charset="-78"/>
              </a:rPr>
              <a:t>ما کیفیت ایجاد می کنیم</a:t>
            </a:r>
          </a:p>
          <a:p>
            <a:pPr algn="r" rtl="1"/>
            <a:r>
              <a:rPr lang="fa-IR" altLang="ko-KR" sz="2400" dirty="0">
                <a:solidFill>
                  <a:schemeClr val="bg1"/>
                </a:solidFill>
                <a:cs typeface="B Nazanin" panose="00000700000000000000" pitchFamily="2" charset="-78"/>
              </a:rPr>
              <a:t>ارائه حرفه ای </a:t>
            </a:r>
            <a:r>
              <a:rPr lang="en-US" altLang="ko-KR" sz="2400" dirty="0">
                <a:solidFill>
                  <a:schemeClr val="bg1"/>
                </a:solidFill>
                <a:cs typeface="B Nazanin" panose="00000700000000000000" pitchFamily="2" charset="-78"/>
              </a:rPr>
              <a:t>PPT</a:t>
            </a:r>
            <a:endParaRPr lang="ko-KR" altLang="en-US" sz="2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7" name="직사각형 1">
            <a:extLst>
              <a:ext uri="{FF2B5EF4-FFF2-40B4-BE49-F238E27FC236}">
                <a16:creationId xmlns:a16="http://schemas.microsoft.com/office/drawing/2014/main" id="{C1F90805-59CA-410A-945A-D7BB1AC0FAF2}"/>
              </a:ext>
            </a:extLst>
          </p:cNvPr>
          <p:cNvSpPr/>
          <p:nvPr/>
        </p:nvSpPr>
        <p:spPr>
          <a:xfrm>
            <a:off x="996585" y="2110093"/>
            <a:ext cx="3566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من امیدوارم و معتقدم که این الگو زمان، پول و اعتبار شما را جلب کند. آسان برای تغییر رنگ، عکس و متن.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D001E91-F80C-4042-98B4-0C029BD467EA}"/>
              </a:ext>
            </a:extLst>
          </p:cNvPr>
          <p:cNvSpPr/>
          <p:nvPr/>
        </p:nvSpPr>
        <p:spPr>
          <a:xfrm rot="10800000">
            <a:off x="4137667" y="5617214"/>
            <a:ext cx="425726" cy="393733"/>
          </a:xfrm>
          <a:custGeom>
            <a:avLst/>
            <a:gdLst/>
            <a:ahLst/>
            <a:cxnLst/>
            <a:rect l="l" t="t" r="r" b="b"/>
            <a:pathLst>
              <a:path w="115863" h="107156">
                <a:moveTo>
                  <a:pt x="106040" y="0"/>
                </a:moveTo>
                <a:lnTo>
                  <a:pt x="115863" y="15627"/>
                </a:lnTo>
                <a:cubicBezTo>
                  <a:pt x="107677" y="19050"/>
                  <a:pt x="101650" y="24148"/>
                  <a:pt x="97780" y="30919"/>
                </a:cubicBezTo>
                <a:cubicBezTo>
                  <a:pt x="93911" y="37691"/>
                  <a:pt x="91753" y="47551"/>
                  <a:pt x="91306" y="60499"/>
                </a:cubicBezTo>
                <a:lnTo>
                  <a:pt x="112291" y="60499"/>
                </a:lnTo>
                <a:lnTo>
                  <a:pt x="112291" y="107156"/>
                </a:lnTo>
                <a:lnTo>
                  <a:pt x="69205" y="107156"/>
                </a:lnTo>
                <a:lnTo>
                  <a:pt x="69205" y="70321"/>
                </a:lnTo>
                <a:cubicBezTo>
                  <a:pt x="69205" y="50378"/>
                  <a:pt x="71587" y="35942"/>
                  <a:pt x="76349" y="27012"/>
                </a:cubicBezTo>
                <a:cubicBezTo>
                  <a:pt x="82600" y="15106"/>
                  <a:pt x="92497" y="6102"/>
                  <a:pt x="106040" y="0"/>
                </a:cubicBezTo>
                <a:close/>
                <a:moveTo>
                  <a:pt x="36835" y="0"/>
                </a:moveTo>
                <a:lnTo>
                  <a:pt x="46658" y="15627"/>
                </a:lnTo>
                <a:cubicBezTo>
                  <a:pt x="38472" y="19050"/>
                  <a:pt x="32445" y="24148"/>
                  <a:pt x="28575" y="30919"/>
                </a:cubicBezTo>
                <a:cubicBezTo>
                  <a:pt x="24706" y="37691"/>
                  <a:pt x="22548" y="47551"/>
                  <a:pt x="22101" y="60499"/>
                </a:cubicBezTo>
                <a:lnTo>
                  <a:pt x="43086" y="60499"/>
                </a:lnTo>
                <a:lnTo>
                  <a:pt x="43086" y="107156"/>
                </a:lnTo>
                <a:lnTo>
                  <a:pt x="0" y="107156"/>
                </a:lnTo>
                <a:lnTo>
                  <a:pt x="0" y="70321"/>
                </a:lnTo>
                <a:cubicBezTo>
                  <a:pt x="0" y="50378"/>
                  <a:pt x="2382" y="35942"/>
                  <a:pt x="7144" y="27012"/>
                </a:cubicBezTo>
                <a:cubicBezTo>
                  <a:pt x="13395" y="15106"/>
                  <a:pt x="23292" y="6102"/>
                  <a:pt x="3683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EBC3F46-595A-4E70-BBAC-0A997CEB48D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pPr rtl="1"/>
            <a:endParaRPr 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089935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B50BA59F-DC29-4F83-9241-5247F4242CB9}"/>
              </a:ext>
            </a:extLst>
          </p:cNvPr>
          <p:cNvSpPr/>
          <p:nvPr/>
        </p:nvSpPr>
        <p:spPr>
          <a:xfrm rot="20400000">
            <a:off x="-249122" y="2794384"/>
            <a:ext cx="4408992" cy="645805"/>
          </a:xfrm>
          <a:custGeom>
            <a:avLst/>
            <a:gdLst>
              <a:gd name="connsiteX0" fmla="*/ 6762406 w 6762406"/>
              <a:gd name="connsiteY0" fmla="*/ 0 h 1396040"/>
              <a:gd name="connsiteX1" fmla="*/ 6762406 w 6762406"/>
              <a:gd name="connsiteY1" fmla="*/ 1396040 h 1396040"/>
              <a:gd name="connsiteX2" fmla="*/ 0 w 6762406"/>
              <a:gd name="connsiteY2" fmla="*/ 1396040 h 1396040"/>
              <a:gd name="connsiteX3" fmla="*/ 508117 w 6762406"/>
              <a:gd name="connsiteY3" fmla="*/ 1 h 1396040"/>
              <a:gd name="connsiteX0" fmla="*/ 6568324 w 6568324"/>
              <a:gd name="connsiteY0" fmla="*/ 0 h 1410321"/>
              <a:gd name="connsiteX1" fmla="*/ 6568324 w 6568324"/>
              <a:gd name="connsiteY1" fmla="*/ 1396040 h 1410321"/>
              <a:gd name="connsiteX2" fmla="*/ 0 w 6568324"/>
              <a:gd name="connsiteY2" fmla="*/ 1410322 h 1410321"/>
              <a:gd name="connsiteX3" fmla="*/ 314035 w 6568324"/>
              <a:gd name="connsiteY3" fmla="*/ 1 h 1410321"/>
              <a:gd name="connsiteX4" fmla="*/ 6568324 w 6568324"/>
              <a:gd name="connsiteY4" fmla="*/ 0 h 1410321"/>
              <a:gd name="connsiteX0" fmla="*/ 6613487 w 6613487"/>
              <a:gd name="connsiteY0" fmla="*/ 0 h 1408526"/>
              <a:gd name="connsiteX1" fmla="*/ 6613487 w 6613487"/>
              <a:gd name="connsiteY1" fmla="*/ 1396040 h 1408526"/>
              <a:gd name="connsiteX2" fmla="*/ 0 w 6613487"/>
              <a:gd name="connsiteY2" fmla="*/ 1408527 h 1408526"/>
              <a:gd name="connsiteX3" fmla="*/ 359198 w 6613487"/>
              <a:gd name="connsiteY3" fmla="*/ 1 h 1408526"/>
              <a:gd name="connsiteX4" fmla="*/ 6613487 w 6613487"/>
              <a:gd name="connsiteY4" fmla="*/ 0 h 1408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13487" h="1408526">
                <a:moveTo>
                  <a:pt x="6613487" y="0"/>
                </a:moveTo>
                <a:lnTo>
                  <a:pt x="6613487" y="1396040"/>
                </a:lnTo>
                <a:lnTo>
                  <a:pt x="0" y="1408527"/>
                </a:lnTo>
                <a:lnTo>
                  <a:pt x="359198" y="1"/>
                </a:lnTo>
                <a:lnTo>
                  <a:pt x="661348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1200" dirty="0">
              <a:cs typeface="B Nazanin" panose="00000700000000000000" pitchFamily="2" charset="-78"/>
            </a:endParaRPr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935ECE96-DEEA-48EF-B72E-A93E1A8EE7B6}"/>
              </a:ext>
            </a:extLst>
          </p:cNvPr>
          <p:cNvSpPr/>
          <p:nvPr/>
        </p:nvSpPr>
        <p:spPr>
          <a:xfrm rot="20400000">
            <a:off x="-182357" y="5314769"/>
            <a:ext cx="8441278" cy="640080"/>
          </a:xfrm>
          <a:custGeom>
            <a:avLst/>
            <a:gdLst>
              <a:gd name="connsiteX0" fmla="*/ 12785260 w 12785260"/>
              <a:gd name="connsiteY0" fmla="*/ 0 h 1396040"/>
              <a:gd name="connsiteX1" fmla="*/ 12785260 w 12785260"/>
              <a:gd name="connsiteY1" fmla="*/ 1396040 h 1396040"/>
              <a:gd name="connsiteX2" fmla="*/ 2474427 w 12785260"/>
              <a:gd name="connsiteY2" fmla="*/ 1396040 h 1396040"/>
              <a:gd name="connsiteX3" fmla="*/ 0 w 12785260"/>
              <a:gd name="connsiteY3" fmla="*/ 495422 h 1396040"/>
              <a:gd name="connsiteX4" fmla="*/ 180319 w 12785260"/>
              <a:gd name="connsiteY4" fmla="*/ 1 h 1396040"/>
              <a:gd name="connsiteX0" fmla="*/ 12665613 w 12665613"/>
              <a:gd name="connsiteY0" fmla="*/ 0 h 1396040"/>
              <a:gd name="connsiteX1" fmla="*/ 12665613 w 12665613"/>
              <a:gd name="connsiteY1" fmla="*/ 1396040 h 1396040"/>
              <a:gd name="connsiteX2" fmla="*/ 2354780 w 12665613"/>
              <a:gd name="connsiteY2" fmla="*/ 1396040 h 1396040"/>
              <a:gd name="connsiteX3" fmla="*/ 0 w 12665613"/>
              <a:gd name="connsiteY3" fmla="*/ 381881 h 1396040"/>
              <a:gd name="connsiteX4" fmla="*/ 60672 w 12665613"/>
              <a:gd name="connsiteY4" fmla="*/ 1 h 1396040"/>
              <a:gd name="connsiteX5" fmla="*/ 12665613 w 12665613"/>
              <a:gd name="connsiteY5" fmla="*/ 0 h 1396040"/>
              <a:gd name="connsiteX0" fmla="*/ 12655840 w 12655841"/>
              <a:gd name="connsiteY0" fmla="*/ 0 h 1396040"/>
              <a:gd name="connsiteX1" fmla="*/ 12655840 w 12655841"/>
              <a:gd name="connsiteY1" fmla="*/ 1396040 h 1396040"/>
              <a:gd name="connsiteX2" fmla="*/ 2345007 w 12655841"/>
              <a:gd name="connsiteY2" fmla="*/ 1396040 h 1396040"/>
              <a:gd name="connsiteX3" fmla="*/ -1 w 12655841"/>
              <a:gd name="connsiteY3" fmla="*/ 342838 h 1396040"/>
              <a:gd name="connsiteX4" fmla="*/ 50899 w 12655841"/>
              <a:gd name="connsiteY4" fmla="*/ 1 h 1396040"/>
              <a:gd name="connsiteX5" fmla="*/ 12655840 w 12655841"/>
              <a:gd name="connsiteY5" fmla="*/ 0 h 1396040"/>
              <a:gd name="connsiteX0" fmla="*/ 12650954 w 12650954"/>
              <a:gd name="connsiteY0" fmla="*/ 0 h 1396040"/>
              <a:gd name="connsiteX1" fmla="*/ 12650954 w 12650954"/>
              <a:gd name="connsiteY1" fmla="*/ 1396040 h 1396040"/>
              <a:gd name="connsiteX2" fmla="*/ 2340121 w 12650954"/>
              <a:gd name="connsiteY2" fmla="*/ 1396040 h 1396040"/>
              <a:gd name="connsiteX3" fmla="*/ -1 w 12650954"/>
              <a:gd name="connsiteY3" fmla="*/ 323318 h 1396040"/>
              <a:gd name="connsiteX4" fmla="*/ 46013 w 12650954"/>
              <a:gd name="connsiteY4" fmla="*/ 1 h 1396040"/>
              <a:gd name="connsiteX5" fmla="*/ 12650954 w 12650954"/>
              <a:gd name="connsiteY5" fmla="*/ 0 h 1396040"/>
              <a:gd name="connsiteX0" fmla="*/ 12641183 w 12641183"/>
              <a:gd name="connsiteY0" fmla="*/ 0 h 1396040"/>
              <a:gd name="connsiteX1" fmla="*/ 12641183 w 12641183"/>
              <a:gd name="connsiteY1" fmla="*/ 1396040 h 1396040"/>
              <a:gd name="connsiteX2" fmla="*/ 2330350 w 12641183"/>
              <a:gd name="connsiteY2" fmla="*/ 1396040 h 1396040"/>
              <a:gd name="connsiteX3" fmla="*/ 0 w 12641183"/>
              <a:gd name="connsiteY3" fmla="*/ 284274 h 1396040"/>
              <a:gd name="connsiteX4" fmla="*/ 36242 w 12641183"/>
              <a:gd name="connsiteY4" fmla="*/ 1 h 1396040"/>
              <a:gd name="connsiteX5" fmla="*/ 12641183 w 12641183"/>
              <a:gd name="connsiteY5" fmla="*/ 0 h 1396040"/>
              <a:gd name="connsiteX0" fmla="*/ 12644836 w 12644836"/>
              <a:gd name="connsiteY0" fmla="*/ 0 h 1396040"/>
              <a:gd name="connsiteX1" fmla="*/ 12644836 w 12644836"/>
              <a:gd name="connsiteY1" fmla="*/ 1396040 h 1396040"/>
              <a:gd name="connsiteX2" fmla="*/ 2334003 w 12644836"/>
              <a:gd name="connsiteY2" fmla="*/ 1396040 h 1396040"/>
              <a:gd name="connsiteX3" fmla="*/ 0 w 12644836"/>
              <a:gd name="connsiteY3" fmla="*/ 238126 h 1396040"/>
              <a:gd name="connsiteX4" fmla="*/ 39895 w 12644836"/>
              <a:gd name="connsiteY4" fmla="*/ 1 h 1396040"/>
              <a:gd name="connsiteX5" fmla="*/ 12644836 w 12644836"/>
              <a:gd name="connsiteY5" fmla="*/ 0 h 1396040"/>
              <a:gd name="connsiteX0" fmla="*/ 12671689 w 12671689"/>
              <a:gd name="connsiteY0" fmla="*/ 0 h 1396040"/>
              <a:gd name="connsiteX1" fmla="*/ 12671689 w 12671689"/>
              <a:gd name="connsiteY1" fmla="*/ 1396040 h 1396040"/>
              <a:gd name="connsiteX2" fmla="*/ 2360856 w 12671689"/>
              <a:gd name="connsiteY2" fmla="*/ 1396040 h 1396040"/>
              <a:gd name="connsiteX3" fmla="*/ 0 w 12671689"/>
              <a:gd name="connsiteY3" fmla="*/ 223916 h 1396040"/>
              <a:gd name="connsiteX4" fmla="*/ 66748 w 12671689"/>
              <a:gd name="connsiteY4" fmla="*/ 1 h 1396040"/>
              <a:gd name="connsiteX5" fmla="*/ 12671689 w 12671689"/>
              <a:gd name="connsiteY5" fmla="*/ 0 h 1396040"/>
              <a:gd name="connsiteX0" fmla="*/ 12661916 w 12661916"/>
              <a:gd name="connsiteY0" fmla="*/ 0 h 1396040"/>
              <a:gd name="connsiteX1" fmla="*/ 12661916 w 12661916"/>
              <a:gd name="connsiteY1" fmla="*/ 1396040 h 1396040"/>
              <a:gd name="connsiteX2" fmla="*/ 2351083 w 12661916"/>
              <a:gd name="connsiteY2" fmla="*/ 1396040 h 1396040"/>
              <a:gd name="connsiteX3" fmla="*/ -1 w 12661916"/>
              <a:gd name="connsiteY3" fmla="*/ 184873 h 1396040"/>
              <a:gd name="connsiteX4" fmla="*/ 56975 w 12661916"/>
              <a:gd name="connsiteY4" fmla="*/ 1 h 1396040"/>
              <a:gd name="connsiteX5" fmla="*/ 12661916 w 12661916"/>
              <a:gd name="connsiteY5" fmla="*/ 0 h 1396040"/>
              <a:gd name="connsiteX0" fmla="*/ 12661918 w 12661918"/>
              <a:gd name="connsiteY0" fmla="*/ 0 h 1396040"/>
              <a:gd name="connsiteX1" fmla="*/ 12661918 w 12661918"/>
              <a:gd name="connsiteY1" fmla="*/ 1396040 h 1396040"/>
              <a:gd name="connsiteX2" fmla="*/ 2305920 w 12661918"/>
              <a:gd name="connsiteY2" fmla="*/ 1394245 h 1396040"/>
              <a:gd name="connsiteX3" fmla="*/ 1 w 12661918"/>
              <a:gd name="connsiteY3" fmla="*/ 184873 h 1396040"/>
              <a:gd name="connsiteX4" fmla="*/ 56977 w 12661918"/>
              <a:gd name="connsiteY4" fmla="*/ 1 h 1396040"/>
              <a:gd name="connsiteX5" fmla="*/ 12661918 w 12661918"/>
              <a:gd name="connsiteY5" fmla="*/ 0 h 1396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661918" h="1396040">
                <a:moveTo>
                  <a:pt x="12661918" y="0"/>
                </a:moveTo>
                <a:lnTo>
                  <a:pt x="12661918" y="1396040"/>
                </a:lnTo>
                <a:lnTo>
                  <a:pt x="2305920" y="1394245"/>
                </a:lnTo>
                <a:lnTo>
                  <a:pt x="1" y="184873"/>
                </a:lnTo>
                <a:lnTo>
                  <a:pt x="56977" y="1"/>
                </a:lnTo>
                <a:lnTo>
                  <a:pt x="1266191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1200">
              <a:cs typeface="B Nazanin" panose="00000700000000000000" pitchFamily="2" charset="-78"/>
            </a:endParaRPr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7899FFA9-F5B0-4F4B-819D-C3941B2A495A}"/>
              </a:ext>
            </a:extLst>
          </p:cNvPr>
          <p:cNvSpPr/>
          <p:nvPr/>
        </p:nvSpPr>
        <p:spPr>
          <a:xfrm rot="20400000">
            <a:off x="-387612" y="3667348"/>
            <a:ext cx="8900339" cy="663706"/>
          </a:xfrm>
          <a:custGeom>
            <a:avLst/>
            <a:gdLst>
              <a:gd name="connsiteX0" fmla="*/ 14240466 w 14240466"/>
              <a:gd name="connsiteY0" fmla="*/ 0 h 1396040"/>
              <a:gd name="connsiteX1" fmla="*/ 14240466 w 14240466"/>
              <a:gd name="connsiteY1" fmla="*/ 1396040 h 1396040"/>
              <a:gd name="connsiteX2" fmla="*/ 0 w 14240466"/>
              <a:gd name="connsiteY2" fmla="*/ 1396040 h 1396040"/>
              <a:gd name="connsiteX3" fmla="*/ 508117 w 14240466"/>
              <a:gd name="connsiteY3" fmla="*/ 0 h 1396040"/>
              <a:gd name="connsiteX0" fmla="*/ 14114746 w 14114747"/>
              <a:gd name="connsiteY0" fmla="*/ 0 h 1440466"/>
              <a:gd name="connsiteX1" fmla="*/ 14114746 w 14114747"/>
              <a:gd name="connsiteY1" fmla="*/ 1396040 h 1440466"/>
              <a:gd name="connsiteX2" fmla="*/ 0 w 14114747"/>
              <a:gd name="connsiteY2" fmla="*/ 1440466 h 1440466"/>
              <a:gd name="connsiteX3" fmla="*/ 382397 w 14114747"/>
              <a:gd name="connsiteY3" fmla="*/ 0 h 1440466"/>
              <a:gd name="connsiteX4" fmla="*/ 14114746 w 14114747"/>
              <a:gd name="connsiteY4" fmla="*/ 0 h 1440466"/>
              <a:gd name="connsiteX0" fmla="*/ 14101319 w 14101319"/>
              <a:gd name="connsiteY0" fmla="*/ 0 h 1447570"/>
              <a:gd name="connsiteX1" fmla="*/ 14101319 w 14101319"/>
              <a:gd name="connsiteY1" fmla="*/ 1396040 h 1447570"/>
              <a:gd name="connsiteX2" fmla="*/ 0 w 14101319"/>
              <a:gd name="connsiteY2" fmla="*/ 1447570 h 1447570"/>
              <a:gd name="connsiteX3" fmla="*/ 368970 w 14101319"/>
              <a:gd name="connsiteY3" fmla="*/ 0 h 1447570"/>
              <a:gd name="connsiteX4" fmla="*/ 14101319 w 14101319"/>
              <a:gd name="connsiteY4" fmla="*/ 0 h 1447570"/>
              <a:gd name="connsiteX0" fmla="*/ 14101319 w 14101319"/>
              <a:gd name="connsiteY0" fmla="*/ 0 h 1447570"/>
              <a:gd name="connsiteX1" fmla="*/ 14101319 w 14101319"/>
              <a:gd name="connsiteY1" fmla="*/ 1396040 h 1447570"/>
              <a:gd name="connsiteX2" fmla="*/ 0 w 14101319"/>
              <a:gd name="connsiteY2" fmla="*/ 1447570 h 1447570"/>
              <a:gd name="connsiteX3" fmla="*/ 398732 w 14101319"/>
              <a:gd name="connsiteY3" fmla="*/ 14209 h 1447570"/>
              <a:gd name="connsiteX4" fmla="*/ 14101319 w 14101319"/>
              <a:gd name="connsiteY4" fmla="*/ 0 h 1447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01319" h="1447570">
                <a:moveTo>
                  <a:pt x="14101319" y="0"/>
                </a:moveTo>
                <a:lnTo>
                  <a:pt x="14101319" y="1396040"/>
                </a:lnTo>
                <a:lnTo>
                  <a:pt x="0" y="1447570"/>
                </a:lnTo>
                <a:lnTo>
                  <a:pt x="398732" y="14209"/>
                </a:lnTo>
                <a:lnTo>
                  <a:pt x="1410131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1200">
              <a:cs typeface="B Nazanin" panose="00000700000000000000" pitchFamily="2" charset="-78"/>
            </a:endParaRPr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A6E1BE3D-A9E9-4FA3-884D-EE914B877782}"/>
              </a:ext>
            </a:extLst>
          </p:cNvPr>
          <p:cNvSpPr/>
          <p:nvPr/>
        </p:nvSpPr>
        <p:spPr>
          <a:xfrm rot="20400000">
            <a:off x="4139643" y="5690529"/>
            <a:ext cx="6718779" cy="643931"/>
          </a:xfrm>
          <a:custGeom>
            <a:avLst/>
            <a:gdLst>
              <a:gd name="connsiteX0" fmla="*/ 11190195 w 11190195"/>
              <a:gd name="connsiteY0" fmla="*/ 0 h 1396040"/>
              <a:gd name="connsiteX1" fmla="*/ 11190195 w 11190195"/>
              <a:gd name="connsiteY1" fmla="*/ 1396040 h 1396040"/>
              <a:gd name="connsiteX2" fmla="*/ 3835587 w 11190195"/>
              <a:gd name="connsiteY2" fmla="*/ 1396040 h 1396040"/>
              <a:gd name="connsiteX3" fmla="*/ 0 w 11190195"/>
              <a:gd name="connsiteY3" fmla="*/ 0 h 1396040"/>
              <a:gd name="connsiteX0" fmla="*/ 10078168 w 10078169"/>
              <a:gd name="connsiteY0" fmla="*/ 8399 h 1404439"/>
              <a:gd name="connsiteX1" fmla="*/ 10078168 w 10078169"/>
              <a:gd name="connsiteY1" fmla="*/ 1404439 h 1404439"/>
              <a:gd name="connsiteX2" fmla="*/ 2723560 w 10078169"/>
              <a:gd name="connsiteY2" fmla="*/ 1404439 h 1404439"/>
              <a:gd name="connsiteX3" fmla="*/ -1 w 10078169"/>
              <a:gd name="connsiteY3" fmla="*/ -1 h 1404439"/>
              <a:gd name="connsiteX4" fmla="*/ 10078168 w 10078169"/>
              <a:gd name="connsiteY4" fmla="*/ 8399 h 1404439"/>
              <a:gd name="connsiteX0" fmla="*/ 10078170 w 10078169"/>
              <a:gd name="connsiteY0" fmla="*/ 8399 h 1404439"/>
              <a:gd name="connsiteX1" fmla="*/ 10078170 w 10078169"/>
              <a:gd name="connsiteY1" fmla="*/ 1404439 h 1404439"/>
              <a:gd name="connsiteX2" fmla="*/ 2651548 w 10078169"/>
              <a:gd name="connsiteY2" fmla="*/ 1388436 h 1404439"/>
              <a:gd name="connsiteX3" fmla="*/ 1 w 10078169"/>
              <a:gd name="connsiteY3" fmla="*/ -1 h 1404439"/>
              <a:gd name="connsiteX4" fmla="*/ 10078170 w 10078169"/>
              <a:gd name="connsiteY4" fmla="*/ 8399 h 1404439"/>
              <a:gd name="connsiteX0" fmla="*/ 10078168 w 10078169"/>
              <a:gd name="connsiteY0" fmla="*/ 8399 h 1404439"/>
              <a:gd name="connsiteX1" fmla="*/ 10078168 w 10078169"/>
              <a:gd name="connsiteY1" fmla="*/ 1404439 h 1404439"/>
              <a:gd name="connsiteX2" fmla="*/ 2651546 w 10078169"/>
              <a:gd name="connsiteY2" fmla="*/ 1388436 h 1404439"/>
              <a:gd name="connsiteX3" fmla="*/ -1 w 10078169"/>
              <a:gd name="connsiteY3" fmla="*/ -1 h 1404439"/>
              <a:gd name="connsiteX4" fmla="*/ 10078168 w 10078169"/>
              <a:gd name="connsiteY4" fmla="*/ 8399 h 1404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78169" h="1404439">
                <a:moveTo>
                  <a:pt x="10078168" y="8399"/>
                </a:moveTo>
                <a:lnTo>
                  <a:pt x="10078168" y="1404439"/>
                </a:lnTo>
                <a:lnTo>
                  <a:pt x="2651546" y="1388436"/>
                </a:lnTo>
                <a:lnTo>
                  <a:pt x="-1" y="-1"/>
                </a:lnTo>
                <a:lnTo>
                  <a:pt x="10078168" y="83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1200" dirty="0">
              <a:cs typeface="B Nazanin" panose="00000700000000000000" pitchFamily="2" charset="-78"/>
            </a:endParaRPr>
          </a:p>
        </p:txBody>
      </p:sp>
      <p:sp>
        <p:nvSpPr>
          <p:cNvPr id="33" name="Freeform 27">
            <a:extLst>
              <a:ext uri="{FF2B5EF4-FFF2-40B4-BE49-F238E27FC236}">
                <a16:creationId xmlns:a16="http://schemas.microsoft.com/office/drawing/2014/main" id="{EABFD8C5-163B-4259-A1B1-3DB0446801C5}"/>
              </a:ext>
            </a:extLst>
          </p:cNvPr>
          <p:cNvSpPr>
            <a:spLocks noChangeAspect="1"/>
          </p:cNvSpPr>
          <p:nvPr/>
        </p:nvSpPr>
        <p:spPr>
          <a:xfrm flipH="1">
            <a:off x="879107" y="5414238"/>
            <a:ext cx="1164623" cy="627480"/>
          </a:xfrm>
          <a:custGeom>
            <a:avLst/>
            <a:gdLst/>
            <a:ahLst/>
            <a:cxnLst/>
            <a:rect l="l" t="t" r="r" b="b"/>
            <a:pathLst>
              <a:path w="1872168" h="1008693">
                <a:moveTo>
                  <a:pt x="699542" y="162"/>
                </a:moveTo>
                <a:cubicBezTo>
                  <a:pt x="683169" y="534"/>
                  <a:pt x="666273" y="1556"/>
                  <a:pt x="648845" y="3291"/>
                </a:cubicBezTo>
                <a:cubicBezTo>
                  <a:pt x="357120" y="49686"/>
                  <a:pt x="273885" y="284789"/>
                  <a:pt x="274981" y="413694"/>
                </a:cubicBezTo>
                <a:cubicBezTo>
                  <a:pt x="4451" y="471904"/>
                  <a:pt x="-11347" y="662854"/>
                  <a:pt x="4101" y="753457"/>
                </a:cubicBezTo>
                <a:cubicBezTo>
                  <a:pt x="42383" y="946818"/>
                  <a:pt x="296257" y="1004273"/>
                  <a:pt x="384912" y="1005378"/>
                </a:cubicBezTo>
                <a:lnTo>
                  <a:pt x="1507196" y="1008693"/>
                </a:lnTo>
                <a:cubicBezTo>
                  <a:pt x="1646895" y="1000406"/>
                  <a:pt x="1746295" y="947371"/>
                  <a:pt x="1825546" y="854557"/>
                </a:cubicBezTo>
                <a:cubicBezTo>
                  <a:pt x="1897410" y="760086"/>
                  <a:pt x="1873973" y="626012"/>
                  <a:pt x="1836613" y="558208"/>
                </a:cubicBezTo>
                <a:cubicBezTo>
                  <a:pt x="1808089" y="509360"/>
                  <a:pt x="1675919" y="402617"/>
                  <a:pt x="1507617" y="430504"/>
                </a:cubicBezTo>
                <a:cubicBezTo>
                  <a:pt x="1525469" y="335682"/>
                  <a:pt x="1477961" y="244522"/>
                  <a:pt x="1398003" y="206286"/>
                </a:cubicBezTo>
                <a:cubicBezTo>
                  <a:pt x="1299806" y="153261"/>
                  <a:pt x="1182195" y="177294"/>
                  <a:pt x="1108176" y="215068"/>
                </a:cubicBezTo>
                <a:cubicBezTo>
                  <a:pt x="1072916" y="135306"/>
                  <a:pt x="945134" y="-5422"/>
                  <a:pt x="699542" y="16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20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4" name="Freeform 11">
            <a:extLst>
              <a:ext uri="{FF2B5EF4-FFF2-40B4-BE49-F238E27FC236}">
                <a16:creationId xmlns:a16="http://schemas.microsoft.com/office/drawing/2014/main" id="{75D6D6A9-F9BB-4B03-BA64-CC58C1B92CBD}"/>
              </a:ext>
            </a:extLst>
          </p:cNvPr>
          <p:cNvSpPr/>
          <p:nvPr/>
        </p:nvSpPr>
        <p:spPr>
          <a:xfrm>
            <a:off x="1722544" y="1823381"/>
            <a:ext cx="815636" cy="489969"/>
          </a:xfrm>
          <a:custGeom>
            <a:avLst/>
            <a:gdLst>
              <a:gd name="connsiteX0" fmla="*/ 590550 w 2305050"/>
              <a:gd name="connsiteY0" fmla="*/ 1571625 h 1571625"/>
              <a:gd name="connsiteX1" fmla="*/ 1952625 w 2305050"/>
              <a:gd name="connsiteY1" fmla="*/ 1504950 h 1571625"/>
              <a:gd name="connsiteX2" fmla="*/ 2305050 w 2305050"/>
              <a:gd name="connsiteY2" fmla="*/ 876300 h 1571625"/>
              <a:gd name="connsiteX3" fmla="*/ 1762125 w 2305050"/>
              <a:gd name="connsiteY3" fmla="*/ 885825 h 1571625"/>
              <a:gd name="connsiteX4" fmla="*/ 2047875 w 2305050"/>
              <a:gd name="connsiteY4" fmla="*/ 409575 h 1571625"/>
              <a:gd name="connsiteX5" fmla="*/ 1581150 w 2305050"/>
              <a:gd name="connsiteY5" fmla="*/ 390525 h 1571625"/>
              <a:gd name="connsiteX6" fmla="*/ 1495425 w 2305050"/>
              <a:gd name="connsiteY6" fmla="*/ 1019175 h 1571625"/>
              <a:gd name="connsiteX7" fmla="*/ 1190625 w 2305050"/>
              <a:gd name="connsiteY7" fmla="*/ 0 h 1571625"/>
              <a:gd name="connsiteX8" fmla="*/ 542925 w 2305050"/>
              <a:gd name="connsiteY8" fmla="*/ 352425 h 1571625"/>
              <a:gd name="connsiteX9" fmla="*/ 1028700 w 2305050"/>
              <a:gd name="connsiteY9" fmla="*/ 923925 h 1571625"/>
              <a:gd name="connsiteX10" fmla="*/ 0 w 2305050"/>
              <a:gd name="connsiteY10" fmla="*/ 695325 h 1571625"/>
              <a:gd name="connsiteX11" fmla="*/ 590550 w 2305050"/>
              <a:gd name="connsiteY11" fmla="*/ 1571625 h 1571625"/>
              <a:gd name="connsiteX0" fmla="*/ 590550 w 2305050"/>
              <a:gd name="connsiteY0" fmla="*/ 1571625 h 1571625"/>
              <a:gd name="connsiteX1" fmla="*/ 1952625 w 2305050"/>
              <a:gd name="connsiteY1" fmla="*/ 1504950 h 1571625"/>
              <a:gd name="connsiteX2" fmla="*/ 2305050 w 2305050"/>
              <a:gd name="connsiteY2" fmla="*/ 876300 h 1571625"/>
              <a:gd name="connsiteX3" fmla="*/ 1762125 w 2305050"/>
              <a:gd name="connsiteY3" fmla="*/ 885825 h 1571625"/>
              <a:gd name="connsiteX4" fmla="*/ 2047875 w 2305050"/>
              <a:gd name="connsiteY4" fmla="*/ 409575 h 1571625"/>
              <a:gd name="connsiteX5" fmla="*/ 1581150 w 2305050"/>
              <a:gd name="connsiteY5" fmla="*/ 390525 h 1571625"/>
              <a:gd name="connsiteX6" fmla="*/ 1495425 w 2305050"/>
              <a:gd name="connsiteY6" fmla="*/ 1019175 h 1571625"/>
              <a:gd name="connsiteX7" fmla="*/ 1190625 w 2305050"/>
              <a:gd name="connsiteY7" fmla="*/ 0 h 1571625"/>
              <a:gd name="connsiteX8" fmla="*/ 542925 w 2305050"/>
              <a:gd name="connsiteY8" fmla="*/ 378853 h 1571625"/>
              <a:gd name="connsiteX9" fmla="*/ 1028700 w 2305050"/>
              <a:gd name="connsiteY9" fmla="*/ 923925 h 1571625"/>
              <a:gd name="connsiteX10" fmla="*/ 0 w 2305050"/>
              <a:gd name="connsiteY10" fmla="*/ 695325 h 1571625"/>
              <a:gd name="connsiteX11" fmla="*/ 590550 w 2305050"/>
              <a:gd name="connsiteY11" fmla="*/ 1571625 h 1571625"/>
              <a:gd name="connsiteX0" fmla="*/ 590550 w 2305050"/>
              <a:gd name="connsiteY0" fmla="*/ 1571625 h 1571625"/>
              <a:gd name="connsiteX1" fmla="*/ 1952625 w 2305050"/>
              <a:gd name="connsiteY1" fmla="*/ 1504950 h 1571625"/>
              <a:gd name="connsiteX2" fmla="*/ 2305050 w 2305050"/>
              <a:gd name="connsiteY2" fmla="*/ 876300 h 1571625"/>
              <a:gd name="connsiteX3" fmla="*/ 1762125 w 2305050"/>
              <a:gd name="connsiteY3" fmla="*/ 885825 h 1571625"/>
              <a:gd name="connsiteX4" fmla="*/ 2047875 w 2305050"/>
              <a:gd name="connsiteY4" fmla="*/ 409575 h 1571625"/>
              <a:gd name="connsiteX5" fmla="*/ 1581150 w 2305050"/>
              <a:gd name="connsiteY5" fmla="*/ 390525 h 1571625"/>
              <a:gd name="connsiteX6" fmla="*/ 1495425 w 2305050"/>
              <a:gd name="connsiteY6" fmla="*/ 1019175 h 1571625"/>
              <a:gd name="connsiteX7" fmla="*/ 1190625 w 2305050"/>
              <a:gd name="connsiteY7" fmla="*/ 0 h 1571625"/>
              <a:gd name="connsiteX8" fmla="*/ 542925 w 2305050"/>
              <a:gd name="connsiteY8" fmla="*/ 378853 h 1571625"/>
              <a:gd name="connsiteX9" fmla="*/ 1028700 w 2305050"/>
              <a:gd name="connsiteY9" fmla="*/ 923925 h 1571625"/>
              <a:gd name="connsiteX10" fmla="*/ 0 w 2305050"/>
              <a:gd name="connsiteY10" fmla="*/ 695325 h 1571625"/>
              <a:gd name="connsiteX11" fmla="*/ 590550 w 2305050"/>
              <a:gd name="connsiteY11" fmla="*/ 1571625 h 1571625"/>
              <a:gd name="connsiteX0" fmla="*/ 590550 w 2305050"/>
              <a:gd name="connsiteY0" fmla="*/ 1539911 h 1539911"/>
              <a:gd name="connsiteX1" fmla="*/ 1952625 w 2305050"/>
              <a:gd name="connsiteY1" fmla="*/ 1473236 h 1539911"/>
              <a:gd name="connsiteX2" fmla="*/ 2305050 w 2305050"/>
              <a:gd name="connsiteY2" fmla="*/ 844586 h 1539911"/>
              <a:gd name="connsiteX3" fmla="*/ 1762125 w 2305050"/>
              <a:gd name="connsiteY3" fmla="*/ 854111 h 1539911"/>
              <a:gd name="connsiteX4" fmla="*/ 2047875 w 2305050"/>
              <a:gd name="connsiteY4" fmla="*/ 377861 h 1539911"/>
              <a:gd name="connsiteX5" fmla="*/ 1581150 w 2305050"/>
              <a:gd name="connsiteY5" fmla="*/ 358811 h 1539911"/>
              <a:gd name="connsiteX6" fmla="*/ 1495425 w 2305050"/>
              <a:gd name="connsiteY6" fmla="*/ 987461 h 1539911"/>
              <a:gd name="connsiteX7" fmla="*/ 1195910 w 2305050"/>
              <a:gd name="connsiteY7" fmla="*/ 0 h 1539911"/>
              <a:gd name="connsiteX8" fmla="*/ 542925 w 2305050"/>
              <a:gd name="connsiteY8" fmla="*/ 347139 h 1539911"/>
              <a:gd name="connsiteX9" fmla="*/ 1028700 w 2305050"/>
              <a:gd name="connsiteY9" fmla="*/ 892211 h 1539911"/>
              <a:gd name="connsiteX10" fmla="*/ 0 w 2305050"/>
              <a:gd name="connsiteY10" fmla="*/ 663611 h 1539911"/>
              <a:gd name="connsiteX11" fmla="*/ 590550 w 2305050"/>
              <a:gd name="connsiteY11" fmla="*/ 1539911 h 1539911"/>
              <a:gd name="connsiteX0" fmla="*/ 590550 w 2305050"/>
              <a:gd name="connsiteY0" fmla="*/ 1565699 h 1565699"/>
              <a:gd name="connsiteX1" fmla="*/ 1952625 w 2305050"/>
              <a:gd name="connsiteY1" fmla="*/ 1499024 h 1565699"/>
              <a:gd name="connsiteX2" fmla="*/ 2305050 w 2305050"/>
              <a:gd name="connsiteY2" fmla="*/ 870374 h 1565699"/>
              <a:gd name="connsiteX3" fmla="*/ 1762125 w 2305050"/>
              <a:gd name="connsiteY3" fmla="*/ 879899 h 1565699"/>
              <a:gd name="connsiteX4" fmla="*/ 2047875 w 2305050"/>
              <a:gd name="connsiteY4" fmla="*/ 403649 h 1565699"/>
              <a:gd name="connsiteX5" fmla="*/ 1581150 w 2305050"/>
              <a:gd name="connsiteY5" fmla="*/ 384599 h 1565699"/>
              <a:gd name="connsiteX6" fmla="*/ 1495425 w 2305050"/>
              <a:gd name="connsiteY6" fmla="*/ 1013249 h 1565699"/>
              <a:gd name="connsiteX7" fmla="*/ 1195910 w 2305050"/>
              <a:gd name="connsiteY7" fmla="*/ 25788 h 1565699"/>
              <a:gd name="connsiteX8" fmla="*/ 542925 w 2305050"/>
              <a:gd name="connsiteY8" fmla="*/ 372927 h 1565699"/>
              <a:gd name="connsiteX9" fmla="*/ 1028700 w 2305050"/>
              <a:gd name="connsiteY9" fmla="*/ 917999 h 1565699"/>
              <a:gd name="connsiteX10" fmla="*/ 0 w 2305050"/>
              <a:gd name="connsiteY10" fmla="*/ 689399 h 1565699"/>
              <a:gd name="connsiteX11" fmla="*/ 590550 w 2305050"/>
              <a:gd name="connsiteY11" fmla="*/ 1565699 h 1565699"/>
              <a:gd name="connsiteX0" fmla="*/ 590550 w 2305050"/>
              <a:gd name="connsiteY0" fmla="*/ 1565699 h 1565699"/>
              <a:gd name="connsiteX1" fmla="*/ 1952625 w 2305050"/>
              <a:gd name="connsiteY1" fmla="*/ 1499024 h 1565699"/>
              <a:gd name="connsiteX2" fmla="*/ 2305050 w 2305050"/>
              <a:gd name="connsiteY2" fmla="*/ 870374 h 1565699"/>
              <a:gd name="connsiteX3" fmla="*/ 1762125 w 2305050"/>
              <a:gd name="connsiteY3" fmla="*/ 879899 h 1565699"/>
              <a:gd name="connsiteX4" fmla="*/ 2047875 w 2305050"/>
              <a:gd name="connsiteY4" fmla="*/ 403649 h 1565699"/>
              <a:gd name="connsiteX5" fmla="*/ 1581150 w 2305050"/>
              <a:gd name="connsiteY5" fmla="*/ 384599 h 1565699"/>
              <a:gd name="connsiteX6" fmla="*/ 1495425 w 2305050"/>
              <a:gd name="connsiteY6" fmla="*/ 1013249 h 1565699"/>
              <a:gd name="connsiteX7" fmla="*/ 1195910 w 2305050"/>
              <a:gd name="connsiteY7" fmla="*/ 25788 h 1565699"/>
              <a:gd name="connsiteX8" fmla="*/ 521783 w 2305050"/>
              <a:gd name="connsiteY8" fmla="*/ 372927 h 1565699"/>
              <a:gd name="connsiteX9" fmla="*/ 1028700 w 2305050"/>
              <a:gd name="connsiteY9" fmla="*/ 917999 h 1565699"/>
              <a:gd name="connsiteX10" fmla="*/ 0 w 2305050"/>
              <a:gd name="connsiteY10" fmla="*/ 689399 h 1565699"/>
              <a:gd name="connsiteX11" fmla="*/ 590550 w 2305050"/>
              <a:gd name="connsiteY11" fmla="*/ 1565699 h 1565699"/>
              <a:gd name="connsiteX0" fmla="*/ 590550 w 2305050"/>
              <a:gd name="connsiteY0" fmla="*/ 1556076 h 1556076"/>
              <a:gd name="connsiteX1" fmla="*/ 1952625 w 2305050"/>
              <a:gd name="connsiteY1" fmla="*/ 1489401 h 1556076"/>
              <a:gd name="connsiteX2" fmla="*/ 2305050 w 2305050"/>
              <a:gd name="connsiteY2" fmla="*/ 860751 h 1556076"/>
              <a:gd name="connsiteX3" fmla="*/ 1762125 w 2305050"/>
              <a:gd name="connsiteY3" fmla="*/ 870276 h 1556076"/>
              <a:gd name="connsiteX4" fmla="*/ 2047875 w 2305050"/>
              <a:gd name="connsiteY4" fmla="*/ 394026 h 1556076"/>
              <a:gd name="connsiteX5" fmla="*/ 1581150 w 2305050"/>
              <a:gd name="connsiteY5" fmla="*/ 374976 h 1556076"/>
              <a:gd name="connsiteX6" fmla="*/ 1495425 w 2305050"/>
              <a:gd name="connsiteY6" fmla="*/ 1003626 h 1556076"/>
              <a:gd name="connsiteX7" fmla="*/ 1195910 w 2305050"/>
              <a:gd name="connsiteY7" fmla="*/ 16165 h 1556076"/>
              <a:gd name="connsiteX8" fmla="*/ 521783 w 2305050"/>
              <a:gd name="connsiteY8" fmla="*/ 363304 h 1556076"/>
              <a:gd name="connsiteX9" fmla="*/ 1028700 w 2305050"/>
              <a:gd name="connsiteY9" fmla="*/ 908376 h 1556076"/>
              <a:gd name="connsiteX10" fmla="*/ 0 w 2305050"/>
              <a:gd name="connsiteY10" fmla="*/ 679776 h 1556076"/>
              <a:gd name="connsiteX11" fmla="*/ 590550 w 2305050"/>
              <a:gd name="connsiteY11" fmla="*/ 1556076 h 1556076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762125 w 2305050"/>
              <a:gd name="connsiteY3" fmla="*/ 871539 h 1557339"/>
              <a:gd name="connsiteX4" fmla="*/ 2047875 w 2305050"/>
              <a:gd name="connsiteY4" fmla="*/ 395289 h 1557339"/>
              <a:gd name="connsiteX5" fmla="*/ 1581150 w 2305050"/>
              <a:gd name="connsiteY5" fmla="*/ 376239 h 1557339"/>
              <a:gd name="connsiteX6" fmla="*/ 1495425 w 2305050"/>
              <a:gd name="connsiteY6" fmla="*/ 1004889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762125 w 2305050"/>
              <a:gd name="connsiteY3" fmla="*/ 871539 h 1557339"/>
              <a:gd name="connsiteX4" fmla="*/ 2047875 w 2305050"/>
              <a:gd name="connsiteY4" fmla="*/ 395289 h 1557339"/>
              <a:gd name="connsiteX5" fmla="*/ 1581150 w 2305050"/>
              <a:gd name="connsiteY5" fmla="*/ 376239 h 1557339"/>
              <a:gd name="connsiteX6" fmla="*/ 1542995 w 2305050"/>
              <a:gd name="connsiteY6" fmla="*/ 904463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762125 w 2305050"/>
              <a:gd name="connsiteY3" fmla="*/ 871539 h 1557339"/>
              <a:gd name="connsiteX4" fmla="*/ 2047875 w 2305050"/>
              <a:gd name="connsiteY4" fmla="*/ 395289 h 1557339"/>
              <a:gd name="connsiteX5" fmla="*/ 1581150 w 2305050"/>
              <a:gd name="connsiteY5" fmla="*/ 376239 h 1557339"/>
              <a:gd name="connsiteX6" fmla="*/ 1542995 w 2305050"/>
              <a:gd name="connsiteY6" fmla="*/ 904463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762125 w 2305050"/>
              <a:gd name="connsiteY3" fmla="*/ 871539 h 1557339"/>
              <a:gd name="connsiteX4" fmla="*/ 2047875 w 2305050"/>
              <a:gd name="connsiteY4" fmla="*/ 395289 h 1557339"/>
              <a:gd name="connsiteX5" fmla="*/ 1581150 w 2305050"/>
              <a:gd name="connsiteY5" fmla="*/ 376239 h 1557339"/>
              <a:gd name="connsiteX6" fmla="*/ 1542995 w 2305050"/>
              <a:gd name="connsiteY6" fmla="*/ 904463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762125 w 2305050"/>
              <a:gd name="connsiteY3" fmla="*/ 871539 h 1557339"/>
              <a:gd name="connsiteX4" fmla="*/ 2047875 w 2305050"/>
              <a:gd name="connsiteY4" fmla="*/ 395289 h 1557339"/>
              <a:gd name="connsiteX5" fmla="*/ 1597007 w 2305050"/>
              <a:gd name="connsiteY5" fmla="*/ 370953 h 1557339"/>
              <a:gd name="connsiteX6" fmla="*/ 1542995 w 2305050"/>
              <a:gd name="connsiteY6" fmla="*/ 904463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762125 w 2305050"/>
              <a:gd name="connsiteY3" fmla="*/ 871539 h 1557339"/>
              <a:gd name="connsiteX4" fmla="*/ 2047875 w 2305050"/>
              <a:gd name="connsiteY4" fmla="*/ 395289 h 1557339"/>
              <a:gd name="connsiteX5" fmla="*/ 1597007 w 2305050"/>
              <a:gd name="connsiteY5" fmla="*/ 370953 h 1557339"/>
              <a:gd name="connsiteX6" fmla="*/ 1542995 w 2305050"/>
              <a:gd name="connsiteY6" fmla="*/ 904463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762125 w 2305050"/>
              <a:gd name="connsiteY3" fmla="*/ 871539 h 1557339"/>
              <a:gd name="connsiteX4" fmla="*/ 2047875 w 2305050"/>
              <a:gd name="connsiteY4" fmla="*/ 395289 h 1557339"/>
              <a:gd name="connsiteX5" fmla="*/ 1597007 w 2305050"/>
              <a:gd name="connsiteY5" fmla="*/ 370953 h 1557339"/>
              <a:gd name="connsiteX6" fmla="*/ 1537710 w 2305050"/>
              <a:gd name="connsiteY6" fmla="*/ 878035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762125 w 2305050"/>
              <a:gd name="connsiteY3" fmla="*/ 871539 h 1557339"/>
              <a:gd name="connsiteX4" fmla="*/ 2047875 w 2305050"/>
              <a:gd name="connsiteY4" fmla="*/ 395289 h 1557339"/>
              <a:gd name="connsiteX5" fmla="*/ 1597007 w 2305050"/>
              <a:gd name="connsiteY5" fmla="*/ 370953 h 1557339"/>
              <a:gd name="connsiteX6" fmla="*/ 1537710 w 2305050"/>
              <a:gd name="connsiteY6" fmla="*/ 878035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762125 w 2305050"/>
              <a:gd name="connsiteY3" fmla="*/ 871539 h 1557339"/>
              <a:gd name="connsiteX4" fmla="*/ 2047875 w 2305050"/>
              <a:gd name="connsiteY4" fmla="*/ 395289 h 1557339"/>
              <a:gd name="connsiteX5" fmla="*/ 1597007 w 2305050"/>
              <a:gd name="connsiteY5" fmla="*/ 370953 h 1557339"/>
              <a:gd name="connsiteX6" fmla="*/ 1537710 w 2305050"/>
              <a:gd name="connsiteY6" fmla="*/ 878035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762125 w 2305050"/>
              <a:gd name="connsiteY3" fmla="*/ 871539 h 1557339"/>
              <a:gd name="connsiteX4" fmla="*/ 2047875 w 2305050"/>
              <a:gd name="connsiteY4" fmla="*/ 395289 h 1557339"/>
              <a:gd name="connsiteX5" fmla="*/ 1597007 w 2305050"/>
              <a:gd name="connsiteY5" fmla="*/ 370953 h 1557339"/>
              <a:gd name="connsiteX6" fmla="*/ 1537710 w 2305050"/>
              <a:gd name="connsiteY6" fmla="*/ 878035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762125 w 2305050"/>
              <a:gd name="connsiteY3" fmla="*/ 871539 h 1557339"/>
              <a:gd name="connsiteX4" fmla="*/ 2047875 w 2305050"/>
              <a:gd name="connsiteY4" fmla="*/ 395289 h 1557339"/>
              <a:gd name="connsiteX5" fmla="*/ 1597007 w 2305050"/>
              <a:gd name="connsiteY5" fmla="*/ 370953 h 1557339"/>
              <a:gd name="connsiteX6" fmla="*/ 1537710 w 2305050"/>
              <a:gd name="connsiteY6" fmla="*/ 878035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762125 w 2305050"/>
              <a:gd name="connsiteY3" fmla="*/ 871539 h 1557339"/>
              <a:gd name="connsiteX4" fmla="*/ 2047875 w 2305050"/>
              <a:gd name="connsiteY4" fmla="*/ 395289 h 1557339"/>
              <a:gd name="connsiteX5" fmla="*/ 1597007 w 2305050"/>
              <a:gd name="connsiteY5" fmla="*/ 370953 h 1557339"/>
              <a:gd name="connsiteX6" fmla="*/ 1537710 w 2305050"/>
              <a:gd name="connsiteY6" fmla="*/ 878035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762125 w 2305050"/>
              <a:gd name="connsiteY3" fmla="*/ 871539 h 1557339"/>
              <a:gd name="connsiteX4" fmla="*/ 2047875 w 2305050"/>
              <a:gd name="connsiteY4" fmla="*/ 395289 h 1557339"/>
              <a:gd name="connsiteX5" fmla="*/ 1597007 w 2305050"/>
              <a:gd name="connsiteY5" fmla="*/ 370953 h 1557339"/>
              <a:gd name="connsiteX6" fmla="*/ 1537710 w 2305050"/>
              <a:gd name="connsiteY6" fmla="*/ 878035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762125 w 2305050"/>
              <a:gd name="connsiteY3" fmla="*/ 871539 h 1557339"/>
              <a:gd name="connsiteX4" fmla="*/ 2047875 w 2305050"/>
              <a:gd name="connsiteY4" fmla="*/ 395289 h 1557339"/>
              <a:gd name="connsiteX5" fmla="*/ 1597007 w 2305050"/>
              <a:gd name="connsiteY5" fmla="*/ 370953 h 1557339"/>
              <a:gd name="connsiteX6" fmla="*/ 1537710 w 2305050"/>
              <a:gd name="connsiteY6" fmla="*/ 878035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846694 w 2305050"/>
              <a:gd name="connsiteY3" fmla="*/ 818683 h 1557339"/>
              <a:gd name="connsiteX4" fmla="*/ 2047875 w 2305050"/>
              <a:gd name="connsiteY4" fmla="*/ 395289 h 1557339"/>
              <a:gd name="connsiteX5" fmla="*/ 1597007 w 2305050"/>
              <a:gd name="connsiteY5" fmla="*/ 370953 h 1557339"/>
              <a:gd name="connsiteX6" fmla="*/ 1537710 w 2305050"/>
              <a:gd name="connsiteY6" fmla="*/ 878035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846694 w 2305050"/>
              <a:gd name="connsiteY3" fmla="*/ 818683 h 1557339"/>
              <a:gd name="connsiteX4" fmla="*/ 2047875 w 2305050"/>
              <a:gd name="connsiteY4" fmla="*/ 395289 h 1557339"/>
              <a:gd name="connsiteX5" fmla="*/ 1597007 w 2305050"/>
              <a:gd name="connsiteY5" fmla="*/ 370953 h 1557339"/>
              <a:gd name="connsiteX6" fmla="*/ 1537710 w 2305050"/>
              <a:gd name="connsiteY6" fmla="*/ 878035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846694 w 2305050"/>
              <a:gd name="connsiteY3" fmla="*/ 818683 h 1557339"/>
              <a:gd name="connsiteX4" fmla="*/ 2144446 w 2305050"/>
              <a:gd name="connsiteY4" fmla="*/ 775628 h 1557339"/>
              <a:gd name="connsiteX5" fmla="*/ 2047875 w 2305050"/>
              <a:gd name="connsiteY5" fmla="*/ 395289 h 1557339"/>
              <a:gd name="connsiteX6" fmla="*/ 1597007 w 2305050"/>
              <a:gd name="connsiteY6" fmla="*/ 370953 h 1557339"/>
              <a:gd name="connsiteX7" fmla="*/ 1537710 w 2305050"/>
              <a:gd name="connsiteY7" fmla="*/ 878035 h 1557339"/>
              <a:gd name="connsiteX8" fmla="*/ 1195910 w 2305050"/>
              <a:gd name="connsiteY8" fmla="*/ 17428 h 1557339"/>
              <a:gd name="connsiteX9" fmla="*/ 521783 w 2305050"/>
              <a:gd name="connsiteY9" fmla="*/ 364567 h 1557339"/>
              <a:gd name="connsiteX10" fmla="*/ 1028700 w 2305050"/>
              <a:gd name="connsiteY10" fmla="*/ 909639 h 1557339"/>
              <a:gd name="connsiteX11" fmla="*/ 0 w 2305050"/>
              <a:gd name="connsiteY11" fmla="*/ 681039 h 1557339"/>
              <a:gd name="connsiteX12" fmla="*/ 590550 w 2305050"/>
              <a:gd name="connsiteY12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846694 w 2305050"/>
              <a:gd name="connsiteY3" fmla="*/ 818683 h 1557339"/>
              <a:gd name="connsiteX4" fmla="*/ 2144446 w 2305050"/>
              <a:gd name="connsiteY4" fmla="*/ 775628 h 1557339"/>
              <a:gd name="connsiteX5" fmla="*/ 2047875 w 2305050"/>
              <a:gd name="connsiteY5" fmla="*/ 395289 h 1557339"/>
              <a:gd name="connsiteX6" fmla="*/ 1597007 w 2305050"/>
              <a:gd name="connsiteY6" fmla="*/ 370953 h 1557339"/>
              <a:gd name="connsiteX7" fmla="*/ 1537710 w 2305050"/>
              <a:gd name="connsiteY7" fmla="*/ 878035 h 1557339"/>
              <a:gd name="connsiteX8" fmla="*/ 1195910 w 2305050"/>
              <a:gd name="connsiteY8" fmla="*/ 17428 h 1557339"/>
              <a:gd name="connsiteX9" fmla="*/ 521783 w 2305050"/>
              <a:gd name="connsiteY9" fmla="*/ 364567 h 1557339"/>
              <a:gd name="connsiteX10" fmla="*/ 1028700 w 2305050"/>
              <a:gd name="connsiteY10" fmla="*/ 909639 h 1557339"/>
              <a:gd name="connsiteX11" fmla="*/ 0 w 2305050"/>
              <a:gd name="connsiteY11" fmla="*/ 681039 h 1557339"/>
              <a:gd name="connsiteX12" fmla="*/ 590550 w 2305050"/>
              <a:gd name="connsiteY12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846694 w 2305050"/>
              <a:gd name="connsiteY3" fmla="*/ 818683 h 1557339"/>
              <a:gd name="connsiteX4" fmla="*/ 2144446 w 2305050"/>
              <a:gd name="connsiteY4" fmla="*/ 775628 h 1557339"/>
              <a:gd name="connsiteX5" fmla="*/ 2047875 w 2305050"/>
              <a:gd name="connsiteY5" fmla="*/ 395289 h 1557339"/>
              <a:gd name="connsiteX6" fmla="*/ 1597007 w 2305050"/>
              <a:gd name="connsiteY6" fmla="*/ 370953 h 1557339"/>
              <a:gd name="connsiteX7" fmla="*/ 1537710 w 2305050"/>
              <a:gd name="connsiteY7" fmla="*/ 878035 h 1557339"/>
              <a:gd name="connsiteX8" fmla="*/ 1195910 w 2305050"/>
              <a:gd name="connsiteY8" fmla="*/ 17428 h 1557339"/>
              <a:gd name="connsiteX9" fmla="*/ 521783 w 2305050"/>
              <a:gd name="connsiteY9" fmla="*/ 364567 h 1557339"/>
              <a:gd name="connsiteX10" fmla="*/ 1028700 w 2305050"/>
              <a:gd name="connsiteY10" fmla="*/ 909639 h 1557339"/>
              <a:gd name="connsiteX11" fmla="*/ 0 w 2305050"/>
              <a:gd name="connsiteY11" fmla="*/ 681039 h 1557339"/>
              <a:gd name="connsiteX12" fmla="*/ 590550 w 2305050"/>
              <a:gd name="connsiteY12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846694 w 2305050"/>
              <a:gd name="connsiteY3" fmla="*/ 818683 h 1557339"/>
              <a:gd name="connsiteX4" fmla="*/ 2144446 w 2305050"/>
              <a:gd name="connsiteY4" fmla="*/ 775628 h 1557339"/>
              <a:gd name="connsiteX5" fmla="*/ 2047875 w 2305050"/>
              <a:gd name="connsiteY5" fmla="*/ 395289 h 1557339"/>
              <a:gd name="connsiteX6" fmla="*/ 1597007 w 2305050"/>
              <a:gd name="connsiteY6" fmla="*/ 370953 h 1557339"/>
              <a:gd name="connsiteX7" fmla="*/ 1537710 w 2305050"/>
              <a:gd name="connsiteY7" fmla="*/ 878035 h 1557339"/>
              <a:gd name="connsiteX8" fmla="*/ 1195910 w 2305050"/>
              <a:gd name="connsiteY8" fmla="*/ 17428 h 1557339"/>
              <a:gd name="connsiteX9" fmla="*/ 521783 w 2305050"/>
              <a:gd name="connsiteY9" fmla="*/ 364567 h 1557339"/>
              <a:gd name="connsiteX10" fmla="*/ 1028700 w 2305050"/>
              <a:gd name="connsiteY10" fmla="*/ 909639 h 1557339"/>
              <a:gd name="connsiteX11" fmla="*/ 0 w 2305050"/>
              <a:gd name="connsiteY11" fmla="*/ 681039 h 1557339"/>
              <a:gd name="connsiteX12" fmla="*/ 590550 w 2305050"/>
              <a:gd name="connsiteY12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846694 w 2305050"/>
              <a:gd name="connsiteY3" fmla="*/ 818683 h 1557339"/>
              <a:gd name="connsiteX4" fmla="*/ 2144446 w 2305050"/>
              <a:gd name="connsiteY4" fmla="*/ 775628 h 1557339"/>
              <a:gd name="connsiteX5" fmla="*/ 2047875 w 2305050"/>
              <a:gd name="connsiteY5" fmla="*/ 395289 h 1557339"/>
              <a:gd name="connsiteX6" fmla="*/ 1597007 w 2305050"/>
              <a:gd name="connsiteY6" fmla="*/ 370953 h 1557339"/>
              <a:gd name="connsiteX7" fmla="*/ 1537710 w 2305050"/>
              <a:gd name="connsiteY7" fmla="*/ 878035 h 1557339"/>
              <a:gd name="connsiteX8" fmla="*/ 1195910 w 2305050"/>
              <a:gd name="connsiteY8" fmla="*/ 17428 h 1557339"/>
              <a:gd name="connsiteX9" fmla="*/ 521783 w 2305050"/>
              <a:gd name="connsiteY9" fmla="*/ 364567 h 1557339"/>
              <a:gd name="connsiteX10" fmla="*/ 1028700 w 2305050"/>
              <a:gd name="connsiteY10" fmla="*/ 909639 h 1557339"/>
              <a:gd name="connsiteX11" fmla="*/ 0 w 2305050"/>
              <a:gd name="connsiteY11" fmla="*/ 681039 h 1557339"/>
              <a:gd name="connsiteX12" fmla="*/ 590550 w 2305050"/>
              <a:gd name="connsiteY12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846694 w 2305050"/>
              <a:gd name="connsiteY3" fmla="*/ 818683 h 1557339"/>
              <a:gd name="connsiteX4" fmla="*/ 2144446 w 2305050"/>
              <a:gd name="connsiteY4" fmla="*/ 775628 h 1557339"/>
              <a:gd name="connsiteX5" fmla="*/ 2047875 w 2305050"/>
              <a:gd name="connsiteY5" fmla="*/ 395289 h 1557339"/>
              <a:gd name="connsiteX6" fmla="*/ 1597007 w 2305050"/>
              <a:gd name="connsiteY6" fmla="*/ 370953 h 1557339"/>
              <a:gd name="connsiteX7" fmla="*/ 1537710 w 2305050"/>
              <a:gd name="connsiteY7" fmla="*/ 878035 h 1557339"/>
              <a:gd name="connsiteX8" fmla="*/ 1195910 w 2305050"/>
              <a:gd name="connsiteY8" fmla="*/ 17428 h 1557339"/>
              <a:gd name="connsiteX9" fmla="*/ 521783 w 2305050"/>
              <a:gd name="connsiteY9" fmla="*/ 364567 h 1557339"/>
              <a:gd name="connsiteX10" fmla="*/ 1028700 w 2305050"/>
              <a:gd name="connsiteY10" fmla="*/ 909639 h 1557339"/>
              <a:gd name="connsiteX11" fmla="*/ 0 w 2305050"/>
              <a:gd name="connsiteY11" fmla="*/ 681039 h 1557339"/>
              <a:gd name="connsiteX12" fmla="*/ 590550 w 2305050"/>
              <a:gd name="connsiteY12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846694 w 2305050"/>
              <a:gd name="connsiteY3" fmla="*/ 818683 h 1557339"/>
              <a:gd name="connsiteX4" fmla="*/ 2144446 w 2305050"/>
              <a:gd name="connsiteY4" fmla="*/ 775628 h 1557339"/>
              <a:gd name="connsiteX5" fmla="*/ 2047875 w 2305050"/>
              <a:gd name="connsiteY5" fmla="*/ 395289 h 1557339"/>
              <a:gd name="connsiteX6" fmla="*/ 1597007 w 2305050"/>
              <a:gd name="connsiteY6" fmla="*/ 370953 h 1557339"/>
              <a:gd name="connsiteX7" fmla="*/ 1537710 w 2305050"/>
              <a:gd name="connsiteY7" fmla="*/ 878035 h 1557339"/>
              <a:gd name="connsiteX8" fmla="*/ 1195910 w 2305050"/>
              <a:gd name="connsiteY8" fmla="*/ 17428 h 1557339"/>
              <a:gd name="connsiteX9" fmla="*/ 521783 w 2305050"/>
              <a:gd name="connsiteY9" fmla="*/ 364567 h 1557339"/>
              <a:gd name="connsiteX10" fmla="*/ 1028700 w 2305050"/>
              <a:gd name="connsiteY10" fmla="*/ 909639 h 1557339"/>
              <a:gd name="connsiteX11" fmla="*/ 0 w 2305050"/>
              <a:gd name="connsiteY11" fmla="*/ 681039 h 1557339"/>
              <a:gd name="connsiteX12" fmla="*/ 590550 w 2305050"/>
              <a:gd name="connsiteY12" fmla="*/ 1557339 h 1557339"/>
              <a:gd name="connsiteX0" fmla="*/ 590550 w 2388539"/>
              <a:gd name="connsiteY0" fmla="*/ 1557339 h 1557339"/>
              <a:gd name="connsiteX1" fmla="*/ 1952625 w 2388539"/>
              <a:gd name="connsiteY1" fmla="*/ 1490664 h 1557339"/>
              <a:gd name="connsiteX2" fmla="*/ 2388539 w 2388539"/>
              <a:gd name="connsiteY2" fmla="*/ 1017065 h 1557339"/>
              <a:gd name="connsiteX3" fmla="*/ 1846694 w 2388539"/>
              <a:gd name="connsiteY3" fmla="*/ 818683 h 1557339"/>
              <a:gd name="connsiteX4" fmla="*/ 2144446 w 2388539"/>
              <a:gd name="connsiteY4" fmla="*/ 775628 h 1557339"/>
              <a:gd name="connsiteX5" fmla="*/ 2047875 w 2388539"/>
              <a:gd name="connsiteY5" fmla="*/ 395289 h 1557339"/>
              <a:gd name="connsiteX6" fmla="*/ 1597007 w 2388539"/>
              <a:gd name="connsiteY6" fmla="*/ 370953 h 1557339"/>
              <a:gd name="connsiteX7" fmla="*/ 1537710 w 2388539"/>
              <a:gd name="connsiteY7" fmla="*/ 878035 h 1557339"/>
              <a:gd name="connsiteX8" fmla="*/ 1195910 w 2388539"/>
              <a:gd name="connsiteY8" fmla="*/ 17428 h 1557339"/>
              <a:gd name="connsiteX9" fmla="*/ 521783 w 2388539"/>
              <a:gd name="connsiteY9" fmla="*/ 364567 h 1557339"/>
              <a:gd name="connsiteX10" fmla="*/ 1028700 w 2388539"/>
              <a:gd name="connsiteY10" fmla="*/ 909639 h 1557339"/>
              <a:gd name="connsiteX11" fmla="*/ 0 w 2388539"/>
              <a:gd name="connsiteY11" fmla="*/ 681039 h 1557339"/>
              <a:gd name="connsiteX12" fmla="*/ 590550 w 2388539"/>
              <a:gd name="connsiteY12" fmla="*/ 1557339 h 1557339"/>
              <a:gd name="connsiteX0" fmla="*/ 590550 w 2388539"/>
              <a:gd name="connsiteY0" fmla="*/ 1557339 h 1557339"/>
              <a:gd name="connsiteX1" fmla="*/ 1952625 w 2388539"/>
              <a:gd name="connsiteY1" fmla="*/ 1490664 h 1557339"/>
              <a:gd name="connsiteX2" fmla="*/ 2388539 w 2388539"/>
              <a:gd name="connsiteY2" fmla="*/ 1017065 h 1557339"/>
              <a:gd name="connsiteX3" fmla="*/ 1846694 w 2388539"/>
              <a:gd name="connsiteY3" fmla="*/ 818683 h 1557339"/>
              <a:gd name="connsiteX4" fmla="*/ 2144446 w 2388539"/>
              <a:gd name="connsiteY4" fmla="*/ 775628 h 1557339"/>
              <a:gd name="connsiteX5" fmla="*/ 2047875 w 2388539"/>
              <a:gd name="connsiteY5" fmla="*/ 395289 h 1557339"/>
              <a:gd name="connsiteX6" fmla="*/ 1597007 w 2388539"/>
              <a:gd name="connsiteY6" fmla="*/ 370953 h 1557339"/>
              <a:gd name="connsiteX7" fmla="*/ 1537710 w 2388539"/>
              <a:gd name="connsiteY7" fmla="*/ 878035 h 1557339"/>
              <a:gd name="connsiteX8" fmla="*/ 1195910 w 2388539"/>
              <a:gd name="connsiteY8" fmla="*/ 17428 h 1557339"/>
              <a:gd name="connsiteX9" fmla="*/ 521783 w 2388539"/>
              <a:gd name="connsiteY9" fmla="*/ 364567 h 1557339"/>
              <a:gd name="connsiteX10" fmla="*/ 1028700 w 2388539"/>
              <a:gd name="connsiteY10" fmla="*/ 909639 h 1557339"/>
              <a:gd name="connsiteX11" fmla="*/ 0 w 2388539"/>
              <a:gd name="connsiteY11" fmla="*/ 681039 h 1557339"/>
              <a:gd name="connsiteX12" fmla="*/ 590550 w 2388539"/>
              <a:gd name="connsiteY12" fmla="*/ 1557339 h 1557339"/>
              <a:gd name="connsiteX0" fmla="*/ 590550 w 2384564"/>
              <a:gd name="connsiteY0" fmla="*/ 1557339 h 1557339"/>
              <a:gd name="connsiteX1" fmla="*/ 1952625 w 2384564"/>
              <a:gd name="connsiteY1" fmla="*/ 1490664 h 1557339"/>
              <a:gd name="connsiteX2" fmla="*/ 2384564 w 2384564"/>
              <a:gd name="connsiteY2" fmla="*/ 1040919 h 1557339"/>
              <a:gd name="connsiteX3" fmla="*/ 1846694 w 2384564"/>
              <a:gd name="connsiteY3" fmla="*/ 818683 h 1557339"/>
              <a:gd name="connsiteX4" fmla="*/ 2144446 w 2384564"/>
              <a:gd name="connsiteY4" fmla="*/ 775628 h 1557339"/>
              <a:gd name="connsiteX5" fmla="*/ 2047875 w 2384564"/>
              <a:gd name="connsiteY5" fmla="*/ 395289 h 1557339"/>
              <a:gd name="connsiteX6" fmla="*/ 1597007 w 2384564"/>
              <a:gd name="connsiteY6" fmla="*/ 370953 h 1557339"/>
              <a:gd name="connsiteX7" fmla="*/ 1537710 w 2384564"/>
              <a:gd name="connsiteY7" fmla="*/ 878035 h 1557339"/>
              <a:gd name="connsiteX8" fmla="*/ 1195910 w 2384564"/>
              <a:gd name="connsiteY8" fmla="*/ 17428 h 1557339"/>
              <a:gd name="connsiteX9" fmla="*/ 521783 w 2384564"/>
              <a:gd name="connsiteY9" fmla="*/ 364567 h 1557339"/>
              <a:gd name="connsiteX10" fmla="*/ 1028700 w 2384564"/>
              <a:gd name="connsiteY10" fmla="*/ 909639 h 1557339"/>
              <a:gd name="connsiteX11" fmla="*/ 0 w 2384564"/>
              <a:gd name="connsiteY11" fmla="*/ 681039 h 1557339"/>
              <a:gd name="connsiteX12" fmla="*/ 590550 w 2384564"/>
              <a:gd name="connsiteY12" fmla="*/ 1557339 h 1557339"/>
              <a:gd name="connsiteX0" fmla="*/ 590550 w 2384564"/>
              <a:gd name="connsiteY0" fmla="*/ 1557339 h 1557339"/>
              <a:gd name="connsiteX1" fmla="*/ 1952625 w 2384564"/>
              <a:gd name="connsiteY1" fmla="*/ 1490664 h 1557339"/>
              <a:gd name="connsiteX2" fmla="*/ 2384564 w 2384564"/>
              <a:gd name="connsiteY2" fmla="*/ 1040919 h 1557339"/>
              <a:gd name="connsiteX3" fmla="*/ 1846694 w 2384564"/>
              <a:gd name="connsiteY3" fmla="*/ 818683 h 1557339"/>
              <a:gd name="connsiteX4" fmla="*/ 2144446 w 2384564"/>
              <a:gd name="connsiteY4" fmla="*/ 775628 h 1557339"/>
              <a:gd name="connsiteX5" fmla="*/ 2047875 w 2384564"/>
              <a:gd name="connsiteY5" fmla="*/ 395289 h 1557339"/>
              <a:gd name="connsiteX6" fmla="*/ 1597007 w 2384564"/>
              <a:gd name="connsiteY6" fmla="*/ 370953 h 1557339"/>
              <a:gd name="connsiteX7" fmla="*/ 1537710 w 2384564"/>
              <a:gd name="connsiteY7" fmla="*/ 878035 h 1557339"/>
              <a:gd name="connsiteX8" fmla="*/ 1195910 w 2384564"/>
              <a:gd name="connsiteY8" fmla="*/ 17428 h 1557339"/>
              <a:gd name="connsiteX9" fmla="*/ 521783 w 2384564"/>
              <a:gd name="connsiteY9" fmla="*/ 364567 h 1557339"/>
              <a:gd name="connsiteX10" fmla="*/ 1028700 w 2384564"/>
              <a:gd name="connsiteY10" fmla="*/ 909639 h 1557339"/>
              <a:gd name="connsiteX11" fmla="*/ 0 w 2384564"/>
              <a:gd name="connsiteY11" fmla="*/ 681039 h 1557339"/>
              <a:gd name="connsiteX12" fmla="*/ 590550 w 2384564"/>
              <a:gd name="connsiteY12" fmla="*/ 1557339 h 1557339"/>
              <a:gd name="connsiteX0" fmla="*/ 590550 w 2384564"/>
              <a:gd name="connsiteY0" fmla="*/ 1557339 h 1557339"/>
              <a:gd name="connsiteX1" fmla="*/ 1952625 w 2384564"/>
              <a:gd name="connsiteY1" fmla="*/ 1490664 h 1557339"/>
              <a:gd name="connsiteX2" fmla="*/ 2384564 w 2384564"/>
              <a:gd name="connsiteY2" fmla="*/ 1040919 h 1557339"/>
              <a:gd name="connsiteX3" fmla="*/ 1846694 w 2384564"/>
              <a:gd name="connsiteY3" fmla="*/ 818683 h 1557339"/>
              <a:gd name="connsiteX4" fmla="*/ 2144446 w 2384564"/>
              <a:gd name="connsiteY4" fmla="*/ 775628 h 1557339"/>
              <a:gd name="connsiteX5" fmla="*/ 2047875 w 2384564"/>
              <a:gd name="connsiteY5" fmla="*/ 395289 h 1557339"/>
              <a:gd name="connsiteX6" fmla="*/ 1597007 w 2384564"/>
              <a:gd name="connsiteY6" fmla="*/ 370953 h 1557339"/>
              <a:gd name="connsiteX7" fmla="*/ 1537710 w 2384564"/>
              <a:gd name="connsiteY7" fmla="*/ 878035 h 1557339"/>
              <a:gd name="connsiteX8" fmla="*/ 1195910 w 2384564"/>
              <a:gd name="connsiteY8" fmla="*/ 17428 h 1557339"/>
              <a:gd name="connsiteX9" fmla="*/ 521783 w 2384564"/>
              <a:gd name="connsiteY9" fmla="*/ 364567 h 1557339"/>
              <a:gd name="connsiteX10" fmla="*/ 1028700 w 2384564"/>
              <a:gd name="connsiteY10" fmla="*/ 909639 h 1557339"/>
              <a:gd name="connsiteX11" fmla="*/ 0 w 2384564"/>
              <a:gd name="connsiteY11" fmla="*/ 681039 h 1557339"/>
              <a:gd name="connsiteX12" fmla="*/ 590550 w 2384564"/>
              <a:gd name="connsiteY12" fmla="*/ 1557339 h 1557339"/>
              <a:gd name="connsiteX0" fmla="*/ 590550 w 2389712"/>
              <a:gd name="connsiteY0" fmla="*/ 1557339 h 1557339"/>
              <a:gd name="connsiteX1" fmla="*/ 1952625 w 2389712"/>
              <a:gd name="connsiteY1" fmla="*/ 1490664 h 1557339"/>
              <a:gd name="connsiteX2" fmla="*/ 2384564 w 2389712"/>
              <a:gd name="connsiteY2" fmla="*/ 1040919 h 1557339"/>
              <a:gd name="connsiteX3" fmla="*/ 1846694 w 2389712"/>
              <a:gd name="connsiteY3" fmla="*/ 818683 h 1557339"/>
              <a:gd name="connsiteX4" fmla="*/ 2144446 w 2389712"/>
              <a:gd name="connsiteY4" fmla="*/ 775628 h 1557339"/>
              <a:gd name="connsiteX5" fmla="*/ 2047875 w 2389712"/>
              <a:gd name="connsiteY5" fmla="*/ 395289 h 1557339"/>
              <a:gd name="connsiteX6" fmla="*/ 1597007 w 2389712"/>
              <a:gd name="connsiteY6" fmla="*/ 370953 h 1557339"/>
              <a:gd name="connsiteX7" fmla="*/ 1537710 w 2389712"/>
              <a:gd name="connsiteY7" fmla="*/ 878035 h 1557339"/>
              <a:gd name="connsiteX8" fmla="*/ 1195910 w 2389712"/>
              <a:gd name="connsiteY8" fmla="*/ 17428 h 1557339"/>
              <a:gd name="connsiteX9" fmla="*/ 521783 w 2389712"/>
              <a:gd name="connsiteY9" fmla="*/ 364567 h 1557339"/>
              <a:gd name="connsiteX10" fmla="*/ 1028700 w 2389712"/>
              <a:gd name="connsiteY10" fmla="*/ 909639 h 1557339"/>
              <a:gd name="connsiteX11" fmla="*/ 0 w 2389712"/>
              <a:gd name="connsiteY11" fmla="*/ 681039 h 1557339"/>
              <a:gd name="connsiteX12" fmla="*/ 590550 w 2389712"/>
              <a:gd name="connsiteY12" fmla="*/ 1557339 h 1557339"/>
              <a:gd name="connsiteX0" fmla="*/ 590550 w 2389712"/>
              <a:gd name="connsiteY0" fmla="*/ 1557339 h 1557339"/>
              <a:gd name="connsiteX1" fmla="*/ 1952625 w 2389712"/>
              <a:gd name="connsiteY1" fmla="*/ 1490664 h 1557339"/>
              <a:gd name="connsiteX2" fmla="*/ 2384564 w 2389712"/>
              <a:gd name="connsiteY2" fmla="*/ 1040919 h 1557339"/>
              <a:gd name="connsiteX3" fmla="*/ 1846694 w 2389712"/>
              <a:gd name="connsiteY3" fmla="*/ 818683 h 1557339"/>
              <a:gd name="connsiteX4" fmla="*/ 2144446 w 2389712"/>
              <a:gd name="connsiteY4" fmla="*/ 775628 h 1557339"/>
              <a:gd name="connsiteX5" fmla="*/ 2047875 w 2389712"/>
              <a:gd name="connsiteY5" fmla="*/ 395289 h 1557339"/>
              <a:gd name="connsiteX6" fmla="*/ 1597007 w 2389712"/>
              <a:gd name="connsiteY6" fmla="*/ 370953 h 1557339"/>
              <a:gd name="connsiteX7" fmla="*/ 1537710 w 2389712"/>
              <a:gd name="connsiteY7" fmla="*/ 878035 h 1557339"/>
              <a:gd name="connsiteX8" fmla="*/ 1195910 w 2389712"/>
              <a:gd name="connsiteY8" fmla="*/ 17428 h 1557339"/>
              <a:gd name="connsiteX9" fmla="*/ 521783 w 2389712"/>
              <a:gd name="connsiteY9" fmla="*/ 364567 h 1557339"/>
              <a:gd name="connsiteX10" fmla="*/ 1028700 w 2389712"/>
              <a:gd name="connsiteY10" fmla="*/ 909639 h 1557339"/>
              <a:gd name="connsiteX11" fmla="*/ 0 w 2389712"/>
              <a:gd name="connsiteY11" fmla="*/ 681039 h 1557339"/>
              <a:gd name="connsiteX12" fmla="*/ 590550 w 2389712"/>
              <a:gd name="connsiteY12" fmla="*/ 1557339 h 1557339"/>
              <a:gd name="connsiteX0" fmla="*/ 590550 w 2389712"/>
              <a:gd name="connsiteY0" fmla="*/ 1557339 h 1557339"/>
              <a:gd name="connsiteX1" fmla="*/ 1952625 w 2389712"/>
              <a:gd name="connsiteY1" fmla="*/ 1490664 h 1557339"/>
              <a:gd name="connsiteX2" fmla="*/ 2384564 w 2389712"/>
              <a:gd name="connsiteY2" fmla="*/ 1040919 h 1557339"/>
              <a:gd name="connsiteX3" fmla="*/ 1846694 w 2389712"/>
              <a:gd name="connsiteY3" fmla="*/ 818683 h 1557339"/>
              <a:gd name="connsiteX4" fmla="*/ 2144446 w 2389712"/>
              <a:gd name="connsiteY4" fmla="*/ 775628 h 1557339"/>
              <a:gd name="connsiteX5" fmla="*/ 2047875 w 2389712"/>
              <a:gd name="connsiteY5" fmla="*/ 395289 h 1557339"/>
              <a:gd name="connsiteX6" fmla="*/ 1597007 w 2389712"/>
              <a:gd name="connsiteY6" fmla="*/ 370953 h 1557339"/>
              <a:gd name="connsiteX7" fmla="*/ 1537710 w 2389712"/>
              <a:gd name="connsiteY7" fmla="*/ 878035 h 1557339"/>
              <a:gd name="connsiteX8" fmla="*/ 1195910 w 2389712"/>
              <a:gd name="connsiteY8" fmla="*/ 17428 h 1557339"/>
              <a:gd name="connsiteX9" fmla="*/ 521783 w 2389712"/>
              <a:gd name="connsiteY9" fmla="*/ 364567 h 1557339"/>
              <a:gd name="connsiteX10" fmla="*/ 1028700 w 2389712"/>
              <a:gd name="connsiteY10" fmla="*/ 909639 h 1557339"/>
              <a:gd name="connsiteX11" fmla="*/ 0 w 2389712"/>
              <a:gd name="connsiteY11" fmla="*/ 681039 h 1557339"/>
              <a:gd name="connsiteX12" fmla="*/ 590550 w 2389712"/>
              <a:gd name="connsiteY12" fmla="*/ 1557339 h 1557339"/>
              <a:gd name="connsiteX0" fmla="*/ 590550 w 2389712"/>
              <a:gd name="connsiteY0" fmla="*/ 1557339 h 1557339"/>
              <a:gd name="connsiteX1" fmla="*/ 1952625 w 2389712"/>
              <a:gd name="connsiteY1" fmla="*/ 1490664 h 1557339"/>
              <a:gd name="connsiteX2" fmla="*/ 2384564 w 2389712"/>
              <a:gd name="connsiteY2" fmla="*/ 1040919 h 1557339"/>
              <a:gd name="connsiteX3" fmla="*/ 1846694 w 2389712"/>
              <a:gd name="connsiteY3" fmla="*/ 818683 h 1557339"/>
              <a:gd name="connsiteX4" fmla="*/ 2144446 w 2389712"/>
              <a:gd name="connsiteY4" fmla="*/ 775628 h 1557339"/>
              <a:gd name="connsiteX5" fmla="*/ 2047875 w 2389712"/>
              <a:gd name="connsiteY5" fmla="*/ 395289 h 1557339"/>
              <a:gd name="connsiteX6" fmla="*/ 1597007 w 2389712"/>
              <a:gd name="connsiteY6" fmla="*/ 370953 h 1557339"/>
              <a:gd name="connsiteX7" fmla="*/ 1537710 w 2389712"/>
              <a:gd name="connsiteY7" fmla="*/ 878035 h 1557339"/>
              <a:gd name="connsiteX8" fmla="*/ 1195910 w 2389712"/>
              <a:gd name="connsiteY8" fmla="*/ 17428 h 1557339"/>
              <a:gd name="connsiteX9" fmla="*/ 521783 w 2389712"/>
              <a:gd name="connsiteY9" fmla="*/ 364567 h 1557339"/>
              <a:gd name="connsiteX10" fmla="*/ 1028700 w 2389712"/>
              <a:gd name="connsiteY10" fmla="*/ 909639 h 1557339"/>
              <a:gd name="connsiteX11" fmla="*/ 0 w 2389712"/>
              <a:gd name="connsiteY11" fmla="*/ 681039 h 1557339"/>
              <a:gd name="connsiteX12" fmla="*/ 590550 w 2389712"/>
              <a:gd name="connsiteY12" fmla="*/ 1557339 h 1557339"/>
              <a:gd name="connsiteX0" fmla="*/ 590550 w 2389822"/>
              <a:gd name="connsiteY0" fmla="*/ 1557339 h 1557339"/>
              <a:gd name="connsiteX1" fmla="*/ 1960576 w 2389822"/>
              <a:gd name="connsiteY1" fmla="*/ 1510542 h 1557339"/>
              <a:gd name="connsiteX2" fmla="*/ 2384564 w 2389822"/>
              <a:gd name="connsiteY2" fmla="*/ 1040919 h 1557339"/>
              <a:gd name="connsiteX3" fmla="*/ 1846694 w 2389822"/>
              <a:gd name="connsiteY3" fmla="*/ 818683 h 1557339"/>
              <a:gd name="connsiteX4" fmla="*/ 2144446 w 2389822"/>
              <a:gd name="connsiteY4" fmla="*/ 775628 h 1557339"/>
              <a:gd name="connsiteX5" fmla="*/ 2047875 w 2389822"/>
              <a:gd name="connsiteY5" fmla="*/ 395289 h 1557339"/>
              <a:gd name="connsiteX6" fmla="*/ 1597007 w 2389822"/>
              <a:gd name="connsiteY6" fmla="*/ 370953 h 1557339"/>
              <a:gd name="connsiteX7" fmla="*/ 1537710 w 2389822"/>
              <a:gd name="connsiteY7" fmla="*/ 878035 h 1557339"/>
              <a:gd name="connsiteX8" fmla="*/ 1195910 w 2389822"/>
              <a:gd name="connsiteY8" fmla="*/ 17428 h 1557339"/>
              <a:gd name="connsiteX9" fmla="*/ 521783 w 2389822"/>
              <a:gd name="connsiteY9" fmla="*/ 364567 h 1557339"/>
              <a:gd name="connsiteX10" fmla="*/ 1028700 w 2389822"/>
              <a:gd name="connsiteY10" fmla="*/ 909639 h 1557339"/>
              <a:gd name="connsiteX11" fmla="*/ 0 w 2389822"/>
              <a:gd name="connsiteY11" fmla="*/ 681039 h 1557339"/>
              <a:gd name="connsiteX12" fmla="*/ 590550 w 2389822"/>
              <a:gd name="connsiteY12" fmla="*/ 1557339 h 1557339"/>
              <a:gd name="connsiteX0" fmla="*/ 590550 w 2396855"/>
              <a:gd name="connsiteY0" fmla="*/ 1557339 h 1557339"/>
              <a:gd name="connsiteX1" fmla="*/ 1960576 w 2396855"/>
              <a:gd name="connsiteY1" fmla="*/ 1510542 h 1557339"/>
              <a:gd name="connsiteX2" fmla="*/ 2384564 w 2396855"/>
              <a:gd name="connsiteY2" fmla="*/ 1040919 h 1557339"/>
              <a:gd name="connsiteX3" fmla="*/ 1846694 w 2396855"/>
              <a:gd name="connsiteY3" fmla="*/ 818683 h 1557339"/>
              <a:gd name="connsiteX4" fmla="*/ 2144446 w 2396855"/>
              <a:gd name="connsiteY4" fmla="*/ 775628 h 1557339"/>
              <a:gd name="connsiteX5" fmla="*/ 2047875 w 2396855"/>
              <a:gd name="connsiteY5" fmla="*/ 395289 h 1557339"/>
              <a:gd name="connsiteX6" fmla="*/ 1597007 w 2396855"/>
              <a:gd name="connsiteY6" fmla="*/ 370953 h 1557339"/>
              <a:gd name="connsiteX7" fmla="*/ 1537710 w 2396855"/>
              <a:gd name="connsiteY7" fmla="*/ 878035 h 1557339"/>
              <a:gd name="connsiteX8" fmla="*/ 1195910 w 2396855"/>
              <a:gd name="connsiteY8" fmla="*/ 17428 h 1557339"/>
              <a:gd name="connsiteX9" fmla="*/ 521783 w 2396855"/>
              <a:gd name="connsiteY9" fmla="*/ 364567 h 1557339"/>
              <a:gd name="connsiteX10" fmla="*/ 1028700 w 2396855"/>
              <a:gd name="connsiteY10" fmla="*/ 909639 h 1557339"/>
              <a:gd name="connsiteX11" fmla="*/ 0 w 2396855"/>
              <a:gd name="connsiteY11" fmla="*/ 681039 h 1557339"/>
              <a:gd name="connsiteX12" fmla="*/ 590550 w 2396855"/>
              <a:gd name="connsiteY12" fmla="*/ 1557339 h 1557339"/>
              <a:gd name="connsiteX0" fmla="*/ 590550 w 2396855"/>
              <a:gd name="connsiteY0" fmla="*/ 1513607 h 1513607"/>
              <a:gd name="connsiteX1" fmla="*/ 1960576 w 2396855"/>
              <a:gd name="connsiteY1" fmla="*/ 1510542 h 1513607"/>
              <a:gd name="connsiteX2" fmla="*/ 2384564 w 2396855"/>
              <a:gd name="connsiteY2" fmla="*/ 1040919 h 1513607"/>
              <a:gd name="connsiteX3" fmla="*/ 1846694 w 2396855"/>
              <a:gd name="connsiteY3" fmla="*/ 818683 h 1513607"/>
              <a:gd name="connsiteX4" fmla="*/ 2144446 w 2396855"/>
              <a:gd name="connsiteY4" fmla="*/ 775628 h 1513607"/>
              <a:gd name="connsiteX5" fmla="*/ 2047875 w 2396855"/>
              <a:gd name="connsiteY5" fmla="*/ 395289 h 1513607"/>
              <a:gd name="connsiteX6" fmla="*/ 1597007 w 2396855"/>
              <a:gd name="connsiteY6" fmla="*/ 370953 h 1513607"/>
              <a:gd name="connsiteX7" fmla="*/ 1537710 w 2396855"/>
              <a:gd name="connsiteY7" fmla="*/ 878035 h 1513607"/>
              <a:gd name="connsiteX8" fmla="*/ 1195910 w 2396855"/>
              <a:gd name="connsiteY8" fmla="*/ 17428 h 1513607"/>
              <a:gd name="connsiteX9" fmla="*/ 521783 w 2396855"/>
              <a:gd name="connsiteY9" fmla="*/ 364567 h 1513607"/>
              <a:gd name="connsiteX10" fmla="*/ 1028700 w 2396855"/>
              <a:gd name="connsiteY10" fmla="*/ 909639 h 1513607"/>
              <a:gd name="connsiteX11" fmla="*/ 0 w 2396855"/>
              <a:gd name="connsiteY11" fmla="*/ 681039 h 1513607"/>
              <a:gd name="connsiteX12" fmla="*/ 590550 w 2396855"/>
              <a:gd name="connsiteY12" fmla="*/ 1513607 h 1513607"/>
              <a:gd name="connsiteX0" fmla="*/ 602477 w 2396855"/>
              <a:gd name="connsiteY0" fmla="*/ 1517583 h 1517583"/>
              <a:gd name="connsiteX1" fmla="*/ 1960576 w 2396855"/>
              <a:gd name="connsiteY1" fmla="*/ 1510542 h 1517583"/>
              <a:gd name="connsiteX2" fmla="*/ 2384564 w 2396855"/>
              <a:gd name="connsiteY2" fmla="*/ 1040919 h 1517583"/>
              <a:gd name="connsiteX3" fmla="*/ 1846694 w 2396855"/>
              <a:gd name="connsiteY3" fmla="*/ 818683 h 1517583"/>
              <a:gd name="connsiteX4" fmla="*/ 2144446 w 2396855"/>
              <a:gd name="connsiteY4" fmla="*/ 775628 h 1517583"/>
              <a:gd name="connsiteX5" fmla="*/ 2047875 w 2396855"/>
              <a:gd name="connsiteY5" fmla="*/ 395289 h 1517583"/>
              <a:gd name="connsiteX6" fmla="*/ 1597007 w 2396855"/>
              <a:gd name="connsiteY6" fmla="*/ 370953 h 1517583"/>
              <a:gd name="connsiteX7" fmla="*/ 1537710 w 2396855"/>
              <a:gd name="connsiteY7" fmla="*/ 878035 h 1517583"/>
              <a:gd name="connsiteX8" fmla="*/ 1195910 w 2396855"/>
              <a:gd name="connsiteY8" fmla="*/ 17428 h 1517583"/>
              <a:gd name="connsiteX9" fmla="*/ 521783 w 2396855"/>
              <a:gd name="connsiteY9" fmla="*/ 364567 h 1517583"/>
              <a:gd name="connsiteX10" fmla="*/ 1028700 w 2396855"/>
              <a:gd name="connsiteY10" fmla="*/ 909639 h 1517583"/>
              <a:gd name="connsiteX11" fmla="*/ 0 w 2396855"/>
              <a:gd name="connsiteY11" fmla="*/ 681039 h 1517583"/>
              <a:gd name="connsiteX12" fmla="*/ 602477 w 2396855"/>
              <a:gd name="connsiteY12" fmla="*/ 1517583 h 1517583"/>
              <a:gd name="connsiteX0" fmla="*/ 602477 w 2396855"/>
              <a:gd name="connsiteY0" fmla="*/ 1517583 h 1517583"/>
              <a:gd name="connsiteX1" fmla="*/ 1960576 w 2396855"/>
              <a:gd name="connsiteY1" fmla="*/ 1510542 h 1517583"/>
              <a:gd name="connsiteX2" fmla="*/ 2384564 w 2396855"/>
              <a:gd name="connsiteY2" fmla="*/ 1040919 h 1517583"/>
              <a:gd name="connsiteX3" fmla="*/ 1846694 w 2396855"/>
              <a:gd name="connsiteY3" fmla="*/ 818683 h 1517583"/>
              <a:gd name="connsiteX4" fmla="*/ 2144446 w 2396855"/>
              <a:gd name="connsiteY4" fmla="*/ 775628 h 1517583"/>
              <a:gd name="connsiteX5" fmla="*/ 2047875 w 2396855"/>
              <a:gd name="connsiteY5" fmla="*/ 395289 h 1517583"/>
              <a:gd name="connsiteX6" fmla="*/ 1597007 w 2396855"/>
              <a:gd name="connsiteY6" fmla="*/ 370953 h 1517583"/>
              <a:gd name="connsiteX7" fmla="*/ 1537710 w 2396855"/>
              <a:gd name="connsiteY7" fmla="*/ 878035 h 1517583"/>
              <a:gd name="connsiteX8" fmla="*/ 1195910 w 2396855"/>
              <a:gd name="connsiteY8" fmla="*/ 17428 h 1517583"/>
              <a:gd name="connsiteX9" fmla="*/ 521783 w 2396855"/>
              <a:gd name="connsiteY9" fmla="*/ 364567 h 1517583"/>
              <a:gd name="connsiteX10" fmla="*/ 1028700 w 2396855"/>
              <a:gd name="connsiteY10" fmla="*/ 909639 h 1517583"/>
              <a:gd name="connsiteX11" fmla="*/ 0 w 2396855"/>
              <a:gd name="connsiteY11" fmla="*/ 681039 h 1517583"/>
              <a:gd name="connsiteX12" fmla="*/ 602477 w 2396855"/>
              <a:gd name="connsiteY12" fmla="*/ 1517583 h 1517583"/>
              <a:gd name="connsiteX0" fmla="*/ 622355 w 2416733"/>
              <a:gd name="connsiteY0" fmla="*/ 1517583 h 1517583"/>
              <a:gd name="connsiteX1" fmla="*/ 1980454 w 2416733"/>
              <a:gd name="connsiteY1" fmla="*/ 1510542 h 1517583"/>
              <a:gd name="connsiteX2" fmla="*/ 2404442 w 2416733"/>
              <a:gd name="connsiteY2" fmla="*/ 1040919 h 1517583"/>
              <a:gd name="connsiteX3" fmla="*/ 1866572 w 2416733"/>
              <a:gd name="connsiteY3" fmla="*/ 818683 h 1517583"/>
              <a:gd name="connsiteX4" fmla="*/ 2164324 w 2416733"/>
              <a:gd name="connsiteY4" fmla="*/ 775628 h 1517583"/>
              <a:gd name="connsiteX5" fmla="*/ 2067753 w 2416733"/>
              <a:gd name="connsiteY5" fmla="*/ 395289 h 1517583"/>
              <a:gd name="connsiteX6" fmla="*/ 1616885 w 2416733"/>
              <a:gd name="connsiteY6" fmla="*/ 370953 h 1517583"/>
              <a:gd name="connsiteX7" fmla="*/ 1557588 w 2416733"/>
              <a:gd name="connsiteY7" fmla="*/ 878035 h 1517583"/>
              <a:gd name="connsiteX8" fmla="*/ 1215788 w 2416733"/>
              <a:gd name="connsiteY8" fmla="*/ 17428 h 1517583"/>
              <a:gd name="connsiteX9" fmla="*/ 541661 w 2416733"/>
              <a:gd name="connsiteY9" fmla="*/ 364567 h 1517583"/>
              <a:gd name="connsiteX10" fmla="*/ 1048578 w 2416733"/>
              <a:gd name="connsiteY10" fmla="*/ 909639 h 1517583"/>
              <a:gd name="connsiteX11" fmla="*/ 0 w 2416733"/>
              <a:gd name="connsiteY11" fmla="*/ 681039 h 1517583"/>
              <a:gd name="connsiteX12" fmla="*/ 622355 w 2416733"/>
              <a:gd name="connsiteY12" fmla="*/ 1517583 h 1517583"/>
              <a:gd name="connsiteX0" fmla="*/ 695331 w 2489709"/>
              <a:gd name="connsiteY0" fmla="*/ 1517583 h 1517583"/>
              <a:gd name="connsiteX1" fmla="*/ 2053430 w 2489709"/>
              <a:gd name="connsiteY1" fmla="*/ 1510542 h 1517583"/>
              <a:gd name="connsiteX2" fmla="*/ 2477418 w 2489709"/>
              <a:gd name="connsiteY2" fmla="*/ 1040919 h 1517583"/>
              <a:gd name="connsiteX3" fmla="*/ 1939548 w 2489709"/>
              <a:gd name="connsiteY3" fmla="*/ 818683 h 1517583"/>
              <a:gd name="connsiteX4" fmla="*/ 2237300 w 2489709"/>
              <a:gd name="connsiteY4" fmla="*/ 775628 h 1517583"/>
              <a:gd name="connsiteX5" fmla="*/ 2140729 w 2489709"/>
              <a:gd name="connsiteY5" fmla="*/ 395289 h 1517583"/>
              <a:gd name="connsiteX6" fmla="*/ 1689861 w 2489709"/>
              <a:gd name="connsiteY6" fmla="*/ 370953 h 1517583"/>
              <a:gd name="connsiteX7" fmla="*/ 1630564 w 2489709"/>
              <a:gd name="connsiteY7" fmla="*/ 878035 h 1517583"/>
              <a:gd name="connsiteX8" fmla="*/ 1288764 w 2489709"/>
              <a:gd name="connsiteY8" fmla="*/ 17428 h 1517583"/>
              <a:gd name="connsiteX9" fmla="*/ 614637 w 2489709"/>
              <a:gd name="connsiteY9" fmla="*/ 364567 h 1517583"/>
              <a:gd name="connsiteX10" fmla="*/ 1121554 w 2489709"/>
              <a:gd name="connsiteY10" fmla="*/ 909639 h 1517583"/>
              <a:gd name="connsiteX11" fmla="*/ 72976 w 2489709"/>
              <a:gd name="connsiteY11" fmla="*/ 681039 h 1517583"/>
              <a:gd name="connsiteX12" fmla="*/ 695331 w 2489709"/>
              <a:gd name="connsiteY12" fmla="*/ 1517583 h 1517583"/>
              <a:gd name="connsiteX0" fmla="*/ 690276 w 2484654"/>
              <a:gd name="connsiteY0" fmla="*/ 1517583 h 1517676"/>
              <a:gd name="connsiteX1" fmla="*/ 2048375 w 2484654"/>
              <a:gd name="connsiteY1" fmla="*/ 1510542 h 1517676"/>
              <a:gd name="connsiteX2" fmla="*/ 2472363 w 2484654"/>
              <a:gd name="connsiteY2" fmla="*/ 1040919 h 1517676"/>
              <a:gd name="connsiteX3" fmla="*/ 1934493 w 2484654"/>
              <a:gd name="connsiteY3" fmla="*/ 818683 h 1517676"/>
              <a:gd name="connsiteX4" fmla="*/ 2232245 w 2484654"/>
              <a:gd name="connsiteY4" fmla="*/ 775628 h 1517676"/>
              <a:gd name="connsiteX5" fmla="*/ 2135674 w 2484654"/>
              <a:gd name="connsiteY5" fmla="*/ 395289 h 1517676"/>
              <a:gd name="connsiteX6" fmla="*/ 1684806 w 2484654"/>
              <a:gd name="connsiteY6" fmla="*/ 370953 h 1517676"/>
              <a:gd name="connsiteX7" fmla="*/ 1625509 w 2484654"/>
              <a:gd name="connsiteY7" fmla="*/ 878035 h 1517676"/>
              <a:gd name="connsiteX8" fmla="*/ 1283709 w 2484654"/>
              <a:gd name="connsiteY8" fmla="*/ 17428 h 1517676"/>
              <a:gd name="connsiteX9" fmla="*/ 609582 w 2484654"/>
              <a:gd name="connsiteY9" fmla="*/ 364567 h 1517676"/>
              <a:gd name="connsiteX10" fmla="*/ 1116499 w 2484654"/>
              <a:gd name="connsiteY10" fmla="*/ 909639 h 1517676"/>
              <a:gd name="connsiteX11" fmla="*/ 67921 w 2484654"/>
              <a:gd name="connsiteY11" fmla="*/ 681039 h 1517676"/>
              <a:gd name="connsiteX12" fmla="*/ 690276 w 2484654"/>
              <a:gd name="connsiteY12" fmla="*/ 1517583 h 1517676"/>
              <a:gd name="connsiteX0" fmla="*/ 711626 w 2506004"/>
              <a:gd name="connsiteY0" fmla="*/ 1517583 h 1517690"/>
              <a:gd name="connsiteX1" fmla="*/ 2069725 w 2506004"/>
              <a:gd name="connsiteY1" fmla="*/ 1510542 h 1517690"/>
              <a:gd name="connsiteX2" fmla="*/ 2493713 w 2506004"/>
              <a:gd name="connsiteY2" fmla="*/ 1040919 h 1517690"/>
              <a:gd name="connsiteX3" fmla="*/ 1955843 w 2506004"/>
              <a:gd name="connsiteY3" fmla="*/ 818683 h 1517690"/>
              <a:gd name="connsiteX4" fmla="*/ 2253595 w 2506004"/>
              <a:gd name="connsiteY4" fmla="*/ 775628 h 1517690"/>
              <a:gd name="connsiteX5" fmla="*/ 2157024 w 2506004"/>
              <a:gd name="connsiteY5" fmla="*/ 395289 h 1517690"/>
              <a:gd name="connsiteX6" fmla="*/ 1706156 w 2506004"/>
              <a:gd name="connsiteY6" fmla="*/ 370953 h 1517690"/>
              <a:gd name="connsiteX7" fmla="*/ 1646859 w 2506004"/>
              <a:gd name="connsiteY7" fmla="*/ 878035 h 1517690"/>
              <a:gd name="connsiteX8" fmla="*/ 1305059 w 2506004"/>
              <a:gd name="connsiteY8" fmla="*/ 17428 h 1517690"/>
              <a:gd name="connsiteX9" fmla="*/ 630932 w 2506004"/>
              <a:gd name="connsiteY9" fmla="*/ 364567 h 1517690"/>
              <a:gd name="connsiteX10" fmla="*/ 1137849 w 2506004"/>
              <a:gd name="connsiteY10" fmla="*/ 909639 h 1517690"/>
              <a:gd name="connsiteX11" fmla="*/ 65417 w 2506004"/>
              <a:gd name="connsiteY11" fmla="*/ 740674 h 1517690"/>
              <a:gd name="connsiteX12" fmla="*/ 711626 w 2506004"/>
              <a:gd name="connsiteY12" fmla="*/ 1517583 h 1517690"/>
              <a:gd name="connsiteX0" fmla="*/ 677110 w 2471488"/>
              <a:gd name="connsiteY0" fmla="*/ 1517583 h 1517661"/>
              <a:gd name="connsiteX1" fmla="*/ 2035209 w 2471488"/>
              <a:gd name="connsiteY1" fmla="*/ 1510542 h 1517661"/>
              <a:gd name="connsiteX2" fmla="*/ 2459197 w 2471488"/>
              <a:gd name="connsiteY2" fmla="*/ 1040919 h 1517661"/>
              <a:gd name="connsiteX3" fmla="*/ 1921327 w 2471488"/>
              <a:gd name="connsiteY3" fmla="*/ 818683 h 1517661"/>
              <a:gd name="connsiteX4" fmla="*/ 2219079 w 2471488"/>
              <a:gd name="connsiteY4" fmla="*/ 775628 h 1517661"/>
              <a:gd name="connsiteX5" fmla="*/ 2122508 w 2471488"/>
              <a:gd name="connsiteY5" fmla="*/ 395289 h 1517661"/>
              <a:gd name="connsiteX6" fmla="*/ 1671640 w 2471488"/>
              <a:gd name="connsiteY6" fmla="*/ 370953 h 1517661"/>
              <a:gd name="connsiteX7" fmla="*/ 1612343 w 2471488"/>
              <a:gd name="connsiteY7" fmla="*/ 878035 h 1517661"/>
              <a:gd name="connsiteX8" fmla="*/ 1270543 w 2471488"/>
              <a:gd name="connsiteY8" fmla="*/ 17428 h 1517661"/>
              <a:gd name="connsiteX9" fmla="*/ 596416 w 2471488"/>
              <a:gd name="connsiteY9" fmla="*/ 364567 h 1517661"/>
              <a:gd name="connsiteX10" fmla="*/ 1103333 w 2471488"/>
              <a:gd name="connsiteY10" fmla="*/ 909639 h 1517661"/>
              <a:gd name="connsiteX11" fmla="*/ 30901 w 2471488"/>
              <a:gd name="connsiteY11" fmla="*/ 740674 h 1517661"/>
              <a:gd name="connsiteX12" fmla="*/ 677110 w 2471488"/>
              <a:gd name="connsiteY12" fmla="*/ 1517583 h 1517661"/>
              <a:gd name="connsiteX0" fmla="*/ 693833 w 2488211"/>
              <a:gd name="connsiteY0" fmla="*/ 1517583 h 1517698"/>
              <a:gd name="connsiteX1" fmla="*/ 2051932 w 2488211"/>
              <a:gd name="connsiteY1" fmla="*/ 1510542 h 1517698"/>
              <a:gd name="connsiteX2" fmla="*/ 2475920 w 2488211"/>
              <a:gd name="connsiteY2" fmla="*/ 1040919 h 1517698"/>
              <a:gd name="connsiteX3" fmla="*/ 1938050 w 2488211"/>
              <a:gd name="connsiteY3" fmla="*/ 818683 h 1517698"/>
              <a:gd name="connsiteX4" fmla="*/ 2235802 w 2488211"/>
              <a:gd name="connsiteY4" fmla="*/ 775628 h 1517698"/>
              <a:gd name="connsiteX5" fmla="*/ 2139231 w 2488211"/>
              <a:gd name="connsiteY5" fmla="*/ 395289 h 1517698"/>
              <a:gd name="connsiteX6" fmla="*/ 1688363 w 2488211"/>
              <a:gd name="connsiteY6" fmla="*/ 370953 h 1517698"/>
              <a:gd name="connsiteX7" fmla="*/ 1629066 w 2488211"/>
              <a:gd name="connsiteY7" fmla="*/ 878035 h 1517698"/>
              <a:gd name="connsiteX8" fmla="*/ 1287266 w 2488211"/>
              <a:gd name="connsiteY8" fmla="*/ 17428 h 1517698"/>
              <a:gd name="connsiteX9" fmla="*/ 613139 w 2488211"/>
              <a:gd name="connsiteY9" fmla="*/ 364567 h 1517698"/>
              <a:gd name="connsiteX10" fmla="*/ 1120056 w 2488211"/>
              <a:gd name="connsiteY10" fmla="*/ 909639 h 1517698"/>
              <a:gd name="connsiteX11" fmla="*/ 47624 w 2488211"/>
              <a:gd name="connsiteY11" fmla="*/ 740674 h 1517698"/>
              <a:gd name="connsiteX12" fmla="*/ 693833 w 2488211"/>
              <a:gd name="connsiteY12" fmla="*/ 1517583 h 1517698"/>
              <a:gd name="connsiteX0" fmla="*/ 715719 w 2510097"/>
              <a:gd name="connsiteY0" fmla="*/ 1517583 h 1517698"/>
              <a:gd name="connsiteX1" fmla="*/ 2073818 w 2510097"/>
              <a:gd name="connsiteY1" fmla="*/ 1510542 h 1517698"/>
              <a:gd name="connsiteX2" fmla="*/ 2497806 w 2510097"/>
              <a:gd name="connsiteY2" fmla="*/ 1040919 h 1517698"/>
              <a:gd name="connsiteX3" fmla="*/ 1959936 w 2510097"/>
              <a:gd name="connsiteY3" fmla="*/ 818683 h 1517698"/>
              <a:gd name="connsiteX4" fmla="*/ 2257688 w 2510097"/>
              <a:gd name="connsiteY4" fmla="*/ 775628 h 1517698"/>
              <a:gd name="connsiteX5" fmla="*/ 2161117 w 2510097"/>
              <a:gd name="connsiteY5" fmla="*/ 395289 h 1517698"/>
              <a:gd name="connsiteX6" fmla="*/ 1710249 w 2510097"/>
              <a:gd name="connsiteY6" fmla="*/ 370953 h 1517698"/>
              <a:gd name="connsiteX7" fmla="*/ 1650952 w 2510097"/>
              <a:gd name="connsiteY7" fmla="*/ 878035 h 1517698"/>
              <a:gd name="connsiteX8" fmla="*/ 1309152 w 2510097"/>
              <a:gd name="connsiteY8" fmla="*/ 17428 h 1517698"/>
              <a:gd name="connsiteX9" fmla="*/ 635025 w 2510097"/>
              <a:gd name="connsiteY9" fmla="*/ 364567 h 1517698"/>
              <a:gd name="connsiteX10" fmla="*/ 1141942 w 2510097"/>
              <a:gd name="connsiteY10" fmla="*/ 909639 h 1517698"/>
              <a:gd name="connsiteX11" fmla="*/ 45656 w 2510097"/>
              <a:gd name="connsiteY11" fmla="*/ 740674 h 1517698"/>
              <a:gd name="connsiteX12" fmla="*/ 715719 w 2510097"/>
              <a:gd name="connsiteY12" fmla="*/ 1517583 h 1517698"/>
              <a:gd name="connsiteX0" fmla="*/ 693150 w 2487528"/>
              <a:gd name="connsiteY0" fmla="*/ 1517583 h 1517683"/>
              <a:gd name="connsiteX1" fmla="*/ 2051249 w 2487528"/>
              <a:gd name="connsiteY1" fmla="*/ 1510542 h 1517683"/>
              <a:gd name="connsiteX2" fmla="*/ 2475237 w 2487528"/>
              <a:gd name="connsiteY2" fmla="*/ 1040919 h 1517683"/>
              <a:gd name="connsiteX3" fmla="*/ 1937367 w 2487528"/>
              <a:gd name="connsiteY3" fmla="*/ 818683 h 1517683"/>
              <a:gd name="connsiteX4" fmla="*/ 2235119 w 2487528"/>
              <a:gd name="connsiteY4" fmla="*/ 775628 h 1517683"/>
              <a:gd name="connsiteX5" fmla="*/ 2138548 w 2487528"/>
              <a:gd name="connsiteY5" fmla="*/ 395289 h 1517683"/>
              <a:gd name="connsiteX6" fmla="*/ 1687680 w 2487528"/>
              <a:gd name="connsiteY6" fmla="*/ 370953 h 1517683"/>
              <a:gd name="connsiteX7" fmla="*/ 1628383 w 2487528"/>
              <a:gd name="connsiteY7" fmla="*/ 878035 h 1517683"/>
              <a:gd name="connsiteX8" fmla="*/ 1286583 w 2487528"/>
              <a:gd name="connsiteY8" fmla="*/ 17428 h 1517683"/>
              <a:gd name="connsiteX9" fmla="*/ 612456 w 2487528"/>
              <a:gd name="connsiteY9" fmla="*/ 364567 h 1517683"/>
              <a:gd name="connsiteX10" fmla="*/ 1119373 w 2487528"/>
              <a:gd name="connsiteY10" fmla="*/ 909639 h 1517683"/>
              <a:gd name="connsiteX11" fmla="*/ 23087 w 2487528"/>
              <a:gd name="connsiteY11" fmla="*/ 740674 h 1517683"/>
              <a:gd name="connsiteX12" fmla="*/ 693150 w 2487528"/>
              <a:gd name="connsiteY12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3171 w 2491326"/>
              <a:gd name="connsiteY10" fmla="*/ 909639 h 1517683"/>
              <a:gd name="connsiteX11" fmla="*/ 26885 w 2491326"/>
              <a:gd name="connsiteY11" fmla="*/ 740674 h 1517683"/>
              <a:gd name="connsiteX12" fmla="*/ 696948 w 2491326"/>
              <a:gd name="connsiteY12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3171 w 2491326"/>
              <a:gd name="connsiteY10" fmla="*/ 909639 h 1517683"/>
              <a:gd name="connsiteX11" fmla="*/ 26885 w 2491326"/>
              <a:gd name="connsiteY11" fmla="*/ 740674 h 1517683"/>
              <a:gd name="connsiteX12" fmla="*/ 696948 w 2491326"/>
              <a:gd name="connsiteY12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3171 w 2491326"/>
              <a:gd name="connsiteY10" fmla="*/ 909639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3171 w 2491326"/>
              <a:gd name="connsiteY10" fmla="*/ 909639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3171 w 2491326"/>
              <a:gd name="connsiteY10" fmla="*/ 909639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3171 w 2491326"/>
              <a:gd name="connsiteY10" fmla="*/ 909639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3171 w 2491326"/>
              <a:gd name="connsiteY10" fmla="*/ 909639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3171 w 2491326"/>
              <a:gd name="connsiteY10" fmla="*/ 909639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07268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07268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07268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07268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07268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07268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2019940 w 2491326"/>
              <a:gd name="connsiteY3" fmla="*/ 794445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2147193 w 2491326"/>
              <a:gd name="connsiteY3" fmla="*/ 99441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2129014 w 2491326"/>
              <a:gd name="connsiteY3" fmla="*/ 842922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2092656 w 2491326"/>
              <a:gd name="connsiteY3" fmla="*/ 800504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2092656 w 2491326"/>
              <a:gd name="connsiteY3" fmla="*/ 800504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74599 w 2491326"/>
              <a:gd name="connsiteY7" fmla="*/ 787140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2092656 w 2491326"/>
              <a:gd name="connsiteY3" fmla="*/ 800504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721776 w 2491326"/>
              <a:gd name="connsiteY6" fmla="*/ 358834 h 1517683"/>
              <a:gd name="connsiteX7" fmla="*/ 1674599 w 2491326"/>
              <a:gd name="connsiteY7" fmla="*/ 787140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2092656 w 2491326"/>
              <a:gd name="connsiteY3" fmla="*/ 800504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721776 w 2491326"/>
              <a:gd name="connsiteY6" fmla="*/ 358834 h 1517683"/>
              <a:gd name="connsiteX7" fmla="*/ 1656420 w 2491326"/>
              <a:gd name="connsiteY7" fmla="*/ 659888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2092656 w 2491326"/>
              <a:gd name="connsiteY3" fmla="*/ 800504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721776 w 2491326"/>
              <a:gd name="connsiteY6" fmla="*/ 358834 h 1517683"/>
              <a:gd name="connsiteX7" fmla="*/ 1692778 w 2491326"/>
              <a:gd name="connsiteY7" fmla="*/ 70836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2092656 w 2491326"/>
              <a:gd name="connsiteY3" fmla="*/ 800504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721776 w 2491326"/>
              <a:gd name="connsiteY6" fmla="*/ 358834 h 1517683"/>
              <a:gd name="connsiteX7" fmla="*/ 1674599 w 2491326"/>
              <a:gd name="connsiteY7" fmla="*/ 726544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2135074 w 2491326"/>
              <a:gd name="connsiteY3" fmla="*/ 800504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721776 w 2491326"/>
              <a:gd name="connsiteY6" fmla="*/ 358834 h 1517683"/>
              <a:gd name="connsiteX7" fmla="*/ 1674599 w 2491326"/>
              <a:gd name="connsiteY7" fmla="*/ 726544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2262326 w 2491326"/>
              <a:gd name="connsiteY3" fmla="*/ 721729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721776 w 2491326"/>
              <a:gd name="connsiteY6" fmla="*/ 358834 h 1517683"/>
              <a:gd name="connsiteX7" fmla="*/ 1674599 w 2491326"/>
              <a:gd name="connsiteY7" fmla="*/ 726544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2262326 w 2491326"/>
              <a:gd name="connsiteY3" fmla="*/ 721729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721776 w 2491326"/>
              <a:gd name="connsiteY6" fmla="*/ 358834 h 1517683"/>
              <a:gd name="connsiteX7" fmla="*/ 1674599 w 2491326"/>
              <a:gd name="connsiteY7" fmla="*/ 726544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2262326 w 2491326"/>
              <a:gd name="connsiteY3" fmla="*/ 721729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721776 w 2491326"/>
              <a:gd name="connsiteY6" fmla="*/ 358834 h 1517683"/>
              <a:gd name="connsiteX7" fmla="*/ 1674599 w 2491326"/>
              <a:gd name="connsiteY7" fmla="*/ 726544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2262326 w 2491326"/>
              <a:gd name="connsiteY3" fmla="*/ 721729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721776 w 2491326"/>
              <a:gd name="connsiteY6" fmla="*/ 358834 h 1517683"/>
              <a:gd name="connsiteX7" fmla="*/ 1674599 w 2491326"/>
              <a:gd name="connsiteY7" fmla="*/ 726544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2262326 w 2491326"/>
              <a:gd name="connsiteY3" fmla="*/ 721729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721776 w 2491326"/>
              <a:gd name="connsiteY6" fmla="*/ 358834 h 1517683"/>
              <a:gd name="connsiteX7" fmla="*/ 1674599 w 2491326"/>
              <a:gd name="connsiteY7" fmla="*/ 726544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85561"/>
              <a:gd name="connsiteY0" fmla="*/ 1517583 h 1517683"/>
              <a:gd name="connsiteX1" fmla="*/ 2055047 w 2485561"/>
              <a:gd name="connsiteY1" fmla="*/ 1510542 h 1517683"/>
              <a:gd name="connsiteX2" fmla="*/ 2479035 w 2485561"/>
              <a:gd name="connsiteY2" fmla="*/ 1040919 h 1517683"/>
              <a:gd name="connsiteX3" fmla="*/ 2262326 w 2485561"/>
              <a:gd name="connsiteY3" fmla="*/ 721729 h 1517683"/>
              <a:gd name="connsiteX4" fmla="*/ 2238917 w 2485561"/>
              <a:gd name="connsiteY4" fmla="*/ 775628 h 1517683"/>
              <a:gd name="connsiteX5" fmla="*/ 2142346 w 2485561"/>
              <a:gd name="connsiteY5" fmla="*/ 395289 h 1517683"/>
              <a:gd name="connsiteX6" fmla="*/ 1721776 w 2485561"/>
              <a:gd name="connsiteY6" fmla="*/ 358834 h 1517683"/>
              <a:gd name="connsiteX7" fmla="*/ 1674599 w 2485561"/>
              <a:gd name="connsiteY7" fmla="*/ 726544 h 1517683"/>
              <a:gd name="connsiteX8" fmla="*/ 1290381 w 2485561"/>
              <a:gd name="connsiteY8" fmla="*/ 17428 h 1517683"/>
              <a:gd name="connsiteX9" fmla="*/ 616254 w 2485561"/>
              <a:gd name="connsiteY9" fmla="*/ 364567 h 1517683"/>
              <a:gd name="connsiteX10" fmla="*/ 1127147 w 2485561"/>
              <a:gd name="connsiteY10" fmla="*/ 794345 h 1517683"/>
              <a:gd name="connsiteX11" fmla="*/ 609565 w 2485561"/>
              <a:gd name="connsiteY11" fmla="*/ 367791 h 1517683"/>
              <a:gd name="connsiteX12" fmla="*/ 26885 w 2485561"/>
              <a:gd name="connsiteY12" fmla="*/ 740674 h 1517683"/>
              <a:gd name="connsiteX13" fmla="*/ 696948 w 2485561"/>
              <a:gd name="connsiteY13" fmla="*/ 1517583 h 1517683"/>
              <a:gd name="connsiteX0" fmla="*/ 696948 w 2485561"/>
              <a:gd name="connsiteY0" fmla="*/ 1517583 h 1517683"/>
              <a:gd name="connsiteX1" fmla="*/ 2055047 w 2485561"/>
              <a:gd name="connsiteY1" fmla="*/ 1510542 h 1517683"/>
              <a:gd name="connsiteX2" fmla="*/ 2479035 w 2485561"/>
              <a:gd name="connsiteY2" fmla="*/ 1040919 h 1517683"/>
              <a:gd name="connsiteX3" fmla="*/ 2262326 w 2485561"/>
              <a:gd name="connsiteY3" fmla="*/ 721729 h 1517683"/>
              <a:gd name="connsiteX4" fmla="*/ 2238917 w 2485561"/>
              <a:gd name="connsiteY4" fmla="*/ 775628 h 1517683"/>
              <a:gd name="connsiteX5" fmla="*/ 2142346 w 2485561"/>
              <a:gd name="connsiteY5" fmla="*/ 395289 h 1517683"/>
              <a:gd name="connsiteX6" fmla="*/ 1721776 w 2485561"/>
              <a:gd name="connsiteY6" fmla="*/ 358834 h 1517683"/>
              <a:gd name="connsiteX7" fmla="*/ 1674599 w 2485561"/>
              <a:gd name="connsiteY7" fmla="*/ 726544 h 1517683"/>
              <a:gd name="connsiteX8" fmla="*/ 1290381 w 2485561"/>
              <a:gd name="connsiteY8" fmla="*/ 17428 h 1517683"/>
              <a:gd name="connsiteX9" fmla="*/ 616254 w 2485561"/>
              <a:gd name="connsiteY9" fmla="*/ 364567 h 1517683"/>
              <a:gd name="connsiteX10" fmla="*/ 1127147 w 2485561"/>
              <a:gd name="connsiteY10" fmla="*/ 794345 h 1517683"/>
              <a:gd name="connsiteX11" fmla="*/ 609565 w 2485561"/>
              <a:gd name="connsiteY11" fmla="*/ 367791 h 1517683"/>
              <a:gd name="connsiteX12" fmla="*/ 26885 w 2485561"/>
              <a:gd name="connsiteY12" fmla="*/ 740674 h 1517683"/>
              <a:gd name="connsiteX13" fmla="*/ 696948 w 2485561"/>
              <a:gd name="connsiteY13" fmla="*/ 1517583 h 1517683"/>
              <a:gd name="connsiteX0" fmla="*/ 696948 w 2485561"/>
              <a:gd name="connsiteY0" fmla="*/ 1517583 h 1517683"/>
              <a:gd name="connsiteX1" fmla="*/ 2055047 w 2485561"/>
              <a:gd name="connsiteY1" fmla="*/ 1510542 h 1517683"/>
              <a:gd name="connsiteX2" fmla="*/ 2479035 w 2485561"/>
              <a:gd name="connsiteY2" fmla="*/ 1040919 h 1517683"/>
              <a:gd name="connsiteX3" fmla="*/ 2262326 w 2485561"/>
              <a:gd name="connsiteY3" fmla="*/ 721729 h 1517683"/>
              <a:gd name="connsiteX4" fmla="*/ 2238917 w 2485561"/>
              <a:gd name="connsiteY4" fmla="*/ 775628 h 1517683"/>
              <a:gd name="connsiteX5" fmla="*/ 2142346 w 2485561"/>
              <a:gd name="connsiteY5" fmla="*/ 395289 h 1517683"/>
              <a:gd name="connsiteX6" fmla="*/ 1721776 w 2485561"/>
              <a:gd name="connsiteY6" fmla="*/ 358834 h 1517683"/>
              <a:gd name="connsiteX7" fmla="*/ 1674599 w 2485561"/>
              <a:gd name="connsiteY7" fmla="*/ 726544 h 1517683"/>
              <a:gd name="connsiteX8" fmla="*/ 1290381 w 2485561"/>
              <a:gd name="connsiteY8" fmla="*/ 17428 h 1517683"/>
              <a:gd name="connsiteX9" fmla="*/ 616254 w 2485561"/>
              <a:gd name="connsiteY9" fmla="*/ 364567 h 1517683"/>
              <a:gd name="connsiteX10" fmla="*/ 1127147 w 2485561"/>
              <a:gd name="connsiteY10" fmla="*/ 794345 h 1517683"/>
              <a:gd name="connsiteX11" fmla="*/ 609565 w 2485561"/>
              <a:gd name="connsiteY11" fmla="*/ 367791 h 1517683"/>
              <a:gd name="connsiteX12" fmla="*/ 26885 w 2485561"/>
              <a:gd name="connsiteY12" fmla="*/ 740674 h 1517683"/>
              <a:gd name="connsiteX13" fmla="*/ 696948 w 2485561"/>
              <a:gd name="connsiteY13" fmla="*/ 1517583 h 1517683"/>
              <a:gd name="connsiteX0" fmla="*/ 696948 w 2485561"/>
              <a:gd name="connsiteY0" fmla="*/ 1517583 h 1517683"/>
              <a:gd name="connsiteX1" fmla="*/ 2055047 w 2485561"/>
              <a:gd name="connsiteY1" fmla="*/ 1510542 h 1517683"/>
              <a:gd name="connsiteX2" fmla="*/ 2479035 w 2485561"/>
              <a:gd name="connsiteY2" fmla="*/ 1040919 h 1517683"/>
              <a:gd name="connsiteX3" fmla="*/ 2262326 w 2485561"/>
              <a:gd name="connsiteY3" fmla="*/ 721729 h 1517683"/>
              <a:gd name="connsiteX4" fmla="*/ 2238917 w 2485561"/>
              <a:gd name="connsiteY4" fmla="*/ 775628 h 1517683"/>
              <a:gd name="connsiteX5" fmla="*/ 2142346 w 2485561"/>
              <a:gd name="connsiteY5" fmla="*/ 395289 h 1517683"/>
              <a:gd name="connsiteX6" fmla="*/ 1721776 w 2485561"/>
              <a:gd name="connsiteY6" fmla="*/ 358834 h 1517683"/>
              <a:gd name="connsiteX7" fmla="*/ 1674599 w 2485561"/>
              <a:gd name="connsiteY7" fmla="*/ 726544 h 1517683"/>
              <a:gd name="connsiteX8" fmla="*/ 1290381 w 2485561"/>
              <a:gd name="connsiteY8" fmla="*/ 17428 h 1517683"/>
              <a:gd name="connsiteX9" fmla="*/ 616254 w 2485561"/>
              <a:gd name="connsiteY9" fmla="*/ 364567 h 1517683"/>
              <a:gd name="connsiteX10" fmla="*/ 1127147 w 2485561"/>
              <a:gd name="connsiteY10" fmla="*/ 794345 h 1517683"/>
              <a:gd name="connsiteX11" fmla="*/ 609565 w 2485561"/>
              <a:gd name="connsiteY11" fmla="*/ 367791 h 1517683"/>
              <a:gd name="connsiteX12" fmla="*/ 26885 w 2485561"/>
              <a:gd name="connsiteY12" fmla="*/ 740674 h 1517683"/>
              <a:gd name="connsiteX13" fmla="*/ 696948 w 2485561"/>
              <a:gd name="connsiteY13" fmla="*/ 1517583 h 1517683"/>
              <a:gd name="connsiteX0" fmla="*/ 696948 w 2485561"/>
              <a:gd name="connsiteY0" fmla="*/ 1517583 h 1517683"/>
              <a:gd name="connsiteX1" fmla="*/ 2055047 w 2485561"/>
              <a:gd name="connsiteY1" fmla="*/ 1510542 h 1517683"/>
              <a:gd name="connsiteX2" fmla="*/ 2479035 w 2485561"/>
              <a:gd name="connsiteY2" fmla="*/ 1040919 h 1517683"/>
              <a:gd name="connsiteX3" fmla="*/ 2262326 w 2485561"/>
              <a:gd name="connsiteY3" fmla="*/ 691431 h 1517683"/>
              <a:gd name="connsiteX4" fmla="*/ 2238917 w 2485561"/>
              <a:gd name="connsiteY4" fmla="*/ 775628 h 1517683"/>
              <a:gd name="connsiteX5" fmla="*/ 2142346 w 2485561"/>
              <a:gd name="connsiteY5" fmla="*/ 395289 h 1517683"/>
              <a:gd name="connsiteX6" fmla="*/ 1721776 w 2485561"/>
              <a:gd name="connsiteY6" fmla="*/ 358834 h 1517683"/>
              <a:gd name="connsiteX7" fmla="*/ 1674599 w 2485561"/>
              <a:gd name="connsiteY7" fmla="*/ 726544 h 1517683"/>
              <a:gd name="connsiteX8" fmla="*/ 1290381 w 2485561"/>
              <a:gd name="connsiteY8" fmla="*/ 17428 h 1517683"/>
              <a:gd name="connsiteX9" fmla="*/ 616254 w 2485561"/>
              <a:gd name="connsiteY9" fmla="*/ 364567 h 1517683"/>
              <a:gd name="connsiteX10" fmla="*/ 1127147 w 2485561"/>
              <a:gd name="connsiteY10" fmla="*/ 794345 h 1517683"/>
              <a:gd name="connsiteX11" fmla="*/ 609565 w 2485561"/>
              <a:gd name="connsiteY11" fmla="*/ 367791 h 1517683"/>
              <a:gd name="connsiteX12" fmla="*/ 26885 w 2485561"/>
              <a:gd name="connsiteY12" fmla="*/ 740674 h 1517683"/>
              <a:gd name="connsiteX13" fmla="*/ 696948 w 2485561"/>
              <a:gd name="connsiteY13" fmla="*/ 1517583 h 1517683"/>
              <a:gd name="connsiteX0" fmla="*/ 696948 w 2485561"/>
              <a:gd name="connsiteY0" fmla="*/ 1517583 h 1517683"/>
              <a:gd name="connsiteX1" fmla="*/ 2055047 w 2485561"/>
              <a:gd name="connsiteY1" fmla="*/ 1510542 h 1517683"/>
              <a:gd name="connsiteX2" fmla="*/ 2479035 w 2485561"/>
              <a:gd name="connsiteY2" fmla="*/ 1040919 h 1517683"/>
              <a:gd name="connsiteX3" fmla="*/ 2262326 w 2485561"/>
              <a:gd name="connsiteY3" fmla="*/ 691431 h 1517683"/>
              <a:gd name="connsiteX4" fmla="*/ 2220738 w 2485561"/>
              <a:gd name="connsiteY4" fmla="*/ 781688 h 1517683"/>
              <a:gd name="connsiteX5" fmla="*/ 2142346 w 2485561"/>
              <a:gd name="connsiteY5" fmla="*/ 395289 h 1517683"/>
              <a:gd name="connsiteX6" fmla="*/ 1721776 w 2485561"/>
              <a:gd name="connsiteY6" fmla="*/ 358834 h 1517683"/>
              <a:gd name="connsiteX7" fmla="*/ 1674599 w 2485561"/>
              <a:gd name="connsiteY7" fmla="*/ 726544 h 1517683"/>
              <a:gd name="connsiteX8" fmla="*/ 1290381 w 2485561"/>
              <a:gd name="connsiteY8" fmla="*/ 17428 h 1517683"/>
              <a:gd name="connsiteX9" fmla="*/ 616254 w 2485561"/>
              <a:gd name="connsiteY9" fmla="*/ 364567 h 1517683"/>
              <a:gd name="connsiteX10" fmla="*/ 1127147 w 2485561"/>
              <a:gd name="connsiteY10" fmla="*/ 794345 h 1517683"/>
              <a:gd name="connsiteX11" fmla="*/ 609565 w 2485561"/>
              <a:gd name="connsiteY11" fmla="*/ 367791 h 1517683"/>
              <a:gd name="connsiteX12" fmla="*/ 26885 w 2485561"/>
              <a:gd name="connsiteY12" fmla="*/ 740674 h 1517683"/>
              <a:gd name="connsiteX13" fmla="*/ 696948 w 2485561"/>
              <a:gd name="connsiteY13" fmla="*/ 1517583 h 1517683"/>
              <a:gd name="connsiteX0" fmla="*/ 696948 w 2485561"/>
              <a:gd name="connsiteY0" fmla="*/ 1517583 h 1517683"/>
              <a:gd name="connsiteX1" fmla="*/ 2055047 w 2485561"/>
              <a:gd name="connsiteY1" fmla="*/ 1510542 h 1517683"/>
              <a:gd name="connsiteX2" fmla="*/ 2479035 w 2485561"/>
              <a:gd name="connsiteY2" fmla="*/ 1040919 h 1517683"/>
              <a:gd name="connsiteX3" fmla="*/ 2262326 w 2485561"/>
              <a:gd name="connsiteY3" fmla="*/ 691431 h 1517683"/>
              <a:gd name="connsiteX4" fmla="*/ 2220738 w 2485561"/>
              <a:gd name="connsiteY4" fmla="*/ 781688 h 1517683"/>
              <a:gd name="connsiteX5" fmla="*/ 2142346 w 2485561"/>
              <a:gd name="connsiteY5" fmla="*/ 395289 h 1517683"/>
              <a:gd name="connsiteX6" fmla="*/ 1721776 w 2485561"/>
              <a:gd name="connsiteY6" fmla="*/ 358834 h 1517683"/>
              <a:gd name="connsiteX7" fmla="*/ 1674599 w 2485561"/>
              <a:gd name="connsiteY7" fmla="*/ 726544 h 1517683"/>
              <a:gd name="connsiteX8" fmla="*/ 1290381 w 2485561"/>
              <a:gd name="connsiteY8" fmla="*/ 17428 h 1517683"/>
              <a:gd name="connsiteX9" fmla="*/ 616254 w 2485561"/>
              <a:gd name="connsiteY9" fmla="*/ 364567 h 1517683"/>
              <a:gd name="connsiteX10" fmla="*/ 1127147 w 2485561"/>
              <a:gd name="connsiteY10" fmla="*/ 794345 h 1517683"/>
              <a:gd name="connsiteX11" fmla="*/ 609565 w 2485561"/>
              <a:gd name="connsiteY11" fmla="*/ 367791 h 1517683"/>
              <a:gd name="connsiteX12" fmla="*/ 26885 w 2485561"/>
              <a:gd name="connsiteY12" fmla="*/ 740674 h 1517683"/>
              <a:gd name="connsiteX13" fmla="*/ 696948 w 2485561"/>
              <a:gd name="connsiteY13" fmla="*/ 1517583 h 1517683"/>
              <a:gd name="connsiteX0" fmla="*/ 696948 w 2485561"/>
              <a:gd name="connsiteY0" fmla="*/ 1517583 h 1517683"/>
              <a:gd name="connsiteX1" fmla="*/ 2055047 w 2485561"/>
              <a:gd name="connsiteY1" fmla="*/ 1510542 h 1517683"/>
              <a:gd name="connsiteX2" fmla="*/ 2479035 w 2485561"/>
              <a:gd name="connsiteY2" fmla="*/ 1040919 h 1517683"/>
              <a:gd name="connsiteX3" fmla="*/ 2262326 w 2485561"/>
              <a:gd name="connsiteY3" fmla="*/ 691431 h 1517683"/>
              <a:gd name="connsiteX4" fmla="*/ 2220738 w 2485561"/>
              <a:gd name="connsiteY4" fmla="*/ 781688 h 1517683"/>
              <a:gd name="connsiteX5" fmla="*/ 2142346 w 2485561"/>
              <a:gd name="connsiteY5" fmla="*/ 395289 h 1517683"/>
              <a:gd name="connsiteX6" fmla="*/ 1721776 w 2485561"/>
              <a:gd name="connsiteY6" fmla="*/ 358834 h 1517683"/>
              <a:gd name="connsiteX7" fmla="*/ 1674599 w 2485561"/>
              <a:gd name="connsiteY7" fmla="*/ 726544 h 1517683"/>
              <a:gd name="connsiteX8" fmla="*/ 1290381 w 2485561"/>
              <a:gd name="connsiteY8" fmla="*/ 17428 h 1517683"/>
              <a:gd name="connsiteX9" fmla="*/ 616254 w 2485561"/>
              <a:gd name="connsiteY9" fmla="*/ 364567 h 1517683"/>
              <a:gd name="connsiteX10" fmla="*/ 1127147 w 2485561"/>
              <a:gd name="connsiteY10" fmla="*/ 794345 h 1517683"/>
              <a:gd name="connsiteX11" fmla="*/ 609565 w 2485561"/>
              <a:gd name="connsiteY11" fmla="*/ 367791 h 1517683"/>
              <a:gd name="connsiteX12" fmla="*/ 26885 w 2485561"/>
              <a:gd name="connsiteY12" fmla="*/ 740674 h 1517683"/>
              <a:gd name="connsiteX13" fmla="*/ 696948 w 2485561"/>
              <a:gd name="connsiteY13" fmla="*/ 1517583 h 1517683"/>
              <a:gd name="connsiteX0" fmla="*/ 696948 w 2485561"/>
              <a:gd name="connsiteY0" fmla="*/ 1517583 h 1517683"/>
              <a:gd name="connsiteX1" fmla="*/ 2055047 w 2485561"/>
              <a:gd name="connsiteY1" fmla="*/ 1510542 h 1517683"/>
              <a:gd name="connsiteX2" fmla="*/ 2479035 w 2485561"/>
              <a:gd name="connsiteY2" fmla="*/ 1040919 h 1517683"/>
              <a:gd name="connsiteX3" fmla="*/ 2262326 w 2485561"/>
              <a:gd name="connsiteY3" fmla="*/ 691431 h 1517683"/>
              <a:gd name="connsiteX4" fmla="*/ 2190440 w 2485561"/>
              <a:gd name="connsiteY4" fmla="*/ 799867 h 1517683"/>
              <a:gd name="connsiteX5" fmla="*/ 2142346 w 2485561"/>
              <a:gd name="connsiteY5" fmla="*/ 395289 h 1517683"/>
              <a:gd name="connsiteX6" fmla="*/ 1721776 w 2485561"/>
              <a:gd name="connsiteY6" fmla="*/ 358834 h 1517683"/>
              <a:gd name="connsiteX7" fmla="*/ 1674599 w 2485561"/>
              <a:gd name="connsiteY7" fmla="*/ 726544 h 1517683"/>
              <a:gd name="connsiteX8" fmla="*/ 1290381 w 2485561"/>
              <a:gd name="connsiteY8" fmla="*/ 17428 h 1517683"/>
              <a:gd name="connsiteX9" fmla="*/ 616254 w 2485561"/>
              <a:gd name="connsiteY9" fmla="*/ 364567 h 1517683"/>
              <a:gd name="connsiteX10" fmla="*/ 1127147 w 2485561"/>
              <a:gd name="connsiteY10" fmla="*/ 794345 h 1517683"/>
              <a:gd name="connsiteX11" fmla="*/ 609565 w 2485561"/>
              <a:gd name="connsiteY11" fmla="*/ 367791 h 1517683"/>
              <a:gd name="connsiteX12" fmla="*/ 26885 w 2485561"/>
              <a:gd name="connsiteY12" fmla="*/ 740674 h 1517683"/>
              <a:gd name="connsiteX13" fmla="*/ 696948 w 2485561"/>
              <a:gd name="connsiteY13" fmla="*/ 1517583 h 1517683"/>
              <a:gd name="connsiteX0" fmla="*/ 696948 w 2485561"/>
              <a:gd name="connsiteY0" fmla="*/ 1517583 h 1517683"/>
              <a:gd name="connsiteX1" fmla="*/ 2055047 w 2485561"/>
              <a:gd name="connsiteY1" fmla="*/ 1510542 h 1517683"/>
              <a:gd name="connsiteX2" fmla="*/ 2479035 w 2485561"/>
              <a:gd name="connsiteY2" fmla="*/ 1040919 h 1517683"/>
              <a:gd name="connsiteX3" fmla="*/ 2341101 w 2485561"/>
              <a:gd name="connsiteY3" fmla="*/ 697491 h 1517683"/>
              <a:gd name="connsiteX4" fmla="*/ 2190440 w 2485561"/>
              <a:gd name="connsiteY4" fmla="*/ 799867 h 1517683"/>
              <a:gd name="connsiteX5" fmla="*/ 2142346 w 2485561"/>
              <a:gd name="connsiteY5" fmla="*/ 395289 h 1517683"/>
              <a:gd name="connsiteX6" fmla="*/ 1721776 w 2485561"/>
              <a:gd name="connsiteY6" fmla="*/ 358834 h 1517683"/>
              <a:gd name="connsiteX7" fmla="*/ 1674599 w 2485561"/>
              <a:gd name="connsiteY7" fmla="*/ 726544 h 1517683"/>
              <a:gd name="connsiteX8" fmla="*/ 1290381 w 2485561"/>
              <a:gd name="connsiteY8" fmla="*/ 17428 h 1517683"/>
              <a:gd name="connsiteX9" fmla="*/ 616254 w 2485561"/>
              <a:gd name="connsiteY9" fmla="*/ 364567 h 1517683"/>
              <a:gd name="connsiteX10" fmla="*/ 1127147 w 2485561"/>
              <a:gd name="connsiteY10" fmla="*/ 794345 h 1517683"/>
              <a:gd name="connsiteX11" fmla="*/ 609565 w 2485561"/>
              <a:gd name="connsiteY11" fmla="*/ 367791 h 1517683"/>
              <a:gd name="connsiteX12" fmla="*/ 26885 w 2485561"/>
              <a:gd name="connsiteY12" fmla="*/ 740674 h 1517683"/>
              <a:gd name="connsiteX13" fmla="*/ 696948 w 2485561"/>
              <a:gd name="connsiteY13" fmla="*/ 1517583 h 1517683"/>
              <a:gd name="connsiteX0" fmla="*/ 696948 w 2485561"/>
              <a:gd name="connsiteY0" fmla="*/ 1517583 h 1517683"/>
              <a:gd name="connsiteX1" fmla="*/ 2055047 w 2485561"/>
              <a:gd name="connsiteY1" fmla="*/ 1510542 h 1517683"/>
              <a:gd name="connsiteX2" fmla="*/ 2479035 w 2485561"/>
              <a:gd name="connsiteY2" fmla="*/ 1040919 h 1517683"/>
              <a:gd name="connsiteX3" fmla="*/ 2341101 w 2485561"/>
              <a:gd name="connsiteY3" fmla="*/ 697491 h 1517683"/>
              <a:gd name="connsiteX4" fmla="*/ 2190440 w 2485561"/>
              <a:gd name="connsiteY4" fmla="*/ 799867 h 1517683"/>
              <a:gd name="connsiteX5" fmla="*/ 2142346 w 2485561"/>
              <a:gd name="connsiteY5" fmla="*/ 395289 h 1517683"/>
              <a:gd name="connsiteX6" fmla="*/ 1721776 w 2485561"/>
              <a:gd name="connsiteY6" fmla="*/ 358834 h 1517683"/>
              <a:gd name="connsiteX7" fmla="*/ 1674599 w 2485561"/>
              <a:gd name="connsiteY7" fmla="*/ 726544 h 1517683"/>
              <a:gd name="connsiteX8" fmla="*/ 1290381 w 2485561"/>
              <a:gd name="connsiteY8" fmla="*/ 17428 h 1517683"/>
              <a:gd name="connsiteX9" fmla="*/ 616254 w 2485561"/>
              <a:gd name="connsiteY9" fmla="*/ 364567 h 1517683"/>
              <a:gd name="connsiteX10" fmla="*/ 1127147 w 2485561"/>
              <a:gd name="connsiteY10" fmla="*/ 794345 h 1517683"/>
              <a:gd name="connsiteX11" fmla="*/ 609565 w 2485561"/>
              <a:gd name="connsiteY11" fmla="*/ 367791 h 1517683"/>
              <a:gd name="connsiteX12" fmla="*/ 26885 w 2485561"/>
              <a:gd name="connsiteY12" fmla="*/ 740674 h 1517683"/>
              <a:gd name="connsiteX13" fmla="*/ 696948 w 2485561"/>
              <a:gd name="connsiteY13" fmla="*/ 1517583 h 1517683"/>
              <a:gd name="connsiteX0" fmla="*/ 696948 w 2485561"/>
              <a:gd name="connsiteY0" fmla="*/ 1517583 h 1517683"/>
              <a:gd name="connsiteX1" fmla="*/ 2055047 w 2485561"/>
              <a:gd name="connsiteY1" fmla="*/ 1510542 h 1517683"/>
              <a:gd name="connsiteX2" fmla="*/ 2479035 w 2485561"/>
              <a:gd name="connsiteY2" fmla="*/ 1040919 h 1517683"/>
              <a:gd name="connsiteX3" fmla="*/ 2341101 w 2485561"/>
              <a:gd name="connsiteY3" fmla="*/ 697491 h 1517683"/>
              <a:gd name="connsiteX4" fmla="*/ 2190440 w 2485561"/>
              <a:gd name="connsiteY4" fmla="*/ 799867 h 1517683"/>
              <a:gd name="connsiteX5" fmla="*/ 2142346 w 2485561"/>
              <a:gd name="connsiteY5" fmla="*/ 395289 h 1517683"/>
              <a:gd name="connsiteX6" fmla="*/ 1721776 w 2485561"/>
              <a:gd name="connsiteY6" fmla="*/ 358834 h 1517683"/>
              <a:gd name="connsiteX7" fmla="*/ 1674599 w 2485561"/>
              <a:gd name="connsiteY7" fmla="*/ 726544 h 1517683"/>
              <a:gd name="connsiteX8" fmla="*/ 1290381 w 2485561"/>
              <a:gd name="connsiteY8" fmla="*/ 17428 h 1517683"/>
              <a:gd name="connsiteX9" fmla="*/ 616254 w 2485561"/>
              <a:gd name="connsiteY9" fmla="*/ 364567 h 1517683"/>
              <a:gd name="connsiteX10" fmla="*/ 1127147 w 2485561"/>
              <a:gd name="connsiteY10" fmla="*/ 794345 h 1517683"/>
              <a:gd name="connsiteX11" fmla="*/ 609565 w 2485561"/>
              <a:gd name="connsiteY11" fmla="*/ 367791 h 1517683"/>
              <a:gd name="connsiteX12" fmla="*/ 26885 w 2485561"/>
              <a:gd name="connsiteY12" fmla="*/ 740674 h 1517683"/>
              <a:gd name="connsiteX13" fmla="*/ 696948 w 2485561"/>
              <a:gd name="connsiteY13" fmla="*/ 1517583 h 1517683"/>
              <a:gd name="connsiteX0" fmla="*/ 696948 w 2526440"/>
              <a:gd name="connsiteY0" fmla="*/ 1517583 h 1517683"/>
              <a:gd name="connsiteX1" fmla="*/ 2055047 w 2526440"/>
              <a:gd name="connsiteY1" fmla="*/ 1510542 h 1517683"/>
              <a:gd name="connsiteX2" fmla="*/ 2521453 w 2526440"/>
              <a:gd name="connsiteY2" fmla="*/ 1028800 h 1517683"/>
              <a:gd name="connsiteX3" fmla="*/ 2341101 w 2526440"/>
              <a:gd name="connsiteY3" fmla="*/ 697491 h 1517683"/>
              <a:gd name="connsiteX4" fmla="*/ 2190440 w 2526440"/>
              <a:gd name="connsiteY4" fmla="*/ 799867 h 1517683"/>
              <a:gd name="connsiteX5" fmla="*/ 2142346 w 2526440"/>
              <a:gd name="connsiteY5" fmla="*/ 395289 h 1517683"/>
              <a:gd name="connsiteX6" fmla="*/ 1721776 w 2526440"/>
              <a:gd name="connsiteY6" fmla="*/ 358834 h 1517683"/>
              <a:gd name="connsiteX7" fmla="*/ 1674599 w 2526440"/>
              <a:gd name="connsiteY7" fmla="*/ 726544 h 1517683"/>
              <a:gd name="connsiteX8" fmla="*/ 1290381 w 2526440"/>
              <a:gd name="connsiteY8" fmla="*/ 17428 h 1517683"/>
              <a:gd name="connsiteX9" fmla="*/ 616254 w 2526440"/>
              <a:gd name="connsiteY9" fmla="*/ 364567 h 1517683"/>
              <a:gd name="connsiteX10" fmla="*/ 1127147 w 2526440"/>
              <a:gd name="connsiteY10" fmla="*/ 794345 h 1517683"/>
              <a:gd name="connsiteX11" fmla="*/ 609565 w 2526440"/>
              <a:gd name="connsiteY11" fmla="*/ 367791 h 1517683"/>
              <a:gd name="connsiteX12" fmla="*/ 26885 w 2526440"/>
              <a:gd name="connsiteY12" fmla="*/ 740674 h 1517683"/>
              <a:gd name="connsiteX13" fmla="*/ 696948 w 2526440"/>
              <a:gd name="connsiteY13" fmla="*/ 1517583 h 1517683"/>
              <a:gd name="connsiteX0" fmla="*/ 696948 w 2526440"/>
              <a:gd name="connsiteY0" fmla="*/ 1517583 h 1517683"/>
              <a:gd name="connsiteX1" fmla="*/ 2055047 w 2526440"/>
              <a:gd name="connsiteY1" fmla="*/ 1510542 h 1517683"/>
              <a:gd name="connsiteX2" fmla="*/ 2521453 w 2526440"/>
              <a:gd name="connsiteY2" fmla="*/ 1028800 h 1517683"/>
              <a:gd name="connsiteX3" fmla="*/ 2347161 w 2526440"/>
              <a:gd name="connsiteY3" fmla="*/ 770207 h 1517683"/>
              <a:gd name="connsiteX4" fmla="*/ 2190440 w 2526440"/>
              <a:gd name="connsiteY4" fmla="*/ 799867 h 1517683"/>
              <a:gd name="connsiteX5" fmla="*/ 2142346 w 2526440"/>
              <a:gd name="connsiteY5" fmla="*/ 395289 h 1517683"/>
              <a:gd name="connsiteX6" fmla="*/ 1721776 w 2526440"/>
              <a:gd name="connsiteY6" fmla="*/ 358834 h 1517683"/>
              <a:gd name="connsiteX7" fmla="*/ 1674599 w 2526440"/>
              <a:gd name="connsiteY7" fmla="*/ 726544 h 1517683"/>
              <a:gd name="connsiteX8" fmla="*/ 1290381 w 2526440"/>
              <a:gd name="connsiteY8" fmla="*/ 17428 h 1517683"/>
              <a:gd name="connsiteX9" fmla="*/ 616254 w 2526440"/>
              <a:gd name="connsiteY9" fmla="*/ 364567 h 1517683"/>
              <a:gd name="connsiteX10" fmla="*/ 1127147 w 2526440"/>
              <a:gd name="connsiteY10" fmla="*/ 794345 h 1517683"/>
              <a:gd name="connsiteX11" fmla="*/ 609565 w 2526440"/>
              <a:gd name="connsiteY11" fmla="*/ 367791 h 1517683"/>
              <a:gd name="connsiteX12" fmla="*/ 26885 w 2526440"/>
              <a:gd name="connsiteY12" fmla="*/ 740674 h 1517683"/>
              <a:gd name="connsiteX13" fmla="*/ 696948 w 2526440"/>
              <a:gd name="connsiteY13" fmla="*/ 1517583 h 1517683"/>
              <a:gd name="connsiteX0" fmla="*/ 696948 w 2526440"/>
              <a:gd name="connsiteY0" fmla="*/ 1517583 h 1517683"/>
              <a:gd name="connsiteX1" fmla="*/ 2055047 w 2526440"/>
              <a:gd name="connsiteY1" fmla="*/ 1510542 h 1517683"/>
              <a:gd name="connsiteX2" fmla="*/ 2521453 w 2526440"/>
              <a:gd name="connsiteY2" fmla="*/ 1028800 h 1517683"/>
              <a:gd name="connsiteX3" fmla="*/ 2347161 w 2526440"/>
              <a:gd name="connsiteY3" fmla="*/ 770207 h 1517683"/>
              <a:gd name="connsiteX4" fmla="*/ 2190440 w 2526440"/>
              <a:gd name="connsiteY4" fmla="*/ 799867 h 1517683"/>
              <a:gd name="connsiteX5" fmla="*/ 2142346 w 2526440"/>
              <a:gd name="connsiteY5" fmla="*/ 395289 h 1517683"/>
              <a:gd name="connsiteX6" fmla="*/ 1721776 w 2526440"/>
              <a:gd name="connsiteY6" fmla="*/ 358834 h 1517683"/>
              <a:gd name="connsiteX7" fmla="*/ 1674599 w 2526440"/>
              <a:gd name="connsiteY7" fmla="*/ 726544 h 1517683"/>
              <a:gd name="connsiteX8" fmla="*/ 1290381 w 2526440"/>
              <a:gd name="connsiteY8" fmla="*/ 17428 h 1517683"/>
              <a:gd name="connsiteX9" fmla="*/ 616254 w 2526440"/>
              <a:gd name="connsiteY9" fmla="*/ 364567 h 1517683"/>
              <a:gd name="connsiteX10" fmla="*/ 1127147 w 2526440"/>
              <a:gd name="connsiteY10" fmla="*/ 794345 h 1517683"/>
              <a:gd name="connsiteX11" fmla="*/ 609565 w 2526440"/>
              <a:gd name="connsiteY11" fmla="*/ 367791 h 1517683"/>
              <a:gd name="connsiteX12" fmla="*/ 26885 w 2526440"/>
              <a:gd name="connsiteY12" fmla="*/ 740674 h 1517683"/>
              <a:gd name="connsiteX13" fmla="*/ 696948 w 2526440"/>
              <a:gd name="connsiteY13" fmla="*/ 1517583 h 1517683"/>
              <a:gd name="connsiteX0" fmla="*/ 696948 w 2526440"/>
              <a:gd name="connsiteY0" fmla="*/ 1517583 h 1517683"/>
              <a:gd name="connsiteX1" fmla="*/ 2055047 w 2526440"/>
              <a:gd name="connsiteY1" fmla="*/ 1510542 h 1517683"/>
              <a:gd name="connsiteX2" fmla="*/ 2521453 w 2526440"/>
              <a:gd name="connsiteY2" fmla="*/ 1028800 h 1517683"/>
              <a:gd name="connsiteX3" fmla="*/ 2347161 w 2526440"/>
              <a:gd name="connsiteY3" fmla="*/ 770207 h 1517683"/>
              <a:gd name="connsiteX4" fmla="*/ 2190440 w 2526440"/>
              <a:gd name="connsiteY4" fmla="*/ 799867 h 1517683"/>
              <a:gd name="connsiteX5" fmla="*/ 2142346 w 2526440"/>
              <a:gd name="connsiteY5" fmla="*/ 395289 h 1517683"/>
              <a:gd name="connsiteX6" fmla="*/ 1721776 w 2526440"/>
              <a:gd name="connsiteY6" fmla="*/ 358834 h 1517683"/>
              <a:gd name="connsiteX7" fmla="*/ 1674599 w 2526440"/>
              <a:gd name="connsiteY7" fmla="*/ 726544 h 1517683"/>
              <a:gd name="connsiteX8" fmla="*/ 1290381 w 2526440"/>
              <a:gd name="connsiteY8" fmla="*/ 17428 h 1517683"/>
              <a:gd name="connsiteX9" fmla="*/ 616254 w 2526440"/>
              <a:gd name="connsiteY9" fmla="*/ 364567 h 1517683"/>
              <a:gd name="connsiteX10" fmla="*/ 1127147 w 2526440"/>
              <a:gd name="connsiteY10" fmla="*/ 794345 h 1517683"/>
              <a:gd name="connsiteX11" fmla="*/ 609565 w 2526440"/>
              <a:gd name="connsiteY11" fmla="*/ 367791 h 1517683"/>
              <a:gd name="connsiteX12" fmla="*/ 26885 w 2526440"/>
              <a:gd name="connsiteY12" fmla="*/ 740674 h 1517683"/>
              <a:gd name="connsiteX13" fmla="*/ 696948 w 2526440"/>
              <a:gd name="connsiteY13" fmla="*/ 1517583 h 1517683"/>
              <a:gd name="connsiteX0" fmla="*/ 696948 w 2526440"/>
              <a:gd name="connsiteY0" fmla="*/ 1517583 h 1517683"/>
              <a:gd name="connsiteX1" fmla="*/ 2055047 w 2526440"/>
              <a:gd name="connsiteY1" fmla="*/ 1510542 h 1517683"/>
              <a:gd name="connsiteX2" fmla="*/ 2521453 w 2526440"/>
              <a:gd name="connsiteY2" fmla="*/ 1028800 h 1517683"/>
              <a:gd name="connsiteX3" fmla="*/ 2347161 w 2526440"/>
              <a:gd name="connsiteY3" fmla="*/ 770207 h 1517683"/>
              <a:gd name="connsiteX4" fmla="*/ 2190440 w 2526440"/>
              <a:gd name="connsiteY4" fmla="*/ 799867 h 1517683"/>
              <a:gd name="connsiteX5" fmla="*/ 2142346 w 2526440"/>
              <a:gd name="connsiteY5" fmla="*/ 395289 h 1517683"/>
              <a:gd name="connsiteX6" fmla="*/ 1721776 w 2526440"/>
              <a:gd name="connsiteY6" fmla="*/ 358834 h 1517683"/>
              <a:gd name="connsiteX7" fmla="*/ 1674599 w 2526440"/>
              <a:gd name="connsiteY7" fmla="*/ 726544 h 1517683"/>
              <a:gd name="connsiteX8" fmla="*/ 1290381 w 2526440"/>
              <a:gd name="connsiteY8" fmla="*/ 17428 h 1517683"/>
              <a:gd name="connsiteX9" fmla="*/ 616254 w 2526440"/>
              <a:gd name="connsiteY9" fmla="*/ 364567 h 1517683"/>
              <a:gd name="connsiteX10" fmla="*/ 1127147 w 2526440"/>
              <a:gd name="connsiteY10" fmla="*/ 794345 h 1517683"/>
              <a:gd name="connsiteX11" fmla="*/ 609565 w 2526440"/>
              <a:gd name="connsiteY11" fmla="*/ 367791 h 1517683"/>
              <a:gd name="connsiteX12" fmla="*/ 26885 w 2526440"/>
              <a:gd name="connsiteY12" fmla="*/ 740674 h 1517683"/>
              <a:gd name="connsiteX13" fmla="*/ 696948 w 2526440"/>
              <a:gd name="connsiteY13" fmla="*/ 1517583 h 1517683"/>
              <a:gd name="connsiteX0" fmla="*/ 696948 w 2526440"/>
              <a:gd name="connsiteY0" fmla="*/ 1517583 h 1517683"/>
              <a:gd name="connsiteX1" fmla="*/ 2055047 w 2526440"/>
              <a:gd name="connsiteY1" fmla="*/ 1510542 h 1517683"/>
              <a:gd name="connsiteX2" fmla="*/ 2521453 w 2526440"/>
              <a:gd name="connsiteY2" fmla="*/ 1028800 h 1517683"/>
              <a:gd name="connsiteX3" fmla="*/ 2347161 w 2526440"/>
              <a:gd name="connsiteY3" fmla="*/ 770207 h 1517683"/>
              <a:gd name="connsiteX4" fmla="*/ 2190440 w 2526440"/>
              <a:gd name="connsiteY4" fmla="*/ 799867 h 1517683"/>
              <a:gd name="connsiteX5" fmla="*/ 2142346 w 2526440"/>
              <a:gd name="connsiteY5" fmla="*/ 395289 h 1517683"/>
              <a:gd name="connsiteX6" fmla="*/ 1721776 w 2526440"/>
              <a:gd name="connsiteY6" fmla="*/ 358834 h 1517683"/>
              <a:gd name="connsiteX7" fmla="*/ 1674599 w 2526440"/>
              <a:gd name="connsiteY7" fmla="*/ 726544 h 1517683"/>
              <a:gd name="connsiteX8" fmla="*/ 1290381 w 2526440"/>
              <a:gd name="connsiteY8" fmla="*/ 17428 h 1517683"/>
              <a:gd name="connsiteX9" fmla="*/ 616254 w 2526440"/>
              <a:gd name="connsiteY9" fmla="*/ 364567 h 1517683"/>
              <a:gd name="connsiteX10" fmla="*/ 1127147 w 2526440"/>
              <a:gd name="connsiteY10" fmla="*/ 794345 h 1517683"/>
              <a:gd name="connsiteX11" fmla="*/ 609565 w 2526440"/>
              <a:gd name="connsiteY11" fmla="*/ 367791 h 1517683"/>
              <a:gd name="connsiteX12" fmla="*/ 26885 w 2526440"/>
              <a:gd name="connsiteY12" fmla="*/ 740674 h 1517683"/>
              <a:gd name="connsiteX13" fmla="*/ 696948 w 2526440"/>
              <a:gd name="connsiteY13" fmla="*/ 1517583 h 1517683"/>
              <a:gd name="connsiteX0" fmla="*/ 696948 w 2526440"/>
              <a:gd name="connsiteY0" fmla="*/ 1517583 h 1517683"/>
              <a:gd name="connsiteX1" fmla="*/ 2055047 w 2526440"/>
              <a:gd name="connsiteY1" fmla="*/ 1510542 h 1517683"/>
              <a:gd name="connsiteX2" fmla="*/ 2521453 w 2526440"/>
              <a:gd name="connsiteY2" fmla="*/ 1028800 h 1517683"/>
              <a:gd name="connsiteX3" fmla="*/ 2347161 w 2526440"/>
              <a:gd name="connsiteY3" fmla="*/ 770207 h 1517683"/>
              <a:gd name="connsiteX4" fmla="*/ 2190440 w 2526440"/>
              <a:gd name="connsiteY4" fmla="*/ 799867 h 1517683"/>
              <a:gd name="connsiteX5" fmla="*/ 2142346 w 2526440"/>
              <a:gd name="connsiteY5" fmla="*/ 395289 h 1517683"/>
              <a:gd name="connsiteX6" fmla="*/ 1721776 w 2526440"/>
              <a:gd name="connsiteY6" fmla="*/ 358834 h 1517683"/>
              <a:gd name="connsiteX7" fmla="*/ 1674599 w 2526440"/>
              <a:gd name="connsiteY7" fmla="*/ 726544 h 1517683"/>
              <a:gd name="connsiteX8" fmla="*/ 1290381 w 2526440"/>
              <a:gd name="connsiteY8" fmla="*/ 17428 h 1517683"/>
              <a:gd name="connsiteX9" fmla="*/ 616254 w 2526440"/>
              <a:gd name="connsiteY9" fmla="*/ 364567 h 1517683"/>
              <a:gd name="connsiteX10" fmla="*/ 1127147 w 2526440"/>
              <a:gd name="connsiteY10" fmla="*/ 794345 h 1517683"/>
              <a:gd name="connsiteX11" fmla="*/ 609565 w 2526440"/>
              <a:gd name="connsiteY11" fmla="*/ 367791 h 1517683"/>
              <a:gd name="connsiteX12" fmla="*/ 26885 w 2526440"/>
              <a:gd name="connsiteY12" fmla="*/ 740674 h 1517683"/>
              <a:gd name="connsiteX13" fmla="*/ 696948 w 2526440"/>
              <a:gd name="connsiteY13" fmla="*/ 1517583 h 1517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26440" h="1517683">
                <a:moveTo>
                  <a:pt x="696948" y="1517583"/>
                </a:moveTo>
                <a:lnTo>
                  <a:pt x="2055047" y="1510542"/>
                </a:lnTo>
                <a:cubicBezTo>
                  <a:pt x="2429615" y="1503751"/>
                  <a:pt x="2554101" y="1207859"/>
                  <a:pt x="2521453" y="1028800"/>
                </a:cubicBezTo>
                <a:cubicBezTo>
                  <a:pt x="2506695" y="843051"/>
                  <a:pt x="2449201" y="801959"/>
                  <a:pt x="2347161" y="770207"/>
                </a:cubicBezTo>
                <a:cubicBezTo>
                  <a:pt x="2197270" y="723566"/>
                  <a:pt x="2124856" y="935464"/>
                  <a:pt x="2190440" y="799867"/>
                </a:cubicBezTo>
                <a:cubicBezTo>
                  <a:pt x="2234542" y="734587"/>
                  <a:pt x="2245581" y="472540"/>
                  <a:pt x="2142346" y="395289"/>
                </a:cubicBezTo>
                <a:cubicBezTo>
                  <a:pt x="2044729" y="314397"/>
                  <a:pt x="1898493" y="240092"/>
                  <a:pt x="1721776" y="358834"/>
                </a:cubicBezTo>
                <a:cubicBezTo>
                  <a:pt x="1756627" y="497910"/>
                  <a:pt x="1771885" y="555755"/>
                  <a:pt x="1674599" y="726544"/>
                </a:cubicBezTo>
                <a:cubicBezTo>
                  <a:pt x="1824943" y="476673"/>
                  <a:pt x="1779588" y="188015"/>
                  <a:pt x="1290381" y="17428"/>
                </a:cubicBezTo>
                <a:cubicBezTo>
                  <a:pt x="1048053" y="-57138"/>
                  <a:pt x="678873" y="116715"/>
                  <a:pt x="616254" y="364567"/>
                </a:cubicBezTo>
                <a:cubicBezTo>
                  <a:pt x="801129" y="403135"/>
                  <a:pt x="1029735" y="461579"/>
                  <a:pt x="1127147" y="794345"/>
                </a:cubicBezTo>
                <a:cubicBezTo>
                  <a:pt x="1070372" y="588809"/>
                  <a:pt x="907572" y="395952"/>
                  <a:pt x="609565" y="367791"/>
                </a:cubicBezTo>
                <a:cubicBezTo>
                  <a:pt x="363240" y="347581"/>
                  <a:pt x="99786" y="553680"/>
                  <a:pt x="26885" y="740674"/>
                </a:cubicBezTo>
                <a:cubicBezTo>
                  <a:pt x="-86365" y="1122891"/>
                  <a:pt x="162167" y="1524982"/>
                  <a:pt x="696948" y="1517583"/>
                </a:cubicBezTo>
                <a:close/>
              </a:path>
            </a:pathLst>
          </a:custGeom>
          <a:noFill/>
          <a:ln w="50800">
            <a:solidFill>
              <a:schemeClr val="bg1">
                <a:alpha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9B18429D-1A6A-4457-8202-88AEC948CD27}"/>
              </a:ext>
            </a:extLst>
          </p:cNvPr>
          <p:cNvGrpSpPr/>
          <p:nvPr/>
        </p:nvGrpSpPr>
        <p:grpSpPr>
          <a:xfrm rot="20275744" flipH="1">
            <a:off x="7644597" y="1563322"/>
            <a:ext cx="1256602" cy="1424069"/>
            <a:chOff x="5365048" y="479821"/>
            <a:chExt cx="8036930" cy="9108010"/>
          </a:xfrm>
          <a:solidFill>
            <a:schemeClr val="accent1"/>
          </a:solidFill>
          <a:effectLst/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4453BCD8-A084-499C-9BD8-C13F32E512A5}"/>
                </a:ext>
              </a:extLst>
            </p:cNvPr>
            <p:cNvSpPr/>
            <p:nvPr/>
          </p:nvSpPr>
          <p:spPr>
            <a:xfrm>
              <a:off x="11674969" y="8268753"/>
              <a:ext cx="1052700" cy="1319078"/>
            </a:xfrm>
            <a:custGeom>
              <a:avLst/>
              <a:gdLst>
                <a:gd name="connsiteX0" fmla="*/ 0 w 266700"/>
                <a:gd name="connsiteY0" fmla="*/ 0 h 438150"/>
                <a:gd name="connsiteX1" fmla="*/ 19050 w 266700"/>
                <a:gd name="connsiteY1" fmla="*/ 438150 h 438150"/>
                <a:gd name="connsiteX2" fmla="*/ 266700 w 266700"/>
                <a:gd name="connsiteY2" fmla="*/ 76200 h 438150"/>
                <a:gd name="connsiteX3" fmla="*/ 0 w 266700"/>
                <a:gd name="connsiteY3" fmla="*/ 0 h 438150"/>
                <a:gd name="connsiteX0" fmla="*/ 0 w 366579"/>
                <a:gd name="connsiteY0" fmla="*/ 0 h 459339"/>
                <a:gd name="connsiteX1" fmla="*/ 366579 w 366579"/>
                <a:gd name="connsiteY1" fmla="*/ 459339 h 459339"/>
                <a:gd name="connsiteX2" fmla="*/ 266700 w 366579"/>
                <a:gd name="connsiteY2" fmla="*/ 76200 h 459339"/>
                <a:gd name="connsiteX3" fmla="*/ 0 w 366579"/>
                <a:gd name="connsiteY3" fmla="*/ 0 h 45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6579" h="459339">
                  <a:moveTo>
                    <a:pt x="0" y="0"/>
                  </a:moveTo>
                  <a:lnTo>
                    <a:pt x="366579" y="459339"/>
                  </a:lnTo>
                  <a:lnTo>
                    <a:pt x="266700" y="762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200">
                <a:solidFill>
                  <a:schemeClr val="accent4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2FD8860E-9869-4EFD-92E9-E93AA3E33478}"/>
                </a:ext>
              </a:extLst>
            </p:cNvPr>
            <p:cNvSpPr/>
            <p:nvPr/>
          </p:nvSpPr>
          <p:spPr>
            <a:xfrm>
              <a:off x="9107326" y="6879846"/>
              <a:ext cx="3333521" cy="1613816"/>
            </a:xfrm>
            <a:custGeom>
              <a:avLst/>
              <a:gdLst>
                <a:gd name="connsiteX0" fmla="*/ 1219200 w 1219200"/>
                <a:gd name="connsiteY0" fmla="*/ 561975 h 561975"/>
                <a:gd name="connsiteX1" fmla="*/ 438150 w 1219200"/>
                <a:gd name="connsiteY1" fmla="*/ 0 h 561975"/>
                <a:gd name="connsiteX2" fmla="*/ 0 w 1219200"/>
                <a:gd name="connsiteY2" fmla="*/ 361950 h 561975"/>
                <a:gd name="connsiteX3" fmla="*/ 1219200 w 1219200"/>
                <a:gd name="connsiteY3" fmla="*/ 561975 h 561975"/>
                <a:gd name="connsiteX0" fmla="*/ 1158170 w 1158170"/>
                <a:gd name="connsiteY0" fmla="*/ 561975 h 561975"/>
                <a:gd name="connsiteX1" fmla="*/ 377120 w 1158170"/>
                <a:gd name="connsiteY1" fmla="*/ 0 h 561975"/>
                <a:gd name="connsiteX2" fmla="*/ 0 w 1158170"/>
                <a:gd name="connsiteY2" fmla="*/ 375217 h 561975"/>
                <a:gd name="connsiteX3" fmla="*/ 1158170 w 1158170"/>
                <a:gd name="connsiteY3" fmla="*/ 561975 h 561975"/>
                <a:gd name="connsiteX0" fmla="*/ 1160823 w 1160823"/>
                <a:gd name="connsiteY0" fmla="*/ 561975 h 561975"/>
                <a:gd name="connsiteX1" fmla="*/ 379773 w 1160823"/>
                <a:gd name="connsiteY1" fmla="*/ 0 h 561975"/>
                <a:gd name="connsiteX2" fmla="*/ 0 w 1160823"/>
                <a:gd name="connsiteY2" fmla="*/ 367257 h 561975"/>
                <a:gd name="connsiteX3" fmla="*/ 1160823 w 1160823"/>
                <a:gd name="connsiteY3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823" h="561975">
                  <a:moveTo>
                    <a:pt x="1160823" y="561975"/>
                  </a:moveTo>
                  <a:lnTo>
                    <a:pt x="379773" y="0"/>
                  </a:lnTo>
                  <a:lnTo>
                    <a:pt x="0" y="367257"/>
                  </a:lnTo>
                  <a:lnTo>
                    <a:pt x="1160823" y="561975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200">
                <a:solidFill>
                  <a:schemeClr val="accent4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B770DFA6-4D67-41DA-B787-556B5BBD8157}"/>
                </a:ext>
              </a:extLst>
            </p:cNvPr>
            <p:cNvSpPr/>
            <p:nvPr/>
          </p:nvSpPr>
          <p:spPr>
            <a:xfrm>
              <a:off x="5365048" y="5540922"/>
              <a:ext cx="1132617" cy="452885"/>
            </a:xfrm>
            <a:custGeom>
              <a:avLst/>
              <a:gdLst>
                <a:gd name="connsiteX0" fmla="*/ 133350 w 276225"/>
                <a:gd name="connsiteY0" fmla="*/ 0 h 200025"/>
                <a:gd name="connsiteX1" fmla="*/ 0 w 276225"/>
                <a:gd name="connsiteY1" fmla="*/ 200025 h 200025"/>
                <a:gd name="connsiteX2" fmla="*/ 276225 w 276225"/>
                <a:gd name="connsiteY2" fmla="*/ 152400 h 200025"/>
                <a:gd name="connsiteX3" fmla="*/ 133350 w 276225"/>
                <a:gd name="connsiteY3" fmla="*/ 0 h 200025"/>
                <a:gd name="connsiteX0" fmla="*/ 157232 w 276225"/>
                <a:gd name="connsiteY0" fmla="*/ 0 h 205332"/>
                <a:gd name="connsiteX1" fmla="*/ 0 w 276225"/>
                <a:gd name="connsiteY1" fmla="*/ 205332 h 205332"/>
                <a:gd name="connsiteX2" fmla="*/ 276225 w 276225"/>
                <a:gd name="connsiteY2" fmla="*/ 157707 h 205332"/>
                <a:gd name="connsiteX3" fmla="*/ 157232 w 276225"/>
                <a:gd name="connsiteY3" fmla="*/ 0 h 205332"/>
                <a:gd name="connsiteX0" fmla="*/ 275415 w 394408"/>
                <a:gd name="connsiteY0" fmla="*/ 0 h 157707"/>
                <a:gd name="connsiteX1" fmla="*/ 0 w 394408"/>
                <a:gd name="connsiteY1" fmla="*/ 150097 h 157707"/>
                <a:gd name="connsiteX2" fmla="*/ 394408 w 394408"/>
                <a:gd name="connsiteY2" fmla="*/ 157707 h 157707"/>
                <a:gd name="connsiteX3" fmla="*/ 275415 w 394408"/>
                <a:gd name="connsiteY3" fmla="*/ 0 h 15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408" h="157707">
                  <a:moveTo>
                    <a:pt x="275415" y="0"/>
                  </a:moveTo>
                  <a:lnTo>
                    <a:pt x="0" y="150097"/>
                  </a:lnTo>
                  <a:lnTo>
                    <a:pt x="394408" y="157707"/>
                  </a:lnTo>
                  <a:lnTo>
                    <a:pt x="275415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200">
                <a:solidFill>
                  <a:schemeClr val="accent4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0EFDB18D-BD72-4B3A-B395-FEA9F0812D3B}"/>
                </a:ext>
              </a:extLst>
            </p:cNvPr>
            <p:cNvSpPr/>
            <p:nvPr/>
          </p:nvSpPr>
          <p:spPr>
            <a:xfrm>
              <a:off x="6149698" y="5215816"/>
              <a:ext cx="1586463" cy="2373441"/>
            </a:xfrm>
            <a:custGeom>
              <a:avLst/>
              <a:gdLst>
                <a:gd name="connsiteX0" fmla="*/ 552450 w 552450"/>
                <a:gd name="connsiteY0" fmla="*/ 0 h 847725"/>
                <a:gd name="connsiteX1" fmla="*/ 0 w 552450"/>
                <a:gd name="connsiteY1" fmla="*/ 114300 h 847725"/>
                <a:gd name="connsiteX2" fmla="*/ 523875 w 552450"/>
                <a:gd name="connsiteY2" fmla="*/ 847725 h 847725"/>
                <a:gd name="connsiteX3" fmla="*/ 552450 w 552450"/>
                <a:gd name="connsiteY3" fmla="*/ 0 h 847725"/>
                <a:gd name="connsiteX0" fmla="*/ 552450 w 552450"/>
                <a:gd name="connsiteY0" fmla="*/ 0 h 826497"/>
                <a:gd name="connsiteX1" fmla="*/ 0 w 552450"/>
                <a:gd name="connsiteY1" fmla="*/ 114300 h 826497"/>
                <a:gd name="connsiteX2" fmla="*/ 502647 w 552450"/>
                <a:gd name="connsiteY2" fmla="*/ 826497 h 826497"/>
                <a:gd name="connsiteX3" fmla="*/ 552450 w 552450"/>
                <a:gd name="connsiteY3" fmla="*/ 0 h 826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2450" h="826497">
                  <a:moveTo>
                    <a:pt x="552450" y="0"/>
                  </a:moveTo>
                  <a:lnTo>
                    <a:pt x="0" y="114300"/>
                  </a:lnTo>
                  <a:lnTo>
                    <a:pt x="502647" y="826497"/>
                  </a:lnTo>
                  <a:lnTo>
                    <a:pt x="552450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200">
                <a:solidFill>
                  <a:schemeClr val="accent4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5B9034C4-DAB8-4531-8BCC-23EA909A81E3}"/>
                </a:ext>
              </a:extLst>
            </p:cNvPr>
            <p:cNvSpPr/>
            <p:nvPr/>
          </p:nvSpPr>
          <p:spPr>
            <a:xfrm>
              <a:off x="9871174" y="2566277"/>
              <a:ext cx="3530804" cy="3853064"/>
            </a:xfrm>
            <a:custGeom>
              <a:avLst/>
              <a:gdLst>
                <a:gd name="connsiteX0" fmla="*/ 1019175 w 1019175"/>
                <a:gd name="connsiteY0" fmla="*/ 0 h 1390650"/>
                <a:gd name="connsiteX1" fmla="*/ 0 w 1019175"/>
                <a:gd name="connsiteY1" fmla="*/ 295275 h 1390650"/>
                <a:gd name="connsiteX2" fmla="*/ 19050 w 1019175"/>
                <a:gd name="connsiteY2" fmla="*/ 1390650 h 1390650"/>
                <a:gd name="connsiteX3" fmla="*/ 1019175 w 1019175"/>
                <a:gd name="connsiteY3" fmla="*/ 0 h 1390650"/>
                <a:gd name="connsiteX0" fmla="*/ 1113905 w 1113905"/>
                <a:gd name="connsiteY0" fmla="*/ 0 h 1390650"/>
                <a:gd name="connsiteX1" fmla="*/ 0 w 1113905"/>
                <a:gd name="connsiteY1" fmla="*/ 643150 h 1390650"/>
                <a:gd name="connsiteX2" fmla="*/ 113780 w 1113905"/>
                <a:gd name="connsiteY2" fmla="*/ 1390650 h 1390650"/>
                <a:gd name="connsiteX3" fmla="*/ 1113905 w 1113905"/>
                <a:gd name="connsiteY3" fmla="*/ 0 h 1390650"/>
                <a:gd name="connsiteX0" fmla="*/ 1229522 w 1229522"/>
                <a:gd name="connsiteY0" fmla="*/ 0 h 1341742"/>
                <a:gd name="connsiteX1" fmla="*/ 0 w 1229522"/>
                <a:gd name="connsiteY1" fmla="*/ 594242 h 1341742"/>
                <a:gd name="connsiteX2" fmla="*/ 113780 w 1229522"/>
                <a:gd name="connsiteY2" fmla="*/ 1341742 h 1341742"/>
                <a:gd name="connsiteX3" fmla="*/ 1229522 w 1229522"/>
                <a:gd name="connsiteY3" fmla="*/ 0 h 134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9522" h="1341742">
                  <a:moveTo>
                    <a:pt x="1229522" y="0"/>
                  </a:moveTo>
                  <a:lnTo>
                    <a:pt x="0" y="594242"/>
                  </a:lnTo>
                  <a:lnTo>
                    <a:pt x="113780" y="1341742"/>
                  </a:lnTo>
                  <a:lnTo>
                    <a:pt x="1229522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200">
                <a:solidFill>
                  <a:schemeClr val="accent4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55E12E2E-032C-4915-B33D-89F2DA6B9743}"/>
                </a:ext>
              </a:extLst>
            </p:cNvPr>
            <p:cNvSpPr/>
            <p:nvPr/>
          </p:nvSpPr>
          <p:spPr>
            <a:xfrm>
              <a:off x="7585440" y="3324702"/>
              <a:ext cx="2667179" cy="4626397"/>
            </a:xfrm>
            <a:custGeom>
              <a:avLst/>
              <a:gdLst>
                <a:gd name="connsiteX0" fmla="*/ 528637 w 928687"/>
                <a:gd name="connsiteY0" fmla="*/ 1628775 h 1628775"/>
                <a:gd name="connsiteX1" fmla="*/ 0 w 928687"/>
                <a:gd name="connsiteY1" fmla="*/ 1500188 h 1628775"/>
                <a:gd name="connsiteX2" fmla="*/ 71437 w 928687"/>
                <a:gd name="connsiteY2" fmla="*/ 0 h 1628775"/>
                <a:gd name="connsiteX3" fmla="*/ 928687 w 928687"/>
                <a:gd name="connsiteY3" fmla="*/ 1271588 h 1628775"/>
                <a:gd name="connsiteX4" fmla="*/ 528637 w 928687"/>
                <a:gd name="connsiteY4" fmla="*/ 1628775 h 1628775"/>
                <a:gd name="connsiteX0" fmla="*/ 542925 w 942975"/>
                <a:gd name="connsiteY0" fmla="*/ 1304925 h 1304925"/>
                <a:gd name="connsiteX1" fmla="*/ 14288 w 942975"/>
                <a:gd name="connsiteY1" fmla="*/ 1176338 h 1304925"/>
                <a:gd name="connsiteX2" fmla="*/ 0 w 942975"/>
                <a:gd name="connsiteY2" fmla="*/ 0 h 1304925"/>
                <a:gd name="connsiteX3" fmla="*/ 942975 w 942975"/>
                <a:gd name="connsiteY3" fmla="*/ 947738 h 1304925"/>
                <a:gd name="connsiteX4" fmla="*/ 542925 w 942975"/>
                <a:gd name="connsiteY4" fmla="*/ 1304925 h 1304925"/>
                <a:gd name="connsiteX0" fmla="*/ 528637 w 928687"/>
                <a:gd name="connsiteY0" fmla="*/ 1581150 h 1581150"/>
                <a:gd name="connsiteX1" fmla="*/ 0 w 928687"/>
                <a:gd name="connsiteY1" fmla="*/ 1452563 h 1581150"/>
                <a:gd name="connsiteX2" fmla="*/ 61912 w 928687"/>
                <a:gd name="connsiteY2" fmla="*/ 0 h 1581150"/>
                <a:gd name="connsiteX3" fmla="*/ 928687 w 928687"/>
                <a:gd name="connsiteY3" fmla="*/ 1223963 h 1581150"/>
                <a:gd name="connsiteX4" fmla="*/ 528637 w 928687"/>
                <a:gd name="connsiteY4" fmla="*/ 1581150 h 1581150"/>
                <a:gd name="connsiteX0" fmla="*/ 528637 w 928687"/>
                <a:gd name="connsiteY0" fmla="*/ 1619250 h 1619250"/>
                <a:gd name="connsiteX1" fmla="*/ 0 w 928687"/>
                <a:gd name="connsiteY1" fmla="*/ 1490663 h 1619250"/>
                <a:gd name="connsiteX2" fmla="*/ 42862 w 928687"/>
                <a:gd name="connsiteY2" fmla="*/ 0 h 1619250"/>
                <a:gd name="connsiteX3" fmla="*/ 928687 w 928687"/>
                <a:gd name="connsiteY3" fmla="*/ 1262063 h 1619250"/>
                <a:gd name="connsiteX4" fmla="*/ 528637 w 928687"/>
                <a:gd name="connsiteY4" fmla="*/ 1619250 h 1619250"/>
                <a:gd name="connsiteX0" fmla="*/ 528637 w 928687"/>
                <a:gd name="connsiteY0" fmla="*/ 1614196 h 1614196"/>
                <a:gd name="connsiteX1" fmla="*/ 0 w 928687"/>
                <a:gd name="connsiteY1" fmla="*/ 1485609 h 1614196"/>
                <a:gd name="connsiteX2" fmla="*/ 47916 w 928687"/>
                <a:gd name="connsiteY2" fmla="*/ 0 h 1614196"/>
                <a:gd name="connsiteX3" fmla="*/ 928687 w 928687"/>
                <a:gd name="connsiteY3" fmla="*/ 1257009 h 1614196"/>
                <a:gd name="connsiteX4" fmla="*/ 528637 w 928687"/>
                <a:gd name="connsiteY4" fmla="*/ 1614196 h 1614196"/>
                <a:gd name="connsiteX0" fmla="*/ 528637 w 928687"/>
                <a:gd name="connsiteY0" fmla="*/ 1442351 h 1442351"/>
                <a:gd name="connsiteX1" fmla="*/ 0 w 928687"/>
                <a:gd name="connsiteY1" fmla="*/ 1313764 h 1442351"/>
                <a:gd name="connsiteX2" fmla="*/ 2427 w 928687"/>
                <a:gd name="connsiteY2" fmla="*/ 0 h 1442351"/>
                <a:gd name="connsiteX3" fmla="*/ 928687 w 928687"/>
                <a:gd name="connsiteY3" fmla="*/ 1085164 h 1442351"/>
                <a:gd name="connsiteX4" fmla="*/ 528637 w 928687"/>
                <a:gd name="connsiteY4" fmla="*/ 1442351 h 1442351"/>
                <a:gd name="connsiteX0" fmla="*/ 528637 w 928687"/>
                <a:gd name="connsiteY0" fmla="*/ 1624305 h 1624305"/>
                <a:gd name="connsiteX1" fmla="*/ 0 w 928687"/>
                <a:gd name="connsiteY1" fmla="*/ 1495718 h 1624305"/>
                <a:gd name="connsiteX2" fmla="*/ 47916 w 928687"/>
                <a:gd name="connsiteY2" fmla="*/ 0 h 1624305"/>
                <a:gd name="connsiteX3" fmla="*/ 928687 w 928687"/>
                <a:gd name="connsiteY3" fmla="*/ 1267118 h 1624305"/>
                <a:gd name="connsiteX4" fmla="*/ 528637 w 928687"/>
                <a:gd name="connsiteY4" fmla="*/ 1624305 h 1624305"/>
                <a:gd name="connsiteX0" fmla="*/ 528637 w 928687"/>
                <a:gd name="connsiteY0" fmla="*/ 1616345 h 1616345"/>
                <a:gd name="connsiteX1" fmla="*/ 0 w 928687"/>
                <a:gd name="connsiteY1" fmla="*/ 1487758 h 1616345"/>
                <a:gd name="connsiteX2" fmla="*/ 53223 w 928687"/>
                <a:gd name="connsiteY2" fmla="*/ 0 h 1616345"/>
                <a:gd name="connsiteX3" fmla="*/ 928687 w 928687"/>
                <a:gd name="connsiteY3" fmla="*/ 1259158 h 1616345"/>
                <a:gd name="connsiteX4" fmla="*/ 528637 w 928687"/>
                <a:gd name="connsiteY4" fmla="*/ 1616345 h 1616345"/>
                <a:gd name="connsiteX0" fmla="*/ 528637 w 928687"/>
                <a:gd name="connsiteY0" fmla="*/ 1618998 h 1618998"/>
                <a:gd name="connsiteX1" fmla="*/ 0 w 928687"/>
                <a:gd name="connsiteY1" fmla="*/ 1490411 h 1618998"/>
                <a:gd name="connsiteX2" fmla="*/ 55877 w 928687"/>
                <a:gd name="connsiteY2" fmla="*/ 0 h 1618998"/>
                <a:gd name="connsiteX3" fmla="*/ 928687 w 928687"/>
                <a:gd name="connsiteY3" fmla="*/ 1261811 h 1618998"/>
                <a:gd name="connsiteX4" fmla="*/ 528637 w 928687"/>
                <a:gd name="connsiteY4" fmla="*/ 1618998 h 1618998"/>
                <a:gd name="connsiteX0" fmla="*/ 528637 w 928687"/>
                <a:gd name="connsiteY0" fmla="*/ 1611038 h 1611038"/>
                <a:gd name="connsiteX1" fmla="*/ 0 w 928687"/>
                <a:gd name="connsiteY1" fmla="*/ 1482451 h 1611038"/>
                <a:gd name="connsiteX2" fmla="*/ 50570 w 928687"/>
                <a:gd name="connsiteY2" fmla="*/ 0 h 1611038"/>
                <a:gd name="connsiteX3" fmla="*/ 928687 w 928687"/>
                <a:gd name="connsiteY3" fmla="*/ 1253851 h 1611038"/>
                <a:gd name="connsiteX4" fmla="*/ 528637 w 928687"/>
                <a:gd name="connsiteY4" fmla="*/ 1611038 h 1611038"/>
                <a:gd name="connsiteX0" fmla="*/ 536444 w 936494"/>
                <a:gd name="connsiteY0" fmla="*/ 1597771 h 1597771"/>
                <a:gd name="connsiteX1" fmla="*/ 7807 w 936494"/>
                <a:gd name="connsiteY1" fmla="*/ 1469184 h 1597771"/>
                <a:gd name="connsiteX2" fmla="*/ 0 w 936494"/>
                <a:gd name="connsiteY2" fmla="*/ 0 h 1597771"/>
                <a:gd name="connsiteX3" fmla="*/ 936494 w 936494"/>
                <a:gd name="connsiteY3" fmla="*/ 1240584 h 1597771"/>
                <a:gd name="connsiteX4" fmla="*/ 536444 w 936494"/>
                <a:gd name="connsiteY4" fmla="*/ 1597771 h 1597771"/>
                <a:gd name="connsiteX0" fmla="*/ 528735 w 928785"/>
                <a:gd name="connsiteY0" fmla="*/ 1611038 h 1611038"/>
                <a:gd name="connsiteX1" fmla="*/ 98 w 928785"/>
                <a:gd name="connsiteY1" fmla="*/ 1482451 h 1611038"/>
                <a:gd name="connsiteX2" fmla="*/ 45361 w 928785"/>
                <a:gd name="connsiteY2" fmla="*/ 0 h 1611038"/>
                <a:gd name="connsiteX3" fmla="*/ 928785 w 928785"/>
                <a:gd name="connsiteY3" fmla="*/ 1253851 h 1611038"/>
                <a:gd name="connsiteX4" fmla="*/ 528735 w 928785"/>
                <a:gd name="connsiteY4" fmla="*/ 1611038 h 161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8785" h="1611038">
                  <a:moveTo>
                    <a:pt x="528735" y="1611038"/>
                  </a:moveTo>
                  <a:lnTo>
                    <a:pt x="98" y="1482451"/>
                  </a:lnTo>
                  <a:cubicBezTo>
                    <a:pt x="-2504" y="992723"/>
                    <a:pt x="47963" y="489728"/>
                    <a:pt x="45361" y="0"/>
                  </a:cubicBezTo>
                  <a:lnTo>
                    <a:pt x="928785" y="1253851"/>
                  </a:lnTo>
                  <a:lnTo>
                    <a:pt x="528735" y="1611038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200">
                <a:solidFill>
                  <a:schemeClr val="accent4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B613353E-3282-46BC-98AE-5BDA9DFAB9CC}"/>
                </a:ext>
              </a:extLst>
            </p:cNvPr>
            <p:cNvSpPr/>
            <p:nvPr/>
          </p:nvSpPr>
          <p:spPr>
            <a:xfrm>
              <a:off x="7708808" y="479821"/>
              <a:ext cx="2543813" cy="6474124"/>
            </a:xfrm>
            <a:custGeom>
              <a:avLst/>
              <a:gdLst>
                <a:gd name="connsiteX0" fmla="*/ 0 w 885825"/>
                <a:gd name="connsiteY0" fmla="*/ 914400 h 2171700"/>
                <a:gd name="connsiteX1" fmla="*/ 871538 w 885825"/>
                <a:gd name="connsiteY1" fmla="*/ 0 h 2171700"/>
                <a:gd name="connsiteX2" fmla="*/ 885825 w 885825"/>
                <a:gd name="connsiteY2" fmla="*/ 2171700 h 2171700"/>
                <a:gd name="connsiteX3" fmla="*/ 0 w 885825"/>
                <a:gd name="connsiteY3" fmla="*/ 914400 h 2171700"/>
                <a:gd name="connsiteX0" fmla="*/ 0 w 885825"/>
                <a:gd name="connsiteY0" fmla="*/ 997167 h 2254467"/>
                <a:gd name="connsiteX1" fmla="*/ 675879 w 885825"/>
                <a:gd name="connsiteY1" fmla="*/ 0 h 2254467"/>
                <a:gd name="connsiteX2" fmla="*/ 885825 w 885825"/>
                <a:gd name="connsiteY2" fmla="*/ 2254467 h 2254467"/>
                <a:gd name="connsiteX3" fmla="*/ 0 w 885825"/>
                <a:gd name="connsiteY3" fmla="*/ 997167 h 225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5825" h="2254467">
                  <a:moveTo>
                    <a:pt x="0" y="997167"/>
                  </a:moveTo>
                  <a:lnTo>
                    <a:pt x="675879" y="0"/>
                  </a:lnTo>
                  <a:cubicBezTo>
                    <a:pt x="680641" y="723900"/>
                    <a:pt x="881063" y="1530567"/>
                    <a:pt x="885825" y="2254467"/>
                  </a:cubicBezTo>
                  <a:lnTo>
                    <a:pt x="0" y="997167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200">
                <a:solidFill>
                  <a:schemeClr val="accent4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C1E5A135-85E4-4814-9AB5-EAB9DFC4CEA2}"/>
              </a:ext>
            </a:extLst>
          </p:cNvPr>
          <p:cNvGrpSpPr/>
          <p:nvPr/>
        </p:nvGrpSpPr>
        <p:grpSpPr>
          <a:xfrm rot="20275744" flipH="1">
            <a:off x="3433043" y="1452861"/>
            <a:ext cx="1256602" cy="1424069"/>
            <a:chOff x="5365048" y="479821"/>
            <a:chExt cx="8036930" cy="9108010"/>
          </a:xfrm>
          <a:effectLst/>
        </p:grpSpPr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C5E477CE-DA7E-44AE-8F94-56C01F10C774}"/>
                </a:ext>
              </a:extLst>
            </p:cNvPr>
            <p:cNvSpPr/>
            <p:nvPr/>
          </p:nvSpPr>
          <p:spPr>
            <a:xfrm>
              <a:off x="11674969" y="8268753"/>
              <a:ext cx="1052700" cy="1319078"/>
            </a:xfrm>
            <a:custGeom>
              <a:avLst/>
              <a:gdLst>
                <a:gd name="connsiteX0" fmla="*/ 0 w 266700"/>
                <a:gd name="connsiteY0" fmla="*/ 0 h 438150"/>
                <a:gd name="connsiteX1" fmla="*/ 19050 w 266700"/>
                <a:gd name="connsiteY1" fmla="*/ 438150 h 438150"/>
                <a:gd name="connsiteX2" fmla="*/ 266700 w 266700"/>
                <a:gd name="connsiteY2" fmla="*/ 76200 h 438150"/>
                <a:gd name="connsiteX3" fmla="*/ 0 w 266700"/>
                <a:gd name="connsiteY3" fmla="*/ 0 h 438150"/>
                <a:gd name="connsiteX0" fmla="*/ 0 w 366579"/>
                <a:gd name="connsiteY0" fmla="*/ 0 h 459339"/>
                <a:gd name="connsiteX1" fmla="*/ 366579 w 366579"/>
                <a:gd name="connsiteY1" fmla="*/ 459339 h 459339"/>
                <a:gd name="connsiteX2" fmla="*/ 266700 w 366579"/>
                <a:gd name="connsiteY2" fmla="*/ 76200 h 459339"/>
                <a:gd name="connsiteX3" fmla="*/ 0 w 366579"/>
                <a:gd name="connsiteY3" fmla="*/ 0 h 45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6579" h="459339">
                  <a:moveTo>
                    <a:pt x="0" y="0"/>
                  </a:moveTo>
                  <a:lnTo>
                    <a:pt x="366579" y="459339"/>
                  </a:lnTo>
                  <a:lnTo>
                    <a:pt x="266700" y="76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200">
                <a:solidFill>
                  <a:schemeClr val="accent4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3AC5260F-E369-445A-B134-C21259737A43}"/>
                </a:ext>
              </a:extLst>
            </p:cNvPr>
            <p:cNvSpPr/>
            <p:nvPr/>
          </p:nvSpPr>
          <p:spPr>
            <a:xfrm>
              <a:off x="9107326" y="6879846"/>
              <a:ext cx="3333521" cy="1613816"/>
            </a:xfrm>
            <a:custGeom>
              <a:avLst/>
              <a:gdLst>
                <a:gd name="connsiteX0" fmla="*/ 1219200 w 1219200"/>
                <a:gd name="connsiteY0" fmla="*/ 561975 h 561975"/>
                <a:gd name="connsiteX1" fmla="*/ 438150 w 1219200"/>
                <a:gd name="connsiteY1" fmla="*/ 0 h 561975"/>
                <a:gd name="connsiteX2" fmla="*/ 0 w 1219200"/>
                <a:gd name="connsiteY2" fmla="*/ 361950 h 561975"/>
                <a:gd name="connsiteX3" fmla="*/ 1219200 w 1219200"/>
                <a:gd name="connsiteY3" fmla="*/ 561975 h 561975"/>
                <a:gd name="connsiteX0" fmla="*/ 1158170 w 1158170"/>
                <a:gd name="connsiteY0" fmla="*/ 561975 h 561975"/>
                <a:gd name="connsiteX1" fmla="*/ 377120 w 1158170"/>
                <a:gd name="connsiteY1" fmla="*/ 0 h 561975"/>
                <a:gd name="connsiteX2" fmla="*/ 0 w 1158170"/>
                <a:gd name="connsiteY2" fmla="*/ 375217 h 561975"/>
                <a:gd name="connsiteX3" fmla="*/ 1158170 w 1158170"/>
                <a:gd name="connsiteY3" fmla="*/ 561975 h 561975"/>
                <a:gd name="connsiteX0" fmla="*/ 1160823 w 1160823"/>
                <a:gd name="connsiteY0" fmla="*/ 561975 h 561975"/>
                <a:gd name="connsiteX1" fmla="*/ 379773 w 1160823"/>
                <a:gd name="connsiteY1" fmla="*/ 0 h 561975"/>
                <a:gd name="connsiteX2" fmla="*/ 0 w 1160823"/>
                <a:gd name="connsiteY2" fmla="*/ 367257 h 561975"/>
                <a:gd name="connsiteX3" fmla="*/ 1160823 w 1160823"/>
                <a:gd name="connsiteY3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823" h="561975">
                  <a:moveTo>
                    <a:pt x="1160823" y="561975"/>
                  </a:moveTo>
                  <a:lnTo>
                    <a:pt x="379773" y="0"/>
                  </a:lnTo>
                  <a:lnTo>
                    <a:pt x="0" y="367257"/>
                  </a:lnTo>
                  <a:lnTo>
                    <a:pt x="1160823" y="561975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200">
                <a:solidFill>
                  <a:schemeClr val="accent4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28510950-2195-4717-AE0D-21BEAEC10ECA}"/>
                </a:ext>
              </a:extLst>
            </p:cNvPr>
            <p:cNvSpPr/>
            <p:nvPr/>
          </p:nvSpPr>
          <p:spPr>
            <a:xfrm>
              <a:off x="5365048" y="5540922"/>
              <a:ext cx="1132617" cy="452885"/>
            </a:xfrm>
            <a:custGeom>
              <a:avLst/>
              <a:gdLst>
                <a:gd name="connsiteX0" fmla="*/ 133350 w 276225"/>
                <a:gd name="connsiteY0" fmla="*/ 0 h 200025"/>
                <a:gd name="connsiteX1" fmla="*/ 0 w 276225"/>
                <a:gd name="connsiteY1" fmla="*/ 200025 h 200025"/>
                <a:gd name="connsiteX2" fmla="*/ 276225 w 276225"/>
                <a:gd name="connsiteY2" fmla="*/ 152400 h 200025"/>
                <a:gd name="connsiteX3" fmla="*/ 133350 w 276225"/>
                <a:gd name="connsiteY3" fmla="*/ 0 h 200025"/>
                <a:gd name="connsiteX0" fmla="*/ 157232 w 276225"/>
                <a:gd name="connsiteY0" fmla="*/ 0 h 205332"/>
                <a:gd name="connsiteX1" fmla="*/ 0 w 276225"/>
                <a:gd name="connsiteY1" fmla="*/ 205332 h 205332"/>
                <a:gd name="connsiteX2" fmla="*/ 276225 w 276225"/>
                <a:gd name="connsiteY2" fmla="*/ 157707 h 205332"/>
                <a:gd name="connsiteX3" fmla="*/ 157232 w 276225"/>
                <a:gd name="connsiteY3" fmla="*/ 0 h 205332"/>
                <a:gd name="connsiteX0" fmla="*/ 275415 w 394408"/>
                <a:gd name="connsiteY0" fmla="*/ 0 h 157707"/>
                <a:gd name="connsiteX1" fmla="*/ 0 w 394408"/>
                <a:gd name="connsiteY1" fmla="*/ 150097 h 157707"/>
                <a:gd name="connsiteX2" fmla="*/ 394408 w 394408"/>
                <a:gd name="connsiteY2" fmla="*/ 157707 h 157707"/>
                <a:gd name="connsiteX3" fmla="*/ 275415 w 394408"/>
                <a:gd name="connsiteY3" fmla="*/ 0 h 15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408" h="157707">
                  <a:moveTo>
                    <a:pt x="275415" y="0"/>
                  </a:moveTo>
                  <a:lnTo>
                    <a:pt x="0" y="150097"/>
                  </a:lnTo>
                  <a:lnTo>
                    <a:pt x="394408" y="157707"/>
                  </a:lnTo>
                  <a:lnTo>
                    <a:pt x="275415" y="0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200">
                <a:solidFill>
                  <a:schemeClr val="accent4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258DF4E3-216E-4B10-AC27-2E074D7614AC}"/>
                </a:ext>
              </a:extLst>
            </p:cNvPr>
            <p:cNvSpPr/>
            <p:nvPr/>
          </p:nvSpPr>
          <p:spPr>
            <a:xfrm>
              <a:off x="6149698" y="5215816"/>
              <a:ext cx="1586463" cy="2373441"/>
            </a:xfrm>
            <a:custGeom>
              <a:avLst/>
              <a:gdLst>
                <a:gd name="connsiteX0" fmla="*/ 552450 w 552450"/>
                <a:gd name="connsiteY0" fmla="*/ 0 h 847725"/>
                <a:gd name="connsiteX1" fmla="*/ 0 w 552450"/>
                <a:gd name="connsiteY1" fmla="*/ 114300 h 847725"/>
                <a:gd name="connsiteX2" fmla="*/ 523875 w 552450"/>
                <a:gd name="connsiteY2" fmla="*/ 847725 h 847725"/>
                <a:gd name="connsiteX3" fmla="*/ 552450 w 552450"/>
                <a:gd name="connsiteY3" fmla="*/ 0 h 847725"/>
                <a:gd name="connsiteX0" fmla="*/ 552450 w 552450"/>
                <a:gd name="connsiteY0" fmla="*/ 0 h 826497"/>
                <a:gd name="connsiteX1" fmla="*/ 0 w 552450"/>
                <a:gd name="connsiteY1" fmla="*/ 114300 h 826497"/>
                <a:gd name="connsiteX2" fmla="*/ 502647 w 552450"/>
                <a:gd name="connsiteY2" fmla="*/ 826497 h 826497"/>
                <a:gd name="connsiteX3" fmla="*/ 552450 w 552450"/>
                <a:gd name="connsiteY3" fmla="*/ 0 h 826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2450" h="826497">
                  <a:moveTo>
                    <a:pt x="552450" y="0"/>
                  </a:moveTo>
                  <a:lnTo>
                    <a:pt x="0" y="114300"/>
                  </a:lnTo>
                  <a:lnTo>
                    <a:pt x="502647" y="826497"/>
                  </a:lnTo>
                  <a:lnTo>
                    <a:pt x="552450" y="0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200">
                <a:solidFill>
                  <a:schemeClr val="accent4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2DE34189-7AC1-4A68-AC1A-2BCB698B48B7}"/>
                </a:ext>
              </a:extLst>
            </p:cNvPr>
            <p:cNvSpPr/>
            <p:nvPr/>
          </p:nvSpPr>
          <p:spPr>
            <a:xfrm>
              <a:off x="9871174" y="2566277"/>
              <a:ext cx="3530804" cy="3853064"/>
            </a:xfrm>
            <a:custGeom>
              <a:avLst/>
              <a:gdLst>
                <a:gd name="connsiteX0" fmla="*/ 1019175 w 1019175"/>
                <a:gd name="connsiteY0" fmla="*/ 0 h 1390650"/>
                <a:gd name="connsiteX1" fmla="*/ 0 w 1019175"/>
                <a:gd name="connsiteY1" fmla="*/ 295275 h 1390650"/>
                <a:gd name="connsiteX2" fmla="*/ 19050 w 1019175"/>
                <a:gd name="connsiteY2" fmla="*/ 1390650 h 1390650"/>
                <a:gd name="connsiteX3" fmla="*/ 1019175 w 1019175"/>
                <a:gd name="connsiteY3" fmla="*/ 0 h 1390650"/>
                <a:gd name="connsiteX0" fmla="*/ 1113905 w 1113905"/>
                <a:gd name="connsiteY0" fmla="*/ 0 h 1390650"/>
                <a:gd name="connsiteX1" fmla="*/ 0 w 1113905"/>
                <a:gd name="connsiteY1" fmla="*/ 643150 h 1390650"/>
                <a:gd name="connsiteX2" fmla="*/ 113780 w 1113905"/>
                <a:gd name="connsiteY2" fmla="*/ 1390650 h 1390650"/>
                <a:gd name="connsiteX3" fmla="*/ 1113905 w 1113905"/>
                <a:gd name="connsiteY3" fmla="*/ 0 h 1390650"/>
                <a:gd name="connsiteX0" fmla="*/ 1229522 w 1229522"/>
                <a:gd name="connsiteY0" fmla="*/ 0 h 1341742"/>
                <a:gd name="connsiteX1" fmla="*/ 0 w 1229522"/>
                <a:gd name="connsiteY1" fmla="*/ 594242 h 1341742"/>
                <a:gd name="connsiteX2" fmla="*/ 113780 w 1229522"/>
                <a:gd name="connsiteY2" fmla="*/ 1341742 h 1341742"/>
                <a:gd name="connsiteX3" fmla="*/ 1229522 w 1229522"/>
                <a:gd name="connsiteY3" fmla="*/ 0 h 134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9522" h="1341742">
                  <a:moveTo>
                    <a:pt x="1229522" y="0"/>
                  </a:moveTo>
                  <a:lnTo>
                    <a:pt x="0" y="594242"/>
                  </a:lnTo>
                  <a:lnTo>
                    <a:pt x="113780" y="1341742"/>
                  </a:lnTo>
                  <a:lnTo>
                    <a:pt x="1229522" y="0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200">
                <a:solidFill>
                  <a:schemeClr val="accent4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C0C18E5C-40EA-43FB-B3BA-CFEDD171325C}"/>
                </a:ext>
              </a:extLst>
            </p:cNvPr>
            <p:cNvSpPr/>
            <p:nvPr/>
          </p:nvSpPr>
          <p:spPr>
            <a:xfrm>
              <a:off x="7585440" y="3324702"/>
              <a:ext cx="2667179" cy="4626397"/>
            </a:xfrm>
            <a:custGeom>
              <a:avLst/>
              <a:gdLst>
                <a:gd name="connsiteX0" fmla="*/ 528637 w 928687"/>
                <a:gd name="connsiteY0" fmla="*/ 1628775 h 1628775"/>
                <a:gd name="connsiteX1" fmla="*/ 0 w 928687"/>
                <a:gd name="connsiteY1" fmla="*/ 1500188 h 1628775"/>
                <a:gd name="connsiteX2" fmla="*/ 71437 w 928687"/>
                <a:gd name="connsiteY2" fmla="*/ 0 h 1628775"/>
                <a:gd name="connsiteX3" fmla="*/ 928687 w 928687"/>
                <a:gd name="connsiteY3" fmla="*/ 1271588 h 1628775"/>
                <a:gd name="connsiteX4" fmla="*/ 528637 w 928687"/>
                <a:gd name="connsiteY4" fmla="*/ 1628775 h 1628775"/>
                <a:gd name="connsiteX0" fmla="*/ 542925 w 942975"/>
                <a:gd name="connsiteY0" fmla="*/ 1304925 h 1304925"/>
                <a:gd name="connsiteX1" fmla="*/ 14288 w 942975"/>
                <a:gd name="connsiteY1" fmla="*/ 1176338 h 1304925"/>
                <a:gd name="connsiteX2" fmla="*/ 0 w 942975"/>
                <a:gd name="connsiteY2" fmla="*/ 0 h 1304925"/>
                <a:gd name="connsiteX3" fmla="*/ 942975 w 942975"/>
                <a:gd name="connsiteY3" fmla="*/ 947738 h 1304925"/>
                <a:gd name="connsiteX4" fmla="*/ 542925 w 942975"/>
                <a:gd name="connsiteY4" fmla="*/ 1304925 h 1304925"/>
                <a:gd name="connsiteX0" fmla="*/ 528637 w 928687"/>
                <a:gd name="connsiteY0" fmla="*/ 1581150 h 1581150"/>
                <a:gd name="connsiteX1" fmla="*/ 0 w 928687"/>
                <a:gd name="connsiteY1" fmla="*/ 1452563 h 1581150"/>
                <a:gd name="connsiteX2" fmla="*/ 61912 w 928687"/>
                <a:gd name="connsiteY2" fmla="*/ 0 h 1581150"/>
                <a:gd name="connsiteX3" fmla="*/ 928687 w 928687"/>
                <a:gd name="connsiteY3" fmla="*/ 1223963 h 1581150"/>
                <a:gd name="connsiteX4" fmla="*/ 528637 w 928687"/>
                <a:gd name="connsiteY4" fmla="*/ 1581150 h 1581150"/>
                <a:gd name="connsiteX0" fmla="*/ 528637 w 928687"/>
                <a:gd name="connsiteY0" fmla="*/ 1619250 h 1619250"/>
                <a:gd name="connsiteX1" fmla="*/ 0 w 928687"/>
                <a:gd name="connsiteY1" fmla="*/ 1490663 h 1619250"/>
                <a:gd name="connsiteX2" fmla="*/ 42862 w 928687"/>
                <a:gd name="connsiteY2" fmla="*/ 0 h 1619250"/>
                <a:gd name="connsiteX3" fmla="*/ 928687 w 928687"/>
                <a:gd name="connsiteY3" fmla="*/ 1262063 h 1619250"/>
                <a:gd name="connsiteX4" fmla="*/ 528637 w 928687"/>
                <a:gd name="connsiteY4" fmla="*/ 1619250 h 1619250"/>
                <a:gd name="connsiteX0" fmla="*/ 528637 w 928687"/>
                <a:gd name="connsiteY0" fmla="*/ 1614196 h 1614196"/>
                <a:gd name="connsiteX1" fmla="*/ 0 w 928687"/>
                <a:gd name="connsiteY1" fmla="*/ 1485609 h 1614196"/>
                <a:gd name="connsiteX2" fmla="*/ 47916 w 928687"/>
                <a:gd name="connsiteY2" fmla="*/ 0 h 1614196"/>
                <a:gd name="connsiteX3" fmla="*/ 928687 w 928687"/>
                <a:gd name="connsiteY3" fmla="*/ 1257009 h 1614196"/>
                <a:gd name="connsiteX4" fmla="*/ 528637 w 928687"/>
                <a:gd name="connsiteY4" fmla="*/ 1614196 h 1614196"/>
                <a:gd name="connsiteX0" fmla="*/ 528637 w 928687"/>
                <a:gd name="connsiteY0" fmla="*/ 1442351 h 1442351"/>
                <a:gd name="connsiteX1" fmla="*/ 0 w 928687"/>
                <a:gd name="connsiteY1" fmla="*/ 1313764 h 1442351"/>
                <a:gd name="connsiteX2" fmla="*/ 2427 w 928687"/>
                <a:gd name="connsiteY2" fmla="*/ 0 h 1442351"/>
                <a:gd name="connsiteX3" fmla="*/ 928687 w 928687"/>
                <a:gd name="connsiteY3" fmla="*/ 1085164 h 1442351"/>
                <a:gd name="connsiteX4" fmla="*/ 528637 w 928687"/>
                <a:gd name="connsiteY4" fmla="*/ 1442351 h 1442351"/>
                <a:gd name="connsiteX0" fmla="*/ 528637 w 928687"/>
                <a:gd name="connsiteY0" fmla="*/ 1624305 h 1624305"/>
                <a:gd name="connsiteX1" fmla="*/ 0 w 928687"/>
                <a:gd name="connsiteY1" fmla="*/ 1495718 h 1624305"/>
                <a:gd name="connsiteX2" fmla="*/ 47916 w 928687"/>
                <a:gd name="connsiteY2" fmla="*/ 0 h 1624305"/>
                <a:gd name="connsiteX3" fmla="*/ 928687 w 928687"/>
                <a:gd name="connsiteY3" fmla="*/ 1267118 h 1624305"/>
                <a:gd name="connsiteX4" fmla="*/ 528637 w 928687"/>
                <a:gd name="connsiteY4" fmla="*/ 1624305 h 1624305"/>
                <a:gd name="connsiteX0" fmla="*/ 528637 w 928687"/>
                <a:gd name="connsiteY0" fmla="*/ 1616345 h 1616345"/>
                <a:gd name="connsiteX1" fmla="*/ 0 w 928687"/>
                <a:gd name="connsiteY1" fmla="*/ 1487758 h 1616345"/>
                <a:gd name="connsiteX2" fmla="*/ 53223 w 928687"/>
                <a:gd name="connsiteY2" fmla="*/ 0 h 1616345"/>
                <a:gd name="connsiteX3" fmla="*/ 928687 w 928687"/>
                <a:gd name="connsiteY3" fmla="*/ 1259158 h 1616345"/>
                <a:gd name="connsiteX4" fmla="*/ 528637 w 928687"/>
                <a:gd name="connsiteY4" fmla="*/ 1616345 h 1616345"/>
                <a:gd name="connsiteX0" fmla="*/ 528637 w 928687"/>
                <a:gd name="connsiteY0" fmla="*/ 1618998 h 1618998"/>
                <a:gd name="connsiteX1" fmla="*/ 0 w 928687"/>
                <a:gd name="connsiteY1" fmla="*/ 1490411 h 1618998"/>
                <a:gd name="connsiteX2" fmla="*/ 55877 w 928687"/>
                <a:gd name="connsiteY2" fmla="*/ 0 h 1618998"/>
                <a:gd name="connsiteX3" fmla="*/ 928687 w 928687"/>
                <a:gd name="connsiteY3" fmla="*/ 1261811 h 1618998"/>
                <a:gd name="connsiteX4" fmla="*/ 528637 w 928687"/>
                <a:gd name="connsiteY4" fmla="*/ 1618998 h 1618998"/>
                <a:gd name="connsiteX0" fmla="*/ 528637 w 928687"/>
                <a:gd name="connsiteY0" fmla="*/ 1611038 h 1611038"/>
                <a:gd name="connsiteX1" fmla="*/ 0 w 928687"/>
                <a:gd name="connsiteY1" fmla="*/ 1482451 h 1611038"/>
                <a:gd name="connsiteX2" fmla="*/ 50570 w 928687"/>
                <a:gd name="connsiteY2" fmla="*/ 0 h 1611038"/>
                <a:gd name="connsiteX3" fmla="*/ 928687 w 928687"/>
                <a:gd name="connsiteY3" fmla="*/ 1253851 h 1611038"/>
                <a:gd name="connsiteX4" fmla="*/ 528637 w 928687"/>
                <a:gd name="connsiteY4" fmla="*/ 1611038 h 1611038"/>
                <a:gd name="connsiteX0" fmla="*/ 536444 w 936494"/>
                <a:gd name="connsiteY0" fmla="*/ 1597771 h 1597771"/>
                <a:gd name="connsiteX1" fmla="*/ 7807 w 936494"/>
                <a:gd name="connsiteY1" fmla="*/ 1469184 h 1597771"/>
                <a:gd name="connsiteX2" fmla="*/ 0 w 936494"/>
                <a:gd name="connsiteY2" fmla="*/ 0 h 1597771"/>
                <a:gd name="connsiteX3" fmla="*/ 936494 w 936494"/>
                <a:gd name="connsiteY3" fmla="*/ 1240584 h 1597771"/>
                <a:gd name="connsiteX4" fmla="*/ 536444 w 936494"/>
                <a:gd name="connsiteY4" fmla="*/ 1597771 h 1597771"/>
                <a:gd name="connsiteX0" fmla="*/ 528735 w 928785"/>
                <a:gd name="connsiteY0" fmla="*/ 1611038 h 1611038"/>
                <a:gd name="connsiteX1" fmla="*/ 98 w 928785"/>
                <a:gd name="connsiteY1" fmla="*/ 1482451 h 1611038"/>
                <a:gd name="connsiteX2" fmla="*/ 45361 w 928785"/>
                <a:gd name="connsiteY2" fmla="*/ 0 h 1611038"/>
                <a:gd name="connsiteX3" fmla="*/ 928785 w 928785"/>
                <a:gd name="connsiteY3" fmla="*/ 1253851 h 1611038"/>
                <a:gd name="connsiteX4" fmla="*/ 528735 w 928785"/>
                <a:gd name="connsiteY4" fmla="*/ 1611038 h 161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8785" h="1611038">
                  <a:moveTo>
                    <a:pt x="528735" y="1611038"/>
                  </a:moveTo>
                  <a:lnTo>
                    <a:pt x="98" y="1482451"/>
                  </a:lnTo>
                  <a:cubicBezTo>
                    <a:pt x="-2504" y="992723"/>
                    <a:pt x="47963" y="489728"/>
                    <a:pt x="45361" y="0"/>
                  </a:cubicBezTo>
                  <a:lnTo>
                    <a:pt x="928785" y="1253851"/>
                  </a:lnTo>
                  <a:lnTo>
                    <a:pt x="528735" y="1611038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200">
                <a:solidFill>
                  <a:schemeClr val="accent4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1A8C06B4-B209-42A7-AEA1-E9F67B99687C}"/>
                </a:ext>
              </a:extLst>
            </p:cNvPr>
            <p:cNvSpPr/>
            <p:nvPr/>
          </p:nvSpPr>
          <p:spPr>
            <a:xfrm>
              <a:off x="7708808" y="479821"/>
              <a:ext cx="2543813" cy="6474124"/>
            </a:xfrm>
            <a:custGeom>
              <a:avLst/>
              <a:gdLst>
                <a:gd name="connsiteX0" fmla="*/ 0 w 885825"/>
                <a:gd name="connsiteY0" fmla="*/ 914400 h 2171700"/>
                <a:gd name="connsiteX1" fmla="*/ 871538 w 885825"/>
                <a:gd name="connsiteY1" fmla="*/ 0 h 2171700"/>
                <a:gd name="connsiteX2" fmla="*/ 885825 w 885825"/>
                <a:gd name="connsiteY2" fmla="*/ 2171700 h 2171700"/>
                <a:gd name="connsiteX3" fmla="*/ 0 w 885825"/>
                <a:gd name="connsiteY3" fmla="*/ 914400 h 2171700"/>
                <a:gd name="connsiteX0" fmla="*/ 0 w 885825"/>
                <a:gd name="connsiteY0" fmla="*/ 997167 h 2254467"/>
                <a:gd name="connsiteX1" fmla="*/ 675879 w 885825"/>
                <a:gd name="connsiteY1" fmla="*/ 0 h 2254467"/>
                <a:gd name="connsiteX2" fmla="*/ 885825 w 885825"/>
                <a:gd name="connsiteY2" fmla="*/ 2254467 h 2254467"/>
                <a:gd name="connsiteX3" fmla="*/ 0 w 885825"/>
                <a:gd name="connsiteY3" fmla="*/ 997167 h 225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5825" h="2254467">
                  <a:moveTo>
                    <a:pt x="0" y="997167"/>
                  </a:moveTo>
                  <a:lnTo>
                    <a:pt x="675879" y="0"/>
                  </a:lnTo>
                  <a:cubicBezTo>
                    <a:pt x="680641" y="723900"/>
                    <a:pt x="881063" y="1530567"/>
                    <a:pt x="885825" y="2254467"/>
                  </a:cubicBezTo>
                  <a:lnTo>
                    <a:pt x="0" y="997167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200">
                <a:solidFill>
                  <a:schemeClr val="accent4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87DA9DF3-476E-4B93-88D5-A7D8C2A1865D}"/>
              </a:ext>
            </a:extLst>
          </p:cNvPr>
          <p:cNvGrpSpPr/>
          <p:nvPr/>
        </p:nvGrpSpPr>
        <p:grpSpPr>
          <a:xfrm rot="20275744" flipH="1">
            <a:off x="7425089" y="3259443"/>
            <a:ext cx="1256602" cy="1424069"/>
            <a:chOff x="5365048" y="479821"/>
            <a:chExt cx="8036930" cy="9108010"/>
          </a:xfrm>
          <a:effectLst/>
        </p:grpSpPr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FC8193B2-60D8-4035-BE6E-B90F667F7F50}"/>
                </a:ext>
              </a:extLst>
            </p:cNvPr>
            <p:cNvSpPr/>
            <p:nvPr/>
          </p:nvSpPr>
          <p:spPr>
            <a:xfrm>
              <a:off x="11674969" y="8268753"/>
              <a:ext cx="1052700" cy="1319078"/>
            </a:xfrm>
            <a:custGeom>
              <a:avLst/>
              <a:gdLst>
                <a:gd name="connsiteX0" fmla="*/ 0 w 266700"/>
                <a:gd name="connsiteY0" fmla="*/ 0 h 438150"/>
                <a:gd name="connsiteX1" fmla="*/ 19050 w 266700"/>
                <a:gd name="connsiteY1" fmla="*/ 438150 h 438150"/>
                <a:gd name="connsiteX2" fmla="*/ 266700 w 266700"/>
                <a:gd name="connsiteY2" fmla="*/ 76200 h 438150"/>
                <a:gd name="connsiteX3" fmla="*/ 0 w 266700"/>
                <a:gd name="connsiteY3" fmla="*/ 0 h 438150"/>
                <a:gd name="connsiteX0" fmla="*/ 0 w 366579"/>
                <a:gd name="connsiteY0" fmla="*/ 0 h 459339"/>
                <a:gd name="connsiteX1" fmla="*/ 366579 w 366579"/>
                <a:gd name="connsiteY1" fmla="*/ 459339 h 459339"/>
                <a:gd name="connsiteX2" fmla="*/ 266700 w 366579"/>
                <a:gd name="connsiteY2" fmla="*/ 76200 h 459339"/>
                <a:gd name="connsiteX3" fmla="*/ 0 w 366579"/>
                <a:gd name="connsiteY3" fmla="*/ 0 h 45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6579" h="459339">
                  <a:moveTo>
                    <a:pt x="0" y="0"/>
                  </a:moveTo>
                  <a:lnTo>
                    <a:pt x="366579" y="459339"/>
                  </a:lnTo>
                  <a:lnTo>
                    <a:pt x="266700" y="76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20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4B695A78-F2A0-42E3-B582-0A995FD99C25}"/>
                </a:ext>
              </a:extLst>
            </p:cNvPr>
            <p:cNvSpPr/>
            <p:nvPr/>
          </p:nvSpPr>
          <p:spPr>
            <a:xfrm>
              <a:off x="9107326" y="6879846"/>
              <a:ext cx="3333521" cy="1613816"/>
            </a:xfrm>
            <a:custGeom>
              <a:avLst/>
              <a:gdLst>
                <a:gd name="connsiteX0" fmla="*/ 1219200 w 1219200"/>
                <a:gd name="connsiteY0" fmla="*/ 561975 h 561975"/>
                <a:gd name="connsiteX1" fmla="*/ 438150 w 1219200"/>
                <a:gd name="connsiteY1" fmla="*/ 0 h 561975"/>
                <a:gd name="connsiteX2" fmla="*/ 0 w 1219200"/>
                <a:gd name="connsiteY2" fmla="*/ 361950 h 561975"/>
                <a:gd name="connsiteX3" fmla="*/ 1219200 w 1219200"/>
                <a:gd name="connsiteY3" fmla="*/ 561975 h 561975"/>
                <a:gd name="connsiteX0" fmla="*/ 1158170 w 1158170"/>
                <a:gd name="connsiteY0" fmla="*/ 561975 h 561975"/>
                <a:gd name="connsiteX1" fmla="*/ 377120 w 1158170"/>
                <a:gd name="connsiteY1" fmla="*/ 0 h 561975"/>
                <a:gd name="connsiteX2" fmla="*/ 0 w 1158170"/>
                <a:gd name="connsiteY2" fmla="*/ 375217 h 561975"/>
                <a:gd name="connsiteX3" fmla="*/ 1158170 w 1158170"/>
                <a:gd name="connsiteY3" fmla="*/ 561975 h 561975"/>
                <a:gd name="connsiteX0" fmla="*/ 1160823 w 1160823"/>
                <a:gd name="connsiteY0" fmla="*/ 561975 h 561975"/>
                <a:gd name="connsiteX1" fmla="*/ 379773 w 1160823"/>
                <a:gd name="connsiteY1" fmla="*/ 0 h 561975"/>
                <a:gd name="connsiteX2" fmla="*/ 0 w 1160823"/>
                <a:gd name="connsiteY2" fmla="*/ 367257 h 561975"/>
                <a:gd name="connsiteX3" fmla="*/ 1160823 w 1160823"/>
                <a:gd name="connsiteY3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823" h="561975">
                  <a:moveTo>
                    <a:pt x="1160823" y="561975"/>
                  </a:moveTo>
                  <a:lnTo>
                    <a:pt x="379773" y="0"/>
                  </a:lnTo>
                  <a:lnTo>
                    <a:pt x="0" y="367257"/>
                  </a:lnTo>
                  <a:lnTo>
                    <a:pt x="1160823" y="561975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20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C6657642-7748-48C5-8837-BB3C69B8523B}"/>
                </a:ext>
              </a:extLst>
            </p:cNvPr>
            <p:cNvSpPr/>
            <p:nvPr/>
          </p:nvSpPr>
          <p:spPr>
            <a:xfrm>
              <a:off x="5365048" y="5540922"/>
              <a:ext cx="1132617" cy="452885"/>
            </a:xfrm>
            <a:custGeom>
              <a:avLst/>
              <a:gdLst>
                <a:gd name="connsiteX0" fmla="*/ 133350 w 276225"/>
                <a:gd name="connsiteY0" fmla="*/ 0 h 200025"/>
                <a:gd name="connsiteX1" fmla="*/ 0 w 276225"/>
                <a:gd name="connsiteY1" fmla="*/ 200025 h 200025"/>
                <a:gd name="connsiteX2" fmla="*/ 276225 w 276225"/>
                <a:gd name="connsiteY2" fmla="*/ 152400 h 200025"/>
                <a:gd name="connsiteX3" fmla="*/ 133350 w 276225"/>
                <a:gd name="connsiteY3" fmla="*/ 0 h 200025"/>
                <a:gd name="connsiteX0" fmla="*/ 157232 w 276225"/>
                <a:gd name="connsiteY0" fmla="*/ 0 h 205332"/>
                <a:gd name="connsiteX1" fmla="*/ 0 w 276225"/>
                <a:gd name="connsiteY1" fmla="*/ 205332 h 205332"/>
                <a:gd name="connsiteX2" fmla="*/ 276225 w 276225"/>
                <a:gd name="connsiteY2" fmla="*/ 157707 h 205332"/>
                <a:gd name="connsiteX3" fmla="*/ 157232 w 276225"/>
                <a:gd name="connsiteY3" fmla="*/ 0 h 205332"/>
                <a:gd name="connsiteX0" fmla="*/ 275415 w 394408"/>
                <a:gd name="connsiteY0" fmla="*/ 0 h 157707"/>
                <a:gd name="connsiteX1" fmla="*/ 0 w 394408"/>
                <a:gd name="connsiteY1" fmla="*/ 150097 h 157707"/>
                <a:gd name="connsiteX2" fmla="*/ 394408 w 394408"/>
                <a:gd name="connsiteY2" fmla="*/ 157707 h 157707"/>
                <a:gd name="connsiteX3" fmla="*/ 275415 w 394408"/>
                <a:gd name="connsiteY3" fmla="*/ 0 h 15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408" h="157707">
                  <a:moveTo>
                    <a:pt x="275415" y="0"/>
                  </a:moveTo>
                  <a:lnTo>
                    <a:pt x="0" y="150097"/>
                  </a:lnTo>
                  <a:lnTo>
                    <a:pt x="394408" y="157707"/>
                  </a:lnTo>
                  <a:lnTo>
                    <a:pt x="275415" y="0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20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81BB2875-F8FF-4D4D-9AA0-8A6B2B7BDD99}"/>
                </a:ext>
              </a:extLst>
            </p:cNvPr>
            <p:cNvSpPr/>
            <p:nvPr/>
          </p:nvSpPr>
          <p:spPr>
            <a:xfrm>
              <a:off x="6149698" y="5215816"/>
              <a:ext cx="1586463" cy="2373441"/>
            </a:xfrm>
            <a:custGeom>
              <a:avLst/>
              <a:gdLst>
                <a:gd name="connsiteX0" fmla="*/ 552450 w 552450"/>
                <a:gd name="connsiteY0" fmla="*/ 0 h 847725"/>
                <a:gd name="connsiteX1" fmla="*/ 0 w 552450"/>
                <a:gd name="connsiteY1" fmla="*/ 114300 h 847725"/>
                <a:gd name="connsiteX2" fmla="*/ 523875 w 552450"/>
                <a:gd name="connsiteY2" fmla="*/ 847725 h 847725"/>
                <a:gd name="connsiteX3" fmla="*/ 552450 w 552450"/>
                <a:gd name="connsiteY3" fmla="*/ 0 h 847725"/>
                <a:gd name="connsiteX0" fmla="*/ 552450 w 552450"/>
                <a:gd name="connsiteY0" fmla="*/ 0 h 826497"/>
                <a:gd name="connsiteX1" fmla="*/ 0 w 552450"/>
                <a:gd name="connsiteY1" fmla="*/ 114300 h 826497"/>
                <a:gd name="connsiteX2" fmla="*/ 502647 w 552450"/>
                <a:gd name="connsiteY2" fmla="*/ 826497 h 826497"/>
                <a:gd name="connsiteX3" fmla="*/ 552450 w 552450"/>
                <a:gd name="connsiteY3" fmla="*/ 0 h 826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2450" h="826497">
                  <a:moveTo>
                    <a:pt x="552450" y="0"/>
                  </a:moveTo>
                  <a:lnTo>
                    <a:pt x="0" y="114300"/>
                  </a:lnTo>
                  <a:lnTo>
                    <a:pt x="502647" y="826497"/>
                  </a:lnTo>
                  <a:lnTo>
                    <a:pt x="552450" y="0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20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4CE41B83-62FE-499D-8144-394530D16BCE}"/>
                </a:ext>
              </a:extLst>
            </p:cNvPr>
            <p:cNvSpPr/>
            <p:nvPr/>
          </p:nvSpPr>
          <p:spPr>
            <a:xfrm>
              <a:off x="9871174" y="2566277"/>
              <a:ext cx="3530804" cy="3853064"/>
            </a:xfrm>
            <a:custGeom>
              <a:avLst/>
              <a:gdLst>
                <a:gd name="connsiteX0" fmla="*/ 1019175 w 1019175"/>
                <a:gd name="connsiteY0" fmla="*/ 0 h 1390650"/>
                <a:gd name="connsiteX1" fmla="*/ 0 w 1019175"/>
                <a:gd name="connsiteY1" fmla="*/ 295275 h 1390650"/>
                <a:gd name="connsiteX2" fmla="*/ 19050 w 1019175"/>
                <a:gd name="connsiteY2" fmla="*/ 1390650 h 1390650"/>
                <a:gd name="connsiteX3" fmla="*/ 1019175 w 1019175"/>
                <a:gd name="connsiteY3" fmla="*/ 0 h 1390650"/>
                <a:gd name="connsiteX0" fmla="*/ 1113905 w 1113905"/>
                <a:gd name="connsiteY0" fmla="*/ 0 h 1390650"/>
                <a:gd name="connsiteX1" fmla="*/ 0 w 1113905"/>
                <a:gd name="connsiteY1" fmla="*/ 643150 h 1390650"/>
                <a:gd name="connsiteX2" fmla="*/ 113780 w 1113905"/>
                <a:gd name="connsiteY2" fmla="*/ 1390650 h 1390650"/>
                <a:gd name="connsiteX3" fmla="*/ 1113905 w 1113905"/>
                <a:gd name="connsiteY3" fmla="*/ 0 h 1390650"/>
                <a:gd name="connsiteX0" fmla="*/ 1229522 w 1229522"/>
                <a:gd name="connsiteY0" fmla="*/ 0 h 1341742"/>
                <a:gd name="connsiteX1" fmla="*/ 0 w 1229522"/>
                <a:gd name="connsiteY1" fmla="*/ 594242 h 1341742"/>
                <a:gd name="connsiteX2" fmla="*/ 113780 w 1229522"/>
                <a:gd name="connsiteY2" fmla="*/ 1341742 h 1341742"/>
                <a:gd name="connsiteX3" fmla="*/ 1229522 w 1229522"/>
                <a:gd name="connsiteY3" fmla="*/ 0 h 134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9522" h="1341742">
                  <a:moveTo>
                    <a:pt x="1229522" y="0"/>
                  </a:moveTo>
                  <a:lnTo>
                    <a:pt x="0" y="594242"/>
                  </a:lnTo>
                  <a:lnTo>
                    <a:pt x="113780" y="1341742"/>
                  </a:lnTo>
                  <a:lnTo>
                    <a:pt x="1229522" y="0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20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62E8E32F-55F8-4CEB-A9C0-B42706A41AC3}"/>
                </a:ext>
              </a:extLst>
            </p:cNvPr>
            <p:cNvSpPr/>
            <p:nvPr/>
          </p:nvSpPr>
          <p:spPr>
            <a:xfrm>
              <a:off x="7585440" y="3324702"/>
              <a:ext cx="2667179" cy="4626397"/>
            </a:xfrm>
            <a:custGeom>
              <a:avLst/>
              <a:gdLst>
                <a:gd name="connsiteX0" fmla="*/ 528637 w 928687"/>
                <a:gd name="connsiteY0" fmla="*/ 1628775 h 1628775"/>
                <a:gd name="connsiteX1" fmla="*/ 0 w 928687"/>
                <a:gd name="connsiteY1" fmla="*/ 1500188 h 1628775"/>
                <a:gd name="connsiteX2" fmla="*/ 71437 w 928687"/>
                <a:gd name="connsiteY2" fmla="*/ 0 h 1628775"/>
                <a:gd name="connsiteX3" fmla="*/ 928687 w 928687"/>
                <a:gd name="connsiteY3" fmla="*/ 1271588 h 1628775"/>
                <a:gd name="connsiteX4" fmla="*/ 528637 w 928687"/>
                <a:gd name="connsiteY4" fmla="*/ 1628775 h 1628775"/>
                <a:gd name="connsiteX0" fmla="*/ 542925 w 942975"/>
                <a:gd name="connsiteY0" fmla="*/ 1304925 h 1304925"/>
                <a:gd name="connsiteX1" fmla="*/ 14288 w 942975"/>
                <a:gd name="connsiteY1" fmla="*/ 1176338 h 1304925"/>
                <a:gd name="connsiteX2" fmla="*/ 0 w 942975"/>
                <a:gd name="connsiteY2" fmla="*/ 0 h 1304925"/>
                <a:gd name="connsiteX3" fmla="*/ 942975 w 942975"/>
                <a:gd name="connsiteY3" fmla="*/ 947738 h 1304925"/>
                <a:gd name="connsiteX4" fmla="*/ 542925 w 942975"/>
                <a:gd name="connsiteY4" fmla="*/ 1304925 h 1304925"/>
                <a:gd name="connsiteX0" fmla="*/ 528637 w 928687"/>
                <a:gd name="connsiteY0" fmla="*/ 1581150 h 1581150"/>
                <a:gd name="connsiteX1" fmla="*/ 0 w 928687"/>
                <a:gd name="connsiteY1" fmla="*/ 1452563 h 1581150"/>
                <a:gd name="connsiteX2" fmla="*/ 61912 w 928687"/>
                <a:gd name="connsiteY2" fmla="*/ 0 h 1581150"/>
                <a:gd name="connsiteX3" fmla="*/ 928687 w 928687"/>
                <a:gd name="connsiteY3" fmla="*/ 1223963 h 1581150"/>
                <a:gd name="connsiteX4" fmla="*/ 528637 w 928687"/>
                <a:gd name="connsiteY4" fmla="*/ 1581150 h 1581150"/>
                <a:gd name="connsiteX0" fmla="*/ 528637 w 928687"/>
                <a:gd name="connsiteY0" fmla="*/ 1619250 h 1619250"/>
                <a:gd name="connsiteX1" fmla="*/ 0 w 928687"/>
                <a:gd name="connsiteY1" fmla="*/ 1490663 h 1619250"/>
                <a:gd name="connsiteX2" fmla="*/ 42862 w 928687"/>
                <a:gd name="connsiteY2" fmla="*/ 0 h 1619250"/>
                <a:gd name="connsiteX3" fmla="*/ 928687 w 928687"/>
                <a:gd name="connsiteY3" fmla="*/ 1262063 h 1619250"/>
                <a:gd name="connsiteX4" fmla="*/ 528637 w 928687"/>
                <a:gd name="connsiteY4" fmla="*/ 1619250 h 1619250"/>
                <a:gd name="connsiteX0" fmla="*/ 528637 w 928687"/>
                <a:gd name="connsiteY0" fmla="*/ 1614196 h 1614196"/>
                <a:gd name="connsiteX1" fmla="*/ 0 w 928687"/>
                <a:gd name="connsiteY1" fmla="*/ 1485609 h 1614196"/>
                <a:gd name="connsiteX2" fmla="*/ 47916 w 928687"/>
                <a:gd name="connsiteY2" fmla="*/ 0 h 1614196"/>
                <a:gd name="connsiteX3" fmla="*/ 928687 w 928687"/>
                <a:gd name="connsiteY3" fmla="*/ 1257009 h 1614196"/>
                <a:gd name="connsiteX4" fmla="*/ 528637 w 928687"/>
                <a:gd name="connsiteY4" fmla="*/ 1614196 h 1614196"/>
                <a:gd name="connsiteX0" fmla="*/ 528637 w 928687"/>
                <a:gd name="connsiteY0" fmla="*/ 1442351 h 1442351"/>
                <a:gd name="connsiteX1" fmla="*/ 0 w 928687"/>
                <a:gd name="connsiteY1" fmla="*/ 1313764 h 1442351"/>
                <a:gd name="connsiteX2" fmla="*/ 2427 w 928687"/>
                <a:gd name="connsiteY2" fmla="*/ 0 h 1442351"/>
                <a:gd name="connsiteX3" fmla="*/ 928687 w 928687"/>
                <a:gd name="connsiteY3" fmla="*/ 1085164 h 1442351"/>
                <a:gd name="connsiteX4" fmla="*/ 528637 w 928687"/>
                <a:gd name="connsiteY4" fmla="*/ 1442351 h 1442351"/>
                <a:gd name="connsiteX0" fmla="*/ 528637 w 928687"/>
                <a:gd name="connsiteY0" fmla="*/ 1624305 h 1624305"/>
                <a:gd name="connsiteX1" fmla="*/ 0 w 928687"/>
                <a:gd name="connsiteY1" fmla="*/ 1495718 h 1624305"/>
                <a:gd name="connsiteX2" fmla="*/ 47916 w 928687"/>
                <a:gd name="connsiteY2" fmla="*/ 0 h 1624305"/>
                <a:gd name="connsiteX3" fmla="*/ 928687 w 928687"/>
                <a:gd name="connsiteY3" fmla="*/ 1267118 h 1624305"/>
                <a:gd name="connsiteX4" fmla="*/ 528637 w 928687"/>
                <a:gd name="connsiteY4" fmla="*/ 1624305 h 1624305"/>
                <a:gd name="connsiteX0" fmla="*/ 528637 w 928687"/>
                <a:gd name="connsiteY0" fmla="*/ 1616345 h 1616345"/>
                <a:gd name="connsiteX1" fmla="*/ 0 w 928687"/>
                <a:gd name="connsiteY1" fmla="*/ 1487758 h 1616345"/>
                <a:gd name="connsiteX2" fmla="*/ 53223 w 928687"/>
                <a:gd name="connsiteY2" fmla="*/ 0 h 1616345"/>
                <a:gd name="connsiteX3" fmla="*/ 928687 w 928687"/>
                <a:gd name="connsiteY3" fmla="*/ 1259158 h 1616345"/>
                <a:gd name="connsiteX4" fmla="*/ 528637 w 928687"/>
                <a:gd name="connsiteY4" fmla="*/ 1616345 h 1616345"/>
                <a:gd name="connsiteX0" fmla="*/ 528637 w 928687"/>
                <a:gd name="connsiteY0" fmla="*/ 1618998 h 1618998"/>
                <a:gd name="connsiteX1" fmla="*/ 0 w 928687"/>
                <a:gd name="connsiteY1" fmla="*/ 1490411 h 1618998"/>
                <a:gd name="connsiteX2" fmla="*/ 55877 w 928687"/>
                <a:gd name="connsiteY2" fmla="*/ 0 h 1618998"/>
                <a:gd name="connsiteX3" fmla="*/ 928687 w 928687"/>
                <a:gd name="connsiteY3" fmla="*/ 1261811 h 1618998"/>
                <a:gd name="connsiteX4" fmla="*/ 528637 w 928687"/>
                <a:gd name="connsiteY4" fmla="*/ 1618998 h 1618998"/>
                <a:gd name="connsiteX0" fmla="*/ 528637 w 928687"/>
                <a:gd name="connsiteY0" fmla="*/ 1611038 h 1611038"/>
                <a:gd name="connsiteX1" fmla="*/ 0 w 928687"/>
                <a:gd name="connsiteY1" fmla="*/ 1482451 h 1611038"/>
                <a:gd name="connsiteX2" fmla="*/ 50570 w 928687"/>
                <a:gd name="connsiteY2" fmla="*/ 0 h 1611038"/>
                <a:gd name="connsiteX3" fmla="*/ 928687 w 928687"/>
                <a:gd name="connsiteY3" fmla="*/ 1253851 h 1611038"/>
                <a:gd name="connsiteX4" fmla="*/ 528637 w 928687"/>
                <a:gd name="connsiteY4" fmla="*/ 1611038 h 1611038"/>
                <a:gd name="connsiteX0" fmla="*/ 536444 w 936494"/>
                <a:gd name="connsiteY0" fmla="*/ 1597771 h 1597771"/>
                <a:gd name="connsiteX1" fmla="*/ 7807 w 936494"/>
                <a:gd name="connsiteY1" fmla="*/ 1469184 h 1597771"/>
                <a:gd name="connsiteX2" fmla="*/ 0 w 936494"/>
                <a:gd name="connsiteY2" fmla="*/ 0 h 1597771"/>
                <a:gd name="connsiteX3" fmla="*/ 936494 w 936494"/>
                <a:gd name="connsiteY3" fmla="*/ 1240584 h 1597771"/>
                <a:gd name="connsiteX4" fmla="*/ 536444 w 936494"/>
                <a:gd name="connsiteY4" fmla="*/ 1597771 h 1597771"/>
                <a:gd name="connsiteX0" fmla="*/ 528735 w 928785"/>
                <a:gd name="connsiteY0" fmla="*/ 1611038 h 1611038"/>
                <a:gd name="connsiteX1" fmla="*/ 98 w 928785"/>
                <a:gd name="connsiteY1" fmla="*/ 1482451 h 1611038"/>
                <a:gd name="connsiteX2" fmla="*/ 45361 w 928785"/>
                <a:gd name="connsiteY2" fmla="*/ 0 h 1611038"/>
                <a:gd name="connsiteX3" fmla="*/ 928785 w 928785"/>
                <a:gd name="connsiteY3" fmla="*/ 1253851 h 1611038"/>
                <a:gd name="connsiteX4" fmla="*/ 528735 w 928785"/>
                <a:gd name="connsiteY4" fmla="*/ 1611038 h 161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8785" h="1611038">
                  <a:moveTo>
                    <a:pt x="528735" y="1611038"/>
                  </a:moveTo>
                  <a:lnTo>
                    <a:pt x="98" y="1482451"/>
                  </a:lnTo>
                  <a:cubicBezTo>
                    <a:pt x="-2504" y="992723"/>
                    <a:pt x="47963" y="489728"/>
                    <a:pt x="45361" y="0"/>
                  </a:cubicBezTo>
                  <a:lnTo>
                    <a:pt x="928785" y="1253851"/>
                  </a:lnTo>
                  <a:lnTo>
                    <a:pt x="528735" y="1611038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20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D9D7667A-853B-4939-9A22-6833D23136C8}"/>
                </a:ext>
              </a:extLst>
            </p:cNvPr>
            <p:cNvSpPr/>
            <p:nvPr/>
          </p:nvSpPr>
          <p:spPr>
            <a:xfrm>
              <a:off x="7708808" y="479821"/>
              <a:ext cx="2543813" cy="6474124"/>
            </a:xfrm>
            <a:custGeom>
              <a:avLst/>
              <a:gdLst>
                <a:gd name="connsiteX0" fmla="*/ 0 w 885825"/>
                <a:gd name="connsiteY0" fmla="*/ 914400 h 2171700"/>
                <a:gd name="connsiteX1" fmla="*/ 871538 w 885825"/>
                <a:gd name="connsiteY1" fmla="*/ 0 h 2171700"/>
                <a:gd name="connsiteX2" fmla="*/ 885825 w 885825"/>
                <a:gd name="connsiteY2" fmla="*/ 2171700 h 2171700"/>
                <a:gd name="connsiteX3" fmla="*/ 0 w 885825"/>
                <a:gd name="connsiteY3" fmla="*/ 914400 h 2171700"/>
                <a:gd name="connsiteX0" fmla="*/ 0 w 885825"/>
                <a:gd name="connsiteY0" fmla="*/ 997167 h 2254467"/>
                <a:gd name="connsiteX1" fmla="*/ 675879 w 885825"/>
                <a:gd name="connsiteY1" fmla="*/ 0 h 2254467"/>
                <a:gd name="connsiteX2" fmla="*/ 885825 w 885825"/>
                <a:gd name="connsiteY2" fmla="*/ 2254467 h 2254467"/>
                <a:gd name="connsiteX3" fmla="*/ 0 w 885825"/>
                <a:gd name="connsiteY3" fmla="*/ 997167 h 225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5825" h="2254467">
                  <a:moveTo>
                    <a:pt x="0" y="997167"/>
                  </a:moveTo>
                  <a:lnTo>
                    <a:pt x="675879" y="0"/>
                  </a:lnTo>
                  <a:cubicBezTo>
                    <a:pt x="680641" y="723900"/>
                    <a:pt x="881063" y="1530567"/>
                    <a:pt x="885825" y="2254467"/>
                  </a:cubicBezTo>
                  <a:lnTo>
                    <a:pt x="0" y="997167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20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1B7E27EC-8280-420D-832F-9EEB7D118E37}"/>
              </a:ext>
            </a:extLst>
          </p:cNvPr>
          <p:cNvGrpSpPr/>
          <p:nvPr/>
        </p:nvGrpSpPr>
        <p:grpSpPr>
          <a:xfrm rot="20275744" flipH="1">
            <a:off x="10074672" y="3947284"/>
            <a:ext cx="1256602" cy="1424069"/>
            <a:chOff x="5365048" y="479821"/>
            <a:chExt cx="8036930" cy="9108010"/>
          </a:xfrm>
          <a:effectLst/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AE8890B6-88A5-40ED-8686-4D2ABD015A02}"/>
                </a:ext>
              </a:extLst>
            </p:cNvPr>
            <p:cNvSpPr/>
            <p:nvPr/>
          </p:nvSpPr>
          <p:spPr>
            <a:xfrm>
              <a:off x="11674969" y="8268753"/>
              <a:ext cx="1052700" cy="1319078"/>
            </a:xfrm>
            <a:custGeom>
              <a:avLst/>
              <a:gdLst>
                <a:gd name="connsiteX0" fmla="*/ 0 w 266700"/>
                <a:gd name="connsiteY0" fmla="*/ 0 h 438150"/>
                <a:gd name="connsiteX1" fmla="*/ 19050 w 266700"/>
                <a:gd name="connsiteY1" fmla="*/ 438150 h 438150"/>
                <a:gd name="connsiteX2" fmla="*/ 266700 w 266700"/>
                <a:gd name="connsiteY2" fmla="*/ 76200 h 438150"/>
                <a:gd name="connsiteX3" fmla="*/ 0 w 266700"/>
                <a:gd name="connsiteY3" fmla="*/ 0 h 438150"/>
                <a:gd name="connsiteX0" fmla="*/ 0 w 366579"/>
                <a:gd name="connsiteY0" fmla="*/ 0 h 459339"/>
                <a:gd name="connsiteX1" fmla="*/ 366579 w 366579"/>
                <a:gd name="connsiteY1" fmla="*/ 459339 h 459339"/>
                <a:gd name="connsiteX2" fmla="*/ 266700 w 366579"/>
                <a:gd name="connsiteY2" fmla="*/ 76200 h 459339"/>
                <a:gd name="connsiteX3" fmla="*/ 0 w 366579"/>
                <a:gd name="connsiteY3" fmla="*/ 0 h 45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6579" h="459339">
                  <a:moveTo>
                    <a:pt x="0" y="0"/>
                  </a:moveTo>
                  <a:lnTo>
                    <a:pt x="366579" y="459339"/>
                  </a:lnTo>
                  <a:lnTo>
                    <a:pt x="266700" y="76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20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791269A6-980A-4F97-9D3A-8F0CF866678C}"/>
                </a:ext>
              </a:extLst>
            </p:cNvPr>
            <p:cNvSpPr/>
            <p:nvPr/>
          </p:nvSpPr>
          <p:spPr>
            <a:xfrm>
              <a:off x="9107326" y="6879846"/>
              <a:ext cx="3333521" cy="1613816"/>
            </a:xfrm>
            <a:custGeom>
              <a:avLst/>
              <a:gdLst>
                <a:gd name="connsiteX0" fmla="*/ 1219200 w 1219200"/>
                <a:gd name="connsiteY0" fmla="*/ 561975 h 561975"/>
                <a:gd name="connsiteX1" fmla="*/ 438150 w 1219200"/>
                <a:gd name="connsiteY1" fmla="*/ 0 h 561975"/>
                <a:gd name="connsiteX2" fmla="*/ 0 w 1219200"/>
                <a:gd name="connsiteY2" fmla="*/ 361950 h 561975"/>
                <a:gd name="connsiteX3" fmla="*/ 1219200 w 1219200"/>
                <a:gd name="connsiteY3" fmla="*/ 561975 h 561975"/>
                <a:gd name="connsiteX0" fmla="*/ 1158170 w 1158170"/>
                <a:gd name="connsiteY0" fmla="*/ 561975 h 561975"/>
                <a:gd name="connsiteX1" fmla="*/ 377120 w 1158170"/>
                <a:gd name="connsiteY1" fmla="*/ 0 h 561975"/>
                <a:gd name="connsiteX2" fmla="*/ 0 w 1158170"/>
                <a:gd name="connsiteY2" fmla="*/ 375217 h 561975"/>
                <a:gd name="connsiteX3" fmla="*/ 1158170 w 1158170"/>
                <a:gd name="connsiteY3" fmla="*/ 561975 h 561975"/>
                <a:gd name="connsiteX0" fmla="*/ 1160823 w 1160823"/>
                <a:gd name="connsiteY0" fmla="*/ 561975 h 561975"/>
                <a:gd name="connsiteX1" fmla="*/ 379773 w 1160823"/>
                <a:gd name="connsiteY1" fmla="*/ 0 h 561975"/>
                <a:gd name="connsiteX2" fmla="*/ 0 w 1160823"/>
                <a:gd name="connsiteY2" fmla="*/ 367257 h 561975"/>
                <a:gd name="connsiteX3" fmla="*/ 1160823 w 1160823"/>
                <a:gd name="connsiteY3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823" h="561975">
                  <a:moveTo>
                    <a:pt x="1160823" y="561975"/>
                  </a:moveTo>
                  <a:lnTo>
                    <a:pt x="379773" y="0"/>
                  </a:lnTo>
                  <a:lnTo>
                    <a:pt x="0" y="367257"/>
                  </a:lnTo>
                  <a:lnTo>
                    <a:pt x="1160823" y="561975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20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DB65537B-ADED-4273-982E-875BBD62DA37}"/>
                </a:ext>
              </a:extLst>
            </p:cNvPr>
            <p:cNvSpPr/>
            <p:nvPr/>
          </p:nvSpPr>
          <p:spPr>
            <a:xfrm>
              <a:off x="5365048" y="5540922"/>
              <a:ext cx="1132617" cy="452885"/>
            </a:xfrm>
            <a:custGeom>
              <a:avLst/>
              <a:gdLst>
                <a:gd name="connsiteX0" fmla="*/ 133350 w 276225"/>
                <a:gd name="connsiteY0" fmla="*/ 0 h 200025"/>
                <a:gd name="connsiteX1" fmla="*/ 0 w 276225"/>
                <a:gd name="connsiteY1" fmla="*/ 200025 h 200025"/>
                <a:gd name="connsiteX2" fmla="*/ 276225 w 276225"/>
                <a:gd name="connsiteY2" fmla="*/ 152400 h 200025"/>
                <a:gd name="connsiteX3" fmla="*/ 133350 w 276225"/>
                <a:gd name="connsiteY3" fmla="*/ 0 h 200025"/>
                <a:gd name="connsiteX0" fmla="*/ 157232 w 276225"/>
                <a:gd name="connsiteY0" fmla="*/ 0 h 205332"/>
                <a:gd name="connsiteX1" fmla="*/ 0 w 276225"/>
                <a:gd name="connsiteY1" fmla="*/ 205332 h 205332"/>
                <a:gd name="connsiteX2" fmla="*/ 276225 w 276225"/>
                <a:gd name="connsiteY2" fmla="*/ 157707 h 205332"/>
                <a:gd name="connsiteX3" fmla="*/ 157232 w 276225"/>
                <a:gd name="connsiteY3" fmla="*/ 0 h 205332"/>
                <a:gd name="connsiteX0" fmla="*/ 275415 w 394408"/>
                <a:gd name="connsiteY0" fmla="*/ 0 h 157707"/>
                <a:gd name="connsiteX1" fmla="*/ 0 w 394408"/>
                <a:gd name="connsiteY1" fmla="*/ 150097 h 157707"/>
                <a:gd name="connsiteX2" fmla="*/ 394408 w 394408"/>
                <a:gd name="connsiteY2" fmla="*/ 157707 h 157707"/>
                <a:gd name="connsiteX3" fmla="*/ 275415 w 394408"/>
                <a:gd name="connsiteY3" fmla="*/ 0 h 15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408" h="157707">
                  <a:moveTo>
                    <a:pt x="275415" y="0"/>
                  </a:moveTo>
                  <a:lnTo>
                    <a:pt x="0" y="150097"/>
                  </a:lnTo>
                  <a:lnTo>
                    <a:pt x="394408" y="157707"/>
                  </a:lnTo>
                  <a:lnTo>
                    <a:pt x="275415" y="0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20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B8DA0335-549C-48DC-ADD7-903FA0658E90}"/>
                </a:ext>
              </a:extLst>
            </p:cNvPr>
            <p:cNvSpPr/>
            <p:nvPr/>
          </p:nvSpPr>
          <p:spPr>
            <a:xfrm>
              <a:off x="6149698" y="5215816"/>
              <a:ext cx="1586463" cy="2373441"/>
            </a:xfrm>
            <a:custGeom>
              <a:avLst/>
              <a:gdLst>
                <a:gd name="connsiteX0" fmla="*/ 552450 w 552450"/>
                <a:gd name="connsiteY0" fmla="*/ 0 h 847725"/>
                <a:gd name="connsiteX1" fmla="*/ 0 w 552450"/>
                <a:gd name="connsiteY1" fmla="*/ 114300 h 847725"/>
                <a:gd name="connsiteX2" fmla="*/ 523875 w 552450"/>
                <a:gd name="connsiteY2" fmla="*/ 847725 h 847725"/>
                <a:gd name="connsiteX3" fmla="*/ 552450 w 552450"/>
                <a:gd name="connsiteY3" fmla="*/ 0 h 847725"/>
                <a:gd name="connsiteX0" fmla="*/ 552450 w 552450"/>
                <a:gd name="connsiteY0" fmla="*/ 0 h 826497"/>
                <a:gd name="connsiteX1" fmla="*/ 0 w 552450"/>
                <a:gd name="connsiteY1" fmla="*/ 114300 h 826497"/>
                <a:gd name="connsiteX2" fmla="*/ 502647 w 552450"/>
                <a:gd name="connsiteY2" fmla="*/ 826497 h 826497"/>
                <a:gd name="connsiteX3" fmla="*/ 552450 w 552450"/>
                <a:gd name="connsiteY3" fmla="*/ 0 h 826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2450" h="826497">
                  <a:moveTo>
                    <a:pt x="552450" y="0"/>
                  </a:moveTo>
                  <a:lnTo>
                    <a:pt x="0" y="114300"/>
                  </a:lnTo>
                  <a:lnTo>
                    <a:pt x="502647" y="826497"/>
                  </a:lnTo>
                  <a:lnTo>
                    <a:pt x="552450" y="0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20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CDB90829-9E3A-47C1-B610-4E0E0382E15E}"/>
                </a:ext>
              </a:extLst>
            </p:cNvPr>
            <p:cNvSpPr/>
            <p:nvPr/>
          </p:nvSpPr>
          <p:spPr>
            <a:xfrm>
              <a:off x="9871174" y="2566277"/>
              <a:ext cx="3530804" cy="3853064"/>
            </a:xfrm>
            <a:custGeom>
              <a:avLst/>
              <a:gdLst>
                <a:gd name="connsiteX0" fmla="*/ 1019175 w 1019175"/>
                <a:gd name="connsiteY0" fmla="*/ 0 h 1390650"/>
                <a:gd name="connsiteX1" fmla="*/ 0 w 1019175"/>
                <a:gd name="connsiteY1" fmla="*/ 295275 h 1390650"/>
                <a:gd name="connsiteX2" fmla="*/ 19050 w 1019175"/>
                <a:gd name="connsiteY2" fmla="*/ 1390650 h 1390650"/>
                <a:gd name="connsiteX3" fmla="*/ 1019175 w 1019175"/>
                <a:gd name="connsiteY3" fmla="*/ 0 h 1390650"/>
                <a:gd name="connsiteX0" fmla="*/ 1113905 w 1113905"/>
                <a:gd name="connsiteY0" fmla="*/ 0 h 1390650"/>
                <a:gd name="connsiteX1" fmla="*/ 0 w 1113905"/>
                <a:gd name="connsiteY1" fmla="*/ 643150 h 1390650"/>
                <a:gd name="connsiteX2" fmla="*/ 113780 w 1113905"/>
                <a:gd name="connsiteY2" fmla="*/ 1390650 h 1390650"/>
                <a:gd name="connsiteX3" fmla="*/ 1113905 w 1113905"/>
                <a:gd name="connsiteY3" fmla="*/ 0 h 1390650"/>
                <a:gd name="connsiteX0" fmla="*/ 1229522 w 1229522"/>
                <a:gd name="connsiteY0" fmla="*/ 0 h 1341742"/>
                <a:gd name="connsiteX1" fmla="*/ 0 w 1229522"/>
                <a:gd name="connsiteY1" fmla="*/ 594242 h 1341742"/>
                <a:gd name="connsiteX2" fmla="*/ 113780 w 1229522"/>
                <a:gd name="connsiteY2" fmla="*/ 1341742 h 1341742"/>
                <a:gd name="connsiteX3" fmla="*/ 1229522 w 1229522"/>
                <a:gd name="connsiteY3" fmla="*/ 0 h 134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9522" h="1341742">
                  <a:moveTo>
                    <a:pt x="1229522" y="0"/>
                  </a:moveTo>
                  <a:lnTo>
                    <a:pt x="0" y="594242"/>
                  </a:lnTo>
                  <a:lnTo>
                    <a:pt x="113780" y="1341742"/>
                  </a:lnTo>
                  <a:lnTo>
                    <a:pt x="1229522" y="0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20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4F6CCFD7-9B4D-41FE-9982-F1769A9417E3}"/>
                </a:ext>
              </a:extLst>
            </p:cNvPr>
            <p:cNvSpPr/>
            <p:nvPr/>
          </p:nvSpPr>
          <p:spPr>
            <a:xfrm>
              <a:off x="7585440" y="3324702"/>
              <a:ext cx="2667179" cy="4626397"/>
            </a:xfrm>
            <a:custGeom>
              <a:avLst/>
              <a:gdLst>
                <a:gd name="connsiteX0" fmla="*/ 528637 w 928687"/>
                <a:gd name="connsiteY0" fmla="*/ 1628775 h 1628775"/>
                <a:gd name="connsiteX1" fmla="*/ 0 w 928687"/>
                <a:gd name="connsiteY1" fmla="*/ 1500188 h 1628775"/>
                <a:gd name="connsiteX2" fmla="*/ 71437 w 928687"/>
                <a:gd name="connsiteY2" fmla="*/ 0 h 1628775"/>
                <a:gd name="connsiteX3" fmla="*/ 928687 w 928687"/>
                <a:gd name="connsiteY3" fmla="*/ 1271588 h 1628775"/>
                <a:gd name="connsiteX4" fmla="*/ 528637 w 928687"/>
                <a:gd name="connsiteY4" fmla="*/ 1628775 h 1628775"/>
                <a:gd name="connsiteX0" fmla="*/ 542925 w 942975"/>
                <a:gd name="connsiteY0" fmla="*/ 1304925 h 1304925"/>
                <a:gd name="connsiteX1" fmla="*/ 14288 w 942975"/>
                <a:gd name="connsiteY1" fmla="*/ 1176338 h 1304925"/>
                <a:gd name="connsiteX2" fmla="*/ 0 w 942975"/>
                <a:gd name="connsiteY2" fmla="*/ 0 h 1304925"/>
                <a:gd name="connsiteX3" fmla="*/ 942975 w 942975"/>
                <a:gd name="connsiteY3" fmla="*/ 947738 h 1304925"/>
                <a:gd name="connsiteX4" fmla="*/ 542925 w 942975"/>
                <a:gd name="connsiteY4" fmla="*/ 1304925 h 1304925"/>
                <a:gd name="connsiteX0" fmla="*/ 528637 w 928687"/>
                <a:gd name="connsiteY0" fmla="*/ 1581150 h 1581150"/>
                <a:gd name="connsiteX1" fmla="*/ 0 w 928687"/>
                <a:gd name="connsiteY1" fmla="*/ 1452563 h 1581150"/>
                <a:gd name="connsiteX2" fmla="*/ 61912 w 928687"/>
                <a:gd name="connsiteY2" fmla="*/ 0 h 1581150"/>
                <a:gd name="connsiteX3" fmla="*/ 928687 w 928687"/>
                <a:gd name="connsiteY3" fmla="*/ 1223963 h 1581150"/>
                <a:gd name="connsiteX4" fmla="*/ 528637 w 928687"/>
                <a:gd name="connsiteY4" fmla="*/ 1581150 h 1581150"/>
                <a:gd name="connsiteX0" fmla="*/ 528637 w 928687"/>
                <a:gd name="connsiteY0" fmla="*/ 1619250 h 1619250"/>
                <a:gd name="connsiteX1" fmla="*/ 0 w 928687"/>
                <a:gd name="connsiteY1" fmla="*/ 1490663 h 1619250"/>
                <a:gd name="connsiteX2" fmla="*/ 42862 w 928687"/>
                <a:gd name="connsiteY2" fmla="*/ 0 h 1619250"/>
                <a:gd name="connsiteX3" fmla="*/ 928687 w 928687"/>
                <a:gd name="connsiteY3" fmla="*/ 1262063 h 1619250"/>
                <a:gd name="connsiteX4" fmla="*/ 528637 w 928687"/>
                <a:gd name="connsiteY4" fmla="*/ 1619250 h 1619250"/>
                <a:gd name="connsiteX0" fmla="*/ 528637 w 928687"/>
                <a:gd name="connsiteY0" fmla="*/ 1614196 h 1614196"/>
                <a:gd name="connsiteX1" fmla="*/ 0 w 928687"/>
                <a:gd name="connsiteY1" fmla="*/ 1485609 h 1614196"/>
                <a:gd name="connsiteX2" fmla="*/ 47916 w 928687"/>
                <a:gd name="connsiteY2" fmla="*/ 0 h 1614196"/>
                <a:gd name="connsiteX3" fmla="*/ 928687 w 928687"/>
                <a:gd name="connsiteY3" fmla="*/ 1257009 h 1614196"/>
                <a:gd name="connsiteX4" fmla="*/ 528637 w 928687"/>
                <a:gd name="connsiteY4" fmla="*/ 1614196 h 1614196"/>
                <a:gd name="connsiteX0" fmla="*/ 528637 w 928687"/>
                <a:gd name="connsiteY0" fmla="*/ 1442351 h 1442351"/>
                <a:gd name="connsiteX1" fmla="*/ 0 w 928687"/>
                <a:gd name="connsiteY1" fmla="*/ 1313764 h 1442351"/>
                <a:gd name="connsiteX2" fmla="*/ 2427 w 928687"/>
                <a:gd name="connsiteY2" fmla="*/ 0 h 1442351"/>
                <a:gd name="connsiteX3" fmla="*/ 928687 w 928687"/>
                <a:gd name="connsiteY3" fmla="*/ 1085164 h 1442351"/>
                <a:gd name="connsiteX4" fmla="*/ 528637 w 928687"/>
                <a:gd name="connsiteY4" fmla="*/ 1442351 h 1442351"/>
                <a:gd name="connsiteX0" fmla="*/ 528637 w 928687"/>
                <a:gd name="connsiteY0" fmla="*/ 1624305 h 1624305"/>
                <a:gd name="connsiteX1" fmla="*/ 0 w 928687"/>
                <a:gd name="connsiteY1" fmla="*/ 1495718 h 1624305"/>
                <a:gd name="connsiteX2" fmla="*/ 47916 w 928687"/>
                <a:gd name="connsiteY2" fmla="*/ 0 h 1624305"/>
                <a:gd name="connsiteX3" fmla="*/ 928687 w 928687"/>
                <a:gd name="connsiteY3" fmla="*/ 1267118 h 1624305"/>
                <a:gd name="connsiteX4" fmla="*/ 528637 w 928687"/>
                <a:gd name="connsiteY4" fmla="*/ 1624305 h 1624305"/>
                <a:gd name="connsiteX0" fmla="*/ 528637 w 928687"/>
                <a:gd name="connsiteY0" fmla="*/ 1616345 h 1616345"/>
                <a:gd name="connsiteX1" fmla="*/ 0 w 928687"/>
                <a:gd name="connsiteY1" fmla="*/ 1487758 h 1616345"/>
                <a:gd name="connsiteX2" fmla="*/ 53223 w 928687"/>
                <a:gd name="connsiteY2" fmla="*/ 0 h 1616345"/>
                <a:gd name="connsiteX3" fmla="*/ 928687 w 928687"/>
                <a:gd name="connsiteY3" fmla="*/ 1259158 h 1616345"/>
                <a:gd name="connsiteX4" fmla="*/ 528637 w 928687"/>
                <a:gd name="connsiteY4" fmla="*/ 1616345 h 1616345"/>
                <a:gd name="connsiteX0" fmla="*/ 528637 w 928687"/>
                <a:gd name="connsiteY0" fmla="*/ 1618998 h 1618998"/>
                <a:gd name="connsiteX1" fmla="*/ 0 w 928687"/>
                <a:gd name="connsiteY1" fmla="*/ 1490411 h 1618998"/>
                <a:gd name="connsiteX2" fmla="*/ 55877 w 928687"/>
                <a:gd name="connsiteY2" fmla="*/ 0 h 1618998"/>
                <a:gd name="connsiteX3" fmla="*/ 928687 w 928687"/>
                <a:gd name="connsiteY3" fmla="*/ 1261811 h 1618998"/>
                <a:gd name="connsiteX4" fmla="*/ 528637 w 928687"/>
                <a:gd name="connsiteY4" fmla="*/ 1618998 h 1618998"/>
                <a:gd name="connsiteX0" fmla="*/ 528637 w 928687"/>
                <a:gd name="connsiteY0" fmla="*/ 1611038 h 1611038"/>
                <a:gd name="connsiteX1" fmla="*/ 0 w 928687"/>
                <a:gd name="connsiteY1" fmla="*/ 1482451 h 1611038"/>
                <a:gd name="connsiteX2" fmla="*/ 50570 w 928687"/>
                <a:gd name="connsiteY2" fmla="*/ 0 h 1611038"/>
                <a:gd name="connsiteX3" fmla="*/ 928687 w 928687"/>
                <a:gd name="connsiteY3" fmla="*/ 1253851 h 1611038"/>
                <a:gd name="connsiteX4" fmla="*/ 528637 w 928687"/>
                <a:gd name="connsiteY4" fmla="*/ 1611038 h 1611038"/>
                <a:gd name="connsiteX0" fmla="*/ 536444 w 936494"/>
                <a:gd name="connsiteY0" fmla="*/ 1597771 h 1597771"/>
                <a:gd name="connsiteX1" fmla="*/ 7807 w 936494"/>
                <a:gd name="connsiteY1" fmla="*/ 1469184 h 1597771"/>
                <a:gd name="connsiteX2" fmla="*/ 0 w 936494"/>
                <a:gd name="connsiteY2" fmla="*/ 0 h 1597771"/>
                <a:gd name="connsiteX3" fmla="*/ 936494 w 936494"/>
                <a:gd name="connsiteY3" fmla="*/ 1240584 h 1597771"/>
                <a:gd name="connsiteX4" fmla="*/ 536444 w 936494"/>
                <a:gd name="connsiteY4" fmla="*/ 1597771 h 1597771"/>
                <a:gd name="connsiteX0" fmla="*/ 528735 w 928785"/>
                <a:gd name="connsiteY0" fmla="*/ 1611038 h 1611038"/>
                <a:gd name="connsiteX1" fmla="*/ 98 w 928785"/>
                <a:gd name="connsiteY1" fmla="*/ 1482451 h 1611038"/>
                <a:gd name="connsiteX2" fmla="*/ 45361 w 928785"/>
                <a:gd name="connsiteY2" fmla="*/ 0 h 1611038"/>
                <a:gd name="connsiteX3" fmla="*/ 928785 w 928785"/>
                <a:gd name="connsiteY3" fmla="*/ 1253851 h 1611038"/>
                <a:gd name="connsiteX4" fmla="*/ 528735 w 928785"/>
                <a:gd name="connsiteY4" fmla="*/ 1611038 h 161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8785" h="1611038">
                  <a:moveTo>
                    <a:pt x="528735" y="1611038"/>
                  </a:moveTo>
                  <a:lnTo>
                    <a:pt x="98" y="1482451"/>
                  </a:lnTo>
                  <a:cubicBezTo>
                    <a:pt x="-2504" y="992723"/>
                    <a:pt x="47963" y="489728"/>
                    <a:pt x="45361" y="0"/>
                  </a:cubicBezTo>
                  <a:lnTo>
                    <a:pt x="928785" y="1253851"/>
                  </a:lnTo>
                  <a:lnTo>
                    <a:pt x="528735" y="1611038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20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097272F8-8582-4649-A021-80CA600A3F2F}"/>
                </a:ext>
              </a:extLst>
            </p:cNvPr>
            <p:cNvSpPr/>
            <p:nvPr/>
          </p:nvSpPr>
          <p:spPr>
            <a:xfrm>
              <a:off x="7708808" y="479821"/>
              <a:ext cx="2543813" cy="6474124"/>
            </a:xfrm>
            <a:custGeom>
              <a:avLst/>
              <a:gdLst>
                <a:gd name="connsiteX0" fmla="*/ 0 w 885825"/>
                <a:gd name="connsiteY0" fmla="*/ 914400 h 2171700"/>
                <a:gd name="connsiteX1" fmla="*/ 871538 w 885825"/>
                <a:gd name="connsiteY1" fmla="*/ 0 h 2171700"/>
                <a:gd name="connsiteX2" fmla="*/ 885825 w 885825"/>
                <a:gd name="connsiteY2" fmla="*/ 2171700 h 2171700"/>
                <a:gd name="connsiteX3" fmla="*/ 0 w 885825"/>
                <a:gd name="connsiteY3" fmla="*/ 914400 h 2171700"/>
                <a:gd name="connsiteX0" fmla="*/ 0 w 885825"/>
                <a:gd name="connsiteY0" fmla="*/ 997167 h 2254467"/>
                <a:gd name="connsiteX1" fmla="*/ 675879 w 885825"/>
                <a:gd name="connsiteY1" fmla="*/ 0 h 2254467"/>
                <a:gd name="connsiteX2" fmla="*/ 885825 w 885825"/>
                <a:gd name="connsiteY2" fmla="*/ 2254467 h 2254467"/>
                <a:gd name="connsiteX3" fmla="*/ 0 w 885825"/>
                <a:gd name="connsiteY3" fmla="*/ 997167 h 225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5825" h="2254467">
                  <a:moveTo>
                    <a:pt x="0" y="997167"/>
                  </a:moveTo>
                  <a:lnTo>
                    <a:pt x="675879" y="0"/>
                  </a:lnTo>
                  <a:cubicBezTo>
                    <a:pt x="680641" y="723900"/>
                    <a:pt x="881063" y="1530567"/>
                    <a:pt x="885825" y="2254467"/>
                  </a:cubicBezTo>
                  <a:lnTo>
                    <a:pt x="0" y="997167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20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2A6EE82D-D49C-4463-AA23-4E892451407D}"/>
              </a:ext>
            </a:extLst>
          </p:cNvPr>
          <p:cNvSpPr txBox="1"/>
          <p:nvPr/>
        </p:nvSpPr>
        <p:spPr>
          <a:xfrm rot="20399101">
            <a:off x="919755" y="2720572"/>
            <a:ext cx="29617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F18080DA-F2F9-4B97-A3E1-88A82DED7213}"/>
              </a:ext>
            </a:extLst>
          </p:cNvPr>
          <p:cNvSpPr txBox="1"/>
          <p:nvPr/>
        </p:nvSpPr>
        <p:spPr>
          <a:xfrm rot="20400000">
            <a:off x="162816" y="3282833"/>
            <a:ext cx="981092" cy="6463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01</a:t>
            </a:r>
            <a:endParaRPr lang="ko-KR" altLang="en-US" sz="36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50F1AE05-44FC-4E3E-BA67-0D6FF39E9B81}"/>
              </a:ext>
            </a:extLst>
          </p:cNvPr>
          <p:cNvSpPr txBox="1"/>
          <p:nvPr/>
        </p:nvSpPr>
        <p:spPr>
          <a:xfrm rot="20399101">
            <a:off x="4085402" y="3141400"/>
            <a:ext cx="32358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5FE6D76B-1DCC-4288-BB89-81FED37B1413}"/>
              </a:ext>
            </a:extLst>
          </p:cNvPr>
          <p:cNvSpPr txBox="1"/>
          <p:nvPr/>
        </p:nvSpPr>
        <p:spPr>
          <a:xfrm rot="20400000">
            <a:off x="3298642" y="3760099"/>
            <a:ext cx="981092" cy="6463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02</a:t>
            </a:r>
            <a:endParaRPr lang="ko-KR" altLang="en-US" sz="36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7C66F99-5B1F-4A62-9BEE-EC81B1E5544C}"/>
              </a:ext>
            </a:extLst>
          </p:cNvPr>
          <p:cNvSpPr txBox="1"/>
          <p:nvPr/>
        </p:nvSpPr>
        <p:spPr>
          <a:xfrm rot="20399101">
            <a:off x="4296750" y="4720454"/>
            <a:ext cx="32358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E754F24-1A7B-4762-B8AB-A3A1F2F1F519}"/>
              </a:ext>
            </a:extLst>
          </p:cNvPr>
          <p:cNvSpPr txBox="1"/>
          <p:nvPr/>
        </p:nvSpPr>
        <p:spPr>
          <a:xfrm rot="20400000">
            <a:off x="3538565" y="5310578"/>
            <a:ext cx="981092" cy="6463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03</a:t>
            </a:r>
            <a:endParaRPr lang="ko-KR" altLang="en-US" sz="36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3D879856-207E-4C7E-B260-68E9A98D9BE8}"/>
              </a:ext>
            </a:extLst>
          </p:cNvPr>
          <p:cNvSpPr txBox="1"/>
          <p:nvPr/>
        </p:nvSpPr>
        <p:spPr>
          <a:xfrm rot="20399101">
            <a:off x="7180294" y="5309311"/>
            <a:ext cx="32358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83844E9C-2D35-47C3-96D2-821B0E8B080D}"/>
              </a:ext>
            </a:extLst>
          </p:cNvPr>
          <p:cNvSpPr txBox="1"/>
          <p:nvPr/>
        </p:nvSpPr>
        <p:spPr>
          <a:xfrm rot="20400000">
            <a:off x="6422109" y="5899435"/>
            <a:ext cx="981092" cy="6463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04</a:t>
            </a:r>
            <a:endParaRPr lang="ko-KR" altLang="en-US" sz="36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75" name="Freeform 13">
            <a:extLst>
              <a:ext uri="{FF2B5EF4-FFF2-40B4-BE49-F238E27FC236}">
                <a16:creationId xmlns:a16="http://schemas.microsoft.com/office/drawing/2014/main" id="{4D2CC7F3-3D91-4FAF-AF80-2B12D38E0827}"/>
              </a:ext>
            </a:extLst>
          </p:cNvPr>
          <p:cNvSpPr>
            <a:spLocks noChangeAspect="1"/>
          </p:cNvSpPr>
          <p:nvPr/>
        </p:nvSpPr>
        <p:spPr>
          <a:xfrm flipH="1">
            <a:off x="5306440" y="1674994"/>
            <a:ext cx="1242669" cy="669529"/>
          </a:xfrm>
          <a:custGeom>
            <a:avLst/>
            <a:gdLst/>
            <a:ahLst/>
            <a:cxnLst/>
            <a:rect l="l" t="t" r="r" b="b"/>
            <a:pathLst>
              <a:path w="1872168" h="1008693">
                <a:moveTo>
                  <a:pt x="699542" y="162"/>
                </a:moveTo>
                <a:cubicBezTo>
                  <a:pt x="683169" y="534"/>
                  <a:pt x="666273" y="1556"/>
                  <a:pt x="648845" y="3291"/>
                </a:cubicBezTo>
                <a:cubicBezTo>
                  <a:pt x="357120" y="49686"/>
                  <a:pt x="273885" y="284789"/>
                  <a:pt x="274981" y="413694"/>
                </a:cubicBezTo>
                <a:cubicBezTo>
                  <a:pt x="4451" y="471904"/>
                  <a:pt x="-11347" y="662854"/>
                  <a:pt x="4101" y="753457"/>
                </a:cubicBezTo>
                <a:cubicBezTo>
                  <a:pt x="42383" y="946818"/>
                  <a:pt x="296257" y="1004273"/>
                  <a:pt x="384912" y="1005378"/>
                </a:cubicBezTo>
                <a:lnTo>
                  <a:pt x="1507196" y="1008693"/>
                </a:lnTo>
                <a:cubicBezTo>
                  <a:pt x="1646895" y="1000406"/>
                  <a:pt x="1746295" y="947371"/>
                  <a:pt x="1825546" y="854557"/>
                </a:cubicBezTo>
                <a:cubicBezTo>
                  <a:pt x="1897410" y="760086"/>
                  <a:pt x="1873973" y="626012"/>
                  <a:pt x="1836613" y="558208"/>
                </a:cubicBezTo>
                <a:cubicBezTo>
                  <a:pt x="1808089" y="509360"/>
                  <a:pt x="1675919" y="402617"/>
                  <a:pt x="1507617" y="430504"/>
                </a:cubicBezTo>
                <a:cubicBezTo>
                  <a:pt x="1525469" y="335682"/>
                  <a:pt x="1477961" y="244522"/>
                  <a:pt x="1398003" y="206286"/>
                </a:cubicBezTo>
                <a:cubicBezTo>
                  <a:pt x="1299806" y="153261"/>
                  <a:pt x="1182195" y="177294"/>
                  <a:pt x="1108176" y="215068"/>
                </a:cubicBezTo>
                <a:cubicBezTo>
                  <a:pt x="1072916" y="135306"/>
                  <a:pt x="945134" y="-5422"/>
                  <a:pt x="699542" y="16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20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76" name="Freeform 19">
            <a:extLst>
              <a:ext uri="{FF2B5EF4-FFF2-40B4-BE49-F238E27FC236}">
                <a16:creationId xmlns:a16="http://schemas.microsoft.com/office/drawing/2014/main" id="{298113EA-FC8F-4FD9-AC1A-87BEA06C1DEF}"/>
              </a:ext>
            </a:extLst>
          </p:cNvPr>
          <p:cNvSpPr>
            <a:spLocks noChangeAspect="1"/>
          </p:cNvSpPr>
          <p:nvPr/>
        </p:nvSpPr>
        <p:spPr>
          <a:xfrm flipH="1">
            <a:off x="406205" y="1100269"/>
            <a:ext cx="1008262" cy="543235"/>
          </a:xfrm>
          <a:custGeom>
            <a:avLst/>
            <a:gdLst/>
            <a:ahLst/>
            <a:cxnLst/>
            <a:rect l="l" t="t" r="r" b="b"/>
            <a:pathLst>
              <a:path w="1872168" h="1008693">
                <a:moveTo>
                  <a:pt x="699542" y="162"/>
                </a:moveTo>
                <a:cubicBezTo>
                  <a:pt x="683169" y="534"/>
                  <a:pt x="666273" y="1556"/>
                  <a:pt x="648845" y="3291"/>
                </a:cubicBezTo>
                <a:cubicBezTo>
                  <a:pt x="357120" y="49686"/>
                  <a:pt x="273885" y="284789"/>
                  <a:pt x="274981" y="413694"/>
                </a:cubicBezTo>
                <a:cubicBezTo>
                  <a:pt x="4451" y="471904"/>
                  <a:pt x="-11347" y="662854"/>
                  <a:pt x="4101" y="753457"/>
                </a:cubicBezTo>
                <a:cubicBezTo>
                  <a:pt x="42383" y="946818"/>
                  <a:pt x="296257" y="1004273"/>
                  <a:pt x="384912" y="1005378"/>
                </a:cubicBezTo>
                <a:lnTo>
                  <a:pt x="1507196" y="1008693"/>
                </a:lnTo>
                <a:cubicBezTo>
                  <a:pt x="1646895" y="1000406"/>
                  <a:pt x="1746295" y="947371"/>
                  <a:pt x="1825546" y="854557"/>
                </a:cubicBezTo>
                <a:cubicBezTo>
                  <a:pt x="1897410" y="760086"/>
                  <a:pt x="1873973" y="626012"/>
                  <a:pt x="1836613" y="558208"/>
                </a:cubicBezTo>
                <a:cubicBezTo>
                  <a:pt x="1808089" y="509360"/>
                  <a:pt x="1675919" y="402617"/>
                  <a:pt x="1507617" y="430504"/>
                </a:cubicBezTo>
                <a:cubicBezTo>
                  <a:pt x="1525469" y="335682"/>
                  <a:pt x="1477961" y="244522"/>
                  <a:pt x="1398003" y="206286"/>
                </a:cubicBezTo>
                <a:cubicBezTo>
                  <a:pt x="1299806" y="153261"/>
                  <a:pt x="1182195" y="177294"/>
                  <a:pt x="1108176" y="215068"/>
                </a:cubicBezTo>
                <a:cubicBezTo>
                  <a:pt x="1072916" y="135306"/>
                  <a:pt x="945134" y="-5422"/>
                  <a:pt x="699542" y="16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200">
              <a:solidFill>
                <a:schemeClr val="accent4"/>
              </a:solidFill>
              <a:cs typeface="B Nazanin" panose="00000700000000000000" pitchFamily="2" charset="-78"/>
            </a:endParaRPr>
          </a:p>
        </p:txBody>
      </p:sp>
      <p:sp>
        <p:nvSpPr>
          <p:cNvPr id="77" name="Freeform 11">
            <a:extLst>
              <a:ext uri="{FF2B5EF4-FFF2-40B4-BE49-F238E27FC236}">
                <a16:creationId xmlns:a16="http://schemas.microsoft.com/office/drawing/2014/main" id="{5F10A8D4-D236-40D0-8A5B-E931B7559C52}"/>
              </a:ext>
            </a:extLst>
          </p:cNvPr>
          <p:cNvSpPr/>
          <p:nvPr/>
        </p:nvSpPr>
        <p:spPr>
          <a:xfrm>
            <a:off x="10359992" y="1198386"/>
            <a:ext cx="1242669" cy="757017"/>
          </a:xfrm>
          <a:custGeom>
            <a:avLst/>
            <a:gdLst>
              <a:gd name="connsiteX0" fmla="*/ 590550 w 2305050"/>
              <a:gd name="connsiteY0" fmla="*/ 1571625 h 1571625"/>
              <a:gd name="connsiteX1" fmla="*/ 1952625 w 2305050"/>
              <a:gd name="connsiteY1" fmla="*/ 1504950 h 1571625"/>
              <a:gd name="connsiteX2" fmla="*/ 2305050 w 2305050"/>
              <a:gd name="connsiteY2" fmla="*/ 876300 h 1571625"/>
              <a:gd name="connsiteX3" fmla="*/ 1762125 w 2305050"/>
              <a:gd name="connsiteY3" fmla="*/ 885825 h 1571625"/>
              <a:gd name="connsiteX4" fmla="*/ 2047875 w 2305050"/>
              <a:gd name="connsiteY4" fmla="*/ 409575 h 1571625"/>
              <a:gd name="connsiteX5" fmla="*/ 1581150 w 2305050"/>
              <a:gd name="connsiteY5" fmla="*/ 390525 h 1571625"/>
              <a:gd name="connsiteX6" fmla="*/ 1495425 w 2305050"/>
              <a:gd name="connsiteY6" fmla="*/ 1019175 h 1571625"/>
              <a:gd name="connsiteX7" fmla="*/ 1190625 w 2305050"/>
              <a:gd name="connsiteY7" fmla="*/ 0 h 1571625"/>
              <a:gd name="connsiteX8" fmla="*/ 542925 w 2305050"/>
              <a:gd name="connsiteY8" fmla="*/ 352425 h 1571625"/>
              <a:gd name="connsiteX9" fmla="*/ 1028700 w 2305050"/>
              <a:gd name="connsiteY9" fmla="*/ 923925 h 1571625"/>
              <a:gd name="connsiteX10" fmla="*/ 0 w 2305050"/>
              <a:gd name="connsiteY10" fmla="*/ 695325 h 1571625"/>
              <a:gd name="connsiteX11" fmla="*/ 590550 w 2305050"/>
              <a:gd name="connsiteY11" fmla="*/ 1571625 h 1571625"/>
              <a:gd name="connsiteX0" fmla="*/ 590550 w 2305050"/>
              <a:gd name="connsiteY0" fmla="*/ 1571625 h 1571625"/>
              <a:gd name="connsiteX1" fmla="*/ 1952625 w 2305050"/>
              <a:gd name="connsiteY1" fmla="*/ 1504950 h 1571625"/>
              <a:gd name="connsiteX2" fmla="*/ 2305050 w 2305050"/>
              <a:gd name="connsiteY2" fmla="*/ 876300 h 1571625"/>
              <a:gd name="connsiteX3" fmla="*/ 1762125 w 2305050"/>
              <a:gd name="connsiteY3" fmla="*/ 885825 h 1571625"/>
              <a:gd name="connsiteX4" fmla="*/ 2047875 w 2305050"/>
              <a:gd name="connsiteY4" fmla="*/ 409575 h 1571625"/>
              <a:gd name="connsiteX5" fmla="*/ 1581150 w 2305050"/>
              <a:gd name="connsiteY5" fmla="*/ 390525 h 1571625"/>
              <a:gd name="connsiteX6" fmla="*/ 1495425 w 2305050"/>
              <a:gd name="connsiteY6" fmla="*/ 1019175 h 1571625"/>
              <a:gd name="connsiteX7" fmla="*/ 1190625 w 2305050"/>
              <a:gd name="connsiteY7" fmla="*/ 0 h 1571625"/>
              <a:gd name="connsiteX8" fmla="*/ 542925 w 2305050"/>
              <a:gd name="connsiteY8" fmla="*/ 378853 h 1571625"/>
              <a:gd name="connsiteX9" fmla="*/ 1028700 w 2305050"/>
              <a:gd name="connsiteY9" fmla="*/ 923925 h 1571625"/>
              <a:gd name="connsiteX10" fmla="*/ 0 w 2305050"/>
              <a:gd name="connsiteY10" fmla="*/ 695325 h 1571625"/>
              <a:gd name="connsiteX11" fmla="*/ 590550 w 2305050"/>
              <a:gd name="connsiteY11" fmla="*/ 1571625 h 1571625"/>
              <a:gd name="connsiteX0" fmla="*/ 590550 w 2305050"/>
              <a:gd name="connsiteY0" fmla="*/ 1571625 h 1571625"/>
              <a:gd name="connsiteX1" fmla="*/ 1952625 w 2305050"/>
              <a:gd name="connsiteY1" fmla="*/ 1504950 h 1571625"/>
              <a:gd name="connsiteX2" fmla="*/ 2305050 w 2305050"/>
              <a:gd name="connsiteY2" fmla="*/ 876300 h 1571625"/>
              <a:gd name="connsiteX3" fmla="*/ 1762125 w 2305050"/>
              <a:gd name="connsiteY3" fmla="*/ 885825 h 1571625"/>
              <a:gd name="connsiteX4" fmla="*/ 2047875 w 2305050"/>
              <a:gd name="connsiteY4" fmla="*/ 409575 h 1571625"/>
              <a:gd name="connsiteX5" fmla="*/ 1581150 w 2305050"/>
              <a:gd name="connsiteY5" fmla="*/ 390525 h 1571625"/>
              <a:gd name="connsiteX6" fmla="*/ 1495425 w 2305050"/>
              <a:gd name="connsiteY6" fmla="*/ 1019175 h 1571625"/>
              <a:gd name="connsiteX7" fmla="*/ 1190625 w 2305050"/>
              <a:gd name="connsiteY7" fmla="*/ 0 h 1571625"/>
              <a:gd name="connsiteX8" fmla="*/ 542925 w 2305050"/>
              <a:gd name="connsiteY8" fmla="*/ 378853 h 1571625"/>
              <a:gd name="connsiteX9" fmla="*/ 1028700 w 2305050"/>
              <a:gd name="connsiteY9" fmla="*/ 923925 h 1571625"/>
              <a:gd name="connsiteX10" fmla="*/ 0 w 2305050"/>
              <a:gd name="connsiteY10" fmla="*/ 695325 h 1571625"/>
              <a:gd name="connsiteX11" fmla="*/ 590550 w 2305050"/>
              <a:gd name="connsiteY11" fmla="*/ 1571625 h 1571625"/>
              <a:gd name="connsiteX0" fmla="*/ 590550 w 2305050"/>
              <a:gd name="connsiteY0" fmla="*/ 1539911 h 1539911"/>
              <a:gd name="connsiteX1" fmla="*/ 1952625 w 2305050"/>
              <a:gd name="connsiteY1" fmla="*/ 1473236 h 1539911"/>
              <a:gd name="connsiteX2" fmla="*/ 2305050 w 2305050"/>
              <a:gd name="connsiteY2" fmla="*/ 844586 h 1539911"/>
              <a:gd name="connsiteX3" fmla="*/ 1762125 w 2305050"/>
              <a:gd name="connsiteY3" fmla="*/ 854111 h 1539911"/>
              <a:gd name="connsiteX4" fmla="*/ 2047875 w 2305050"/>
              <a:gd name="connsiteY4" fmla="*/ 377861 h 1539911"/>
              <a:gd name="connsiteX5" fmla="*/ 1581150 w 2305050"/>
              <a:gd name="connsiteY5" fmla="*/ 358811 h 1539911"/>
              <a:gd name="connsiteX6" fmla="*/ 1495425 w 2305050"/>
              <a:gd name="connsiteY6" fmla="*/ 987461 h 1539911"/>
              <a:gd name="connsiteX7" fmla="*/ 1195910 w 2305050"/>
              <a:gd name="connsiteY7" fmla="*/ 0 h 1539911"/>
              <a:gd name="connsiteX8" fmla="*/ 542925 w 2305050"/>
              <a:gd name="connsiteY8" fmla="*/ 347139 h 1539911"/>
              <a:gd name="connsiteX9" fmla="*/ 1028700 w 2305050"/>
              <a:gd name="connsiteY9" fmla="*/ 892211 h 1539911"/>
              <a:gd name="connsiteX10" fmla="*/ 0 w 2305050"/>
              <a:gd name="connsiteY10" fmla="*/ 663611 h 1539911"/>
              <a:gd name="connsiteX11" fmla="*/ 590550 w 2305050"/>
              <a:gd name="connsiteY11" fmla="*/ 1539911 h 1539911"/>
              <a:gd name="connsiteX0" fmla="*/ 590550 w 2305050"/>
              <a:gd name="connsiteY0" fmla="*/ 1565699 h 1565699"/>
              <a:gd name="connsiteX1" fmla="*/ 1952625 w 2305050"/>
              <a:gd name="connsiteY1" fmla="*/ 1499024 h 1565699"/>
              <a:gd name="connsiteX2" fmla="*/ 2305050 w 2305050"/>
              <a:gd name="connsiteY2" fmla="*/ 870374 h 1565699"/>
              <a:gd name="connsiteX3" fmla="*/ 1762125 w 2305050"/>
              <a:gd name="connsiteY3" fmla="*/ 879899 h 1565699"/>
              <a:gd name="connsiteX4" fmla="*/ 2047875 w 2305050"/>
              <a:gd name="connsiteY4" fmla="*/ 403649 h 1565699"/>
              <a:gd name="connsiteX5" fmla="*/ 1581150 w 2305050"/>
              <a:gd name="connsiteY5" fmla="*/ 384599 h 1565699"/>
              <a:gd name="connsiteX6" fmla="*/ 1495425 w 2305050"/>
              <a:gd name="connsiteY6" fmla="*/ 1013249 h 1565699"/>
              <a:gd name="connsiteX7" fmla="*/ 1195910 w 2305050"/>
              <a:gd name="connsiteY7" fmla="*/ 25788 h 1565699"/>
              <a:gd name="connsiteX8" fmla="*/ 542925 w 2305050"/>
              <a:gd name="connsiteY8" fmla="*/ 372927 h 1565699"/>
              <a:gd name="connsiteX9" fmla="*/ 1028700 w 2305050"/>
              <a:gd name="connsiteY9" fmla="*/ 917999 h 1565699"/>
              <a:gd name="connsiteX10" fmla="*/ 0 w 2305050"/>
              <a:gd name="connsiteY10" fmla="*/ 689399 h 1565699"/>
              <a:gd name="connsiteX11" fmla="*/ 590550 w 2305050"/>
              <a:gd name="connsiteY11" fmla="*/ 1565699 h 1565699"/>
              <a:gd name="connsiteX0" fmla="*/ 590550 w 2305050"/>
              <a:gd name="connsiteY0" fmla="*/ 1565699 h 1565699"/>
              <a:gd name="connsiteX1" fmla="*/ 1952625 w 2305050"/>
              <a:gd name="connsiteY1" fmla="*/ 1499024 h 1565699"/>
              <a:gd name="connsiteX2" fmla="*/ 2305050 w 2305050"/>
              <a:gd name="connsiteY2" fmla="*/ 870374 h 1565699"/>
              <a:gd name="connsiteX3" fmla="*/ 1762125 w 2305050"/>
              <a:gd name="connsiteY3" fmla="*/ 879899 h 1565699"/>
              <a:gd name="connsiteX4" fmla="*/ 2047875 w 2305050"/>
              <a:gd name="connsiteY4" fmla="*/ 403649 h 1565699"/>
              <a:gd name="connsiteX5" fmla="*/ 1581150 w 2305050"/>
              <a:gd name="connsiteY5" fmla="*/ 384599 h 1565699"/>
              <a:gd name="connsiteX6" fmla="*/ 1495425 w 2305050"/>
              <a:gd name="connsiteY6" fmla="*/ 1013249 h 1565699"/>
              <a:gd name="connsiteX7" fmla="*/ 1195910 w 2305050"/>
              <a:gd name="connsiteY7" fmla="*/ 25788 h 1565699"/>
              <a:gd name="connsiteX8" fmla="*/ 521783 w 2305050"/>
              <a:gd name="connsiteY8" fmla="*/ 372927 h 1565699"/>
              <a:gd name="connsiteX9" fmla="*/ 1028700 w 2305050"/>
              <a:gd name="connsiteY9" fmla="*/ 917999 h 1565699"/>
              <a:gd name="connsiteX10" fmla="*/ 0 w 2305050"/>
              <a:gd name="connsiteY10" fmla="*/ 689399 h 1565699"/>
              <a:gd name="connsiteX11" fmla="*/ 590550 w 2305050"/>
              <a:gd name="connsiteY11" fmla="*/ 1565699 h 1565699"/>
              <a:gd name="connsiteX0" fmla="*/ 590550 w 2305050"/>
              <a:gd name="connsiteY0" fmla="*/ 1556076 h 1556076"/>
              <a:gd name="connsiteX1" fmla="*/ 1952625 w 2305050"/>
              <a:gd name="connsiteY1" fmla="*/ 1489401 h 1556076"/>
              <a:gd name="connsiteX2" fmla="*/ 2305050 w 2305050"/>
              <a:gd name="connsiteY2" fmla="*/ 860751 h 1556076"/>
              <a:gd name="connsiteX3" fmla="*/ 1762125 w 2305050"/>
              <a:gd name="connsiteY3" fmla="*/ 870276 h 1556076"/>
              <a:gd name="connsiteX4" fmla="*/ 2047875 w 2305050"/>
              <a:gd name="connsiteY4" fmla="*/ 394026 h 1556076"/>
              <a:gd name="connsiteX5" fmla="*/ 1581150 w 2305050"/>
              <a:gd name="connsiteY5" fmla="*/ 374976 h 1556076"/>
              <a:gd name="connsiteX6" fmla="*/ 1495425 w 2305050"/>
              <a:gd name="connsiteY6" fmla="*/ 1003626 h 1556076"/>
              <a:gd name="connsiteX7" fmla="*/ 1195910 w 2305050"/>
              <a:gd name="connsiteY7" fmla="*/ 16165 h 1556076"/>
              <a:gd name="connsiteX8" fmla="*/ 521783 w 2305050"/>
              <a:gd name="connsiteY8" fmla="*/ 363304 h 1556076"/>
              <a:gd name="connsiteX9" fmla="*/ 1028700 w 2305050"/>
              <a:gd name="connsiteY9" fmla="*/ 908376 h 1556076"/>
              <a:gd name="connsiteX10" fmla="*/ 0 w 2305050"/>
              <a:gd name="connsiteY10" fmla="*/ 679776 h 1556076"/>
              <a:gd name="connsiteX11" fmla="*/ 590550 w 2305050"/>
              <a:gd name="connsiteY11" fmla="*/ 1556076 h 1556076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762125 w 2305050"/>
              <a:gd name="connsiteY3" fmla="*/ 871539 h 1557339"/>
              <a:gd name="connsiteX4" fmla="*/ 2047875 w 2305050"/>
              <a:gd name="connsiteY4" fmla="*/ 395289 h 1557339"/>
              <a:gd name="connsiteX5" fmla="*/ 1581150 w 2305050"/>
              <a:gd name="connsiteY5" fmla="*/ 376239 h 1557339"/>
              <a:gd name="connsiteX6" fmla="*/ 1495425 w 2305050"/>
              <a:gd name="connsiteY6" fmla="*/ 1004889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762125 w 2305050"/>
              <a:gd name="connsiteY3" fmla="*/ 871539 h 1557339"/>
              <a:gd name="connsiteX4" fmla="*/ 2047875 w 2305050"/>
              <a:gd name="connsiteY4" fmla="*/ 395289 h 1557339"/>
              <a:gd name="connsiteX5" fmla="*/ 1581150 w 2305050"/>
              <a:gd name="connsiteY5" fmla="*/ 376239 h 1557339"/>
              <a:gd name="connsiteX6" fmla="*/ 1542995 w 2305050"/>
              <a:gd name="connsiteY6" fmla="*/ 904463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762125 w 2305050"/>
              <a:gd name="connsiteY3" fmla="*/ 871539 h 1557339"/>
              <a:gd name="connsiteX4" fmla="*/ 2047875 w 2305050"/>
              <a:gd name="connsiteY4" fmla="*/ 395289 h 1557339"/>
              <a:gd name="connsiteX5" fmla="*/ 1581150 w 2305050"/>
              <a:gd name="connsiteY5" fmla="*/ 376239 h 1557339"/>
              <a:gd name="connsiteX6" fmla="*/ 1542995 w 2305050"/>
              <a:gd name="connsiteY6" fmla="*/ 904463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762125 w 2305050"/>
              <a:gd name="connsiteY3" fmla="*/ 871539 h 1557339"/>
              <a:gd name="connsiteX4" fmla="*/ 2047875 w 2305050"/>
              <a:gd name="connsiteY4" fmla="*/ 395289 h 1557339"/>
              <a:gd name="connsiteX5" fmla="*/ 1581150 w 2305050"/>
              <a:gd name="connsiteY5" fmla="*/ 376239 h 1557339"/>
              <a:gd name="connsiteX6" fmla="*/ 1542995 w 2305050"/>
              <a:gd name="connsiteY6" fmla="*/ 904463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762125 w 2305050"/>
              <a:gd name="connsiteY3" fmla="*/ 871539 h 1557339"/>
              <a:gd name="connsiteX4" fmla="*/ 2047875 w 2305050"/>
              <a:gd name="connsiteY4" fmla="*/ 395289 h 1557339"/>
              <a:gd name="connsiteX5" fmla="*/ 1597007 w 2305050"/>
              <a:gd name="connsiteY5" fmla="*/ 370953 h 1557339"/>
              <a:gd name="connsiteX6" fmla="*/ 1542995 w 2305050"/>
              <a:gd name="connsiteY6" fmla="*/ 904463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762125 w 2305050"/>
              <a:gd name="connsiteY3" fmla="*/ 871539 h 1557339"/>
              <a:gd name="connsiteX4" fmla="*/ 2047875 w 2305050"/>
              <a:gd name="connsiteY4" fmla="*/ 395289 h 1557339"/>
              <a:gd name="connsiteX5" fmla="*/ 1597007 w 2305050"/>
              <a:gd name="connsiteY5" fmla="*/ 370953 h 1557339"/>
              <a:gd name="connsiteX6" fmla="*/ 1542995 w 2305050"/>
              <a:gd name="connsiteY6" fmla="*/ 904463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762125 w 2305050"/>
              <a:gd name="connsiteY3" fmla="*/ 871539 h 1557339"/>
              <a:gd name="connsiteX4" fmla="*/ 2047875 w 2305050"/>
              <a:gd name="connsiteY4" fmla="*/ 395289 h 1557339"/>
              <a:gd name="connsiteX5" fmla="*/ 1597007 w 2305050"/>
              <a:gd name="connsiteY5" fmla="*/ 370953 h 1557339"/>
              <a:gd name="connsiteX6" fmla="*/ 1537710 w 2305050"/>
              <a:gd name="connsiteY6" fmla="*/ 878035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762125 w 2305050"/>
              <a:gd name="connsiteY3" fmla="*/ 871539 h 1557339"/>
              <a:gd name="connsiteX4" fmla="*/ 2047875 w 2305050"/>
              <a:gd name="connsiteY4" fmla="*/ 395289 h 1557339"/>
              <a:gd name="connsiteX5" fmla="*/ 1597007 w 2305050"/>
              <a:gd name="connsiteY5" fmla="*/ 370953 h 1557339"/>
              <a:gd name="connsiteX6" fmla="*/ 1537710 w 2305050"/>
              <a:gd name="connsiteY6" fmla="*/ 878035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762125 w 2305050"/>
              <a:gd name="connsiteY3" fmla="*/ 871539 h 1557339"/>
              <a:gd name="connsiteX4" fmla="*/ 2047875 w 2305050"/>
              <a:gd name="connsiteY4" fmla="*/ 395289 h 1557339"/>
              <a:gd name="connsiteX5" fmla="*/ 1597007 w 2305050"/>
              <a:gd name="connsiteY5" fmla="*/ 370953 h 1557339"/>
              <a:gd name="connsiteX6" fmla="*/ 1537710 w 2305050"/>
              <a:gd name="connsiteY6" fmla="*/ 878035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762125 w 2305050"/>
              <a:gd name="connsiteY3" fmla="*/ 871539 h 1557339"/>
              <a:gd name="connsiteX4" fmla="*/ 2047875 w 2305050"/>
              <a:gd name="connsiteY4" fmla="*/ 395289 h 1557339"/>
              <a:gd name="connsiteX5" fmla="*/ 1597007 w 2305050"/>
              <a:gd name="connsiteY5" fmla="*/ 370953 h 1557339"/>
              <a:gd name="connsiteX6" fmla="*/ 1537710 w 2305050"/>
              <a:gd name="connsiteY6" fmla="*/ 878035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762125 w 2305050"/>
              <a:gd name="connsiteY3" fmla="*/ 871539 h 1557339"/>
              <a:gd name="connsiteX4" fmla="*/ 2047875 w 2305050"/>
              <a:gd name="connsiteY4" fmla="*/ 395289 h 1557339"/>
              <a:gd name="connsiteX5" fmla="*/ 1597007 w 2305050"/>
              <a:gd name="connsiteY5" fmla="*/ 370953 h 1557339"/>
              <a:gd name="connsiteX6" fmla="*/ 1537710 w 2305050"/>
              <a:gd name="connsiteY6" fmla="*/ 878035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762125 w 2305050"/>
              <a:gd name="connsiteY3" fmla="*/ 871539 h 1557339"/>
              <a:gd name="connsiteX4" fmla="*/ 2047875 w 2305050"/>
              <a:gd name="connsiteY4" fmla="*/ 395289 h 1557339"/>
              <a:gd name="connsiteX5" fmla="*/ 1597007 w 2305050"/>
              <a:gd name="connsiteY5" fmla="*/ 370953 h 1557339"/>
              <a:gd name="connsiteX6" fmla="*/ 1537710 w 2305050"/>
              <a:gd name="connsiteY6" fmla="*/ 878035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762125 w 2305050"/>
              <a:gd name="connsiteY3" fmla="*/ 871539 h 1557339"/>
              <a:gd name="connsiteX4" fmla="*/ 2047875 w 2305050"/>
              <a:gd name="connsiteY4" fmla="*/ 395289 h 1557339"/>
              <a:gd name="connsiteX5" fmla="*/ 1597007 w 2305050"/>
              <a:gd name="connsiteY5" fmla="*/ 370953 h 1557339"/>
              <a:gd name="connsiteX6" fmla="*/ 1537710 w 2305050"/>
              <a:gd name="connsiteY6" fmla="*/ 878035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762125 w 2305050"/>
              <a:gd name="connsiteY3" fmla="*/ 871539 h 1557339"/>
              <a:gd name="connsiteX4" fmla="*/ 2047875 w 2305050"/>
              <a:gd name="connsiteY4" fmla="*/ 395289 h 1557339"/>
              <a:gd name="connsiteX5" fmla="*/ 1597007 w 2305050"/>
              <a:gd name="connsiteY5" fmla="*/ 370953 h 1557339"/>
              <a:gd name="connsiteX6" fmla="*/ 1537710 w 2305050"/>
              <a:gd name="connsiteY6" fmla="*/ 878035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846694 w 2305050"/>
              <a:gd name="connsiteY3" fmla="*/ 818683 h 1557339"/>
              <a:gd name="connsiteX4" fmla="*/ 2047875 w 2305050"/>
              <a:gd name="connsiteY4" fmla="*/ 395289 h 1557339"/>
              <a:gd name="connsiteX5" fmla="*/ 1597007 w 2305050"/>
              <a:gd name="connsiteY5" fmla="*/ 370953 h 1557339"/>
              <a:gd name="connsiteX6" fmla="*/ 1537710 w 2305050"/>
              <a:gd name="connsiteY6" fmla="*/ 878035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846694 w 2305050"/>
              <a:gd name="connsiteY3" fmla="*/ 818683 h 1557339"/>
              <a:gd name="connsiteX4" fmla="*/ 2047875 w 2305050"/>
              <a:gd name="connsiteY4" fmla="*/ 395289 h 1557339"/>
              <a:gd name="connsiteX5" fmla="*/ 1597007 w 2305050"/>
              <a:gd name="connsiteY5" fmla="*/ 370953 h 1557339"/>
              <a:gd name="connsiteX6" fmla="*/ 1537710 w 2305050"/>
              <a:gd name="connsiteY6" fmla="*/ 878035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846694 w 2305050"/>
              <a:gd name="connsiteY3" fmla="*/ 818683 h 1557339"/>
              <a:gd name="connsiteX4" fmla="*/ 2144446 w 2305050"/>
              <a:gd name="connsiteY4" fmla="*/ 775628 h 1557339"/>
              <a:gd name="connsiteX5" fmla="*/ 2047875 w 2305050"/>
              <a:gd name="connsiteY5" fmla="*/ 395289 h 1557339"/>
              <a:gd name="connsiteX6" fmla="*/ 1597007 w 2305050"/>
              <a:gd name="connsiteY6" fmla="*/ 370953 h 1557339"/>
              <a:gd name="connsiteX7" fmla="*/ 1537710 w 2305050"/>
              <a:gd name="connsiteY7" fmla="*/ 878035 h 1557339"/>
              <a:gd name="connsiteX8" fmla="*/ 1195910 w 2305050"/>
              <a:gd name="connsiteY8" fmla="*/ 17428 h 1557339"/>
              <a:gd name="connsiteX9" fmla="*/ 521783 w 2305050"/>
              <a:gd name="connsiteY9" fmla="*/ 364567 h 1557339"/>
              <a:gd name="connsiteX10" fmla="*/ 1028700 w 2305050"/>
              <a:gd name="connsiteY10" fmla="*/ 909639 h 1557339"/>
              <a:gd name="connsiteX11" fmla="*/ 0 w 2305050"/>
              <a:gd name="connsiteY11" fmla="*/ 681039 h 1557339"/>
              <a:gd name="connsiteX12" fmla="*/ 590550 w 2305050"/>
              <a:gd name="connsiteY12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846694 w 2305050"/>
              <a:gd name="connsiteY3" fmla="*/ 818683 h 1557339"/>
              <a:gd name="connsiteX4" fmla="*/ 2144446 w 2305050"/>
              <a:gd name="connsiteY4" fmla="*/ 775628 h 1557339"/>
              <a:gd name="connsiteX5" fmla="*/ 2047875 w 2305050"/>
              <a:gd name="connsiteY5" fmla="*/ 395289 h 1557339"/>
              <a:gd name="connsiteX6" fmla="*/ 1597007 w 2305050"/>
              <a:gd name="connsiteY6" fmla="*/ 370953 h 1557339"/>
              <a:gd name="connsiteX7" fmla="*/ 1537710 w 2305050"/>
              <a:gd name="connsiteY7" fmla="*/ 878035 h 1557339"/>
              <a:gd name="connsiteX8" fmla="*/ 1195910 w 2305050"/>
              <a:gd name="connsiteY8" fmla="*/ 17428 h 1557339"/>
              <a:gd name="connsiteX9" fmla="*/ 521783 w 2305050"/>
              <a:gd name="connsiteY9" fmla="*/ 364567 h 1557339"/>
              <a:gd name="connsiteX10" fmla="*/ 1028700 w 2305050"/>
              <a:gd name="connsiteY10" fmla="*/ 909639 h 1557339"/>
              <a:gd name="connsiteX11" fmla="*/ 0 w 2305050"/>
              <a:gd name="connsiteY11" fmla="*/ 681039 h 1557339"/>
              <a:gd name="connsiteX12" fmla="*/ 590550 w 2305050"/>
              <a:gd name="connsiteY12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846694 w 2305050"/>
              <a:gd name="connsiteY3" fmla="*/ 818683 h 1557339"/>
              <a:gd name="connsiteX4" fmla="*/ 2144446 w 2305050"/>
              <a:gd name="connsiteY4" fmla="*/ 775628 h 1557339"/>
              <a:gd name="connsiteX5" fmla="*/ 2047875 w 2305050"/>
              <a:gd name="connsiteY5" fmla="*/ 395289 h 1557339"/>
              <a:gd name="connsiteX6" fmla="*/ 1597007 w 2305050"/>
              <a:gd name="connsiteY6" fmla="*/ 370953 h 1557339"/>
              <a:gd name="connsiteX7" fmla="*/ 1537710 w 2305050"/>
              <a:gd name="connsiteY7" fmla="*/ 878035 h 1557339"/>
              <a:gd name="connsiteX8" fmla="*/ 1195910 w 2305050"/>
              <a:gd name="connsiteY8" fmla="*/ 17428 h 1557339"/>
              <a:gd name="connsiteX9" fmla="*/ 521783 w 2305050"/>
              <a:gd name="connsiteY9" fmla="*/ 364567 h 1557339"/>
              <a:gd name="connsiteX10" fmla="*/ 1028700 w 2305050"/>
              <a:gd name="connsiteY10" fmla="*/ 909639 h 1557339"/>
              <a:gd name="connsiteX11" fmla="*/ 0 w 2305050"/>
              <a:gd name="connsiteY11" fmla="*/ 681039 h 1557339"/>
              <a:gd name="connsiteX12" fmla="*/ 590550 w 2305050"/>
              <a:gd name="connsiteY12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846694 w 2305050"/>
              <a:gd name="connsiteY3" fmla="*/ 818683 h 1557339"/>
              <a:gd name="connsiteX4" fmla="*/ 2144446 w 2305050"/>
              <a:gd name="connsiteY4" fmla="*/ 775628 h 1557339"/>
              <a:gd name="connsiteX5" fmla="*/ 2047875 w 2305050"/>
              <a:gd name="connsiteY5" fmla="*/ 395289 h 1557339"/>
              <a:gd name="connsiteX6" fmla="*/ 1597007 w 2305050"/>
              <a:gd name="connsiteY6" fmla="*/ 370953 h 1557339"/>
              <a:gd name="connsiteX7" fmla="*/ 1537710 w 2305050"/>
              <a:gd name="connsiteY7" fmla="*/ 878035 h 1557339"/>
              <a:gd name="connsiteX8" fmla="*/ 1195910 w 2305050"/>
              <a:gd name="connsiteY8" fmla="*/ 17428 h 1557339"/>
              <a:gd name="connsiteX9" fmla="*/ 521783 w 2305050"/>
              <a:gd name="connsiteY9" fmla="*/ 364567 h 1557339"/>
              <a:gd name="connsiteX10" fmla="*/ 1028700 w 2305050"/>
              <a:gd name="connsiteY10" fmla="*/ 909639 h 1557339"/>
              <a:gd name="connsiteX11" fmla="*/ 0 w 2305050"/>
              <a:gd name="connsiteY11" fmla="*/ 681039 h 1557339"/>
              <a:gd name="connsiteX12" fmla="*/ 590550 w 2305050"/>
              <a:gd name="connsiteY12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846694 w 2305050"/>
              <a:gd name="connsiteY3" fmla="*/ 818683 h 1557339"/>
              <a:gd name="connsiteX4" fmla="*/ 2144446 w 2305050"/>
              <a:gd name="connsiteY4" fmla="*/ 775628 h 1557339"/>
              <a:gd name="connsiteX5" fmla="*/ 2047875 w 2305050"/>
              <a:gd name="connsiteY5" fmla="*/ 395289 h 1557339"/>
              <a:gd name="connsiteX6" fmla="*/ 1597007 w 2305050"/>
              <a:gd name="connsiteY6" fmla="*/ 370953 h 1557339"/>
              <a:gd name="connsiteX7" fmla="*/ 1537710 w 2305050"/>
              <a:gd name="connsiteY7" fmla="*/ 878035 h 1557339"/>
              <a:gd name="connsiteX8" fmla="*/ 1195910 w 2305050"/>
              <a:gd name="connsiteY8" fmla="*/ 17428 h 1557339"/>
              <a:gd name="connsiteX9" fmla="*/ 521783 w 2305050"/>
              <a:gd name="connsiteY9" fmla="*/ 364567 h 1557339"/>
              <a:gd name="connsiteX10" fmla="*/ 1028700 w 2305050"/>
              <a:gd name="connsiteY10" fmla="*/ 909639 h 1557339"/>
              <a:gd name="connsiteX11" fmla="*/ 0 w 2305050"/>
              <a:gd name="connsiteY11" fmla="*/ 681039 h 1557339"/>
              <a:gd name="connsiteX12" fmla="*/ 590550 w 2305050"/>
              <a:gd name="connsiteY12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846694 w 2305050"/>
              <a:gd name="connsiteY3" fmla="*/ 818683 h 1557339"/>
              <a:gd name="connsiteX4" fmla="*/ 2144446 w 2305050"/>
              <a:gd name="connsiteY4" fmla="*/ 775628 h 1557339"/>
              <a:gd name="connsiteX5" fmla="*/ 2047875 w 2305050"/>
              <a:gd name="connsiteY5" fmla="*/ 395289 h 1557339"/>
              <a:gd name="connsiteX6" fmla="*/ 1597007 w 2305050"/>
              <a:gd name="connsiteY6" fmla="*/ 370953 h 1557339"/>
              <a:gd name="connsiteX7" fmla="*/ 1537710 w 2305050"/>
              <a:gd name="connsiteY7" fmla="*/ 878035 h 1557339"/>
              <a:gd name="connsiteX8" fmla="*/ 1195910 w 2305050"/>
              <a:gd name="connsiteY8" fmla="*/ 17428 h 1557339"/>
              <a:gd name="connsiteX9" fmla="*/ 521783 w 2305050"/>
              <a:gd name="connsiteY9" fmla="*/ 364567 h 1557339"/>
              <a:gd name="connsiteX10" fmla="*/ 1028700 w 2305050"/>
              <a:gd name="connsiteY10" fmla="*/ 909639 h 1557339"/>
              <a:gd name="connsiteX11" fmla="*/ 0 w 2305050"/>
              <a:gd name="connsiteY11" fmla="*/ 681039 h 1557339"/>
              <a:gd name="connsiteX12" fmla="*/ 590550 w 2305050"/>
              <a:gd name="connsiteY12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846694 w 2305050"/>
              <a:gd name="connsiteY3" fmla="*/ 818683 h 1557339"/>
              <a:gd name="connsiteX4" fmla="*/ 2144446 w 2305050"/>
              <a:gd name="connsiteY4" fmla="*/ 775628 h 1557339"/>
              <a:gd name="connsiteX5" fmla="*/ 2047875 w 2305050"/>
              <a:gd name="connsiteY5" fmla="*/ 395289 h 1557339"/>
              <a:gd name="connsiteX6" fmla="*/ 1597007 w 2305050"/>
              <a:gd name="connsiteY6" fmla="*/ 370953 h 1557339"/>
              <a:gd name="connsiteX7" fmla="*/ 1537710 w 2305050"/>
              <a:gd name="connsiteY7" fmla="*/ 878035 h 1557339"/>
              <a:gd name="connsiteX8" fmla="*/ 1195910 w 2305050"/>
              <a:gd name="connsiteY8" fmla="*/ 17428 h 1557339"/>
              <a:gd name="connsiteX9" fmla="*/ 521783 w 2305050"/>
              <a:gd name="connsiteY9" fmla="*/ 364567 h 1557339"/>
              <a:gd name="connsiteX10" fmla="*/ 1028700 w 2305050"/>
              <a:gd name="connsiteY10" fmla="*/ 909639 h 1557339"/>
              <a:gd name="connsiteX11" fmla="*/ 0 w 2305050"/>
              <a:gd name="connsiteY11" fmla="*/ 681039 h 1557339"/>
              <a:gd name="connsiteX12" fmla="*/ 590550 w 2305050"/>
              <a:gd name="connsiteY12" fmla="*/ 1557339 h 1557339"/>
              <a:gd name="connsiteX0" fmla="*/ 590550 w 2388539"/>
              <a:gd name="connsiteY0" fmla="*/ 1557339 h 1557339"/>
              <a:gd name="connsiteX1" fmla="*/ 1952625 w 2388539"/>
              <a:gd name="connsiteY1" fmla="*/ 1490664 h 1557339"/>
              <a:gd name="connsiteX2" fmla="*/ 2388539 w 2388539"/>
              <a:gd name="connsiteY2" fmla="*/ 1017065 h 1557339"/>
              <a:gd name="connsiteX3" fmla="*/ 1846694 w 2388539"/>
              <a:gd name="connsiteY3" fmla="*/ 818683 h 1557339"/>
              <a:gd name="connsiteX4" fmla="*/ 2144446 w 2388539"/>
              <a:gd name="connsiteY4" fmla="*/ 775628 h 1557339"/>
              <a:gd name="connsiteX5" fmla="*/ 2047875 w 2388539"/>
              <a:gd name="connsiteY5" fmla="*/ 395289 h 1557339"/>
              <a:gd name="connsiteX6" fmla="*/ 1597007 w 2388539"/>
              <a:gd name="connsiteY6" fmla="*/ 370953 h 1557339"/>
              <a:gd name="connsiteX7" fmla="*/ 1537710 w 2388539"/>
              <a:gd name="connsiteY7" fmla="*/ 878035 h 1557339"/>
              <a:gd name="connsiteX8" fmla="*/ 1195910 w 2388539"/>
              <a:gd name="connsiteY8" fmla="*/ 17428 h 1557339"/>
              <a:gd name="connsiteX9" fmla="*/ 521783 w 2388539"/>
              <a:gd name="connsiteY9" fmla="*/ 364567 h 1557339"/>
              <a:gd name="connsiteX10" fmla="*/ 1028700 w 2388539"/>
              <a:gd name="connsiteY10" fmla="*/ 909639 h 1557339"/>
              <a:gd name="connsiteX11" fmla="*/ 0 w 2388539"/>
              <a:gd name="connsiteY11" fmla="*/ 681039 h 1557339"/>
              <a:gd name="connsiteX12" fmla="*/ 590550 w 2388539"/>
              <a:gd name="connsiteY12" fmla="*/ 1557339 h 1557339"/>
              <a:gd name="connsiteX0" fmla="*/ 590550 w 2388539"/>
              <a:gd name="connsiteY0" fmla="*/ 1557339 h 1557339"/>
              <a:gd name="connsiteX1" fmla="*/ 1952625 w 2388539"/>
              <a:gd name="connsiteY1" fmla="*/ 1490664 h 1557339"/>
              <a:gd name="connsiteX2" fmla="*/ 2388539 w 2388539"/>
              <a:gd name="connsiteY2" fmla="*/ 1017065 h 1557339"/>
              <a:gd name="connsiteX3" fmla="*/ 1846694 w 2388539"/>
              <a:gd name="connsiteY3" fmla="*/ 818683 h 1557339"/>
              <a:gd name="connsiteX4" fmla="*/ 2144446 w 2388539"/>
              <a:gd name="connsiteY4" fmla="*/ 775628 h 1557339"/>
              <a:gd name="connsiteX5" fmla="*/ 2047875 w 2388539"/>
              <a:gd name="connsiteY5" fmla="*/ 395289 h 1557339"/>
              <a:gd name="connsiteX6" fmla="*/ 1597007 w 2388539"/>
              <a:gd name="connsiteY6" fmla="*/ 370953 h 1557339"/>
              <a:gd name="connsiteX7" fmla="*/ 1537710 w 2388539"/>
              <a:gd name="connsiteY7" fmla="*/ 878035 h 1557339"/>
              <a:gd name="connsiteX8" fmla="*/ 1195910 w 2388539"/>
              <a:gd name="connsiteY8" fmla="*/ 17428 h 1557339"/>
              <a:gd name="connsiteX9" fmla="*/ 521783 w 2388539"/>
              <a:gd name="connsiteY9" fmla="*/ 364567 h 1557339"/>
              <a:gd name="connsiteX10" fmla="*/ 1028700 w 2388539"/>
              <a:gd name="connsiteY10" fmla="*/ 909639 h 1557339"/>
              <a:gd name="connsiteX11" fmla="*/ 0 w 2388539"/>
              <a:gd name="connsiteY11" fmla="*/ 681039 h 1557339"/>
              <a:gd name="connsiteX12" fmla="*/ 590550 w 2388539"/>
              <a:gd name="connsiteY12" fmla="*/ 1557339 h 1557339"/>
              <a:gd name="connsiteX0" fmla="*/ 590550 w 2384564"/>
              <a:gd name="connsiteY0" fmla="*/ 1557339 h 1557339"/>
              <a:gd name="connsiteX1" fmla="*/ 1952625 w 2384564"/>
              <a:gd name="connsiteY1" fmla="*/ 1490664 h 1557339"/>
              <a:gd name="connsiteX2" fmla="*/ 2384564 w 2384564"/>
              <a:gd name="connsiteY2" fmla="*/ 1040919 h 1557339"/>
              <a:gd name="connsiteX3" fmla="*/ 1846694 w 2384564"/>
              <a:gd name="connsiteY3" fmla="*/ 818683 h 1557339"/>
              <a:gd name="connsiteX4" fmla="*/ 2144446 w 2384564"/>
              <a:gd name="connsiteY4" fmla="*/ 775628 h 1557339"/>
              <a:gd name="connsiteX5" fmla="*/ 2047875 w 2384564"/>
              <a:gd name="connsiteY5" fmla="*/ 395289 h 1557339"/>
              <a:gd name="connsiteX6" fmla="*/ 1597007 w 2384564"/>
              <a:gd name="connsiteY6" fmla="*/ 370953 h 1557339"/>
              <a:gd name="connsiteX7" fmla="*/ 1537710 w 2384564"/>
              <a:gd name="connsiteY7" fmla="*/ 878035 h 1557339"/>
              <a:gd name="connsiteX8" fmla="*/ 1195910 w 2384564"/>
              <a:gd name="connsiteY8" fmla="*/ 17428 h 1557339"/>
              <a:gd name="connsiteX9" fmla="*/ 521783 w 2384564"/>
              <a:gd name="connsiteY9" fmla="*/ 364567 h 1557339"/>
              <a:gd name="connsiteX10" fmla="*/ 1028700 w 2384564"/>
              <a:gd name="connsiteY10" fmla="*/ 909639 h 1557339"/>
              <a:gd name="connsiteX11" fmla="*/ 0 w 2384564"/>
              <a:gd name="connsiteY11" fmla="*/ 681039 h 1557339"/>
              <a:gd name="connsiteX12" fmla="*/ 590550 w 2384564"/>
              <a:gd name="connsiteY12" fmla="*/ 1557339 h 1557339"/>
              <a:gd name="connsiteX0" fmla="*/ 590550 w 2384564"/>
              <a:gd name="connsiteY0" fmla="*/ 1557339 h 1557339"/>
              <a:gd name="connsiteX1" fmla="*/ 1952625 w 2384564"/>
              <a:gd name="connsiteY1" fmla="*/ 1490664 h 1557339"/>
              <a:gd name="connsiteX2" fmla="*/ 2384564 w 2384564"/>
              <a:gd name="connsiteY2" fmla="*/ 1040919 h 1557339"/>
              <a:gd name="connsiteX3" fmla="*/ 1846694 w 2384564"/>
              <a:gd name="connsiteY3" fmla="*/ 818683 h 1557339"/>
              <a:gd name="connsiteX4" fmla="*/ 2144446 w 2384564"/>
              <a:gd name="connsiteY4" fmla="*/ 775628 h 1557339"/>
              <a:gd name="connsiteX5" fmla="*/ 2047875 w 2384564"/>
              <a:gd name="connsiteY5" fmla="*/ 395289 h 1557339"/>
              <a:gd name="connsiteX6" fmla="*/ 1597007 w 2384564"/>
              <a:gd name="connsiteY6" fmla="*/ 370953 h 1557339"/>
              <a:gd name="connsiteX7" fmla="*/ 1537710 w 2384564"/>
              <a:gd name="connsiteY7" fmla="*/ 878035 h 1557339"/>
              <a:gd name="connsiteX8" fmla="*/ 1195910 w 2384564"/>
              <a:gd name="connsiteY8" fmla="*/ 17428 h 1557339"/>
              <a:gd name="connsiteX9" fmla="*/ 521783 w 2384564"/>
              <a:gd name="connsiteY9" fmla="*/ 364567 h 1557339"/>
              <a:gd name="connsiteX10" fmla="*/ 1028700 w 2384564"/>
              <a:gd name="connsiteY10" fmla="*/ 909639 h 1557339"/>
              <a:gd name="connsiteX11" fmla="*/ 0 w 2384564"/>
              <a:gd name="connsiteY11" fmla="*/ 681039 h 1557339"/>
              <a:gd name="connsiteX12" fmla="*/ 590550 w 2384564"/>
              <a:gd name="connsiteY12" fmla="*/ 1557339 h 1557339"/>
              <a:gd name="connsiteX0" fmla="*/ 590550 w 2384564"/>
              <a:gd name="connsiteY0" fmla="*/ 1557339 h 1557339"/>
              <a:gd name="connsiteX1" fmla="*/ 1952625 w 2384564"/>
              <a:gd name="connsiteY1" fmla="*/ 1490664 h 1557339"/>
              <a:gd name="connsiteX2" fmla="*/ 2384564 w 2384564"/>
              <a:gd name="connsiteY2" fmla="*/ 1040919 h 1557339"/>
              <a:gd name="connsiteX3" fmla="*/ 1846694 w 2384564"/>
              <a:gd name="connsiteY3" fmla="*/ 818683 h 1557339"/>
              <a:gd name="connsiteX4" fmla="*/ 2144446 w 2384564"/>
              <a:gd name="connsiteY4" fmla="*/ 775628 h 1557339"/>
              <a:gd name="connsiteX5" fmla="*/ 2047875 w 2384564"/>
              <a:gd name="connsiteY5" fmla="*/ 395289 h 1557339"/>
              <a:gd name="connsiteX6" fmla="*/ 1597007 w 2384564"/>
              <a:gd name="connsiteY6" fmla="*/ 370953 h 1557339"/>
              <a:gd name="connsiteX7" fmla="*/ 1537710 w 2384564"/>
              <a:gd name="connsiteY7" fmla="*/ 878035 h 1557339"/>
              <a:gd name="connsiteX8" fmla="*/ 1195910 w 2384564"/>
              <a:gd name="connsiteY8" fmla="*/ 17428 h 1557339"/>
              <a:gd name="connsiteX9" fmla="*/ 521783 w 2384564"/>
              <a:gd name="connsiteY9" fmla="*/ 364567 h 1557339"/>
              <a:gd name="connsiteX10" fmla="*/ 1028700 w 2384564"/>
              <a:gd name="connsiteY10" fmla="*/ 909639 h 1557339"/>
              <a:gd name="connsiteX11" fmla="*/ 0 w 2384564"/>
              <a:gd name="connsiteY11" fmla="*/ 681039 h 1557339"/>
              <a:gd name="connsiteX12" fmla="*/ 590550 w 2384564"/>
              <a:gd name="connsiteY12" fmla="*/ 1557339 h 1557339"/>
              <a:gd name="connsiteX0" fmla="*/ 590550 w 2389712"/>
              <a:gd name="connsiteY0" fmla="*/ 1557339 h 1557339"/>
              <a:gd name="connsiteX1" fmla="*/ 1952625 w 2389712"/>
              <a:gd name="connsiteY1" fmla="*/ 1490664 h 1557339"/>
              <a:gd name="connsiteX2" fmla="*/ 2384564 w 2389712"/>
              <a:gd name="connsiteY2" fmla="*/ 1040919 h 1557339"/>
              <a:gd name="connsiteX3" fmla="*/ 1846694 w 2389712"/>
              <a:gd name="connsiteY3" fmla="*/ 818683 h 1557339"/>
              <a:gd name="connsiteX4" fmla="*/ 2144446 w 2389712"/>
              <a:gd name="connsiteY4" fmla="*/ 775628 h 1557339"/>
              <a:gd name="connsiteX5" fmla="*/ 2047875 w 2389712"/>
              <a:gd name="connsiteY5" fmla="*/ 395289 h 1557339"/>
              <a:gd name="connsiteX6" fmla="*/ 1597007 w 2389712"/>
              <a:gd name="connsiteY6" fmla="*/ 370953 h 1557339"/>
              <a:gd name="connsiteX7" fmla="*/ 1537710 w 2389712"/>
              <a:gd name="connsiteY7" fmla="*/ 878035 h 1557339"/>
              <a:gd name="connsiteX8" fmla="*/ 1195910 w 2389712"/>
              <a:gd name="connsiteY8" fmla="*/ 17428 h 1557339"/>
              <a:gd name="connsiteX9" fmla="*/ 521783 w 2389712"/>
              <a:gd name="connsiteY9" fmla="*/ 364567 h 1557339"/>
              <a:gd name="connsiteX10" fmla="*/ 1028700 w 2389712"/>
              <a:gd name="connsiteY10" fmla="*/ 909639 h 1557339"/>
              <a:gd name="connsiteX11" fmla="*/ 0 w 2389712"/>
              <a:gd name="connsiteY11" fmla="*/ 681039 h 1557339"/>
              <a:gd name="connsiteX12" fmla="*/ 590550 w 2389712"/>
              <a:gd name="connsiteY12" fmla="*/ 1557339 h 1557339"/>
              <a:gd name="connsiteX0" fmla="*/ 590550 w 2389712"/>
              <a:gd name="connsiteY0" fmla="*/ 1557339 h 1557339"/>
              <a:gd name="connsiteX1" fmla="*/ 1952625 w 2389712"/>
              <a:gd name="connsiteY1" fmla="*/ 1490664 h 1557339"/>
              <a:gd name="connsiteX2" fmla="*/ 2384564 w 2389712"/>
              <a:gd name="connsiteY2" fmla="*/ 1040919 h 1557339"/>
              <a:gd name="connsiteX3" fmla="*/ 1846694 w 2389712"/>
              <a:gd name="connsiteY3" fmla="*/ 818683 h 1557339"/>
              <a:gd name="connsiteX4" fmla="*/ 2144446 w 2389712"/>
              <a:gd name="connsiteY4" fmla="*/ 775628 h 1557339"/>
              <a:gd name="connsiteX5" fmla="*/ 2047875 w 2389712"/>
              <a:gd name="connsiteY5" fmla="*/ 395289 h 1557339"/>
              <a:gd name="connsiteX6" fmla="*/ 1597007 w 2389712"/>
              <a:gd name="connsiteY6" fmla="*/ 370953 h 1557339"/>
              <a:gd name="connsiteX7" fmla="*/ 1537710 w 2389712"/>
              <a:gd name="connsiteY7" fmla="*/ 878035 h 1557339"/>
              <a:gd name="connsiteX8" fmla="*/ 1195910 w 2389712"/>
              <a:gd name="connsiteY8" fmla="*/ 17428 h 1557339"/>
              <a:gd name="connsiteX9" fmla="*/ 521783 w 2389712"/>
              <a:gd name="connsiteY9" fmla="*/ 364567 h 1557339"/>
              <a:gd name="connsiteX10" fmla="*/ 1028700 w 2389712"/>
              <a:gd name="connsiteY10" fmla="*/ 909639 h 1557339"/>
              <a:gd name="connsiteX11" fmla="*/ 0 w 2389712"/>
              <a:gd name="connsiteY11" fmla="*/ 681039 h 1557339"/>
              <a:gd name="connsiteX12" fmla="*/ 590550 w 2389712"/>
              <a:gd name="connsiteY12" fmla="*/ 1557339 h 1557339"/>
              <a:gd name="connsiteX0" fmla="*/ 590550 w 2389712"/>
              <a:gd name="connsiteY0" fmla="*/ 1557339 h 1557339"/>
              <a:gd name="connsiteX1" fmla="*/ 1952625 w 2389712"/>
              <a:gd name="connsiteY1" fmla="*/ 1490664 h 1557339"/>
              <a:gd name="connsiteX2" fmla="*/ 2384564 w 2389712"/>
              <a:gd name="connsiteY2" fmla="*/ 1040919 h 1557339"/>
              <a:gd name="connsiteX3" fmla="*/ 1846694 w 2389712"/>
              <a:gd name="connsiteY3" fmla="*/ 818683 h 1557339"/>
              <a:gd name="connsiteX4" fmla="*/ 2144446 w 2389712"/>
              <a:gd name="connsiteY4" fmla="*/ 775628 h 1557339"/>
              <a:gd name="connsiteX5" fmla="*/ 2047875 w 2389712"/>
              <a:gd name="connsiteY5" fmla="*/ 395289 h 1557339"/>
              <a:gd name="connsiteX6" fmla="*/ 1597007 w 2389712"/>
              <a:gd name="connsiteY6" fmla="*/ 370953 h 1557339"/>
              <a:gd name="connsiteX7" fmla="*/ 1537710 w 2389712"/>
              <a:gd name="connsiteY7" fmla="*/ 878035 h 1557339"/>
              <a:gd name="connsiteX8" fmla="*/ 1195910 w 2389712"/>
              <a:gd name="connsiteY8" fmla="*/ 17428 h 1557339"/>
              <a:gd name="connsiteX9" fmla="*/ 521783 w 2389712"/>
              <a:gd name="connsiteY9" fmla="*/ 364567 h 1557339"/>
              <a:gd name="connsiteX10" fmla="*/ 1028700 w 2389712"/>
              <a:gd name="connsiteY10" fmla="*/ 909639 h 1557339"/>
              <a:gd name="connsiteX11" fmla="*/ 0 w 2389712"/>
              <a:gd name="connsiteY11" fmla="*/ 681039 h 1557339"/>
              <a:gd name="connsiteX12" fmla="*/ 590550 w 2389712"/>
              <a:gd name="connsiteY12" fmla="*/ 1557339 h 1557339"/>
              <a:gd name="connsiteX0" fmla="*/ 590550 w 2389712"/>
              <a:gd name="connsiteY0" fmla="*/ 1557339 h 1557339"/>
              <a:gd name="connsiteX1" fmla="*/ 1952625 w 2389712"/>
              <a:gd name="connsiteY1" fmla="*/ 1490664 h 1557339"/>
              <a:gd name="connsiteX2" fmla="*/ 2384564 w 2389712"/>
              <a:gd name="connsiteY2" fmla="*/ 1040919 h 1557339"/>
              <a:gd name="connsiteX3" fmla="*/ 1846694 w 2389712"/>
              <a:gd name="connsiteY3" fmla="*/ 818683 h 1557339"/>
              <a:gd name="connsiteX4" fmla="*/ 2144446 w 2389712"/>
              <a:gd name="connsiteY4" fmla="*/ 775628 h 1557339"/>
              <a:gd name="connsiteX5" fmla="*/ 2047875 w 2389712"/>
              <a:gd name="connsiteY5" fmla="*/ 395289 h 1557339"/>
              <a:gd name="connsiteX6" fmla="*/ 1597007 w 2389712"/>
              <a:gd name="connsiteY6" fmla="*/ 370953 h 1557339"/>
              <a:gd name="connsiteX7" fmla="*/ 1537710 w 2389712"/>
              <a:gd name="connsiteY7" fmla="*/ 878035 h 1557339"/>
              <a:gd name="connsiteX8" fmla="*/ 1195910 w 2389712"/>
              <a:gd name="connsiteY8" fmla="*/ 17428 h 1557339"/>
              <a:gd name="connsiteX9" fmla="*/ 521783 w 2389712"/>
              <a:gd name="connsiteY9" fmla="*/ 364567 h 1557339"/>
              <a:gd name="connsiteX10" fmla="*/ 1028700 w 2389712"/>
              <a:gd name="connsiteY10" fmla="*/ 909639 h 1557339"/>
              <a:gd name="connsiteX11" fmla="*/ 0 w 2389712"/>
              <a:gd name="connsiteY11" fmla="*/ 681039 h 1557339"/>
              <a:gd name="connsiteX12" fmla="*/ 590550 w 2389712"/>
              <a:gd name="connsiteY12" fmla="*/ 1557339 h 1557339"/>
              <a:gd name="connsiteX0" fmla="*/ 590550 w 2389822"/>
              <a:gd name="connsiteY0" fmla="*/ 1557339 h 1557339"/>
              <a:gd name="connsiteX1" fmla="*/ 1960576 w 2389822"/>
              <a:gd name="connsiteY1" fmla="*/ 1510542 h 1557339"/>
              <a:gd name="connsiteX2" fmla="*/ 2384564 w 2389822"/>
              <a:gd name="connsiteY2" fmla="*/ 1040919 h 1557339"/>
              <a:gd name="connsiteX3" fmla="*/ 1846694 w 2389822"/>
              <a:gd name="connsiteY3" fmla="*/ 818683 h 1557339"/>
              <a:gd name="connsiteX4" fmla="*/ 2144446 w 2389822"/>
              <a:gd name="connsiteY4" fmla="*/ 775628 h 1557339"/>
              <a:gd name="connsiteX5" fmla="*/ 2047875 w 2389822"/>
              <a:gd name="connsiteY5" fmla="*/ 395289 h 1557339"/>
              <a:gd name="connsiteX6" fmla="*/ 1597007 w 2389822"/>
              <a:gd name="connsiteY6" fmla="*/ 370953 h 1557339"/>
              <a:gd name="connsiteX7" fmla="*/ 1537710 w 2389822"/>
              <a:gd name="connsiteY7" fmla="*/ 878035 h 1557339"/>
              <a:gd name="connsiteX8" fmla="*/ 1195910 w 2389822"/>
              <a:gd name="connsiteY8" fmla="*/ 17428 h 1557339"/>
              <a:gd name="connsiteX9" fmla="*/ 521783 w 2389822"/>
              <a:gd name="connsiteY9" fmla="*/ 364567 h 1557339"/>
              <a:gd name="connsiteX10" fmla="*/ 1028700 w 2389822"/>
              <a:gd name="connsiteY10" fmla="*/ 909639 h 1557339"/>
              <a:gd name="connsiteX11" fmla="*/ 0 w 2389822"/>
              <a:gd name="connsiteY11" fmla="*/ 681039 h 1557339"/>
              <a:gd name="connsiteX12" fmla="*/ 590550 w 2389822"/>
              <a:gd name="connsiteY12" fmla="*/ 1557339 h 1557339"/>
              <a:gd name="connsiteX0" fmla="*/ 590550 w 2396855"/>
              <a:gd name="connsiteY0" fmla="*/ 1557339 h 1557339"/>
              <a:gd name="connsiteX1" fmla="*/ 1960576 w 2396855"/>
              <a:gd name="connsiteY1" fmla="*/ 1510542 h 1557339"/>
              <a:gd name="connsiteX2" fmla="*/ 2384564 w 2396855"/>
              <a:gd name="connsiteY2" fmla="*/ 1040919 h 1557339"/>
              <a:gd name="connsiteX3" fmla="*/ 1846694 w 2396855"/>
              <a:gd name="connsiteY3" fmla="*/ 818683 h 1557339"/>
              <a:gd name="connsiteX4" fmla="*/ 2144446 w 2396855"/>
              <a:gd name="connsiteY4" fmla="*/ 775628 h 1557339"/>
              <a:gd name="connsiteX5" fmla="*/ 2047875 w 2396855"/>
              <a:gd name="connsiteY5" fmla="*/ 395289 h 1557339"/>
              <a:gd name="connsiteX6" fmla="*/ 1597007 w 2396855"/>
              <a:gd name="connsiteY6" fmla="*/ 370953 h 1557339"/>
              <a:gd name="connsiteX7" fmla="*/ 1537710 w 2396855"/>
              <a:gd name="connsiteY7" fmla="*/ 878035 h 1557339"/>
              <a:gd name="connsiteX8" fmla="*/ 1195910 w 2396855"/>
              <a:gd name="connsiteY8" fmla="*/ 17428 h 1557339"/>
              <a:gd name="connsiteX9" fmla="*/ 521783 w 2396855"/>
              <a:gd name="connsiteY9" fmla="*/ 364567 h 1557339"/>
              <a:gd name="connsiteX10" fmla="*/ 1028700 w 2396855"/>
              <a:gd name="connsiteY10" fmla="*/ 909639 h 1557339"/>
              <a:gd name="connsiteX11" fmla="*/ 0 w 2396855"/>
              <a:gd name="connsiteY11" fmla="*/ 681039 h 1557339"/>
              <a:gd name="connsiteX12" fmla="*/ 590550 w 2396855"/>
              <a:gd name="connsiteY12" fmla="*/ 1557339 h 1557339"/>
              <a:gd name="connsiteX0" fmla="*/ 590550 w 2396855"/>
              <a:gd name="connsiteY0" fmla="*/ 1513607 h 1513607"/>
              <a:gd name="connsiteX1" fmla="*/ 1960576 w 2396855"/>
              <a:gd name="connsiteY1" fmla="*/ 1510542 h 1513607"/>
              <a:gd name="connsiteX2" fmla="*/ 2384564 w 2396855"/>
              <a:gd name="connsiteY2" fmla="*/ 1040919 h 1513607"/>
              <a:gd name="connsiteX3" fmla="*/ 1846694 w 2396855"/>
              <a:gd name="connsiteY3" fmla="*/ 818683 h 1513607"/>
              <a:gd name="connsiteX4" fmla="*/ 2144446 w 2396855"/>
              <a:gd name="connsiteY4" fmla="*/ 775628 h 1513607"/>
              <a:gd name="connsiteX5" fmla="*/ 2047875 w 2396855"/>
              <a:gd name="connsiteY5" fmla="*/ 395289 h 1513607"/>
              <a:gd name="connsiteX6" fmla="*/ 1597007 w 2396855"/>
              <a:gd name="connsiteY6" fmla="*/ 370953 h 1513607"/>
              <a:gd name="connsiteX7" fmla="*/ 1537710 w 2396855"/>
              <a:gd name="connsiteY7" fmla="*/ 878035 h 1513607"/>
              <a:gd name="connsiteX8" fmla="*/ 1195910 w 2396855"/>
              <a:gd name="connsiteY8" fmla="*/ 17428 h 1513607"/>
              <a:gd name="connsiteX9" fmla="*/ 521783 w 2396855"/>
              <a:gd name="connsiteY9" fmla="*/ 364567 h 1513607"/>
              <a:gd name="connsiteX10" fmla="*/ 1028700 w 2396855"/>
              <a:gd name="connsiteY10" fmla="*/ 909639 h 1513607"/>
              <a:gd name="connsiteX11" fmla="*/ 0 w 2396855"/>
              <a:gd name="connsiteY11" fmla="*/ 681039 h 1513607"/>
              <a:gd name="connsiteX12" fmla="*/ 590550 w 2396855"/>
              <a:gd name="connsiteY12" fmla="*/ 1513607 h 1513607"/>
              <a:gd name="connsiteX0" fmla="*/ 602477 w 2396855"/>
              <a:gd name="connsiteY0" fmla="*/ 1517583 h 1517583"/>
              <a:gd name="connsiteX1" fmla="*/ 1960576 w 2396855"/>
              <a:gd name="connsiteY1" fmla="*/ 1510542 h 1517583"/>
              <a:gd name="connsiteX2" fmla="*/ 2384564 w 2396855"/>
              <a:gd name="connsiteY2" fmla="*/ 1040919 h 1517583"/>
              <a:gd name="connsiteX3" fmla="*/ 1846694 w 2396855"/>
              <a:gd name="connsiteY3" fmla="*/ 818683 h 1517583"/>
              <a:gd name="connsiteX4" fmla="*/ 2144446 w 2396855"/>
              <a:gd name="connsiteY4" fmla="*/ 775628 h 1517583"/>
              <a:gd name="connsiteX5" fmla="*/ 2047875 w 2396855"/>
              <a:gd name="connsiteY5" fmla="*/ 395289 h 1517583"/>
              <a:gd name="connsiteX6" fmla="*/ 1597007 w 2396855"/>
              <a:gd name="connsiteY6" fmla="*/ 370953 h 1517583"/>
              <a:gd name="connsiteX7" fmla="*/ 1537710 w 2396855"/>
              <a:gd name="connsiteY7" fmla="*/ 878035 h 1517583"/>
              <a:gd name="connsiteX8" fmla="*/ 1195910 w 2396855"/>
              <a:gd name="connsiteY8" fmla="*/ 17428 h 1517583"/>
              <a:gd name="connsiteX9" fmla="*/ 521783 w 2396855"/>
              <a:gd name="connsiteY9" fmla="*/ 364567 h 1517583"/>
              <a:gd name="connsiteX10" fmla="*/ 1028700 w 2396855"/>
              <a:gd name="connsiteY10" fmla="*/ 909639 h 1517583"/>
              <a:gd name="connsiteX11" fmla="*/ 0 w 2396855"/>
              <a:gd name="connsiteY11" fmla="*/ 681039 h 1517583"/>
              <a:gd name="connsiteX12" fmla="*/ 602477 w 2396855"/>
              <a:gd name="connsiteY12" fmla="*/ 1517583 h 1517583"/>
              <a:gd name="connsiteX0" fmla="*/ 602477 w 2396855"/>
              <a:gd name="connsiteY0" fmla="*/ 1517583 h 1517583"/>
              <a:gd name="connsiteX1" fmla="*/ 1960576 w 2396855"/>
              <a:gd name="connsiteY1" fmla="*/ 1510542 h 1517583"/>
              <a:gd name="connsiteX2" fmla="*/ 2384564 w 2396855"/>
              <a:gd name="connsiteY2" fmla="*/ 1040919 h 1517583"/>
              <a:gd name="connsiteX3" fmla="*/ 1846694 w 2396855"/>
              <a:gd name="connsiteY3" fmla="*/ 818683 h 1517583"/>
              <a:gd name="connsiteX4" fmla="*/ 2144446 w 2396855"/>
              <a:gd name="connsiteY4" fmla="*/ 775628 h 1517583"/>
              <a:gd name="connsiteX5" fmla="*/ 2047875 w 2396855"/>
              <a:gd name="connsiteY5" fmla="*/ 395289 h 1517583"/>
              <a:gd name="connsiteX6" fmla="*/ 1597007 w 2396855"/>
              <a:gd name="connsiteY6" fmla="*/ 370953 h 1517583"/>
              <a:gd name="connsiteX7" fmla="*/ 1537710 w 2396855"/>
              <a:gd name="connsiteY7" fmla="*/ 878035 h 1517583"/>
              <a:gd name="connsiteX8" fmla="*/ 1195910 w 2396855"/>
              <a:gd name="connsiteY8" fmla="*/ 17428 h 1517583"/>
              <a:gd name="connsiteX9" fmla="*/ 521783 w 2396855"/>
              <a:gd name="connsiteY9" fmla="*/ 364567 h 1517583"/>
              <a:gd name="connsiteX10" fmla="*/ 1028700 w 2396855"/>
              <a:gd name="connsiteY10" fmla="*/ 909639 h 1517583"/>
              <a:gd name="connsiteX11" fmla="*/ 0 w 2396855"/>
              <a:gd name="connsiteY11" fmla="*/ 681039 h 1517583"/>
              <a:gd name="connsiteX12" fmla="*/ 602477 w 2396855"/>
              <a:gd name="connsiteY12" fmla="*/ 1517583 h 1517583"/>
              <a:gd name="connsiteX0" fmla="*/ 622355 w 2416733"/>
              <a:gd name="connsiteY0" fmla="*/ 1517583 h 1517583"/>
              <a:gd name="connsiteX1" fmla="*/ 1980454 w 2416733"/>
              <a:gd name="connsiteY1" fmla="*/ 1510542 h 1517583"/>
              <a:gd name="connsiteX2" fmla="*/ 2404442 w 2416733"/>
              <a:gd name="connsiteY2" fmla="*/ 1040919 h 1517583"/>
              <a:gd name="connsiteX3" fmla="*/ 1866572 w 2416733"/>
              <a:gd name="connsiteY3" fmla="*/ 818683 h 1517583"/>
              <a:gd name="connsiteX4" fmla="*/ 2164324 w 2416733"/>
              <a:gd name="connsiteY4" fmla="*/ 775628 h 1517583"/>
              <a:gd name="connsiteX5" fmla="*/ 2067753 w 2416733"/>
              <a:gd name="connsiteY5" fmla="*/ 395289 h 1517583"/>
              <a:gd name="connsiteX6" fmla="*/ 1616885 w 2416733"/>
              <a:gd name="connsiteY6" fmla="*/ 370953 h 1517583"/>
              <a:gd name="connsiteX7" fmla="*/ 1557588 w 2416733"/>
              <a:gd name="connsiteY7" fmla="*/ 878035 h 1517583"/>
              <a:gd name="connsiteX8" fmla="*/ 1215788 w 2416733"/>
              <a:gd name="connsiteY8" fmla="*/ 17428 h 1517583"/>
              <a:gd name="connsiteX9" fmla="*/ 541661 w 2416733"/>
              <a:gd name="connsiteY9" fmla="*/ 364567 h 1517583"/>
              <a:gd name="connsiteX10" fmla="*/ 1048578 w 2416733"/>
              <a:gd name="connsiteY10" fmla="*/ 909639 h 1517583"/>
              <a:gd name="connsiteX11" fmla="*/ 0 w 2416733"/>
              <a:gd name="connsiteY11" fmla="*/ 681039 h 1517583"/>
              <a:gd name="connsiteX12" fmla="*/ 622355 w 2416733"/>
              <a:gd name="connsiteY12" fmla="*/ 1517583 h 1517583"/>
              <a:gd name="connsiteX0" fmla="*/ 695331 w 2489709"/>
              <a:gd name="connsiteY0" fmla="*/ 1517583 h 1517583"/>
              <a:gd name="connsiteX1" fmla="*/ 2053430 w 2489709"/>
              <a:gd name="connsiteY1" fmla="*/ 1510542 h 1517583"/>
              <a:gd name="connsiteX2" fmla="*/ 2477418 w 2489709"/>
              <a:gd name="connsiteY2" fmla="*/ 1040919 h 1517583"/>
              <a:gd name="connsiteX3" fmla="*/ 1939548 w 2489709"/>
              <a:gd name="connsiteY3" fmla="*/ 818683 h 1517583"/>
              <a:gd name="connsiteX4" fmla="*/ 2237300 w 2489709"/>
              <a:gd name="connsiteY4" fmla="*/ 775628 h 1517583"/>
              <a:gd name="connsiteX5" fmla="*/ 2140729 w 2489709"/>
              <a:gd name="connsiteY5" fmla="*/ 395289 h 1517583"/>
              <a:gd name="connsiteX6" fmla="*/ 1689861 w 2489709"/>
              <a:gd name="connsiteY6" fmla="*/ 370953 h 1517583"/>
              <a:gd name="connsiteX7" fmla="*/ 1630564 w 2489709"/>
              <a:gd name="connsiteY7" fmla="*/ 878035 h 1517583"/>
              <a:gd name="connsiteX8" fmla="*/ 1288764 w 2489709"/>
              <a:gd name="connsiteY8" fmla="*/ 17428 h 1517583"/>
              <a:gd name="connsiteX9" fmla="*/ 614637 w 2489709"/>
              <a:gd name="connsiteY9" fmla="*/ 364567 h 1517583"/>
              <a:gd name="connsiteX10" fmla="*/ 1121554 w 2489709"/>
              <a:gd name="connsiteY10" fmla="*/ 909639 h 1517583"/>
              <a:gd name="connsiteX11" fmla="*/ 72976 w 2489709"/>
              <a:gd name="connsiteY11" fmla="*/ 681039 h 1517583"/>
              <a:gd name="connsiteX12" fmla="*/ 695331 w 2489709"/>
              <a:gd name="connsiteY12" fmla="*/ 1517583 h 1517583"/>
              <a:gd name="connsiteX0" fmla="*/ 690276 w 2484654"/>
              <a:gd name="connsiteY0" fmla="*/ 1517583 h 1517676"/>
              <a:gd name="connsiteX1" fmla="*/ 2048375 w 2484654"/>
              <a:gd name="connsiteY1" fmla="*/ 1510542 h 1517676"/>
              <a:gd name="connsiteX2" fmla="*/ 2472363 w 2484654"/>
              <a:gd name="connsiteY2" fmla="*/ 1040919 h 1517676"/>
              <a:gd name="connsiteX3" fmla="*/ 1934493 w 2484654"/>
              <a:gd name="connsiteY3" fmla="*/ 818683 h 1517676"/>
              <a:gd name="connsiteX4" fmla="*/ 2232245 w 2484654"/>
              <a:gd name="connsiteY4" fmla="*/ 775628 h 1517676"/>
              <a:gd name="connsiteX5" fmla="*/ 2135674 w 2484654"/>
              <a:gd name="connsiteY5" fmla="*/ 395289 h 1517676"/>
              <a:gd name="connsiteX6" fmla="*/ 1684806 w 2484654"/>
              <a:gd name="connsiteY6" fmla="*/ 370953 h 1517676"/>
              <a:gd name="connsiteX7" fmla="*/ 1625509 w 2484654"/>
              <a:gd name="connsiteY7" fmla="*/ 878035 h 1517676"/>
              <a:gd name="connsiteX8" fmla="*/ 1283709 w 2484654"/>
              <a:gd name="connsiteY8" fmla="*/ 17428 h 1517676"/>
              <a:gd name="connsiteX9" fmla="*/ 609582 w 2484654"/>
              <a:gd name="connsiteY9" fmla="*/ 364567 h 1517676"/>
              <a:gd name="connsiteX10" fmla="*/ 1116499 w 2484654"/>
              <a:gd name="connsiteY10" fmla="*/ 909639 h 1517676"/>
              <a:gd name="connsiteX11" fmla="*/ 67921 w 2484654"/>
              <a:gd name="connsiteY11" fmla="*/ 681039 h 1517676"/>
              <a:gd name="connsiteX12" fmla="*/ 690276 w 2484654"/>
              <a:gd name="connsiteY12" fmla="*/ 1517583 h 1517676"/>
              <a:gd name="connsiteX0" fmla="*/ 711626 w 2506004"/>
              <a:gd name="connsiteY0" fmla="*/ 1517583 h 1517690"/>
              <a:gd name="connsiteX1" fmla="*/ 2069725 w 2506004"/>
              <a:gd name="connsiteY1" fmla="*/ 1510542 h 1517690"/>
              <a:gd name="connsiteX2" fmla="*/ 2493713 w 2506004"/>
              <a:gd name="connsiteY2" fmla="*/ 1040919 h 1517690"/>
              <a:gd name="connsiteX3" fmla="*/ 1955843 w 2506004"/>
              <a:gd name="connsiteY3" fmla="*/ 818683 h 1517690"/>
              <a:gd name="connsiteX4" fmla="*/ 2253595 w 2506004"/>
              <a:gd name="connsiteY4" fmla="*/ 775628 h 1517690"/>
              <a:gd name="connsiteX5" fmla="*/ 2157024 w 2506004"/>
              <a:gd name="connsiteY5" fmla="*/ 395289 h 1517690"/>
              <a:gd name="connsiteX6" fmla="*/ 1706156 w 2506004"/>
              <a:gd name="connsiteY6" fmla="*/ 370953 h 1517690"/>
              <a:gd name="connsiteX7" fmla="*/ 1646859 w 2506004"/>
              <a:gd name="connsiteY7" fmla="*/ 878035 h 1517690"/>
              <a:gd name="connsiteX8" fmla="*/ 1305059 w 2506004"/>
              <a:gd name="connsiteY8" fmla="*/ 17428 h 1517690"/>
              <a:gd name="connsiteX9" fmla="*/ 630932 w 2506004"/>
              <a:gd name="connsiteY9" fmla="*/ 364567 h 1517690"/>
              <a:gd name="connsiteX10" fmla="*/ 1137849 w 2506004"/>
              <a:gd name="connsiteY10" fmla="*/ 909639 h 1517690"/>
              <a:gd name="connsiteX11" fmla="*/ 65417 w 2506004"/>
              <a:gd name="connsiteY11" fmla="*/ 740674 h 1517690"/>
              <a:gd name="connsiteX12" fmla="*/ 711626 w 2506004"/>
              <a:gd name="connsiteY12" fmla="*/ 1517583 h 1517690"/>
              <a:gd name="connsiteX0" fmla="*/ 677110 w 2471488"/>
              <a:gd name="connsiteY0" fmla="*/ 1517583 h 1517661"/>
              <a:gd name="connsiteX1" fmla="*/ 2035209 w 2471488"/>
              <a:gd name="connsiteY1" fmla="*/ 1510542 h 1517661"/>
              <a:gd name="connsiteX2" fmla="*/ 2459197 w 2471488"/>
              <a:gd name="connsiteY2" fmla="*/ 1040919 h 1517661"/>
              <a:gd name="connsiteX3" fmla="*/ 1921327 w 2471488"/>
              <a:gd name="connsiteY3" fmla="*/ 818683 h 1517661"/>
              <a:gd name="connsiteX4" fmla="*/ 2219079 w 2471488"/>
              <a:gd name="connsiteY4" fmla="*/ 775628 h 1517661"/>
              <a:gd name="connsiteX5" fmla="*/ 2122508 w 2471488"/>
              <a:gd name="connsiteY5" fmla="*/ 395289 h 1517661"/>
              <a:gd name="connsiteX6" fmla="*/ 1671640 w 2471488"/>
              <a:gd name="connsiteY6" fmla="*/ 370953 h 1517661"/>
              <a:gd name="connsiteX7" fmla="*/ 1612343 w 2471488"/>
              <a:gd name="connsiteY7" fmla="*/ 878035 h 1517661"/>
              <a:gd name="connsiteX8" fmla="*/ 1270543 w 2471488"/>
              <a:gd name="connsiteY8" fmla="*/ 17428 h 1517661"/>
              <a:gd name="connsiteX9" fmla="*/ 596416 w 2471488"/>
              <a:gd name="connsiteY9" fmla="*/ 364567 h 1517661"/>
              <a:gd name="connsiteX10" fmla="*/ 1103333 w 2471488"/>
              <a:gd name="connsiteY10" fmla="*/ 909639 h 1517661"/>
              <a:gd name="connsiteX11" fmla="*/ 30901 w 2471488"/>
              <a:gd name="connsiteY11" fmla="*/ 740674 h 1517661"/>
              <a:gd name="connsiteX12" fmla="*/ 677110 w 2471488"/>
              <a:gd name="connsiteY12" fmla="*/ 1517583 h 1517661"/>
              <a:gd name="connsiteX0" fmla="*/ 693833 w 2488211"/>
              <a:gd name="connsiteY0" fmla="*/ 1517583 h 1517698"/>
              <a:gd name="connsiteX1" fmla="*/ 2051932 w 2488211"/>
              <a:gd name="connsiteY1" fmla="*/ 1510542 h 1517698"/>
              <a:gd name="connsiteX2" fmla="*/ 2475920 w 2488211"/>
              <a:gd name="connsiteY2" fmla="*/ 1040919 h 1517698"/>
              <a:gd name="connsiteX3" fmla="*/ 1938050 w 2488211"/>
              <a:gd name="connsiteY3" fmla="*/ 818683 h 1517698"/>
              <a:gd name="connsiteX4" fmla="*/ 2235802 w 2488211"/>
              <a:gd name="connsiteY4" fmla="*/ 775628 h 1517698"/>
              <a:gd name="connsiteX5" fmla="*/ 2139231 w 2488211"/>
              <a:gd name="connsiteY5" fmla="*/ 395289 h 1517698"/>
              <a:gd name="connsiteX6" fmla="*/ 1688363 w 2488211"/>
              <a:gd name="connsiteY6" fmla="*/ 370953 h 1517698"/>
              <a:gd name="connsiteX7" fmla="*/ 1629066 w 2488211"/>
              <a:gd name="connsiteY7" fmla="*/ 878035 h 1517698"/>
              <a:gd name="connsiteX8" fmla="*/ 1287266 w 2488211"/>
              <a:gd name="connsiteY8" fmla="*/ 17428 h 1517698"/>
              <a:gd name="connsiteX9" fmla="*/ 613139 w 2488211"/>
              <a:gd name="connsiteY9" fmla="*/ 364567 h 1517698"/>
              <a:gd name="connsiteX10" fmla="*/ 1120056 w 2488211"/>
              <a:gd name="connsiteY10" fmla="*/ 909639 h 1517698"/>
              <a:gd name="connsiteX11" fmla="*/ 47624 w 2488211"/>
              <a:gd name="connsiteY11" fmla="*/ 740674 h 1517698"/>
              <a:gd name="connsiteX12" fmla="*/ 693833 w 2488211"/>
              <a:gd name="connsiteY12" fmla="*/ 1517583 h 1517698"/>
              <a:gd name="connsiteX0" fmla="*/ 715719 w 2510097"/>
              <a:gd name="connsiteY0" fmla="*/ 1517583 h 1517698"/>
              <a:gd name="connsiteX1" fmla="*/ 2073818 w 2510097"/>
              <a:gd name="connsiteY1" fmla="*/ 1510542 h 1517698"/>
              <a:gd name="connsiteX2" fmla="*/ 2497806 w 2510097"/>
              <a:gd name="connsiteY2" fmla="*/ 1040919 h 1517698"/>
              <a:gd name="connsiteX3" fmla="*/ 1959936 w 2510097"/>
              <a:gd name="connsiteY3" fmla="*/ 818683 h 1517698"/>
              <a:gd name="connsiteX4" fmla="*/ 2257688 w 2510097"/>
              <a:gd name="connsiteY4" fmla="*/ 775628 h 1517698"/>
              <a:gd name="connsiteX5" fmla="*/ 2161117 w 2510097"/>
              <a:gd name="connsiteY5" fmla="*/ 395289 h 1517698"/>
              <a:gd name="connsiteX6" fmla="*/ 1710249 w 2510097"/>
              <a:gd name="connsiteY6" fmla="*/ 370953 h 1517698"/>
              <a:gd name="connsiteX7" fmla="*/ 1650952 w 2510097"/>
              <a:gd name="connsiteY7" fmla="*/ 878035 h 1517698"/>
              <a:gd name="connsiteX8" fmla="*/ 1309152 w 2510097"/>
              <a:gd name="connsiteY8" fmla="*/ 17428 h 1517698"/>
              <a:gd name="connsiteX9" fmla="*/ 635025 w 2510097"/>
              <a:gd name="connsiteY9" fmla="*/ 364567 h 1517698"/>
              <a:gd name="connsiteX10" fmla="*/ 1141942 w 2510097"/>
              <a:gd name="connsiteY10" fmla="*/ 909639 h 1517698"/>
              <a:gd name="connsiteX11" fmla="*/ 45656 w 2510097"/>
              <a:gd name="connsiteY11" fmla="*/ 740674 h 1517698"/>
              <a:gd name="connsiteX12" fmla="*/ 715719 w 2510097"/>
              <a:gd name="connsiteY12" fmla="*/ 1517583 h 1517698"/>
              <a:gd name="connsiteX0" fmla="*/ 693150 w 2487528"/>
              <a:gd name="connsiteY0" fmla="*/ 1517583 h 1517683"/>
              <a:gd name="connsiteX1" fmla="*/ 2051249 w 2487528"/>
              <a:gd name="connsiteY1" fmla="*/ 1510542 h 1517683"/>
              <a:gd name="connsiteX2" fmla="*/ 2475237 w 2487528"/>
              <a:gd name="connsiteY2" fmla="*/ 1040919 h 1517683"/>
              <a:gd name="connsiteX3" fmla="*/ 1937367 w 2487528"/>
              <a:gd name="connsiteY3" fmla="*/ 818683 h 1517683"/>
              <a:gd name="connsiteX4" fmla="*/ 2235119 w 2487528"/>
              <a:gd name="connsiteY4" fmla="*/ 775628 h 1517683"/>
              <a:gd name="connsiteX5" fmla="*/ 2138548 w 2487528"/>
              <a:gd name="connsiteY5" fmla="*/ 395289 h 1517683"/>
              <a:gd name="connsiteX6" fmla="*/ 1687680 w 2487528"/>
              <a:gd name="connsiteY6" fmla="*/ 370953 h 1517683"/>
              <a:gd name="connsiteX7" fmla="*/ 1628383 w 2487528"/>
              <a:gd name="connsiteY7" fmla="*/ 878035 h 1517683"/>
              <a:gd name="connsiteX8" fmla="*/ 1286583 w 2487528"/>
              <a:gd name="connsiteY8" fmla="*/ 17428 h 1517683"/>
              <a:gd name="connsiteX9" fmla="*/ 612456 w 2487528"/>
              <a:gd name="connsiteY9" fmla="*/ 364567 h 1517683"/>
              <a:gd name="connsiteX10" fmla="*/ 1119373 w 2487528"/>
              <a:gd name="connsiteY10" fmla="*/ 909639 h 1517683"/>
              <a:gd name="connsiteX11" fmla="*/ 23087 w 2487528"/>
              <a:gd name="connsiteY11" fmla="*/ 740674 h 1517683"/>
              <a:gd name="connsiteX12" fmla="*/ 693150 w 2487528"/>
              <a:gd name="connsiteY12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3171 w 2491326"/>
              <a:gd name="connsiteY10" fmla="*/ 909639 h 1517683"/>
              <a:gd name="connsiteX11" fmla="*/ 26885 w 2491326"/>
              <a:gd name="connsiteY11" fmla="*/ 740674 h 1517683"/>
              <a:gd name="connsiteX12" fmla="*/ 696948 w 2491326"/>
              <a:gd name="connsiteY12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3171 w 2491326"/>
              <a:gd name="connsiteY10" fmla="*/ 909639 h 1517683"/>
              <a:gd name="connsiteX11" fmla="*/ 26885 w 2491326"/>
              <a:gd name="connsiteY11" fmla="*/ 740674 h 1517683"/>
              <a:gd name="connsiteX12" fmla="*/ 696948 w 2491326"/>
              <a:gd name="connsiteY12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3171 w 2491326"/>
              <a:gd name="connsiteY10" fmla="*/ 909639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3171 w 2491326"/>
              <a:gd name="connsiteY10" fmla="*/ 909639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3171 w 2491326"/>
              <a:gd name="connsiteY10" fmla="*/ 909639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3171 w 2491326"/>
              <a:gd name="connsiteY10" fmla="*/ 909639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3171 w 2491326"/>
              <a:gd name="connsiteY10" fmla="*/ 909639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3171 w 2491326"/>
              <a:gd name="connsiteY10" fmla="*/ 909639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07268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07268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07268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07268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07268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07268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491326" h="1517683">
                <a:moveTo>
                  <a:pt x="696948" y="1517583"/>
                </a:moveTo>
                <a:lnTo>
                  <a:pt x="2055047" y="1510542"/>
                </a:lnTo>
                <a:cubicBezTo>
                  <a:pt x="2429615" y="1503751"/>
                  <a:pt x="2529862" y="1262395"/>
                  <a:pt x="2479035" y="1040919"/>
                </a:cubicBezTo>
                <a:cubicBezTo>
                  <a:pt x="2409740" y="752156"/>
                  <a:pt x="2054193" y="705906"/>
                  <a:pt x="1941165" y="818683"/>
                </a:cubicBezTo>
                <a:cubicBezTo>
                  <a:pt x="2001609" y="758477"/>
                  <a:pt x="2155153" y="753674"/>
                  <a:pt x="2238917" y="775628"/>
                </a:cubicBezTo>
                <a:cubicBezTo>
                  <a:pt x="2283019" y="710348"/>
                  <a:pt x="2245581" y="472540"/>
                  <a:pt x="2142346" y="395289"/>
                </a:cubicBezTo>
                <a:cubicBezTo>
                  <a:pt x="2044729" y="314397"/>
                  <a:pt x="1868195" y="252211"/>
                  <a:pt x="1691478" y="370953"/>
                </a:cubicBezTo>
                <a:cubicBezTo>
                  <a:pt x="1726329" y="510029"/>
                  <a:pt x="1729467" y="707246"/>
                  <a:pt x="1632181" y="878035"/>
                </a:cubicBezTo>
                <a:cubicBezTo>
                  <a:pt x="1782525" y="628164"/>
                  <a:pt x="1779588" y="188015"/>
                  <a:pt x="1290381" y="17428"/>
                </a:cubicBezTo>
                <a:cubicBezTo>
                  <a:pt x="1048053" y="-57138"/>
                  <a:pt x="678873" y="116715"/>
                  <a:pt x="616254" y="364567"/>
                </a:cubicBezTo>
                <a:cubicBezTo>
                  <a:pt x="801129" y="403135"/>
                  <a:pt x="1029735" y="461579"/>
                  <a:pt x="1127147" y="794345"/>
                </a:cubicBezTo>
                <a:cubicBezTo>
                  <a:pt x="1070372" y="588809"/>
                  <a:pt x="907572" y="395952"/>
                  <a:pt x="609565" y="367791"/>
                </a:cubicBezTo>
                <a:cubicBezTo>
                  <a:pt x="363240" y="347581"/>
                  <a:pt x="99786" y="553680"/>
                  <a:pt x="26885" y="740674"/>
                </a:cubicBezTo>
                <a:cubicBezTo>
                  <a:pt x="-86365" y="1122891"/>
                  <a:pt x="162167" y="1524982"/>
                  <a:pt x="696948" y="1517583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 w="508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200">
              <a:solidFill>
                <a:schemeClr val="accent4"/>
              </a:solidFill>
              <a:cs typeface="B Nazanin" panose="00000700000000000000" pitchFamily="2" charset="-78"/>
            </a:endParaRPr>
          </a:p>
        </p:txBody>
      </p:sp>
      <p:sp>
        <p:nvSpPr>
          <p:cNvPr id="78" name="Freeform 27">
            <a:extLst>
              <a:ext uri="{FF2B5EF4-FFF2-40B4-BE49-F238E27FC236}">
                <a16:creationId xmlns:a16="http://schemas.microsoft.com/office/drawing/2014/main" id="{73CAEFBA-47D1-4845-8CAC-4FE66DE15624}"/>
              </a:ext>
            </a:extLst>
          </p:cNvPr>
          <p:cNvSpPr>
            <a:spLocks noChangeAspect="1"/>
          </p:cNvSpPr>
          <p:nvPr/>
        </p:nvSpPr>
        <p:spPr>
          <a:xfrm flipH="1">
            <a:off x="9372511" y="3021222"/>
            <a:ext cx="1036507" cy="558453"/>
          </a:xfrm>
          <a:custGeom>
            <a:avLst/>
            <a:gdLst/>
            <a:ahLst/>
            <a:cxnLst/>
            <a:rect l="l" t="t" r="r" b="b"/>
            <a:pathLst>
              <a:path w="1872168" h="1008693">
                <a:moveTo>
                  <a:pt x="699542" y="162"/>
                </a:moveTo>
                <a:cubicBezTo>
                  <a:pt x="683169" y="534"/>
                  <a:pt x="666273" y="1556"/>
                  <a:pt x="648845" y="3291"/>
                </a:cubicBezTo>
                <a:cubicBezTo>
                  <a:pt x="357120" y="49686"/>
                  <a:pt x="273885" y="284789"/>
                  <a:pt x="274981" y="413694"/>
                </a:cubicBezTo>
                <a:cubicBezTo>
                  <a:pt x="4451" y="471904"/>
                  <a:pt x="-11347" y="662854"/>
                  <a:pt x="4101" y="753457"/>
                </a:cubicBezTo>
                <a:cubicBezTo>
                  <a:pt x="42383" y="946818"/>
                  <a:pt x="296257" y="1004273"/>
                  <a:pt x="384912" y="1005378"/>
                </a:cubicBezTo>
                <a:lnTo>
                  <a:pt x="1507196" y="1008693"/>
                </a:lnTo>
                <a:cubicBezTo>
                  <a:pt x="1646895" y="1000406"/>
                  <a:pt x="1746295" y="947371"/>
                  <a:pt x="1825546" y="854557"/>
                </a:cubicBezTo>
                <a:cubicBezTo>
                  <a:pt x="1897410" y="760086"/>
                  <a:pt x="1873973" y="626012"/>
                  <a:pt x="1836613" y="558208"/>
                </a:cubicBezTo>
                <a:cubicBezTo>
                  <a:pt x="1808089" y="509360"/>
                  <a:pt x="1675919" y="402617"/>
                  <a:pt x="1507617" y="430504"/>
                </a:cubicBezTo>
                <a:cubicBezTo>
                  <a:pt x="1525469" y="335682"/>
                  <a:pt x="1477961" y="244522"/>
                  <a:pt x="1398003" y="206286"/>
                </a:cubicBezTo>
                <a:cubicBezTo>
                  <a:pt x="1299806" y="153261"/>
                  <a:pt x="1182195" y="177294"/>
                  <a:pt x="1108176" y="215068"/>
                </a:cubicBezTo>
                <a:cubicBezTo>
                  <a:pt x="1072916" y="135306"/>
                  <a:pt x="945134" y="-5422"/>
                  <a:pt x="699542" y="16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20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79" name="Freeform 28">
            <a:extLst>
              <a:ext uri="{FF2B5EF4-FFF2-40B4-BE49-F238E27FC236}">
                <a16:creationId xmlns:a16="http://schemas.microsoft.com/office/drawing/2014/main" id="{B9ED66D7-90E3-4C3B-838B-AC2776F1FEBD}"/>
              </a:ext>
            </a:extLst>
          </p:cNvPr>
          <p:cNvSpPr>
            <a:spLocks noChangeAspect="1"/>
          </p:cNvSpPr>
          <p:nvPr/>
        </p:nvSpPr>
        <p:spPr>
          <a:xfrm flipH="1">
            <a:off x="9799888" y="5815270"/>
            <a:ext cx="884078" cy="476326"/>
          </a:xfrm>
          <a:custGeom>
            <a:avLst/>
            <a:gdLst/>
            <a:ahLst/>
            <a:cxnLst/>
            <a:rect l="l" t="t" r="r" b="b"/>
            <a:pathLst>
              <a:path w="1872168" h="1008693">
                <a:moveTo>
                  <a:pt x="699542" y="162"/>
                </a:moveTo>
                <a:cubicBezTo>
                  <a:pt x="683169" y="534"/>
                  <a:pt x="666273" y="1556"/>
                  <a:pt x="648845" y="3291"/>
                </a:cubicBezTo>
                <a:cubicBezTo>
                  <a:pt x="357120" y="49686"/>
                  <a:pt x="273885" y="284789"/>
                  <a:pt x="274981" y="413694"/>
                </a:cubicBezTo>
                <a:cubicBezTo>
                  <a:pt x="4451" y="471904"/>
                  <a:pt x="-11347" y="662854"/>
                  <a:pt x="4101" y="753457"/>
                </a:cubicBezTo>
                <a:cubicBezTo>
                  <a:pt x="42383" y="946818"/>
                  <a:pt x="296257" y="1004273"/>
                  <a:pt x="384912" y="1005378"/>
                </a:cubicBezTo>
                <a:lnTo>
                  <a:pt x="1507196" y="1008693"/>
                </a:lnTo>
                <a:cubicBezTo>
                  <a:pt x="1646895" y="1000406"/>
                  <a:pt x="1746295" y="947371"/>
                  <a:pt x="1825546" y="854557"/>
                </a:cubicBezTo>
                <a:cubicBezTo>
                  <a:pt x="1897410" y="760086"/>
                  <a:pt x="1873973" y="626012"/>
                  <a:pt x="1836613" y="558208"/>
                </a:cubicBezTo>
                <a:cubicBezTo>
                  <a:pt x="1808089" y="509360"/>
                  <a:pt x="1675919" y="402617"/>
                  <a:pt x="1507617" y="430504"/>
                </a:cubicBezTo>
                <a:cubicBezTo>
                  <a:pt x="1525469" y="335682"/>
                  <a:pt x="1477961" y="244522"/>
                  <a:pt x="1398003" y="206286"/>
                </a:cubicBezTo>
                <a:cubicBezTo>
                  <a:pt x="1299806" y="153261"/>
                  <a:pt x="1182195" y="177294"/>
                  <a:pt x="1108176" y="215068"/>
                </a:cubicBezTo>
                <a:cubicBezTo>
                  <a:pt x="1072916" y="135306"/>
                  <a:pt x="945134" y="-5422"/>
                  <a:pt x="699542" y="16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20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80" name="Freeform 19">
            <a:extLst>
              <a:ext uri="{FF2B5EF4-FFF2-40B4-BE49-F238E27FC236}">
                <a16:creationId xmlns:a16="http://schemas.microsoft.com/office/drawing/2014/main" id="{36F3F0A9-23BC-42A3-99C8-D92FDCEFBD52}"/>
              </a:ext>
            </a:extLst>
          </p:cNvPr>
          <p:cNvSpPr>
            <a:spLocks noChangeAspect="1"/>
          </p:cNvSpPr>
          <p:nvPr/>
        </p:nvSpPr>
        <p:spPr>
          <a:xfrm flipH="1">
            <a:off x="2488245" y="3265273"/>
            <a:ext cx="1008262" cy="543235"/>
          </a:xfrm>
          <a:custGeom>
            <a:avLst/>
            <a:gdLst/>
            <a:ahLst/>
            <a:cxnLst/>
            <a:rect l="l" t="t" r="r" b="b"/>
            <a:pathLst>
              <a:path w="1872168" h="1008693">
                <a:moveTo>
                  <a:pt x="699542" y="162"/>
                </a:moveTo>
                <a:cubicBezTo>
                  <a:pt x="683169" y="534"/>
                  <a:pt x="666273" y="1556"/>
                  <a:pt x="648845" y="3291"/>
                </a:cubicBezTo>
                <a:cubicBezTo>
                  <a:pt x="357120" y="49686"/>
                  <a:pt x="273885" y="284789"/>
                  <a:pt x="274981" y="413694"/>
                </a:cubicBezTo>
                <a:cubicBezTo>
                  <a:pt x="4451" y="471904"/>
                  <a:pt x="-11347" y="662854"/>
                  <a:pt x="4101" y="753457"/>
                </a:cubicBezTo>
                <a:cubicBezTo>
                  <a:pt x="42383" y="946818"/>
                  <a:pt x="296257" y="1004273"/>
                  <a:pt x="384912" y="1005378"/>
                </a:cubicBezTo>
                <a:lnTo>
                  <a:pt x="1507196" y="1008693"/>
                </a:lnTo>
                <a:cubicBezTo>
                  <a:pt x="1646895" y="1000406"/>
                  <a:pt x="1746295" y="947371"/>
                  <a:pt x="1825546" y="854557"/>
                </a:cubicBezTo>
                <a:cubicBezTo>
                  <a:pt x="1897410" y="760086"/>
                  <a:pt x="1873973" y="626012"/>
                  <a:pt x="1836613" y="558208"/>
                </a:cubicBezTo>
                <a:cubicBezTo>
                  <a:pt x="1808089" y="509360"/>
                  <a:pt x="1675919" y="402617"/>
                  <a:pt x="1507617" y="430504"/>
                </a:cubicBezTo>
                <a:cubicBezTo>
                  <a:pt x="1525469" y="335682"/>
                  <a:pt x="1477961" y="244522"/>
                  <a:pt x="1398003" y="206286"/>
                </a:cubicBezTo>
                <a:cubicBezTo>
                  <a:pt x="1299806" y="153261"/>
                  <a:pt x="1182195" y="177294"/>
                  <a:pt x="1108176" y="215068"/>
                </a:cubicBezTo>
                <a:cubicBezTo>
                  <a:pt x="1072916" y="135306"/>
                  <a:pt x="945134" y="-5422"/>
                  <a:pt x="699542" y="16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20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81" name="Freeform 28">
            <a:extLst>
              <a:ext uri="{FF2B5EF4-FFF2-40B4-BE49-F238E27FC236}">
                <a16:creationId xmlns:a16="http://schemas.microsoft.com/office/drawing/2014/main" id="{A8F14E62-F50F-4BDD-BBD9-3E60E0627888}"/>
              </a:ext>
            </a:extLst>
          </p:cNvPr>
          <p:cNvSpPr>
            <a:spLocks noChangeAspect="1"/>
          </p:cNvSpPr>
          <p:nvPr/>
        </p:nvSpPr>
        <p:spPr>
          <a:xfrm flipH="1">
            <a:off x="5372261" y="5506934"/>
            <a:ext cx="884078" cy="476326"/>
          </a:xfrm>
          <a:custGeom>
            <a:avLst/>
            <a:gdLst/>
            <a:ahLst/>
            <a:cxnLst/>
            <a:rect l="l" t="t" r="r" b="b"/>
            <a:pathLst>
              <a:path w="1872168" h="1008693">
                <a:moveTo>
                  <a:pt x="699542" y="162"/>
                </a:moveTo>
                <a:cubicBezTo>
                  <a:pt x="683169" y="534"/>
                  <a:pt x="666273" y="1556"/>
                  <a:pt x="648845" y="3291"/>
                </a:cubicBezTo>
                <a:cubicBezTo>
                  <a:pt x="357120" y="49686"/>
                  <a:pt x="273885" y="284789"/>
                  <a:pt x="274981" y="413694"/>
                </a:cubicBezTo>
                <a:cubicBezTo>
                  <a:pt x="4451" y="471904"/>
                  <a:pt x="-11347" y="662854"/>
                  <a:pt x="4101" y="753457"/>
                </a:cubicBezTo>
                <a:cubicBezTo>
                  <a:pt x="42383" y="946818"/>
                  <a:pt x="296257" y="1004273"/>
                  <a:pt x="384912" y="1005378"/>
                </a:cubicBezTo>
                <a:lnTo>
                  <a:pt x="1507196" y="1008693"/>
                </a:lnTo>
                <a:cubicBezTo>
                  <a:pt x="1646895" y="1000406"/>
                  <a:pt x="1746295" y="947371"/>
                  <a:pt x="1825546" y="854557"/>
                </a:cubicBezTo>
                <a:cubicBezTo>
                  <a:pt x="1897410" y="760086"/>
                  <a:pt x="1873973" y="626012"/>
                  <a:pt x="1836613" y="558208"/>
                </a:cubicBezTo>
                <a:cubicBezTo>
                  <a:pt x="1808089" y="509360"/>
                  <a:pt x="1675919" y="402617"/>
                  <a:pt x="1507617" y="430504"/>
                </a:cubicBezTo>
                <a:cubicBezTo>
                  <a:pt x="1525469" y="335682"/>
                  <a:pt x="1477961" y="244522"/>
                  <a:pt x="1398003" y="206286"/>
                </a:cubicBezTo>
                <a:cubicBezTo>
                  <a:pt x="1299806" y="153261"/>
                  <a:pt x="1182195" y="177294"/>
                  <a:pt x="1108176" y="215068"/>
                </a:cubicBezTo>
                <a:cubicBezTo>
                  <a:pt x="1072916" y="135306"/>
                  <a:pt x="945134" y="-5422"/>
                  <a:pt x="699542" y="16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20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231334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C1563BB8-3C57-42C1-8D20-6D7B46BB747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83261279"/>
              </p:ext>
            </p:extLst>
          </p:nvPr>
        </p:nvGraphicFramePr>
        <p:xfrm>
          <a:off x="913793" y="1790152"/>
          <a:ext cx="2056153" cy="24106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E0E5DF89-4E38-4F37-BEFE-CED8DC8F731D}"/>
              </a:ext>
            </a:extLst>
          </p:cNvPr>
          <p:cNvSpPr/>
          <p:nvPr/>
        </p:nvSpPr>
        <p:spPr>
          <a:xfrm>
            <a:off x="933868" y="4442684"/>
            <a:ext cx="2016000" cy="1584176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17ED98D-9397-4565-8FA4-7EBDE4D07FAC}"/>
              </a:ext>
            </a:extLst>
          </p:cNvPr>
          <p:cNvGrpSpPr/>
          <p:nvPr/>
        </p:nvGrpSpPr>
        <p:grpSpPr>
          <a:xfrm>
            <a:off x="1249549" y="4627871"/>
            <a:ext cx="1368152" cy="1057034"/>
            <a:chOff x="867339" y="4843642"/>
            <a:chExt cx="1368152" cy="1057034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EE35C47-4121-47FF-8761-F43CA2DAC619}"/>
                </a:ext>
              </a:extLst>
            </p:cNvPr>
            <p:cNvSpPr/>
            <p:nvPr/>
          </p:nvSpPr>
          <p:spPr>
            <a:xfrm>
              <a:off x="867339" y="5069679"/>
              <a:ext cx="13681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accent3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FA514EA-8081-4A74-9A5F-235F7E13168B}"/>
                </a:ext>
              </a:extLst>
            </p:cNvPr>
            <p:cNvSpPr txBox="1"/>
            <p:nvPr/>
          </p:nvSpPr>
          <p:spPr>
            <a:xfrm>
              <a:off x="867339" y="4843642"/>
              <a:ext cx="13681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accent3"/>
                  </a:solidFill>
                  <a:cs typeface="B Nazanin" panose="000007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1641AA61-0B3D-4F84-B257-A0E7D1442780}"/>
              </a:ext>
            </a:extLst>
          </p:cNvPr>
          <p:cNvSpPr/>
          <p:nvPr/>
        </p:nvSpPr>
        <p:spPr>
          <a:xfrm>
            <a:off x="3709177" y="4442684"/>
            <a:ext cx="2016000" cy="1584176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AD9FA85-AA24-4903-AF5D-371E27422C47}"/>
              </a:ext>
            </a:extLst>
          </p:cNvPr>
          <p:cNvGrpSpPr/>
          <p:nvPr/>
        </p:nvGrpSpPr>
        <p:grpSpPr>
          <a:xfrm>
            <a:off x="4030894" y="4627871"/>
            <a:ext cx="1368152" cy="1057034"/>
            <a:chOff x="867339" y="4843642"/>
            <a:chExt cx="1368152" cy="1057034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96CB730-FE32-43D9-8A31-C90F3356803A}"/>
                </a:ext>
              </a:extLst>
            </p:cNvPr>
            <p:cNvSpPr/>
            <p:nvPr/>
          </p:nvSpPr>
          <p:spPr>
            <a:xfrm>
              <a:off x="867339" y="5069679"/>
              <a:ext cx="13681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accent3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1AC47DF-5681-4CE8-A15C-F5919A165473}"/>
                </a:ext>
              </a:extLst>
            </p:cNvPr>
            <p:cNvSpPr txBox="1"/>
            <p:nvPr/>
          </p:nvSpPr>
          <p:spPr>
            <a:xfrm>
              <a:off x="867339" y="4843642"/>
              <a:ext cx="13681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accent3"/>
                  </a:solidFill>
                  <a:cs typeface="B Nazanin" panose="000007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CD521341-3E2A-4839-9627-8B0347F491B7}"/>
              </a:ext>
            </a:extLst>
          </p:cNvPr>
          <p:cNvSpPr/>
          <p:nvPr/>
        </p:nvSpPr>
        <p:spPr>
          <a:xfrm>
            <a:off x="6484486" y="4442684"/>
            <a:ext cx="2016000" cy="1584176"/>
          </a:xfrm>
          <a:prstGeom prst="roundRect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D97C70E-9D3B-4576-A4CF-DA27AC793131}"/>
              </a:ext>
            </a:extLst>
          </p:cNvPr>
          <p:cNvGrpSpPr/>
          <p:nvPr/>
        </p:nvGrpSpPr>
        <p:grpSpPr>
          <a:xfrm>
            <a:off x="6812239" y="4627871"/>
            <a:ext cx="1368152" cy="1057034"/>
            <a:chOff x="867339" y="4843642"/>
            <a:chExt cx="1368152" cy="1057034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3FFD3F3-1E78-46D8-83D0-2ACECEE33DE9}"/>
                </a:ext>
              </a:extLst>
            </p:cNvPr>
            <p:cNvSpPr/>
            <p:nvPr/>
          </p:nvSpPr>
          <p:spPr>
            <a:xfrm>
              <a:off x="867339" y="5069679"/>
              <a:ext cx="13681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accent3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565BE70-5EBF-44F7-B8E4-B8696FC9C233}"/>
                </a:ext>
              </a:extLst>
            </p:cNvPr>
            <p:cNvSpPr txBox="1"/>
            <p:nvPr/>
          </p:nvSpPr>
          <p:spPr>
            <a:xfrm>
              <a:off x="867339" y="4843642"/>
              <a:ext cx="13681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accent3"/>
                  </a:solidFill>
                  <a:cs typeface="B Nazanin" panose="000007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F1DEB2CC-0981-4238-853E-A71DCFCA93B5}"/>
              </a:ext>
            </a:extLst>
          </p:cNvPr>
          <p:cNvSpPr/>
          <p:nvPr/>
        </p:nvSpPr>
        <p:spPr>
          <a:xfrm>
            <a:off x="9259795" y="4451230"/>
            <a:ext cx="2016000" cy="1584176"/>
          </a:xfrm>
          <a:prstGeom prst="round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DCF8D26-1B38-43FB-8871-142C9C99347D}"/>
              </a:ext>
            </a:extLst>
          </p:cNvPr>
          <p:cNvGrpSpPr/>
          <p:nvPr/>
        </p:nvGrpSpPr>
        <p:grpSpPr>
          <a:xfrm>
            <a:off x="9593585" y="4627871"/>
            <a:ext cx="1368152" cy="1057034"/>
            <a:chOff x="867339" y="4843642"/>
            <a:chExt cx="1368152" cy="1057034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5B3FFDE-6BFD-4752-83E0-CA770F199116}"/>
                </a:ext>
              </a:extLst>
            </p:cNvPr>
            <p:cNvSpPr/>
            <p:nvPr/>
          </p:nvSpPr>
          <p:spPr>
            <a:xfrm>
              <a:off x="867339" y="5069679"/>
              <a:ext cx="13681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accent3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041AEA0-94C4-4305-81C3-6FCD61167B33}"/>
                </a:ext>
              </a:extLst>
            </p:cNvPr>
            <p:cNvSpPr txBox="1"/>
            <p:nvPr/>
          </p:nvSpPr>
          <p:spPr>
            <a:xfrm>
              <a:off x="867339" y="4843642"/>
              <a:ext cx="13681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accent3"/>
                  </a:solidFill>
                  <a:cs typeface="B Nazanin" panose="000007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6FCDD3A0-38AF-4CB9-9675-AFA057E68DDD}"/>
              </a:ext>
            </a:extLst>
          </p:cNvPr>
          <p:cNvCxnSpPr>
            <a:cxnSpLocks/>
            <a:stCxn id="4" idx="3"/>
            <a:endCxn id="8" idx="1"/>
          </p:cNvCxnSpPr>
          <p:nvPr/>
        </p:nvCxnSpPr>
        <p:spPr>
          <a:xfrm>
            <a:off x="2949869" y="5234772"/>
            <a:ext cx="759309" cy="0"/>
          </a:xfrm>
          <a:prstGeom prst="straightConnector1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58403F57-0D0E-46C7-AB8B-F115929B3B19}"/>
              </a:ext>
            </a:extLst>
          </p:cNvPr>
          <p:cNvCxnSpPr>
            <a:cxnSpLocks/>
            <a:stCxn id="8" idx="3"/>
            <a:endCxn id="12" idx="1"/>
          </p:cNvCxnSpPr>
          <p:nvPr/>
        </p:nvCxnSpPr>
        <p:spPr>
          <a:xfrm>
            <a:off x="5725178" y="5234772"/>
            <a:ext cx="759309" cy="0"/>
          </a:xfrm>
          <a:prstGeom prst="straightConnector1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279CA81F-A6EC-40F9-A4B5-83F15BD5D069}"/>
              </a:ext>
            </a:extLst>
          </p:cNvPr>
          <p:cNvCxnSpPr>
            <a:cxnSpLocks/>
            <a:stCxn id="12" idx="3"/>
            <a:endCxn id="16" idx="1"/>
          </p:cNvCxnSpPr>
          <p:nvPr/>
        </p:nvCxnSpPr>
        <p:spPr>
          <a:xfrm>
            <a:off x="8500487" y="5234772"/>
            <a:ext cx="759309" cy="8546"/>
          </a:xfrm>
          <a:prstGeom prst="straightConnector1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Chart 2">
            <a:extLst>
              <a:ext uri="{FF2B5EF4-FFF2-40B4-BE49-F238E27FC236}">
                <a16:creationId xmlns:a16="http://schemas.microsoft.com/office/drawing/2014/main" id="{6781B4CD-A052-4AEE-B80E-07C60E09CC5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25786630"/>
              </p:ext>
            </p:extLst>
          </p:nvPr>
        </p:nvGraphicFramePr>
        <p:xfrm>
          <a:off x="3674303" y="1790152"/>
          <a:ext cx="2056153" cy="24106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4" name="Chart 2">
            <a:extLst>
              <a:ext uri="{FF2B5EF4-FFF2-40B4-BE49-F238E27FC236}">
                <a16:creationId xmlns:a16="http://schemas.microsoft.com/office/drawing/2014/main" id="{F9D4E08A-F881-4293-9C5D-3572859747C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91089304"/>
              </p:ext>
            </p:extLst>
          </p:nvPr>
        </p:nvGraphicFramePr>
        <p:xfrm>
          <a:off x="6434813" y="1790152"/>
          <a:ext cx="2056153" cy="24106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5" name="Chart 2">
            <a:extLst>
              <a:ext uri="{FF2B5EF4-FFF2-40B4-BE49-F238E27FC236}">
                <a16:creationId xmlns:a16="http://schemas.microsoft.com/office/drawing/2014/main" id="{40001C38-6EB3-4CE3-B7BB-AF6BC437E2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528750"/>
              </p:ext>
            </p:extLst>
          </p:nvPr>
        </p:nvGraphicFramePr>
        <p:xfrm>
          <a:off x="9195324" y="1790152"/>
          <a:ext cx="2144945" cy="24013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6246955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86D748A8-0D9D-46A7-B6F4-31BDAA74B81F}"/>
              </a:ext>
            </a:extLst>
          </p:cNvPr>
          <p:cNvSpPr txBox="1">
            <a:spLocks/>
          </p:cNvSpPr>
          <p:nvPr/>
        </p:nvSpPr>
        <p:spPr>
          <a:xfrm rot="16200000">
            <a:off x="-2901866" y="3167977"/>
            <a:ext cx="7435579" cy="1631847"/>
          </a:xfrm>
          <a:prstGeom prst="rect">
            <a:avLst/>
          </a:prstGeom>
          <a:noFill/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ct val="110000"/>
              </a:lnSpc>
              <a:buNone/>
            </a:pPr>
            <a:r>
              <a:rPr lang="fa-IR" altLang="ko-KR" sz="13334" b="1" dirty="0">
                <a:solidFill>
                  <a:schemeClr val="accent1">
                    <a:lumMod val="20000"/>
                    <a:lumOff val="80000"/>
                    <a:alpha val="40000"/>
                  </a:schemeClr>
                </a:solidFill>
                <a:latin typeface="+mj-lt"/>
                <a:cs typeface="B Nazanin" panose="00000700000000000000" pitchFamily="2" charset="-78"/>
              </a:rPr>
              <a:t>نمونه کارها</a:t>
            </a:r>
            <a:endParaRPr lang="en-US" altLang="ko-KR" sz="13334" b="1" dirty="0">
              <a:solidFill>
                <a:schemeClr val="accent1">
                  <a:lumMod val="20000"/>
                  <a:lumOff val="80000"/>
                  <a:alpha val="40000"/>
                </a:schemeClr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FC20DE6B-1F44-472A-8760-9F16C6EFDBEF}"/>
              </a:ext>
            </a:extLst>
          </p:cNvPr>
          <p:cNvSpPr txBox="1">
            <a:spLocks/>
          </p:cNvSpPr>
          <p:nvPr/>
        </p:nvSpPr>
        <p:spPr>
          <a:xfrm>
            <a:off x="9374180" y="5846933"/>
            <a:ext cx="1459223" cy="288032"/>
          </a:xfrm>
          <a:prstGeom prst="rect">
            <a:avLst/>
          </a:prstGeom>
          <a:solidFill>
            <a:schemeClr val="accent2">
              <a:alpha val="40000"/>
            </a:schemeClr>
          </a:solidFill>
        </p:spPr>
        <p:txBody>
          <a:bodyPr lIns="0" rIns="0" anchor="ctr"/>
          <a:lstStyle>
            <a:lvl1pPr marL="0" indent="0" algn="r" defTabSz="914400" rtl="0" eaLnBrk="1" latinLnBrk="0" hangingPunct="1">
              <a:spcBef>
                <a:spcPct val="20000"/>
              </a:spcBef>
              <a:buFontTx/>
              <a:buNone/>
              <a:defRPr sz="20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dirty="0">
                <a:cs typeface="B Nazanin" panose="00000700000000000000" pitchFamily="2" charset="-78"/>
              </a:rPr>
              <a:t>ارائه نمونه کارها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F92F935E-64E5-404F-828E-318F2889F252}"/>
              </a:ext>
            </a:extLst>
          </p:cNvPr>
          <p:cNvSpPr txBox="1">
            <a:spLocks/>
          </p:cNvSpPr>
          <p:nvPr/>
        </p:nvSpPr>
        <p:spPr>
          <a:xfrm>
            <a:off x="8124050" y="5501775"/>
            <a:ext cx="2724615" cy="288032"/>
          </a:xfrm>
          <a:prstGeom prst="rect">
            <a:avLst/>
          </a:prstGeom>
          <a:solidFill>
            <a:schemeClr val="accent1">
              <a:alpha val="40000"/>
            </a:schemeClr>
          </a:solidFill>
        </p:spPr>
        <p:txBody>
          <a:bodyPr lIns="0" rIns="0" anchor="ctr"/>
          <a:lstStyle>
            <a:lvl1pPr marL="0" indent="0" algn="r" defTabSz="914400" rtl="0" eaLnBrk="1" latinLnBrk="0" hangingPunct="1">
              <a:spcBef>
                <a:spcPct val="20000"/>
              </a:spcBef>
              <a:buFontTx/>
              <a:buNone/>
              <a:defRPr sz="20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dirty="0">
                <a:cs typeface="B Nazanin" panose="00000700000000000000" pitchFamily="2" charset="-78"/>
              </a:rPr>
              <a:t>مدرن شوید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0D2DC3C4-EB38-4136-BC98-6DDBFA8E539D}"/>
              </a:ext>
            </a:extLst>
          </p:cNvPr>
          <p:cNvSpPr txBox="1">
            <a:spLocks/>
          </p:cNvSpPr>
          <p:nvPr/>
        </p:nvSpPr>
        <p:spPr>
          <a:xfrm>
            <a:off x="6983148" y="4637215"/>
            <a:ext cx="3091569" cy="799981"/>
          </a:xfrm>
          <a:prstGeom prst="rect">
            <a:avLst/>
          </a:prstGeom>
        </p:spPr>
        <p:txBody>
          <a:bodyPr lIns="0" anchor="t"/>
          <a:lstStyle>
            <a:lvl1pPr marL="0" indent="0" algn="r" defTabSz="914400" rtl="0" eaLnBrk="1" latinLnBrk="0" hangingPunct="1">
              <a:spcBef>
                <a:spcPct val="20000"/>
              </a:spcBef>
              <a:buFontTx/>
              <a:buNone/>
              <a:defRPr sz="1200" b="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a-IR" altLang="ko-KR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B9A0FDB2-125D-43D3-AC45-10B2D2EEC614}"/>
              </a:ext>
            </a:extLst>
          </p:cNvPr>
          <p:cNvSpPr txBox="1">
            <a:spLocks/>
          </p:cNvSpPr>
          <p:nvPr/>
        </p:nvSpPr>
        <p:spPr>
          <a:xfrm>
            <a:off x="2630780" y="828544"/>
            <a:ext cx="1459223" cy="288032"/>
          </a:xfrm>
          <a:prstGeom prst="rect">
            <a:avLst/>
          </a:prstGeom>
          <a:solidFill>
            <a:schemeClr val="accent2">
              <a:alpha val="40000"/>
            </a:schemeClr>
          </a:solidFill>
        </p:spPr>
        <p:txBody>
          <a:bodyPr lIns="0" rIns="0" anchor="ctr"/>
          <a:lstStyle>
            <a:lvl1pPr marL="0" indent="0" algn="r" defTabSz="914400" rtl="0" eaLnBrk="1" latinLnBrk="0" hangingPunct="1">
              <a:spcBef>
                <a:spcPct val="20000"/>
              </a:spcBef>
              <a:buFontTx/>
              <a:buNone/>
              <a:defRPr sz="20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dirty="0">
                <a:cs typeface="B Nazanin" panose="00000700000000000000" pitchFamily="2" charset="-78"/>
              </a:rPr>
              <a:t>مدرن شوید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12" name="Text Placeholder 12">
            <a:extLst>
              <a:ext uri="{FF2B5EF4-FFF2-40B4-BE49-F238E27FC236}">
                <a16:creationId xmlns:a16="http://schemas.microsoft.com/office/drawing/2014/main" id="{65E16F3F-E12C-4726-A591-181431CA272E}"/>
              </a:ext>
            </a:extLst>
          </p:cNvPr>
          <p:cNvSpPr txBox="1">
            <a:spLocks/>
          </p:cNvSpPr>
          <p:nvPr/>
        </p:nvSpPr>
        <p:spPr>
          <a:xfrm>
            <a:off x="2630780" y="1181154"/>
            <a:ext cx="2724615" cy="288032"/>
          </a:xfrm>
          <a:prstGeom prst="rect">
            <a:avLst/>
          </a:prstGeom>
          <a:solidFill>
            <a:schemeClr val="accent1">
              <a:alpha val="40000"/>
            </a:schemeClr>
          </a:solidFill>
        </p:spPr>
        <p:txBody>
          <a:bodyPr lIns="0" rIns="0" anchor="ctr"/>
          <a:lstStyle>
            <a:lvl1pPr marL="0" indent="0" algn="r" defTabSz="914400" rtl="0" eaLnBrk="1" latinLnBrk="0" hangingPunct="1">
              <a:spcBef>
                <a:spcPct val="20000"/>
              </a:spcBef>
              <a:buFontTx/>
              <a:buNone/>
              <a:defRPr sz="20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dirty="0">
                <a:cs typeface="B Nazanin" panose="00000700000000000000" pitchFamily="2" charset="-78"/>
              </a:rPr>
              <a:t>ارائه نمونه کارها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941E7562-E236-4154-8CA0-9EF6D665D621}"/>
              </a:ext>
            </a:extLst>
          </p:cNvPr>
          <p:cNvSpPr txBox="1">
            <a:spLocks/>
          </p:cNvSpPr>
          <p:nvPr/>
        </p:nvSpPr>
        <p:spPr>
          <a:xfrm>
            <a:off x="3201660" y="1526313"/>
            <a:ext cx="3091569" cy="799981"/>
          </a:xfrm>
          <a:prstGeom prst="rect">
            <a:avLst/>
          </a:prstGeom>
        </p:spPr>
        <p:txBody>
          <a:bodyPr lIns="0" anchor="t"/>
          <a:lstStyle>
            <a:lvl1pPr marL="0" indent="0" algn="r" defTabSz="914400" rtl="0" eaLnBrk="1" latinLnBrk="0" hangingPunct="1">
              <a:spcBef>
                <a:spcPct val="20000"/>
              </a:spcBef>
              <a:buFontTx/>
              <a:buNone/>
              <a:defRPr sz="1200" b="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altLang="ko-KR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74522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Cube 2">
            <a:extLst>
              <a:ext uri="{FF2B5EF4-FFF2-40B4-BE49-F238E27FC236}">
                <a16:creationId xmlns:a16="http://schemas.microsoft.com/office/drawing/2014/main" id="{B0E3B7B8-7AD4-4091-B9D8-478F6B718E79}"/>
              </a:ext>
            </a:extLst>
          </p:cNvPr>
          <p:cNvSpPr/>
          <p:nvPr/>
        </p:nvSpPr>
        <p:spPr>
          <a:xfrm>
            <a:off x="975948" y="3476276"/>
            <a:ext cx="2192702" cy="529958"/>
          </a:xfrm>
          <a:prstGeom prst="cube">
            <a:avLst>
              <a:gd name="adj" fmla="val 1730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4" name="Cube 3">
            <a:extLst>
              <a:ext uri="{FF2B5EF4-FFF2-40B4-BE49-F238E27FC236}">
                <a16:creationId xmlns:a16="http://schemas.microsoft.com/office/drawing/2014/main" id="{44FB3A0C-7E0C-4AEE-85FD-7C8D60E5B3D6}"/>
              </a:ext>
            </a:extLst>
          </p:cNvPr>
          <p:cNvSpPr/>
          <p:nvPr/>
        </p:nvSpPr>
        <p:spPr>
          <a:xfrm>
            <a:off x="3646136" y="3476276"/>
            <a:ext cx="2192702" cy="529958"/>
          </a:xfrm>
          <a:prstGeom prst="cube">
            <a:avLst>
              <a:gd name="adj" fmla="val 1730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5" name="Cube 4">
            <a:extLst>
              <a:ext uri="{FF2B5EF4-FFF2-40B4-BE49-F238E27FC236}">
                <a16:creationId xmlns:a16="http://schemas.microsoft.com/office/drawing/2014/main" id="{14E11440-5BA5-48B5-852E-67993407AB2E}"/>
              </a:ext>
            </a:extLst>
          </p:cNvPr>
          <p:cNvSpPr/>
          <p:nvPr/>
        </p:nvSpPr>
        <p:spPr>
          <a:xfrm>
            <a:off x="6316324" y="3476276"/>
            <a:ext cx="2192702" cy="529958"/>
          </a:xfrm>
          <a:prstGeom prst="cube">
            <a:avLst>
              <a:gd name="adj" fmla="val 1730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6" name="Cube 5">
            <a:extLst>
              <a:ext uri="{FF2B5EF4-FFF2-40B4-BE49-F238E27FC236}">
                <a16:creationId xmlns:a16="http://schemas.microsoft.com/office/drawing/2014/main" id="{C2B7CC1C-02FE-4199-8AE2-E2BB118519FD}"/>
              </a:ext>
            </a:extLst>
          </p:cNvPr>
          <p:cNvSpPr/>
          <p:nvPr/>
        </p:nvSpPr>
        <p:spPr>
          <a:xfrm>
            <a:off x="8986514" y="3476276"/>
            <a:ext cx="2192702" cy="529958"/>
          </a:xfrm>
          <a:prstGeom prst="cube">
            <a:avLst>
              <a:gd name="adj" fmla="val 17308"/>
            </a:avLst>
          </a:prstGeom>
          <a:solidFill>
            <a:schemeClr val="accent4"/>
          </a:solidFill>
          <a:ln>
            <a:noFill/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7" name="Teardrop 12">
            <a:extLst>
              <a:ext uri="{FF2B5EF4-FFF2-40B4-BE49-F238E27FC236}">
                <a16:creationId xmlns:a16="http://schemas.microsoft.com/office/drawing/2014/main" id="{F10F7DDD-FAD9-4860-8419-26C827264B2F}"/>
              </a:ext>
            </a:extLst>
          </p:cNvPr>
          <p:cNvSpPr/>
          <p:nvPr/>
        </p:nvSpPr>
        <p:spPr>
          <a:xfrm rot="8100000">
            <a:off x="1467799" y="1887226"/>
            <a:ext cx="1239172" cy="1239172"/>
          </a:xfrm>
          <a:custGeom>
            <a:avLst/>
            <a:gdLst/>
            <a:ahLst/>
            <a:cxnLst/>
            <a:rect l="l" t="t" r="r" b="b"/>
            <a:pathLst>
              <a:path w="1239172" h="1239172">
                <a:moveTo>
                  <a:pt x="226976" y="1012196"/>
                </a:moveTo>
                <a:cubicBezTo>
                  <a:pt x="425211" y="1210431"/>
                  <a:pt x="746612" y="1210431"/>
                  <a:pt x="944847" y="1012196"/>
                </a:cubicBezTo>
                <a:cubicBezTo>
                  <a:pt x="1143081" y="813962"/>
                  <a:pt x="1143081" y="492561"/>
                  <a:pt x="944847" y="294326"/>
                </a:cubicBezTo>
                <a:cubicBezTo>
                  <a:pt x="746612" y="96092"/>
                  <a:pt x="425211" y="96092"/>
                  <a:pt x="226976" y="294326"/>
                </a:cubicBezTo>
                <a:cubicBezTo>
                  <a:pt x="28742" y="492561"/>
                  <a:pt x="28742" y="813962"/>
                  <a:pt x="226976" y="1012196"/>
                </a:cubicBezTo>
                <a:close/>
                <a:moveTo>
                  <a:pt x="171609" y="1067563"/>
                </a:moveTo>
                <a:cubicBezTo>
                  <a:pt x="65580" y="961534"/>
                  <a:pt x="0" y="815056"/>
                  <a:pt x="0" y="653261"/>
                </a:cubicBezTo>
                <a:lnTo>
                  <a:pt x="1" y="653261"/>
                </a:lnTo>
                <a:cubicBezTo>
                  <a:pt x="1" y="329671"/>
                  <a:pt x="262322" y="67350"/>
                  <a:pt x="585912" y="67350"/>
                </a:cubicBezTo>
                <a:cubicBezTo>
                  <a:pt x="803665" y="67350"/>
                  <a:pt x="1021419" y="44900"/>
                  <a:pt x="1239172" y="0"/>
                </a:cubicBezTo>
                <a:cubicBezTo>
                  <a:pt x="1194272" y="217753"/>
                  <a:pt x="1171822" y="435507"/>
                  <a:pt x="1171822" y="653261"/>
                </a:cubicBezTo>
                <a:cubicBezTo>
                  <a:pt x="1171822" y="976851"/>
                  <a:pt x="909501" y="1239172"/>
                  <a:pt x="585911" y="1239172"/>
                </a:cubicBezTo>
                <a:cubicBezTo>
                  <a:pt x="424116" y="1239172"/>
                  <a:pt x="277638" y="1173592"/>
                  <a:pt x="171609" y="106756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8" name="Teardrop 12">
            <a:extLst>
              <a:ext uri="{FF2B5EF4-FFF2-40B4-BE49-F238E27FC236}">
                <a16:creationId xmlns:a16="http://schemas.microsoft.com/office/drawing/2014/main" id="{97E3C404-5ED8-4E13-8AA0-102DC77B9B26}"/>
              </a:ext>
            </a:extLst>
          </p:cNvPr>
          <p:cNvSpPr/>
          <p:nvPr/>
        </p:nvSpPr>
        <p:spPr>
          <a:xfrm rot="8100000">
            <a:off x="4137988" y="1887225"/>
            <a:ext cx="1239172" cy="1239172"/>
          </a:xfrm>
          <a:custGeom>
            <a:avLst/>
            <a:gdLst/>
            <a:ahLst/>
            <a:cxnLst/>
            <a:rect l="l" t="t" r="r" b="b"/>
            <a:pathLst>
              <a:path w="1239172" h="1239172">
                <a:moveTo>
                  <a:pt x="226976" y="1012196"/>
                </a:moveTo>
                <a:cubicBezTo>
                  <a:pt x="425211" y="1210431"/>
                  <a:pt x="746612" y="1210431"/>
                  <a:pt x="944847" y="1012196"/>
                </a:cubicBezTo>
                <a:cubicBezTo>
                  <a:pt x="1143081" y="813962"/>
                  <a:pt x="1143081" y="492561"/>
                  <a:pt x="944847" y="294326"/>
                </a:cubicBezTo>
                <a:cubicBezTo>
                  <a:pt x="746612" y="96092"/>
                  <a:pt x="425211" y="96092"/>
                  <a:pt x="226976" y="294326"/>
                </a:cubicBezTo>
                <a:cubicBezTo>
                  <a:pt x="28742" y="492561"/>
                  <a:pt x="28742" y="813962"/>
                  <a:pt x="226976" y="1012196"/>
                </a:cubicBezTo>
                <a:close/>
                <a:moveTo>
                  <a:pt x="171609" y="1067563"/>
                </a:moveTo>
                <a:cubicBezTo>
                  <a:pt x="65580" y="961534"/>
                  <a:pt x="0" y="815056"/>
                  <a:pt x="0" y="653261"/>
                </a:cubicBezTo>
                <a:lnTo>
                  <a:pt x="1" y="653261"/>
                </a:lnTo>
                <a:cubicBezTo>
                  <a:pt x="1" y="329671"/>
                  <a:pt x="262322" y="67350"/>
                  <a:pt x="585912" y="67350"/>
                </a:cubicBezTo>
                <a:cubicBezTo>
                  <a:pt x="803665" y="67350"/>
                  <a:pt x="1021419" y="44900"/>
                  <a:pt x="1239172" y="0"/>
                </a:cubicBezTo>
                <a:cubicBezTo>
                  <a:pt x="1194272" y="217753"/>
                  <a:pt x="1171822" y="435507"/>
                  <a:pt x="1171822" y="653261"/>
                </a:cubicBezTo>
                <a:cubicBezTo>
                  <a:pt x="1171822" y="976851"/>
                  <a:pt x="909501" y="1239172"/>
                  <a:pt x="585911" y="1239172"/>
                </a:cubicBezTo>
                <a:cubicBezTo>
                  <a:pt x="424116" y="1239172"/>
                  <a:pt x="277638" y="1173592"/>
                  <a:pt x="171609" y="106756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9" name="Teardrop 12">
            <a:extLst>
              <a:ext uri="{FF2B5EF4-FFF2-40B4-BE49-F238E27FC236}">
                <a16:creationId xmlns:a16="http://schemas.microsoft.com/office/drawing/2014/main" id="{B37440E1-9711-4BE2-B214-30936C39E141}"/>
              </a:ext>
            </a:extLst>
          </p:cNvPr>
          <p:cNvSpPr/>
          <p:nvPr/>
        </p:nvSpPr>
        <p:spPr>
          <a:xfrm rot="8100000">
            <a:off x="6808177" y="1887224"/>
            <a:ext cx="1239172" cy="1239172"/>
          </a:xfrm>
          <a:custGeom>
            <a:avLst/>
            <a:gdLst/>
            <a:ahLst/>
            <a:cxnLst/>
            <a:rect l="l" t="t" r="r" b="b"/>
            <a:pathLst>
              <a:path w="1239172" h="1239172">
                <a:moveTo>
                  <a:pt x="226976" y="1012196"/>
                </a:moveTo>
                <a:cubicBezTo>
                  <a:pt x="425211" y="1210431"/>
                  <a:pt x="746612" y="1210431"/>
                  <a:pt x="944847" y="1012196"/>
                </a:cubicBezTo>
                <a:cubicBezTo>
                  <a:pt x="1143081" y="813962"/>
                  <a:pt x="1143081" y="492561"/>
                  <a:pt x="944847" y="294326"/>
                </a:cubicBezTo>
                <a:cubicBezTo>
                  <a:pt x="746612" y="96092"/>
                  <a:pt x="425211" y="96092"/>
                  <a:pt x="226976" y="294326"/>
                </a:cubicBezTo>
                <a:cubicBezTo>
                  <a:pt x="28742" y="492561"/>
                  <a:pt x="28742" y="813962"/>
                  <a:pt x="226976" y="1012196"/>
                </a:cubicBezTo>
                <a:close/>
                <a:moveTo>
                  <a:pt x="171609" y="1067563"/>
                </a:moveTo>
                <a:cubicBezTo>
                  <a:pt x="65580" y="961534"/>
                  <a:pt x="0" y="815056"/>
                  <a:pt x="0" y="653261"/>
                </a:cubicBezTo>
                <a:lnTo>
                  <a:pt x="1" y="653261"/>
                </a:lnTo>
                <a:cubicBezTo>
                  <a:pt x="1" y="329671"/>
                  <a:pt x="262322" y="67350"/>
                  <a:pt x="585912" y="67350"/>
                </a:cubicBezTo>
                <a:cubicBezTo>
                  <a:pt x="803665" y="67350"/>
                  <a:pt x="1021419" y="44900"/>
                  <a:pt x="1239172" y="0"/>
                </a:cubicBezTo>
                <a:cubicBezTo>
                  <a:pt x="1194272" y="217753"/>
                  <a:pt x="1171822" y="435507"/>
                  <a:pt x="1171822" y="653261"/>
                </a:cubicBezTo>
                <a:cubicBezTo>
                  <a:pt x="1171822" y="976851"/>
                  <a:pt x="909501" y="1239172"/>
                  <a:pt x="585911" y="1239172"/>
                </a:cubicBezTo>
                <a:cubicBezTo>
                  <a:pt x="424116" y="1239172"/>
                  <a:pt x="277638" y="1173592"/>
                  <a:pt x="171609" y="106756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0" name="Teardrop 12">
            <a:extLst>
              <a:ext uri="{FF2B5EF4-FFF2-40B4-BE49-F238E27FC236}">
                <a16:creationId xmlns:a16="http://schemas.microsoft.com/office/drawing/2014/main" id="{2D3107C8-D146-4201-8BF8-E361278F1BAC}"/>
              </a:ext>
            </a:extLst>
          </p:cNvPr>
          <p:cNvSpPr/>
          <p:nvPr/>
        </p:nvSpPr>
        <p:spPr>
          <a:xfrm rot="8100000">
            <a:off x="9478365" y="1887223"/>
            <a:ext cx="1239172" cy="1239172"/>
          </a:xfrm>
          <a:custGeom>
            <a:avLst/>
            <a:gdLst/>
            <a:ahLst/>
            <a:cxnLst/>
            <a:rect l="l" t="t" r="r" b="b"/>
            <a:pathLst>
              <a:path w="1239172" h="1239172">
                <a:moveTo>
                  <a:pt x="226976" y="1012196"/>
                </a:moveTo>
                <a:cubicBezTo>
                  <a:pt x="425211" y="1210431"/>
                  <a:pt x="746612" y="1210431"/>
                  <a:pt x="944847" y="1012196"/>
                </a:cubicBezTo>
                <a:cubicBezTo>
                  <a:pt x="1143081" y="813962"/>
                  <a:pt x="1143081" y="492561"/>
                  <a:pt x="944847" y="294326"/>
                </a:cubicBezTo>
                <a:cubicBezTo>
                  <a:pt x="746612" y="96092"/>
                  <a:pt x="425211" y="96092"/>
                  <a:pt x="226976" y="294326"/>
                </a:cubicBezTo>
                <a:cubicBezTo>
                  <a:pt x="28742" y="492561"/>
                  <a:pt x="28742" y="813962"/>
                  <a:pt x="226976" y="1012196"/>
                </a:cubicBezTo>
                <a:close/>
                <a:moveTo>
                  <a:pt x="171609" y="1067563"/>
                </a:moveTo>
                <a:cubicBezTo>
                  <a:pt x="65580" y="961534"/>
                  <a:pt x="0" y="815056"/>
                  <a:pt x="0" y="653261"/>
                </a:cubicBezTo>
                <a:lnTo>
                  <a:pt x="1" y="653261"/>
                </a:lnTo>
                <a:cubicBezTo>
                  <a:pt x="1" y="329671"/>
                  <a:pt x="262322" y="67350"/>
                  <a:pt x="585912" y="67350"/>
                </a:cubicBezTo>
                <a:cubicBezTo>
                  <a:pt x="803665" y="67350"/>
                  <a:pt x="1021419" y="44900"/>
                  <a:pt x="1239172" y="0"/>
                </a:cubicBezTo>
                <a:cubicBezTo>
                  <a:pt x="1194272" y="217753"/>
                  <a:pt x="1171822" y="435507"/>
                  <a:pt x="1171822" y="653261"/>
                </a:cubicBezTo>
                <a:cubicBezTo>
                  <a:pt x="1171822" y="976851"/>
                  <a:pt x="909501" y="1239172"/>
                  <a:pt x="585911" y="1239172"/>
                </a:cubicBezTo>
                <a:cubicBezTo>
                  <a:pt x="424116" y="1239172"/>
                  <a:pt x="277638" y="1173592"/>
                  <a:pt x="171609" y="106756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scene3d>
            <a:camera prst="orthographicFront"/>
            <a:lightRig rig="threePt" dir="t"/>
          </a:scene3d>
          <a:sp3d extrusionH="76200">
            <a:extrusionClr>
              <a:schemeClr val="accent4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F4214ED-A145-4082-A656-76AD7C28D740}"/>
              </a:ext>
            </a:extLst>
          </p:cNvPr>
          <p:cNvGrpSpPr/>
          <p:nvPr/>
        </p:nvGrpSpPr>
        <p:grpSpPr>
          <a:xfrm>
            <a:off x="8966966" y="4135488"/>
            <a:ext cx="2231800" cy="2008242"/>
            <a:chOff x="5889060" y="3872747"/>
            <a:chExt cx="2527679" cy="2008242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44867F3-7F18-499F-AA87-74BB8F105930}"/>
                </a:ext>
              </a:extLst>
            </p:cNvPr>
            <p:cNvSpPr txBox="1"/>
            <p:nvPr/>
          </p:nvSpPr>
          <p:spPr>
            <a:xfrm>
              <a:off x="5889060" y="4149746"/>
              <a:ext cx="2527679" cy="1731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آسان برای تغییر رنگ، عکس.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D2E9974-4E06-4207-B3E2-A2FCDC8CD506}"/>
                </a:ext>
              </a:extLst>
            </p:cNvPr>
            <p:cNvSpPr txBox="1"/>
            <p:nvPr/>
          </p:nvSpPr>
          <p:spPr>
            <a:xfrm>
              <a:off x="5889060" y="3872747"/>
              <a:ext cx="252767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2B4CD0A-7D99-4AA1-891D-65E99725D495}"/>
              </a:ext>
            </a:extLst>
          </p:cNvPr>
          <p:cNvGrpSpPr/>
          <p:nvPr/>
        </p:nvGrpSpPr>
        <p:grpSpPr>
          <a:xfrm>
            <a:off x="6296777" y="4135488"/>
            <a:ext cx="2231800" cy="2008242"/>
            <a:chOff x="5889060" y="3872747"/>
            <a:chExt cx="2527679" cy="2008242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6B03360-F1AC-439D-8604-6BEFE214B219}"/>
                </a:ext>
              </a:extLst>
            </p:cNvPr>
            <p:cNvSpPr txBox="1"/>
            <p:nvPr/>
          </p:nvSpPr>
          <p:spPr>
            <a:xfrm>
              <a:off x="5889060" y="4149746"/>
              <a:ext cx="2527679" cy="1731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آسان برای تغییر رنگ، عکس.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CC78943-BCAD-46FB-A9D1-C2ECF29FDFD1}"/>
                </a:ext>
              </a:extLst>
            </p:cNvPr>
            <p:cNvSpPr txBox="1"/>
            <p:nvPr/>
          </p:nvSpPr>
          <p:spPr>
            <a:xfrm>
              <a:off x="5889060" y="3872747"/>
              <a:ext cx="252767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D2A34FF-57A6-4E4B-BA22-A7EEE0C33D5D}"/>
              </a:ext>
            </a:extLst>
          </p:cNvPr>
          <p:cNvGrpSpPr/>
          <p:nvPr/>
        </p:nvGrpSpPr>
        <p:grpSpPr>
          <a:xfrm>
            <a:off x="3626589" y="4135488"/>
            <a:ext cx="2231800" cy="2008242"/>
            <a:chOff x="5889060" y="3872747"/>
            <a:chExt cx="2527679" cy="2008242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4FB3AB3-9E8C-4AC8-8A79-7AD930495C4A}"/>
                </a:ext>
              </a:extLst>
            </p:cNvPr>
            <p:cNvSpPr txBox="1"/>
            <p:nvPr/>
          </p:nvSpPr>
          <p:spPr>
            <a:xfrm>
              <a:off x="5889060" y="4149746"/>
              <a:ext cx="2527679" cy="1731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آسان برای تغییر رنگ، عکس.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496006F-DC80-4D5E-AD87-16B81B46DD49}"/>
                </a:ext>
              </a:extLst>
            </p:cNvPr>
            <p:cNvSpPr txBox="1"/>
            <p:nvPr/>
          </p:nvSpPr>
          <p:spPr>
            <a:xfrm>
              <a:off x="5889060" y="3872747"/>
              <a:ext cx="252767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9FFC176-97C3-4362-BB1C-30C5FEA3FB9B}"/>
              </a:ext>
            </a:extLst>
          </p:cNvPr>
          <p:cNvGrpSpPr/>
          <p:nvPr/>
        </p:nvGrpSpPr>
        <p:grpSpPr>
          <a:xfrm>
            <a:off x="956401" y="4135488"/>
            <a:ext cx="2231800" cy="2008242"/>
            <a:chOff x="5889060" y="3872747"/>
            <a:chExt cx="2527679" cy="2008242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E65133B-F33F-4D20-A5D9-D28277FD32CD}"/>
                </a:ext>
              </a:extLst>
            </p:cNvPr>
            <p:cNvSpPr txBox="1"/>
            <p:nvPr/>
          </p:nvSpPr>
          <p:spPr>
            <a:xfrm>
              <a:off x="5889060" y="4149746"/>
              <a:ext cx="2527679" cy="1731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آسان برای تغییر رنگ، عکس.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36C93202-8949-4661-9210-4B0304D68008}"/>
                </a:ext>
              </a:extLst>
            </p:cNvPr>
            <p:cNvSpPr txBox="1"/>
            <p:nvPr/>
          </p:nvSpPr>
          <p:spPr>
            <a:xfrm>
              <a:off x="5889060" y="3872747"/>
              <a:ext cx="252767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F80D5868-48AE-429B-A45E-6502990D2AF7}"/>
              </a:ext>
            </a:extLst>
          </p:cNvPr>
          <p:cNvSpPr txBox="1"/>
          <p:nvPr/>
        </p:nvSpPr>
        <p:spPr>
          <a:xfrm>
            <a:off x="1243014" y="3615942"/>
            <a:ext cx="15915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اضافه کردن متن</a:t>
            </a:r>
            <a:endParaRPr lang="ko-KR" altLang="en-US" sz="14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EB7CFDC-F369-4EF5-8D7A-D6799CB17051}"/>
              </a:ext>
            </a:extLst>
          </p:cNvPr>
          <p:cNvSpPr txBox="1"/>
          <p:nvPr/>
        </p:nvSpPr>
        <p:spPr>
          <a:xfrm>
            <a:off x="3911522" y="3615942"/>
            <a:ext cx="15915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اضافه کردن متن</a:t>
            </a:r>
            <a:endParaRPr lang="ko-KR" altLang="en-US" sz="14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DAC7B08-92C3-45BD-A6B3-03CB8780F51B}"/>
              </a:ext>
            </a:extLst>
          </p:cNvPr>
          <p:cNvSpPr txBox="1"/>
          <p:nvPr/>
        </p:nvSpPr>
        <p:spPr>
          <a:xfrm>
            <a:off x="6580030" y="3615942"/>
            <a:ext cx="15915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اضافه کردن متن</a:t>
            </a:r>
            <a:endParaRPr lang="ko-KR" altLang="en-US" sz="14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758F0BB-A58F-411A-BF67-564B48483900}"/>
              </a:ext>
            </a:extLst>
          </p:cNvPr>
          <p:cNvSpPr txBox="1"/>
          <p:nvPr/>
        </p:nvSpPr>
        <p:spPr>
          <a:xfrm>
            <a:off x="9248536" y="3615942"/>
            <a:ext cx="15915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اضافه کردن متن</a:t>
            </a:r>
            <a:endParaRPr lang="ko-KR" altLang="en-US" sz="14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7" name="Isosceles Triangle 51">
            <a:extLst>
              <a:ext uri="{FF2B5EF4-FFF2-40B4-BE49-F238E27FC236}">
                <a16:creationId xmlns:a16="http://schemas.microsoft.com/office/drawing/2014/main" id="{4042A6A9-5BEB-4771-8E5C-2FF29988F0D4}"/>
              </a:ext>
            </a:extLst>
          </p:cNvPr>
          <p:cNvSpPr/>
          <p:nvPr/>
        </p:nvSpPr>
        <p:spPr>
          <a:xfrm>
            <a:off x="1878446" y="2335853"/>
            <a:ext cx="416351" cy="305312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28" name="Rectangle 15">
            <a:extLst>
              <a:ext uri="{FF2B5EF4-FFF2-40B4-BE49-F238E27FC236}">
                <a16:creationId xmlns:a16="http://schemas.microsoft.com/office/drawing/2014/main" id="{F619DA9B-1D86-4A88-9213-6BB1FF8F2FDE}"/>
              </a:ext>
            </a:extLst>
          </p:cNvPr>
          <p:cNvSpPr/>
          <p:nvPr/>
        </p:nvSpPr>
        <p:spPr>
          <a:xfrm rot="5400000">
            <a:off x="7237503" y="2238300"/>
            <a:ext cx="403133" cy="402598"/>
          </a:xfrm>
          <a:custGeom>
            <a:avLst/>
            <a:gdLst/>
            <a:ahLst/>
            <a:cxnLst/>
            <a:rect l="l" t="t" r="r" b="b"/>
            <a:pathLst>
              <a:path w="3244313" h="3240000">
                <a:moveTo>
                  <a:pt x="2055482" y="677891"/>
                </a:moveTo>
                <a:lnTo>
                  <a:pt x="2055482" y="209891"/>
                </a:lnTo>
                <a:lnTo>
                  <a:pt x="2919482" y="209891"/>
                </a:lnTo>
                <a:lnTo>
                  <a:pt x="2919482" y="677891"/>
                </a:lnTo>
                <a:close/>
                <a:moveTo>
                  <a:pt x="1695482" y="1397971"/>
                </a:moveTo>
                <a:lnTo>
                  <a:pt x="1695482" y="929971"/>
                </a:lnTo>
                <a:lnTo>
                  <a:pt x="2919482" y="929971"/>
                </a:lnTo>
                <a:lnTo>
                  <a:pt x="2919482" y="1397971"/>
                </a:lnTo>
                <a:close/>
                <a:moveTo>
                  <a:pt x="1335482" y="2118051"/>
                </a:moveTo>
                <a:lnTo>
                  <a:pt x="1335482" y="1650051"/>
                </a:lnTo>
                <a:lnTo>
                  <a:pt x="2919482" y="1650051"/>
                </a:lnTo>
                <a:lnTo>
                  <a:pt x="2919482" y="2118051"/>
                </a:lnTo>
                <a:close/>
                <a:moveTo>
                  <a:pt x="975482" y="2838131"/>
                </a:moveTo>
                <a:lnTo>
                  <a:pt x="975482" y="2370131"/>
                </a:lnTo>
                <a:lnTo>
                  <a:pt x="2919482" y="2370131"/>
                </a:lnTo>
                <a:lnTo>
                  <a:pt x="2919482" y="2838131"/>
                </a:lnTo>
                <a:close/>
                <a:moveTo>
                  <a:pt x="10788" y="2651034"/>
                </a:moveTo>
                <a:lnTo>
                  <a:pt x="1168116" y="646484"/>
                </a:lnTo>
                <a:lnTo>
                  <a:pt x="1038664" y="571745"/>
                </a:lnTo>
                <a:lnTo>
                  <a:pt x="1533856" y="311959"/>
                </a:lnTo>
                <a:lnTo>
                  <a:pt x="1556471" y="870701"/>
                </a:lnTo>
                <a:lnTo>
                  <a:pt x="1427019" y="795962"/>
                </a:lnTo>
                <a:lnTo>
                  <a:pt x="269691" y="2800512"/>
                </a:lnTo>
                <a:close/>
                <a:moveTo>
                  <a:pt x="0" y="3240000"/>
                </a:moveTo>
                <a:lnTo>
                  <a:pt x="0" y="3060000"/>
                </a:lnTo>
                <a:lnTo>
                  <a:pt x="3064313" y="3060000"/>
                </a:lnTo>
                <a:lnTo>
                  <a:pt x="3064313" y="0"/>
                </a:lnTo>
                <a:lnTo>
                  <a:pt x="3244313" y="0"/>
                </a:lnTo>
                <a:lnTo>
                  <a:pt x="3244313" y="3240000"/>
                </a:lnTo>
                <a:lnTo>
                  <a:pt x="3240000" y="3240000"/>
                </a:lnTo>
                <a:lnTo>
                  <a:pt x="3064313" y="32400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29" name="Rounded Rectangle 5">
            <a:extLst>
              <a:ext uri="{FF2B5EF4-FFF2-40B4-BE49-F238E27FC236}">
                <a16:creationId xmlns:a16="http://schemas.microsoft.com/office/drawing/2014/main" id="{0B8D25F7-AC1F-4DD9-BFEF-28D3F4DAE5EA}"/>
              </a:ext>
            </a:extLst>
          </p:cNvPr>
          <p:cNvSpPr/>
          <p:nvPr/>
        </p:nvSpPr>
        <p:spPr>
          <a:xfrm flipH="1">
            <a:off x="4488504" y="2271977"/>
            <a:ext cx="489660" cy="403940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0" name="Rectangle 16">
            <a:extLst>
              <a:ext uri="{FF2B5EF4-FFF2-40B4-BE49-F238E27FC236}">
                <a16:creationId xmlns:a16="http://schemas.microsoft.com/office/drawing/2014/main" id="{9DECC43B-1A8A-4851-9E13-AD63FA59F27D}"/>
              </a:ext>
            </a:extLst>
          </p:cNvPr>
          <p:cNvSpPr/>
          <p:nvPr/>
        </p:nvSpPr>
        <p:spPr>
          <a:xfrm>
            <a:off x="9891020" y="2290457"/>
            <a:ext cx="492705" cy="323813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934031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0AC570A-5E36-4CCD-B686-41629A406F3E}"/>
              </a:ext>
            </a:extLst>
          </p:cNvPr>
          <p:cNvSpPr txBox="1"/>
          <p:nvPr/>
        </p:nvSpPr>
        <p:spPr>
          <a:xfrm>
            <a:off x="839711" y="1502232"/>
            <a:ext cx="10512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با الگوهای ما، یک صدای منحصر به فرد و جذاب به گزارش ها و ارائه های خود اضافه کنید. شما به سادگی می توانید مخاطبان خود را تحت تاثیر قرار دهید و با الگوهای ما به گزارش ها و ارائه های خود جذابیت و زیبایی بی نظیری اضافه کنید.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B129BF41-3DD7-4E55-99E1-7133AF8F34CD}"/>
              </a:ext>
            </a:extLst>
          </p:cNvPr>
          <p:cNvGrpSpPr/>
          <p:nvPr/>
        </p:nvGrpSpPr>
        <p:grpSpPr>
          <a:xfrm>
            <a:off x="4560120" y="5522502"/>
            <a:ext cx="3071762" cy="786222"/>
            <a:chOff x="2714217" y="4244551"/>
            <a:chExt cx="2585075" cy="786222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3852BFCE-6BB4-4585-976E-0AEEA66B4740}"/>
                </a:ext>
              </a:extLst>
            </p:cNvPr>
            <p:cNvSpPr txBox="1"/>
            <p:nvPr/>
          </p:nvSpPr>
          <p:spPr>
            <a:xfrm>
              <a:off x="2714217" y="4569108"/>
              <a:ext cx="25850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Content Placeholder 3">
              <a:extLst>
                <a:ext uri="{FF2B5EF4-FFF2-40B4-BE49-F238E27FC236}">
                  <a16:creationId xmlns:a16="http://schemas.microsoft.com/office/drawing/2014/main" id="{99F020C2-7404-4C7C-B328-571CAB17EE07}"/>
                </a:ext>
              </a:extLst>
            </p:cNvPr>
            <p:cNvSpPr txBox="1">
              <a:spLocks/>
            </p:cNvSpPr>
            <p:nvPr/>
          </p:nvSpPr>
          <p:spPr>
            <a:xfrm>
              <a:off x="2714218" y="4244551"/>
              <a:ext cx="2585074" cy="322257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47" name="Content Placeholder 3">
            <a:extLst>
              <a:ext uri="{FF2B5EF4-FFF2-40B4-BE49-F238E27FC236}">
                <a16:creationId xmlns:a16="http://schemas.microsoft.com/office/drawing/2014/main" id="{7567E223-5869-4845-B64A-9EC65C49477D}"/>
              </a:ext>
            </a:extLst>
          </p:cNvPr>
          <p:cNvSpPr txBox="1">
            <a:spLocks/>
          </p:cNvSpPr>
          <p:nvPr/>
        </p:nvSpPr>
        <p:spPr>
          <a:xfrm>
            <a:off x="791026" y="2730833"/>
            <a:ext cx="2376618" cy="40195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a-IR" altLang="ko-KR" sz="2400" b="1" dirty="0">
                <a:solidFill>
                  <a:schemeClr val="bg1"/>
                </a:solidFill>
                <a:cs typeface="B Nazanin" panose="00000700000000000000" pitchFamily="2" charset="-78"/>
              </a:rPr>
              <a:t>محتوا در اینجا</a:t>
            </a:r>
            <a:endParaRPr lang="ko-KR" altLang="en-US" sz="2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48" name="Heart 3">
            <a:extLst>
              <a:ext uri="{FF2B5EF4-FFF2-40B4-BE49-F238E27FC236}">
                <a16:creationId xmlns:a16="http://schemas.microsoft.com/office/drawing/2014/main" id="{96B08889-FA84-46E2-AD09-A5039AF1D394}"/>
              </a:ext>
            </a:extLst>
          </p:cNvPr>
          <p:cNvSpPr>
            <a:spLocks noChangeAspect="1"/>
          </p:cNvSpPr>
          <p:nvPr/>
        </p:nvSpPr>
        <p:spPr>
          <a:xfrm>
            <a:off x="1507788" y="3456349"/>
            <a:ext cx="943098" cy="853487"/>
          </a:xfrm>
          <a:custGeom>
            <a:avLst/>
            <a:gdLst/>
            <a:ahLst/>
            <a:cxnLst/>
            <a:rect l="l" t="t" r="r" b="b"/>
            <a:pathLst>
              <a:path w="3971393" h="3594045">
                <a:moveTo>
                  <a:pt x="2284446" y="942229"/>
                </a:moveTo>
                <a:cubicBezTo>
                  <a:pt x="2231718" y="946666"/>
                  <a:pt x="2184212" y="981897"/>
                  <a:pt x="2166723" y="1035351"/>
                </a:cubicBezTo>
                <a:lnTo>
                  <a:pt x="1818705" y="2099054"/>
                </a:lnTo>
                <a:lnTo>
                  <a:pt x="1630896" y="1461099"/>
                </a:lnTo>
                <a:cubicBezTo>
                  <a:pt x="1625536" y="1442893"/>
                  <a:pt x="1616698" y="1426659"/>
                  <a:pt x="1605222" y="1412988"/>
                </a:cubicBezTo>
                <a:cubicBezTo>
                  <a:pt x="1592838" y="1372092"/>
                  <a:pt x="1559535" y="1339590"/>
                  <a:pt x="1515200" y="1327710"/>
                </a:cubicBezTo>
                <a:cubicBezTo>
                  <a:pt x="1442764" y="1308302"/>
                  <a:pt x="1368310" y="1351289"/>
                  <a:pt x="1348901" y="1423723"/>
                </a:cubicBezTo>
                <a:lnTo>
                  <a:pt x="1175574" y="2070589"/>
                </a:lnTo>
                <a:lnTo>
                  <a:pt x="887391" y="2070589"/>
                </a:lnTo>
                <a:cubicBezTo>
                  <a:pt x="812401" y="2070589"/>
                  <a:pt x="751610" y="2131382"/>
                  <a:pt x="751610" y="2206372"/>
                </a:cubicBezTo>
                <a:cubicBezTo>
                  <a:pt x="751609" y="2281361"/>
                  <a:pt x="812402" y="2342153"/>
                  <a:pt x="887391" y="2342154"/>
                </a:cubicBezTo>
                <a:lnTo>
                  <a:pt x="1266160" y="2342154"/>
                </a:lnTo>
                <a:cubicBezTo>
                  <a:pt x="1309243" y="2342153"/>
                  <a:pt x="1347639" y="2322088"/>
                  <a:pt x="1370869" y="2289485"/>
                </a:cubicBezTo>
                <a:cubicBezTo>
                  <a:pt x="1392914" y="2274134"/>
                  <a:pt x="1408463" y="2250677"/>
                  <a:pt x="1415910" y="2222885"/>
                </a:cubicBezTo>
                <a:lnTo>
                  <a:pt x="1490320" y="1945186"/>
                </a:lnTo>
                <a:lnTo>
                  <a:pt x="1661817" y="2527729"/>
                </a:lnTo>
                <a:cubicBezTo>
                  <a:pt x="1680716" y="2591927"/>
                  <a:pt x="1742866" y="2631605"/>
                  <a:pt x="1806849" y="2621696"/>
                </a:cubicBezTo>
                <a:cubicBezTo>
                  <a:pt x="1873057" y="2637495"/>
                  <a:pt x="1940784" y="2599243"/>
                  <a:pt x="1962449" y="2533025"/>
                </a:cubicBezTo>
                <a:lnTo>
                  <a:pt x="2291633" y="1526890"/>
                </a:lnTo>
                <a:lnTo>
                  <a:pt x="2478124" y="2222886"/>
                </a:lnTo>
                <a:cubicBezTo>
                  <a:pt x="2491725" y="2273643"/>
                  <a:pt x="2532355" y="2309941"/>
                  <a:pt x="2580723" y="2318869"/>
                </a:cubicBezTo>
                <a:cubicBezTo>
                  <a:pt x="2600453" y="2334375"/>
                  <a:pt x="2625460" y="2342152"/>
                  <a:pt x="2652283" y="2342153"/>
                </a:cubicBezTo>
                <a:lnTo>
                  <a:pt x="3058108" y="2342153"/>
                </a:lnTo>
                <a:cubicBezTo>
                  <a:pt x="3133099" y="2342153"/>
                  <a:pt x="3193891" y="2281360"/>
                  <a:pt x="3193891" y="2206371"/>
                </a:cubicBezTo>
                <a:cubicBezTo>
                  <a:pt x="3193890" y="2131381"/>
                  <a:pt x="3133099" y="2070589"/>
                  <a:pt x="3058108" y="2070588"/>
                </a:cubicBezTo>
                <a:lnTo>
                  <a:pt x="2718460" y="2070589"/>
                </a:lnTo>
                <a:lnTo>
                  <a:pt x="2455970" y="1090961"/>
                </a:lnTo>
                <a:cubicBezTo>
                  <a:pt x="2449895" y="1068289"/>
                  <a:pt x="2438427" y="1048501"/>
                  <a:pt x="2421928" y="1033927"/>
                </a:cubicBezTo>
                <a:cubicBezTo>
                  <a:pt x="2410672" y="994460"/>
                  <a:pt x="2379946" y="962248"/>
                  <a:pt x="2337996" y="948523"/>
                </a:cubicBezTo>
                <a:cubicBezTo>
                  <a:pt x="2320178" y="942693"/>
                  <a:pt x="2302022" y="940751"/>
                  <a:pt x="2284446" y="942229"/>
                </a:cubicBezTo>
                <a:close/>
                <a:moveTo>
                  <a:pt x="941190" y="119"/>
                </a:moveTo>
                <a:cubicBezTo>
                  <a:pt x="1335246" y="6449"/>
                  <a:pt x="1754682" y="267656"/>
                  <a:pt x="1985697" y="864700"/>
                </a:cubicBezTo>
                <a:cubicBezTo>
                  <a:pt x="2807082" y="-1258124"/>
                  <a:pt x="6010484" y="864700"/>
                  <a:pt x="1985697" y="3594045"/>
                </a:cubicBezTo>
                <a:cubicBezTo>
                  <a:pt x="-907119" y="1632328"/>
                  <a:pt x="-65842" y="-16059"/>
                  <a:pt x="941190" y="1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50" name="그룹 26">
            <a:extLst>
              <a:ext uri="{FF2B5EF4-FFF2-40B4-BE49-F238E27FC236}">
                <a16:creationId xmlns:a16="http://schemas.microsoft.com/office/drawing/2014/main" id="{96A4457E-88CE-4E6E-8CF0-1FBE9C7D4A8F}"/>
              </a:ext>
            </a:extLst>
          </p:cNvPr>
          <p:cNvGrpSpPr/>
          <p:nvPr/>
        </p:nvGrpSpPr>
        <p:grpSpPr>
          <a:xfrm>
            <a:off x="6174012" y="2948333"/>
            <a:ext cx="1145946" cy="1726055"/>
            <a:chOff x="6150565" y="3254095"/>
            <a:chExt cx="979312" cy="1475068"/>
          </a:xfrm>
        </p:grpSpPr>
        <p:sp>
          <p:nvSpPr>
            <p:cNvPr id="51" name="자유형: 도형 5">
              <a:extLst>
                <a:ext uri="{FF2B5EF4-FFF2-40B4-BE49-F238E27FC236}">
                  <a16:creationId xmlns:a16="http://schemas.microsoft.com/office/drawing/2014/main" id="{CE709252-6281-465D-B184-6D420C937647}"/>
                </a:ext>
              </a:extLst>
            </p:cNvPr>
            <p:cNvSpPr/>
            <p:nvPr/>
          </p:nvSpPr>
          <p:spPr>
            <a:xfrm>
              <a:off x="6154072" y="3254095"/>
              <a:ext cx="734589" cy="517434"/>
            </a:xfrm>
            <a:custGeom>
              <a:avLst/>
              <a:gdLst>
                <a:gd name="connsiteX0" fmla="*/ 182319 w 931229"/>
                <a:gd name="connsiteY0" fmla="*/ 476834 h 617079"/>
                <a:gd name="connsiteX1" fmla="*/ 423541 w 931229"/>
                <a:gd name="connsiteY1" fmla="*/ 339394 h 617079"/>
                <a:gd name="connsiteX2" fmla="*/ 516103 w 931229"/>
                <a:gd name="connsiteY2" fmla="*/ 617079 h 617079"/>
                <a:gd name="connsiteX3" fmla="*/ 0 w 931229"/>
                <a:gd name="connsiteY3" fmla="*/ 448785 h 617079"/>
                <a:gd name="connsiteX4" fmla="*/ 274881 w 931229"/>
                <a:gd name="connsiteY4" fmla="*/ 0 h 617079"/>
                <a:gd name="connsiteX5" fmla="*/ 504883 w 931229"/>
                <a:gd name="connsiteY5" fmla="*/ 235612 h 617079"/>
                <a:gd name="connsiteX6" fmla="*/ 765740 w 931229"/>
                <a:gd name="connsiteY6" fmla="*/ 159879 h 617079"/>
                <a:gd name="connsiteX7" fmla="*/ 931229 w 931229"/>
                <a:gd name="connsiteY7" fmla="*/ 403906 h 617079"/>
                <a:gd name="connsiteX0" fmla="*/ 182319 w 931922"/>
                <a:gd name="connsiteY0" fmla="*/ 476834 h 617079"/>
                <a:gd name="connsiteX1" fmla="*/ 423541 w 931922"/>
                <a:gd name="connsiteY1" fmla="*/ 339394 h 617079"/>
                <a:gd name="connsiteX2" fmla="*/ 516103 w 931922"/>
                <a:gd name="connsiteY2" fmla="*/ 617079 h 617079"/>
                <a:gd name="connsiteX3" fmla="*/ 0 w 931922"/>
                <a:gd name="connsiteY3" fmla="*/ 448785 h 617079"/>
                <a:gd name="connsiteX4" fmla="*/ 274881 w 931922"/>
                <a:gd name="connsiteY4" fmla="*/ 0 h 617079"/>
                <a:gd name="connsiteX5" fmla="*/ 504883 w 931922"/>
                <a:gd name="connsiteY5" fmla="*/ 235612 h 617079"/>
                <a:gd name="connsiteX6" fmla="*/ 765740 w 931922"/>
                <a:gd name="connsiteY6" fmla="*/ 159879 h 617079"/>
                <a:gd name="connsiteX7" fmla="*/ 931229 w 931922"/>
                <a:gd name="connsiteY7" fmla="*/ 403906 h 617079"/>
                <a:gd name="connsiteX0" fmla="*/ 182319 w 931922"/>
                <a:gd name="connsiteY0" fmla="*/ 476834 h 617079"/>
                <a:gd name="connsiteX1" fmla="*/ 423541 w 931922"/>
                <a:gd name="connsiteY1" fmla="*/ 339394 h 617079"/>
                <a:gd name="connsiteX2" fmla="*/ 516103 w 931922"/>
                <a:gd name="connsiteY2" fmla="*/ 617079 h 617079"/>
                <a:gd name="connsiteX3" fmla="*/ 0 w 931922"/>
                <a:gd name="connsiteY3" fmla="*/ 448785 h 617079"/>
                <a:gd name="connsiteX4" fmla="*/ 274881 w 931922"/>
                <a:gd name="connsiteY4" fmla="*/ 0 h 617079"/>
                <a:gd name="connsiteX5" fmla="*/ 504883 w 931922"/>
                <a:gd name="connsiteY5" fmla="*/ 235612 h 617079"/>
                <a:gd name="connsiteX6" fmla="*/ 765740 w 931922"/>
                <a:gd name="connsiteY6" fmla="*/ 159879 h 617079"/>
                <a:gd name="connsiteX7" fmla="*/ 931229 w 931922"/>
                <a:gd name="connsiteY7" fmla="*/ 403906 h 617079"/>
                <a:gd name="connsiteX0" fmla="*/ 182319 w 931968"/>
                <a:gd name="connsiteY0" fmla="*/ 476834 h 617079"/>
                <a:gd name="connsiteX1" fmla="*/ 423541 w 931968"/>
                <a:gd name="connsiteY1" fmla="*/ 339394 h 617079"/>
                <a:gd name="connsiteX2" fmla="*/ 516103 w 931968"/>
                <a:gd name="connsiteY2" fmla="*/ 617079 h 617079"/>
                <a:gd name="connsiteX3" fmla="*/ 0 w 931968"/>
                <a:gd name="connsiteY3" fmla="*/ 448785 h 617079"/>
                <a:gd name="connsiteX4" fmla="*/ 274881 w 931968"/>
                <a:gd name="connsiteY4" fmla="*/ 0 h 617079"/>
                <a:gd name="connsiteX5" fmla="*/ 504883 w 931968"/>
                <a:gd name="connsiteY5" fmla="*/ 235612 h 617079"/>
                <a:gd name="connsiteX6" fmla="*/ 765740 w 931968"/>
                <a:gd name="connsiteY6" fmla="*/ 159879 h 617079"/>
                <a:gd name="connsiteX7" fmla="*/ 931229 w 931968"/>
                <a:gd name="connsiteY7" fmla="*/ 403906 h 617079"/>
                <a:gd name="connsiteX0" fmla="*/ 182319 w 932698"/>
                <a:gd name="connsiteY0" fmla="*/ 476834 h 617079"/>
                <a:gd name="connsiteX1" fmla="*/ 423541 w 932698"/>
                <a:gd name="connsiteY1" fmla="*/ 339394 h 617079"/>
                <a:gd name="connsiteX2" fmla="*/ 516103 w 932698"/>
                <a:gd name="connsiteY2" fmla="*/ 617079 h 617079"/>
                <a:gd name="connsiteX3" fmla="*/ 0 w 932698"/>
                <a:gd name="connsiteY3" fmla="*/ 448785 h 617079"/>
                <a:gd name="connsiteX4" fmla="*/ 274881 w 932698"/>
                <a:gd name="connsiteY4" fmla="*/ 0 h 617079"/>
                <a:gd name="connsiteX5" fmla="*/ 504883 w 932698"/>
                <a:gd name="connsiteY5" fmla="*/ 235612 h 617079"/>
                <a:gd name="connsiteX6" fmla="*/ 765740 w 932698"/>
                <a:gd name="connsiteY6" fmla="*/ 159879 h 617079"/>
                <a:gd name="connsiteX7" fmla="*/ 931229 w 932698"/>
                <a:gd name="connsiteY7" fmla="*/ 403906 h 617079"/>
                <a:gd name="connsiteX0" fmla="*/ 182319 w 932698"/>
                <a:gd name="connsiteY0" fmla="*/ 476834 h 617079"/>
                <a:gd name="connsiteX1" fmla="*/ 423541 w 932698"/>
                <a:gd name="connsiteY1" fmla="*/ 339394 h 617079"/>
                <a:gd name="connsiteX2" fmla="*/ 516103 w 932698"/>
                <a:gd name="connsiteY2" fmla="*/ 617079 h 617079"/>
                <a:gd name="connsiteX3" fmla="*/ 0 w 932698"/>
                <a:gd name="connsiteY3" fmla="*/ 448785 h 617079"/>
                <a:gd name="connsiteX4" fmla="*/ 274881 w 932698"/>
                <a:gd name="connsiteY4" fmla="*/ 0 h 617079"/>
                <a:gd name="connsiteX5" fmla="*/ 504883 w 932698"/>
                <a:gd name="connsiteY5" fmla="*/ 235612 h 617079"/>
                <a:gd name="connsiteX6" fmla="*/ 765740 w 932698"/>
                <a:gd name="connsiteY6" fmla="*/ 159879 h 617079"/>
                <a:gd name="connsiteX7" fmla="*/ 931229 w 932698"/>
                <a:gd name="connsiteY7" fmla="*/ 403906 h 617079"/>
                <a:gd name="connsiteX0" fmla="*/ 182319 w 932698"/>
                <a:gd name="connsiteY0" fmla="*/ 476834 h 617079"/>
                <a:gd name="connsiteX1" fmla="*/ 423541 w 932698"/>
                <a:gd name="connsiteY1" fmla="*/ 339394 h 617079"/>
                <a:gd name="connsiteX2" fmla="*/ 516103 w 932698"/>
                <a:gd name="connsiteY2" fmla="*/ 617079 h 617079"/>
                <a:gd name="connsiteX3" fmla="*/ 0 w 932698"/>
                <a:gd name="connsiteY3" fmla="*/ 448785 h 617079"/>
                <a:gd name="connsiteX4" fmla="*/ 274881 w 932698"/>
                <a:gd name="connsiteY4" fmla="*/ 0 h 617079"/>
                <a:gd name="connsiteX5" fmla="*/ 477341 w 932698"/>
                <a:gd name="connsiteY5" fmla="*/ 243874 h 617079"/>
                <a:gd name="connsiteX6" fmla="*/ 765740 w 932698"/>
                <a:gd name="connsiteY6" fmla="*/ 159879 h 617079"/>
                <a:gd name="connsiteX7" fmla="*/ 931229 w 932698"/>
                <a:gd name="connsiteY7" fmla="*/ 403906 h 617079"/>
                <a:gd name="connsiteX0" fmla="*/ 182319 w 932698"/>
                <a:gd name="connsiteY0" fmla="*/ 476834 h 617079"/>
                <a:gd name="connsiteX1" fmla="*/ 423541 w 932698"/>
                <a:gd name="connsiteY1" fmla="*/ 339394 h 617079"/>
                <a:gd name="connsiteX2" fmla="*/ 516103 w 932698"/>
                <a:gd name="connsiteY2" fmla="*/ 617079 h 617079"/>
                <a:gd name="connsiteX3" fmla="*/ 0 w 932698"/>
                <a:gd name="connsiteY3" fmla="*/ 448785 h 617079"/>
                <a:gd name="connsiteX4" fmla="*/ 274881 w 932698"/>
                <a:gd name="connsiteY4" fmla="*/ 0 h 617079"/>
                <a:gd name="connsiteX5" fmla="*/ 477341 w 932698"/>
                <a:gd name="connsiteY5" fmla="*/ 243874 h 617079"/>
                <a:gd name="connsiteX6" fmla="*/ 765740 w 932698"/>
                <a:gd name="connsiteY6" fmla="*/ 159879 h 617079"/>
                <a:gd name="connsiteX7" fmla="*/ 931229 w 932698"/>
                <a:gd name="connsiteY7" fmla="*/ 403906 h 617079"/>
                <a:gd name="connsiteX0" fmla="*/ 182319 w 932698"/>
                <a:gd name="connsiteY0" fmla="*/ 476834 h 617079"/>
                <a:gd name="connsiteX1" fmla="*/ 423541 w 932698"/>
                <a:gd name="connsiteY1" fmla="*/ 339394 h 617079"/>
                <a:gd name="connsiteX2" fmla="*/ 516103 w 932698"/>
                <a:gd name="connsiteY2" fmla="*/ 617079 h 617079"/>
                <a:gd name="connsiteX3" fmla="*/ 0 w 932698"/>
                <a:gd name="connsiteY3" fmla="*/ 448785 h 617079"/>
                <a:gd name="connsiteX4" fmla="*/ 274881 w 932698"/>
                <a:gd name="connsiteY4" fmla="*/ 0 h 617079"/>
                <a:gd name="connsiteX5" fmla="*/ 477341 w 932698"/>
                <a:gd name="connsiteY5" fmla="*/ 243874 h 617079"/>
                <a:gd name="connsiteX6" fmla="*/ 765740 w 932698"/>
                <a:gd name="connsiteY6" fmla="*/ 159879 h 617079"/>
                <a:gd name="connsiteX7" fmla="*/ 931229 w 932698"/>
                <a:gd name="connsiteY7" fmla="*/ 403906 h 617079"/>
                <a:gd name="connsiteX0" fmla="*/ 182319 w 933062"/>
                <a:gd name="connsiteY0" fmla="*/ 476834 h 617079"/>
                <a:gd name="connsiteX1" fmla="*/ 423541 w 933062"/>
                <a:gd name="connsiteY1" fmla="*/ 339394 h 617079"/>
                <a:gd name="connsiteX2" fmla="*/ 516103 w 933062"/>
                <a:gd name="connsiteY2" fmla="*/ 617079 h 617079"/>
                <a:gd name="connsiteX3" fmla="*/ 0 w 933062"/>
                <a:gd name="connsiteY3" fmla="*/ 448785 h 617079"/>
                <a:gd name="connsiteX4" fmla="*/ 274881 w 933062"/>
                <a:gd name="connsiteY4" fmla="*/ 0 h 617079"/>
                <a:gd name="connsiteX5" fmla="*/ 477341 w 933062"/>
                <a:gd name="connsiteY5" fmla="*/ 243874 h 617079"/>
                <a:gd name="connsiteX6" fmla="*/ 765740 w 933062"/>
                <a:gd name="connsiteY6" fmla="*/ 159879 h 617079"/>
                <a:gd name="connsiteX7" fmla="*/ 931229 w 933062"/>
                <a:gd name="connsiteY7" fmla="*/ 403906 h 617079"/>
                <a:gd name="connsiteX0" fmla="*/ 182319 w 933062"/>
                <a:gd name="connsiteY0" fmla="*/ 476834 h 617079"/>
                <a:gd name="connsiteX1" fmla="*/ 423541 w 933062"/>
                <a:gd name="connsiteY1" fmla="*/ 339394 h 617079"/>
                <a:gd name="connsiteX2" fmla="*/ 516103 w 933062"/>
                <a:gd name="connsiteY2" fmla="*/ 617079 h 617079"/>
                <a:gd name="connsiteX3" fmla="*/ 0 w 933062"/>
                <a:gd name="connsiteY3" fmla="*/ 448785 h 617079"/>
                <a:gd name="connsiteX4" fmla="*/ 274881 w 933062"/>
                <a:gd name="connsiteY4" fmla="*/ 0 h 617079"/>
                <a:gd name="connsiteX5" fmla="*/ 477341 w 933062"/>
                <a:gd name="connsiteY5" fmla="*/ 243874 h 617079"/>
                <a:gd name="connsiteX6" fmla="*/ 765740 w 933062"/>
                <a:gd name="connsiteY6" fmla="*/ 159879 h 617079"/>
                <a:gd name="connsiteX7" fmla="*/ 931229 w 933062"/>
                <a:gd name="connsiteY7" fmla="*/ 403906 h 617079"/>
                <a:gd name="connsiteX0" fmla="*/ 182319 w 934161"/>
                <a:gd name="connsiteY0" fmla="*/ 476834 h 617079"/>
                <a:gd name="connsiteX1" fmla="*/ 423541 w 934161"/>
                <a:gd name="connsiteY1" fmla="*/ 339394 h 617079"/>
                <a:gd name="connsiteX2" fmla="*/ 516103 w 934161"/>
                <a:gd name="connsiteY2" fmla="*/ 617079 h 617079"/>
                <a:gd name="connsiteX3" fmla="*/ 0 w 934161"/>
                <a:gd name="connsiteY3" fmla="*/ 448785 h 617079"/>
                <a:gd name="connsiteX4" fmla="*/ 274881 w 934161"/>
                <a:gd name="connsiteY4" fmla="*/ 0 h 617079"/>
                <a:gd name="connsiteX5" fmla="*/ 477341 w 934161"/>
                <a:gd name="connsiteY5" fmla="*/ 243874 h 617079"/>
                <a:gd name="connsiteX6" fmla="*/ 787773 w 934161"/>
                <a:gd name="connsiteY6" fmla="*/ 162633 h 617079"/>
                <a:gd name="connsiteX7" fmla="*/ 931229 w 934161"/>
                <a:gd name="connsiteY7" fmla="*/ 403906 h 617079"/>
                <a:gd name="connsiteX0" fmla="*/ 182319 w 933800"/>
                <a:gd name="connsiteY0" fmla="*/ 476834 h 617079"/>
                <a:gd name="connsiteX1" fmla="*/ 423541 w 933800"/>
                <a:gd name="connsiteY1" fmla="*/ 339394 h 617079"/>
                <a:gd name="connsiteX2" fmla="*/ 516103 w 933800"/>
                <a:gd name="connsiteY2" fmla="*/ 617079 h 617079"/>
                <a:gd name="connsiteX3" fmla="*/ 0 w 933800"/>
                <a:gd name="connsiteY3" fmla="*/ 448785 h 617079"/>
                <a:gd name="connsiteX4" fmla="*/ 274881 w 933800"/>
                <a:gd name="connsiteY4" fmla="*/ 0 h 617079"/>
                <a:gd name="connsiteX5" fmla="*/ 477341 w 933800"/>
                <a:gd name="connsiteY5" fmla="*/ 243874 h 617079"/>
                <a:gd name="connsiteX6" fmla="*/ 782265 w 933800"/>
                <a:gd name="connsiteY6" fmla="*/ 143353 h 617079"/>
                <a:gd name="connsiteX7" fmla="*/ 931229 w 933800"/>
                <a:gd name="connsiteY7" fmla="*/ 403906 h 617079"/>
                <a:gd name="connsiteX0" fmla="*/ 182319 w 933800"/>
                <a:gd name="connsiteY0" fmla="*/ 476834 h 617079"/>
                <a:gd name="connsiteX1" fmla="*/ 423541 w 933800"/>
                <a:gd name="connsiteY1" fmla="*/ 339394 h 617079"/>
                <a:gd name="connsiteX2" fmla="*/ 516103 w 933800"/>
                <a:gd name="connsiteY2" fmla="*/ 617079 h 617079"/>
                <a:gd name="connsiteX3" fmla="*/ 0 w 933800"/>
                <a:gd name="connsiteY3" fmla="*/ 448785 h 617079"/>
                <a:gd name="connsiteX4" fmla="*/ 274881 w 933800"/>
                <a:gd name="connsiteY4" fmla="*/ 0 h 617079"/>
                <a:gd name="connsiteX5" fmla="*/ 477341 w 933800"/>
                <a:gd name="connsiteY5" fmla="*/ 243874 h 617079"/>
                <a:gd name="connsiteX6" fmla="*/ 782265 w 933800"/>
                <a:gd name="connsiteY6" fmla="*/ 143353 h 617079"/>
                <a:gd name="connsiteX7" fmla="*/ 931229 w 933800"/>
                <a:gd name="connsiteY7" fmla="*/ 403906 h 617079"/>
                <a:gd name="connsiteX0" fmla="*/ 182319 w 935016"/>
                <a:gd name="connsiteY0" fmla="*/ 476834 h 617079"/>
                <a:gd name="connsiteX1" fmla="*/ 423541 w 935016"/>
                <a:gd name="connsiteY1" fmla="*/ 339394 h 617079"/>
                <a:gd name="connsiteX2" fmla="*/ 516103 w 935016"/>
                <a:gd name="connsiteY2" fmla="*/ 617079 h 617079"/>
                <a:gd name="connsiteX3" fmla="*/ 0 w 935016"/>
                <a:gd name="connsiteY3" fmla="*/ 448785 h 617079"/>
                <a:gd name="connsiteX4" fmla="*/ 274881 w 935016"/>
                <a:gd name="connsiteY4" fmla="*/ 0 h 617079"/>
                <a:gd name="connsiteX5" fmla="*/ 477341 w 935016"/>
                <a:gd name="connsiteY5" fmla="*/ 243874 h 617079"/>
                <a:gd name="connsiteX6" fmla="*/ 782265 w 935016"/>
                <a:gd name="connsiteY6" fmla="*/ 143353 h 617079"/>
                <a:gd name="connsiteX7" fmla="*/ 931229 w 935016"/>
                <a:gd name="connsiteY7" fmla="*/ 403906 h 617079"/>
                <a:gd name="connsiteX0" fmla="*/ 182319 w 932773"/>
                <a:gd name="connsiteY0" fmla="*/ 476834 h 617079"/>
                <a:gd name="connsiteX1" fmla="*/ 423541 w 932773"/>
                <a:gd name="connsiteY1" fmla="*/ 339394 h 617079"/>
                <a:gd name="connsiteX2" fmla="*/ 516103 w 932773"/>
                <a:gd name="connsiteY2" fmla="*/ 617079 h 617079"/>
                <a:gd name="connsiteX3" fmla="*/ 0 w 932773"/>
                <a:gd name="connsiteY3" fmla="*/ 448785 h 617079"/>
                <a:gd name="connsiteX4" fmla="*/ 274881 w 932773"/>
                <a:gd name="connsiteY4" fmla="*/ 0 h 617079"/>
                <a:gd name="connsiteX5" fmla="*/ 477341 w 932773"/>
                <a:gd name="connsiteY5" fmla="*/ 243874 h 617079"/>
                <a:gd name="connsiteX6" fmla="*/ 782265 w 932773"/>
                <a:gd name="connsiteY6" fmla="*/ 143353 h 617079"/>
                <a:gd name="connsiteX7" fmla="*/ 931229 w 932773"/>
                <a:gd name="connsiteY7" fmla="*/ 403906 h 617079"/>
                <a:gd name="connsiteX0" fmla="*/ 182319 w 932773"/>
                <a:gd name="connsiteY0" fmla="*/ 476834 h 617079"/>
                <a:gd name="connsiteX1" fmla="*/ 423541 w 932773"/>
                <a:gd name="connsiteY1" fmla="*/ 339394 h 617079"/>
                <a:gd name="connsiteX2" fmla="*/ 516103 w 932773"/>
                <a:gd name="connsiteY2" fmla="*/ 617079 h 617079"/>
                <a:gd name="connsiteX3" fmla="*/ 0 w 932773"/>
                <a:gd name="connsiteY3" fmla="*/ 448785 h 617079"/>
                <a:gd name="connsiteX4" fmla="*/ 274881 w 932773"/>
                <a:gd name="connsiteY4" fmla="*/ 0 h 617079"/>
                <a:gd name="connsiteX5" fmla="*/ 491112 w 932773"/>
                <a:gd name="connsiteY5" fmla="*/ 243874 h 617079"/>
                <a:gd name="connsiteX6" fmla="*/ 782265 w 932773"/>
                <a:gd name="connsiteY6" fmla="*/ 143353 h 617079"/>
                <a:gd name="connsiteX7" fmla="*/ 931229 w 932773"/>
                <a:gd name="connsiteY7" fmla="*/ 403906 h 617079"/>
                <a:gd name="connsiteX0" fmla="*/ 182319 w 932773"/>
                <a:gd name="connsiteY0" fmla="*/ 476834 h 617079"/>
                <a:gd name="connsiteX1" fmla="*/ 423541 w 932773"/>
                <a:gd name="connsiteY1" fmla="*/ 339394 h 617079"/>
                <a:gd name="connsiteX2" fmla="*/ 516103 w 932773"/>
                <a:gd name="connsiteY2" fmla="*/ 617079 h 617079"/>
                <a:gd name="connsiteX3" fmla="*/ 0 w 932773"/>
                <a:gd name="connsiteY3" fmla="*/ 448785 h 617079"/>
                <a:gd name="connsiteX4" fmla="*/ 274881 w 932773"/>
                <a:gd name="connsiteY4" fmla="*/ 0 h 617079"/>
                <a:gd name="connsiteX5" fmla="*/ 491112 w 932773"/>
                <a:gd name="connsiteY5" fmla="*/ 243874 h 617079"/>
                <a:gd name="connsiteX6" fmla="*/ 782265 w 932773"/>
                <a:gd name="connsiteY6" fmla="*/ 143353 h 617079"/>
                <a:gd name="connsiteX7" fmla="*/ 931229 w 932773"/>
                <a:gd name="connsiteY7" fmla="*/ 403906 h 617079"/>
                <a:gd name="connsiteX0" fmla="*/ 182319 w 932773"/>
                <a:gd name="connsiteY0" fmla="*/ 476834 h 617079"/>
                <a:gd name="connsiteX1" fmla="*/ 423541 w 932773"/>
                <a:gd name="connsiteY1" fmla="*/ 339394 h 617079"/>
                <a:gd name="connsiteX2" fmla="*/ 516103 w 932773"/>
                <a:gd name="connsiteY2" fmla="*/ 617079 h 617079"/>
                <a:gd name="connsiteX3" fmla="*/ 0 w 932773"/>
                <a:gd name="connsiteY3" fmla="*/ 448785 h 617079"/>
                <a:gd name="connsiteX4" fmla="*/ 239076 w 932773"/>
                <a:gd name="connsiteY4" fmla="*/ 0 h 617079"/>
                <a:gd name="connsiteX5" fmla="*/ 491112 w 932773"/>
                <a:gd name="connsiteY5" fmla="*/ 243874 h 617079"/>
                <a:gd name="connsiteX6" fmla="*/ 782265 w 932773"/>
                <a:gd name="connsiteY6" fmla="*/ 143353 h 617079"/>
                <a:gd name="connsiteX7" fmla="*/ 931229 w 932773"/>
                <a:gd name="connsiteY7" fmla="*/ 403906 h 617079"/>
                <a:gd name="connsiteX0" fmla="*/ 182319 w 932773"/>
                <a:gd name="connsiteY0" fmla="*/ 476834 h 617079"/>
                <a:gd name="connsiteX1" fmla="*/ 423541 w 932773"/>
                <a:gd name="connsiteY1" fmla="*/ 339394 h 617079"/>
                <a:gd name="connsiteX2" fmla="*/ 516103 w 932773"/>
                <a:gd name="connsiteY2" fmla="*/ 617079 h 617079"/>
                <a:gd name="connsiteX3" fmla="*/ 0 w 932773"/>
                <a:gd name="connsiteY3" fmla="*/ 448785 h 617079"/>
                <a:gd name="connsiteX4" fmla="*/ 239076 w 932773"/>
                <a:gd name="connsiteY4" fmla="*/ 0 h 617079"/>
                <a:gd name="connsiteX5" fmla="*/ 491112 w 932773"/>
                <a:gd name="connsiteY5" fmla="*/ 243874 h 617079"/>
                <a:gd name="connsiteX6" fmla="*/ 782265 w 932773"/>
                <a:gd name="connsiteY6" fmla="*/ 143353 h 617079"/>
                <a:gd name="connsiteX7" fmla="*/ 931229 w 932773"/>
                <a:gd name="connsiteY7" fmla="*/ 403906 h 617079"/>
                <a:gd name="connsiteX0" fmla="*/ 182319 w 932773"/>
                <a:gd name="connsiteY0" fmla="*/ 476834 h 617079"/>
                <a:gd name="connsiteX1" fmla="*/ 423541 w 932773"/>
                <a:gd name="connsiteY1" fmla="*/ 339394 h 617079"/>
                <a:gd name="connsiteX2" fmla="*/ 516103 w 932773"/>
                <a:gd name="connsiteY2" fmla="*/ 617079 h 617079"/>
                <a:gd name="connsiteX3" fmla="*/ 0 w 932773"/>
                <a:gd name="connsiteY3" fmla="*/ 448785 h 617079"/>
                <a:gd name="connsiteX4" fmla="*/ 239076 w 932773"/>
                <a:gd name="connsiteY4" fmla="*/ 0 h 617079"/>
                <a:gd name="connsiteX5" fmla="*/ 491112 w 932773"/>
                <a:gd name="connsiteY5" fmla="*/ 243874 h 617079"/>
                <a:gd name="connsiteX6" fmla="*/ 782265 w 932773"/>
                <a:gd name="connsiteY6" fmla="*/ 143353 h 617079"/>
                <a:gd name="connsiteX7" fmla="*/ 931229 w 932773"/>
                <a:gd name="connsiteY7" fmla="*/ 403906 h 617079"/>
                <a:gd name="connsiteX0" fmla="*/ 182319 w 932773"/>
                <a:gd name="connsiteY0" fmla="*/ 478537 h 618782"/>
                <a:gd name="connsiteX1" fmla="*/ 423541 w 932773"/>
                <a:gd name="connsiteY1" fmla="*/ 341097 h 618782"/>
                <a:gd name="connsiteX2" fmla="*/ 516103 w 932773"/>
                <a:gd name="connsiteY2" fmla="*/ 618782 h 618782"/>
                <a:gd name="connsiteX3" fmla="*/ 0 w 932773"/>
                <a:gd name="connsiteY3" fmla="*/ 450488 h 618782"/>
                <a:gd name="connsiteX4" fmla="*/ 239076 w 932773"/>
                <a:gd name="connsiteY4" fmla="*/ 1703 h 618782"/>
                <a:gd name="connsiteX5" fmla="*/ 491112 w 932773"/>
                <a:gd name="connsiteY5" fmla="*/ 245577 h 618782"/>
                <a:gd name="connsiteX6" fmla="*/ 782265 w 932773"/>
                <a:gd name="connsiteY6" fmla="*/ 145056 h 618782"/>
                <a:gd name="connsiteX7" fmla="*/ 931229 w 932773"/>
                <a:gd name="connsiteY7" fmla="*/ 405609 h 618782"/>
                <a:gd name="connsiteX0" fmla="*/ 182319 w 932773"/>
                <a:gd name="connsiteY0" fmla="*/ 478537 h 618782"/>
                <a:gd name="connsiteX1" fmla="*/ 423541 w 932773"/>
                <a:gd name="connsiteY1" fmla="*/ 341097 h 618782"/>
                <a:gd name="connsiteX2" fmla="*/ 516103 w 932773"/>
                <a:gd name="connsiteY2" fmla="*/ 618782 h 618782"/>
                <a:gd name="connsiteX3" fmla="*/ 0 w 932773"/>
                <a:gd name="connsiteY3" fmla="*/ 450488 h 618782"/>
                <a:gd name="connsiteX4" fmla="*/ 239076 w 932773"/>
                <a:gd name="connsiteY4" fmla="*/ 1703 h 618782"/>
                <a:gd name="connsiteX5" fmla="*/ 491112 w 932773"/>
                <a:gd name="connsiteY5" fmla="*/ 245577 h 618782"/>
                <a:gd name="connsiteX6" fmla="*/ 782265 w 932773"/>
                <a:gd name="connsiteY6" fmla="*/ 145056 h 618782"/>
                <a:gd name="connsiteX7" fmla="*/ 931229 w 932773"/>
                <a:gd name="connsiteY7" fmla="*/ 405609 h 618782"/>
                <a:gd name="connsiteX0" fmla="*/ 160286 w 910740"/>
                <a:gd name="connsiteY0" fmla="*/ 478537 h 618782"/>
                <a:gd name="connsiteX1" fmla="*/ 401508 w 910740"/>
                <a:gd name="connsiteY1" fmla="*/ 341097 h 618782"/>
                <a:gd name="connsiteX2" fmla="*/ 494070 w 910740"/>
                <a:gd name="connsiteY2" fmla="*/ 618782 h 618782"/>
                <a:gd name="connsiteX3" fmla="*/ 0 w 910740"/>
                <a:gd name="connsiteY3" fmla="*/ 450488 h 618782"/>
                <a:gd name="connsiteX4" fmla="*/ 217043 w 910740"/>
                <a:gd name="connsiteY4" fmla="*/ 1703 h 618782"/>
                <a:gd name="connsiteX5" fmla="*/ 469079 w 910740"/>
                <a:gd name="connsiteY5" fmla="*/ 245577 h 618782"/>
                <a:gd name="connsiteX6" fmla="*/ 760232 w 910740"/>
                <a:gd name="connsiteY6" fmla="*/ 145056 h 618782"/>
                <a:gd name="connsiteX7" fmla="*/ 909196 w 910740"/>
                <a:gd name="connsiteY7" fmla="*/ 405609 h 618782"/>
                <a:gd name="connsiteX0" fmla="*/ 205095 w 955549"/>
                <a:gd name="connsiteY0" fmla="*/ 478537 h 618782"/>
                <a:gd name="connsiteX1" fmla="*/ 446317 w 955549"/>
                <a:gd name="connsiteY1" fmla="*/ 341097 h 618782"/>
                <a:gd name="connsiteX2" fmla="*/ 538879 w 955549"/>
                <a:gd name="connsiteY2" fmla="*/ 618782 h 618782"/>
                <a:gd name="connsiteX3" fmla="*/ 44809 w 955549"/>
                <a:gd name="connsiteY3" fmla="*/ 450488 h 618782"/>
                <a:gd name="connsiteX4" fmla="*/ 261852 w 955549"/>
                <a:gd name="connsiteY4" fmla="*/ 1703 h 618782"/>
                <a:gd name="connsiteX5" fmla="*/ 513888 w 955549"/>
                <a:gd name="connsiteY5" fmla="*/ 245577 h 618782"/>
                <a:gd name="connsiteX6" fmla="*/ 805041 w 955549"/>
                <a:gd name="connsiteY6" fmla="*/ 145056 h 618782"/>
                <a:gd name="connsiteX7" fmla="*/ 954005 w 955549"/>
                <a:gd name="connsiteY7" fmla="*/ 405609 h 618782"/>
                <a:gd name="connsiteX0" fmla="*/ 205095 w 955549"/>
                <a:gd name="connsiteY0" fmla="*/ 478537 h 618782"/>
                <a:gd name="connsiteX1" fmla="*/ 446317 w 955549"/>
                <a:gd name="connsiteY1" fmla="*/ 341097 h 618782"/>
                <a:gd name="connsiteX2" fmla="*/ 538879 w 955549"/>
                <a:gd name="connsiteY2" fmla="*/ 618782 h 618782"/>
                <a:gd name="connsiteX3" fmla="*/ 44809 w 955549"/>
                <a:gd name="connsiteY3" fmla="*/ 450488 h 618782"/>
                <a:gd name="connsiteX4" fmla="*/ 261852 w 955549"/>
                <a:gd name="connsiteY4" fmla="*/ 1703 h 618782"/>
                <a:gd name="connsiteX5" fmla="*/ 513888 w 955549"/>
                <a:gd name="connsiteY5" fmla="*/ 245577 h 618782"/>
                <a:gd name="connsiteX6" fmla="*/ 805041 w 955549"/>
                <a:gd name="connsiteY6" fmla="*/ 145056 h 618782"/>
                <a:gd name="connsiteX7" fmla="*/ 954005 w 955549"/>
                <a:gd name="connsiteY7" fmla="*/ 405609 h 618782"/>
                <a:gd name="connsiteX0" fmla="*/ 205095 w 955549"/>
                <a:gd name="connsiteY0" fmla="*/ 478537 h 607765"/>
                <a:gd name="connsiteX1" fmla="*/ 446317 w 955549"/>
                <a:gd name="connsiteY1" fmla="*/ 341097 h 607765"/>
                <a:gd name="connsiteX2" fmla="*/ 527862 w 955549"/>
                <a:gd name="connsiteY2" fmla="*/ 607765 h 607765"/>
                <a:gd name="connsiteX3" fmla="*/ 44809 w 955549"/>
                <a:gd name="connsiteY3" fmla="*/ 450488 h 607765"/>
                <a:gd name="connsiteX4" fmla="*/ 261852 w 955549"/>
                <a:gd name="connsiteY4" fmla="*/ 1703 h 607765"/>
                <a:gd name="connsiteX5" fmla="*/ 513888 w 955549"/>
                <a:gd name="connsiteY5" fmla="*/ 245577 h 607765"/>
                <a:gd name="connsiteX6" fmla="*/ 805041 w 955549"/>
                <a:gd name="connsiteY6" fmla="*/ 145056 h 607765"/>
                <a:gd name="connsiteX7" fmla="*/ 954005 w 955549"/>
                <a:gd name="connsiteY7" fmla="*/ 405609 h 607765"/>
                <a:gd name="connsiteX0" fmla="*/ 205095 w 955549"/>
                <a:gd name="connsiteY0" fmla="*/ 478537 h 664635"/>
                <a:gd name="connsiteX1" fmla="*/ 446317 w 955549"/>
                <a:gd name="connsiteY1" fmla="*/ 341097 h 664635"/>
                <a:gd name="connsiteX2" fmla="*/ 527862 w 955549"/>
                <a:gd name="connsiteY2" fmla="*/ 607765 h 664635"/>
                <a:gd name="connsiteX3" fmla="*/ 44809 w 955549"/>
                <a:gd name="connsiteY3" fmla="*/ 450488 h 664635"/>
                <a:gd name="connsiteX4" fmla="*/ 261852 w 955549"/>
                <a:gd name="connsiteY4" fmla="*/ 1703 h 664635"/>
                <a:gd name="connsiteX5" fmla="*/ 513888 w 955549"/>
                <a:gd name="connsiteY5" fmla="*/ 245577 h 664635"/>
                <a:gd name="connsiteX6" fmla="*/ 805041 w 955549"/>
                <a:gd name="connsiteY6" fmla="*/ 145056 h 664635"/>
                <a:gd name="connsiteX7" fmla="*/ 954005 w 955549"/>
                <a:gd name="connsiteY7" fmla="*/ 405609 h 664635"/>
                <a:gd name="connsiteX0" fmla="*/ 205095 w 955549"/>
                <a:gd name="connsiteY0" fmla="*/ 478537 h 664635"/>
                <a:gd name="connsiteX1" fmla="*/ 446317 w 955549"/>
                <a:gd name="connsiteY1" fmla="*/ 341097 h 664635"/>
                <a:gd name="connsiteX2" fmla="*/ 527862 w 955549"/>
                <a:gd name="connsiteY2" fmla="*/ 607765 h 664635"/>
                <a:gd name="connsiteX3" fmla="*/ 44809 w 955549"/>
                <a:gd name="connsiteY3" fmla="*/ 450488 h 664635"/>
                <a:gd name="connsiteX4" fmla="*/ 261852 w 955549"/>
                <a:gd name="connsiteY4" fmla="*/ 1703 h 664635"/>
                <a:gd name="connsiteX5" fmla="*/ 513888 w 955549"/>
                <a:gd name="connsiteY5" fmla="*/ 245577 h 664635"/>
                <a:gd name="connsiteX6" fmla="*/ 805041 w 955549"/>
                <a:gd name="connsiteY6" fmla="*/ 145056 h 664635"/>
                <a:gd name="connsiteX7" fmla="*/ 954005 w 955549"/>
                <a:gd name="connsiteY7" fmla="*/ 405609 h 664635"/>
                <a:gd name="connsiteX0" fmla="*/ 205095 w 955549"/>
                <a:gd name="connsiteY0" fmla="*/ 478537 h 664635"/>
                <a:gd name="connsiteX1" fmla="*/ 402249 w 955549"/>
                <a:gd name="connsiteY1" fmla="*/ 352114 h 664635"/>
                <a:gd name="connsiteX2" fmla="*/ 527862 w 955549"/>
                <a:gd name="connsiteY2" fmla="*/ 607765 h 664635"/>
                <a:gd name="connsiteX3" fmla="*/ 44809 w 955549"/>
                <a:gd name="connsiteY3" fmla="*/ 450488 h 664635"/>
                <a:gd name="connsiteX4" fmla="*/ 261852 w 955549"/>
                <a:gd name="connsiteY4" fmla="*/ 1703 h 664635"/>
                <a:gd name="connsiteX5" fmla="*/ 513888 w 955549"/>
                <a:gd name="connsiteY5" fmla="*/ 245577 h 664635"/>
                <a:gd name="connsiteX6" fmla="*/ 805041 w 955549"/>
                <a:gd name="connsiteY6" fmla="*/ 145056 h 664635"/>
                <a:gd name="connsiteX7" fmla="*/ 954005 w 955549"/>
                <a:gd name="connsiteY7" fmla="*/ 405609 h 664635"/>
                <a:gd name="connsiteX0" fmla="*/ 205095 w 955549"/>
                <a:gd name="connsiteY0" fmla="*/ 478537 h 664635"/>
                <a:gd name="connsiteX1" fmla="*/ 402249 w 955549"/>
                <a:gd name="connsiteY1" fmla="*/ 352114 h 664635"/>
                <a:gd name="connsiteX2" fmla="*/ 527862 w 955549"/>
                <a:gd name="connsiteY2" fmla="*/ 607765 h 664635"/>
                <a:gd name="connsiteX3" fmla="*/ 44809 w 955549"/>
                <a:gd name="connsiteY3" fmla="*/ 450488 h 664635"/>
                <a:gd name="connsiteX4" fmla="*/ 261852 w 955549"/>
                <a:gd name="connsiteY4" fmla="*/ 1703 h 664635"/>
                <a:gd name="connsiteX5" fmla="*/ 513888 w 955549"/>
                <a:gd name="connsiteY5" fmla="*/ 245577 h 664635"/>
                <a:gd name="connsiteX6" fmla="*/ 805041 w 955549"/>
                <a:gd name="connsiteY6" fmla="*/ 145056 h 664635"/>
                <a:gd name="connsiteX7" fmla="*/ 954005 w 955549"/>
                <a:gd name="connsiteY7" fmla="*/ 405609 h 664635"/>
                <a:gd name="connsiteX0" fmla="*/ 205095 w 955549"/>
                <a:gd name="connsiteY0" fmla="*/ 478537 h 664635"/>
                <a:gd name="connsiteX1" fmla="*/ 402249 w 955549"/>
                <a:gd name="connsiteY1" fmla="*/ 352114 h 664635"/>
                <a:gd name="connsiteX2" fmla="*/ 527862 w 955549"/>
                <a:gd name="connsiteY2" fmla="*/ 607765 h 664635"/>
                <a:gd name="connsiteX3" fmla="*/ 44809 w 955549"/>
                <a:gd name="connsiteY3" fmla="*/ 450488 h 664635"/>
                <a:gd name="connsiteX4" fmla="*/ 261852 w 955549"/>
                <a:gd name="connsiteY4" fmla="*/ 1703 h 664635"/>
                <a:gd name="connsiteX5" fmla="*/ 513888 w 955549"/>
                <a:gd name="connsiteY5" fmla="*/ 245577 h 664635"/>
                <a:gd name="connsiteX6" fmla="*/ 805041 w 955549"/>
                <a:gd name="connsiteY6" fmla="*/ 145056 h 664635"/>
                <a:gd name="connsiteX7" fmla="*/ 954005 w 955549"/>
                <a:gd name="connsiteY7" fmla="*/ 405609 h 664635"/>
                <a:gd name="connsiteX0" fmla="*/ 205095 w 955549"/>
                <a:gd name="connsiteY0" fmla="*/ 511587 h 664635"/>
                <a:gd name="connsiteX1" fmla="*/ 402249 w 955549"/>
                <a:gd name="connsiteY1" fmla="*/ 352114 h 664635"/>
                <a:gd name="connsiteX2" fmla="*/ 527862 w 955549"/>
                <a:gd name="connsiteY2" fmla="*/ 607765 h 664635"/>
                <a:gd name="connsiteX3" fmla="*/ 44809 w 955549"/>
                <a:gd name="connsiteY3" fmla="*/ 450488 h 664635"/>
                <a:gd name="connsiteX4" fmla="*/ 261852 w 955549"/>
                <a:gd name="connsiteY4" fmla="*/ 1703 h 664635"/>
                <a:gd name="connsiteX5" fmla="*/ 513888 w 955549"/>
                <a:gd name="connsiteY5" fmla="*/ 245577 h 664635"/>
                <a:gd name="connsiteX6" fmla="*/ 805041 w 955549"/>
                <a:gd name="connsiteY6" fmla="*/ 145056 h 664635"/>
                <a:gd name="connsiteX7" fmla="*/ 954005 w 955549"/>
                <a:gd name="connsiteY7" fmla="*/ 405609 h 664635"/>
                <a:gd name="connsiteX0" fmla="*/ 205095 w 955549"/>
                <a:gd name="connsiteY0" fmla="*/ 511587 h 664635"/>
                <a:gd name="connsiteX1" fmla="*/ 402249 w 955549"/>
                <a:gd name="connsiteY1" fmla="*/ 352114 h 664635"/>
                <a:gd name="connsiteX2" fmla="*/ 527862 w 955549"/>
                <a:gd name="connsiteY2" fmla="*/ 607765 h 664635"/>
                <a:gd name="connsiteX3" fmla="*/ 44809 w 955549"/>
                <a:gd name="connsiteY3" fmla="*/ 450488 h 664635"/>
                <a:gd name="connsiteX4" fmla="*/ 261852 w 955549"/>
                <a:gd name="connsiteY4" fmla="*/ 1703 h 664635"/>
                <a:gd name="connsiteX5" fmla="*/ 513888 w 955549"/>
                <a:gd name="connsiteY5" fmla="*/ 245577 h 664635"/>
                <a:gd name="connsiteX6" fmla="*/ 805041 w 955549"/>
                <a:gd name="connsiteY6" fmla="*/ 145056 h 664635"/>
                <a:gd name="connsiteX7" fmla="*/ 954005 w 955549"/>
                <a:gd name="connsiteY7" fmla="*/ 405609 h 664635"/>
                <a:gd name="connsiteX0" fmla="*/ 205095 w 955549"/>
                <a:gd name="connsiteY0" fmla="*/ 511587 h 664635"/>
                <a:gd name="connsiteX1" fmla="*/ 396740 w 955549"/>
                <a:gd name="connsiteY1" fmla="*/ 327327 h 664635"/>
                <a:gd name="connsiteX2" fmla="*/ 527862 w 955549"/>
                <a:gd name="connsiteY2" fmla="*/ 607765 h 664635"/>
                <a:gd name="connsiteX3" fmla="*/ 44809 w 955549"/>
                <a:gd name="connsiteY3" fmla="*/ 450488 h 664635"/>
                <a:gd name="connsiteX4" fmla="*/ 261852 w 955549"/>
                <a:gd name="connsiteY4" fmla="*/ 1703 h 664635"/>
                <a:gd name="connsiteX5" fmla="*/ 513888 w 955549"/>
                <a:gd name="connsiteY5" fmla="*/ 245577 h 664635"/>
                <a:gd name="connsiteX6" fmla="*/ 805041 w 955549"/>
                <a:gd name="connsiteY6" fmla="*/ 145056 h 664635"/>
                <a:gd name="connsiteX7" fmla="*/ 954005 w 955549"/>
                <a:gd name="connsiteY7" fmla="*/ 405609 h 664635"/>
                <a:gd name="connsiteX0" fmla="*/ 205095 w 955549"/>
                <a:gd name="connsiteY0" fmla="*/ 511587 h 664635"/>
                <a:gd name="connsiteX1" fmla="*/ 396740 w 955549"/>
                <a:gd name="connsiteY1" fmla="*/ 327327 h 664635"/>
                <a:gd name="connsiteX2" fmla="*/ 527862 w 955549"/>
                <a:gd name="connsiteY2" fmla="*/ 607765 h 664635"/>
                <a:gd name="connsiteX3" fmla="*/ 44809 w 955549"/>
                <a:gd name="connsiteY3" fmla="*/ 450488 h 664635"/>
                <a:gd name="connsiteX4" fmla="*/ 261852 w 955549"/>
                <a:gd name="connsiteY4" fmla="*/ 1703 h 664635"/>
                <a:gd name="connsiteX5" fmla="*/ 513888 w 955549"/>
                <a:gd name="connsiteY5" fmla="*/ 245577 h 664635"/>
                <a:gd name="connsiteX6" fmla="*/ 805041 w 955549"/>
                <a:gd name="connsiteY6" fmla="*/ 145056 h 664635"/>
                <a:gd name="connsiteX7" fmla="*/ 954005 w 955549"/>
                <a:gd name="connsiteY7" fmla="*/ 405609 h 664635"/>
                <a:gd name="connsiteX0" fmla="*/ 221620 w 955549"/>
                <a:gd name="connsiteY0" fmla="*/ 500570 h 664635"/>
                <a:gd name="connsiteX1" fmla="*/ 396740 w 955549"/>
                <a:gd name="connsiteY1" fmla="*/ 327327 h 664635"/>
                <a:gd name="connsiteX2" fmla="*/ 527862 w 955549"/>
                <a:gd name="connsiteY2" fmla="*/ 607765 h 664635"/>
                <a:gd name="connsiteX3" fmla="*/ 44809 w 955549"/>
                <a:gd name="connsiteY3" fmla="*/ 450488 h 664635"/>
                <a:gd name="connsiteX4" fmla="*/ 261852 w 955549"/>
                <a:gd name="connsiteY4" fmla="*/ 1703 h 664635"/>
                <a:gd name="connsiteX5" fmla="*/ 513888 w 955549"/>
                <a:gd name="connsiteY5" fmla="*/ 245577 h 664635"/>
                <a:gd name="connsiteX6" fmla="*/ 805041 w 955549"/>
                <a:gd name="connsiteY6" fmla="*/ 145056 h 664635"/>
                <a:gd name="connsiteX7" fmla="*/ 954005 w 955549"/>
                <a:gd name="connsiteY7" fmla="*/ 405609 h 664635"/>
                <a:gd name="connsiteX0" fmla="*/ 221620 w 955549"/>
                <a:gd name="connsiteY0" fmla="*/ 500570 h 664635"/>
                <a:gd name="connsiteX1" fmla="*/ 396740 w 955549"/>
                <a:gd name="connsiteY1" fmla="*/ 327327 h 664635"/>
                <a:gd name="connsiteX2" fmla="*/ 527862 w 955549"/>
                <a:gd name="connsiteY2" fmla="*/ 607765 h 664635"/>
                <a:gd name="connsiteX3" fmla="*/ 44809 w 955549"/>
                <a:gd name="connsiteY3" fmla="*/ 450488 h 664635"/>
                <a:gd name="connsiteX4" fmla="*/ 261852 w 955549"/>
                <a:gd name="connsiteY4" fmla="*/ 1703 h 664635"/>
                <a:gd name="connsiteX5" fmla="*/ 513888 w 955549"/>
                <a:gd name="connsiteY5" fmla="*/ 245577 h 664635"/>
                <a:gd name="connsiteX6" fmla="*/ 805041 w 955549"/>
                <a:gd name="connsiteY6" fmla="*/ 145056 h 664635"/>
                <a:gd name="connsiteX7" fmla="*/ 954005 w 955549"/>
                <a:gd name="connsiteY7" fmla="*/ 405609 h 664635"/>
                <a:gd name="connsiteX0" fmla="*/ 221620 w 955549"/>
                <a:gd name="connsiteY0" fmla="*/ 500570 h 664635"/>
                <a:gd name="connsiteX1" fmla="*/ 396740 w 955549"/>
                <a:gd name="connsiteY1" fmla="*/ 327327 h 664635"/>
                <a:gd name="connsiteX2" fmla="*/ 527862 w 955549"/>
                <a:gd name="connsiteY2" fmla="*/ 607765 h 664635"/>
                <a:gd name="connsiteX3" fmla="*/ 44809 w 955549"/>
                <a:gd name="connsiteY3" fmla="*/ 450488 h 664635"/>
                <a:gd name="connsiteX4" fmla="*/ 261852 w 955549"/>
                <a:gd name="connsiteY4" fmla="*/ 1703 h 664635"/>
                <a:gd name="connsiteX5" fmla="*/ 513888 w 955549"/>
                <a:gd name="connsiteY5" fmla="*/ 245577 h 664635"/>
                <a:gd name="connsiteX6" fmla="*/ 805041 w 955549"/>
                <a:gd name="connsiteY6" fmla="*/ 145056 h 664635"/>
                <a:gd name="connsiteX7" fmla="*/ 954005 w 955549"/>
                <a:gd name="connsiteY7" fmla="*/ 405609 h 664635"/>
                <a:gd name="connsiteX0" fmla="*/ 221620 w 955549"/>
                <a:gd name="connsiteY0" fmla="*/ 500570 h 666793"/>
                <a:gd name="connsiteX1" fmla="*/ 396740 w 955549"/>
                <a:gd name="connsiteY1" fmla="*/ 327327 h 666793"/>
                <a:gd name="connsiteX2" fmla="*/ 478286 w 955549"/>
                <a:gd name="connsiteY2" fmla="*/ 610520 h 666793"/>
                <a:gd name="connsiteX3" fmla="*/ 44809 w 955549"/>
                <a:gd name="connsiteY3" fmla="*/ 450488 h 666793"/>
                <a:gd name="connsiteX4" fmla="*/ 261852 w 955549"/>
                <a:gd name="connsiteY4" fmla="*/ 1703 h 666793"/>
                <a:gd name="connsiteX5" fmla="*/ 513888 w 955549"/>
                <a:gd name="connsiteY5" fmla="*/ 245577 h 666793"/>
                <a:gd name="connsiteX6" fmla="*/ 805041 w 955549"/>
                <a:gd name="connsiteY6" fmla="*/ 145056 h 666793"/>
                <a:gd name="connsiteX7" fmla="*/ 954005 w 955549"/>
                <a:gd name="connsiteY7" fmla="*/ 405609 h 666793"/>
                <a:gd name="connsiteX0" fmla="*/ 221620 w 955549"/>
                <a:gd name="connsiteY0" fmla="*/ 500570 h 666793"/>
                <a:gd name="connsiteX1" fmla="*/ 396740 w 955549"/>
                <a:gd name="connsiteY1" fmla="*/ 327327 h 666793"/>
                <a:gd name="connsiteX2" fmla="*/ 478286 w 955549"/>
                <a:gd name="connsiteY2" fmla="*/ 610520 h 666793"/>
                <a:gd name="connsiteX3" fmla="*/ 44809 w 955549"/>
                <a:gd name="connsiteY3" fmla="*/ 450488 h 666793"/>
                <a:gd name="connsiteX4" fmla="*/ 261852 w 955549"/>
                <a:gd name="connsiteY4" fmla="*/ 1703 h 666793"/>
                <a:gd name="connsiteX5" fmla="*/ 513888 w 955549"/>
                <a:gd name="connsiteY5" fmla="*/ 245577 h 666793"/>
                <a:gd name="connsiteX6" fmla="*/ 805041 w 955549"/>
                <a:gd name="connsiteY6" fmla="*/ 145056 h 666793"/>
                <a:gd name="connsiteX7" fmla="*/ 954005 w 955549"/>
                <a:gd name="connsiteY7" fmla="*/ 405609 h 666793"/>
                <a:gd name="connsiteX0" fmla="*/ 228696 w 962625"/>
                <a:gd name="connsiteY0" fmla="*/ 500570 h 673975"/>
                <a:gd name="connsiteX1" fmla="*/ 403816 w 962625"/>
                <a:gd name="connsiteY1" fmla="*/ 327327 h 673975"/>
                <a:gd name="connsiteX2" fmla="*/ 485362 w 962625"/>
                <a:gd name="connsiteY2" fmla="*/ 610520 h 673975"/>
                <a:gd name="connsiteX3" fmla="*/ 43623 w 962625"/>
                <a:gd name="connsiteY3" fmla="*/ 480784 h 673975"/>
                <a:gd name="connsiteX4" fmla="*/ 268928 w 962625"/>
                <a:gd name="connsiteY4" fmla="*/ 1703 h 673975"/>
                <a:gd name="connsiteX5" fmla="*/ 520964 w 962625"/>
                <a:gd name="connsiteY5" fmla="*/ 245577 h 673975"/>
                <a:gd name="connsiteX6" fmla="*/ 812117 w 962625"/>
                <a:gd name="connsiteY6" fmla="*/ 145056 h 673975"/>
                <a:gd name="connsiteX7" fmla="*/ 961081 w 962625"/>
                <a:gd name="connsiteY7" fmla="*/ 405609 h 673975"/>
                <a:gd name="connsiteX0" fmla="*/ 238218 w 972147"/>
                <a:gd name="connsiteY0" fmla="*/ 500570 h 681004"/>
                <a:gd name="connsiteX1" fmla="*/ 413338 w 972147"/>
                <a:gd name="connsiteY1" fmla="*/ 327327 h 681004"/>
                <a:gd name="connsiteX2" fmla="*/ 494884 w 972147"/>
                <a:gd name="connsiteY2" fmla="*/ 610520 h 681004"/>
                <a:gd name="connsiteX3" fmla="*/ 42128 w 972147"/>
                <a:gd name="connsiteY3" fmla="*/ 505572 h 681004"/>
                <a:gd name="connsiteX4" fmla="*/ 278450 w 972147"/>
                <a:gd name="connsiteY4" fmla="*/ 1703 h 681004"/>
                <a:gd name="connsiteX5" fmla="*/ 530486 w 972147"/>
                <a:gd name="connsiteY5" fmla="*/ 245577 h 681004"/>
                <a:gd name="connsiteX6" fmla="*/ 821639 w 972147"/>
                <a:gd name="connsiteY6" fmla="*/ 145056 h 681004"/>
                <a:gd name="connsiteX7" fmla="*/ 970603 w 972147"/>
                <a:gd name="connsiteY7" fmla="*/ 405609 h 681004"/>
                <a:gd name="connsiteX0" fmla="*/ 238218 w 972147"/>
                <a:gd name="connsiteY0" fmla="*/ 500570 h 684851"/>
                <a:gd name="connsiteX1" fmla="*/ 413338 w 972147"/>
                <a:gd name="connsiteY1" fmla="*/ 327327 h 684851"/>
                <a:gd name="connsiteX2" fmla="*/ 483867 w 972147"/>
                <a:gd name="connsiteY2" fmla="*/ 616028 h 684851"/>
                <a:gd name="connsiteX3" fmla="*/ 42128 w 972147"/>
                <a:gd name="connsiteY3" fmla="*/ 505572 h 684851"/>
                <a:gd name="connsiteX4" fmla="*/ 278450 w 972147"/>
                <a:gd name="connsiteY4" fmla="*/ 1703 h 684851"/>
                <a:gd name="connsiteX5" fmla="*/ 530486 w 972147"/>
                <a:gd name="connsiteY5" fmla="*/ 245577 h 684851"/>
                <a:gd name="connsiteX6" fmla="*/ 821639 w 972147"/>
                <a:gd name="connsiteY6" fmla="*/ 145056 h 684851"/>
                <a:gd name="connsiteX7" fmla="*/ 970603 w 972147"/>
                <a:gd name="connsiteY7" fmla="*/ 405609 h 684851"/>
                <a:gd name="connsiteX0" fmla="*/ 238218 w 972147"/>
                <a:gd name="connsiteY0" fmla="*/ 500570 h 678763"/>
                <a:gd name="connsiteX1" fmla="*/ 413338 w 972147"/>
                <a:gd name="connsiteY1" fmla="*/ 327327 h 678763"/>
                <a:gd name="connsiteX2" fmla="*/ 483867 w 972147"/>
                <a:gd name="connsiteY2" fmla="*/ 616028 h 678763"/>
                <a:gd name="connsiteX3" fmla="*/ 42128 w 972147"/>
                <a:gd name="connsiteY3" fmla="*/ 505572 h 678763"/>
                <a:gd name="connsiteX4" fmla="*/ 278450 w 972147"/>
                <a:gd name="connsiteY4" fmla="*/ 1703 h 678763"/>
                <a:gd name="connsiteX5" fmla="*/ 530486 w 972147"/>
                <a:gd name="connsiteY5" fmla="*/ 245577 h 678763"/>
                <a:gd name="connsiteX6" fmla="*/ 821639 w 972147"/>
                <a:gd name="connsiteY6" fmla="*/ 145056 h 678763"/>
                <a:gd name="connsiteX7" fmla="*/ 970603 w 972147"/>
                <a:gd name="connsiteY7" fmla="*/ 405609 h 678763"/>
                <a:gd name="connsiteX0" fmla="*/ 238218 w 972147"/>
                <a:gd name="connsiteY0" fmla="*/ 501130 h 679323"/>
                <a:gd name="connsiteX1" fmla="*/ 413338 w 972147"/>
                <a:gd name="connsiteY1" fmla="*/ 327887 h 679323"/>
                <a:gd name="connsiteX2" fmla="*/ 483867 w 972147"/>
                <a:gd name="connsiteY2" fmla="*/ 616588 h 679323"/>
                <a:gd name="connsiteX3" fmla="*/ 42128 w 972147"/>
                <a:gd name="connsiteY3" fmla="*/ 506132 h 679323"/>
                <a:gd name="connsiteX4" fmla="*/ 278450 w 972147"/>
                <a:gd name="connsiteY4" fmla="*/ 2263 h 679323"/>
                <a:gd name="connsiteX5" fmla="*/ 535994 w 972147"/>
                <a:gd name="connsiteY5" fmla="*/ 210332 h 679323"/>
                <a:gd name="connsiteX6" fmla="*/ 821639 w 972147"/>
                <a:gd name="connsiteY6" fmla="*/ 145616 h 679323"/>
                <a:gd name="connsiteX7" fmla="*/ 970603 w 972147"/>
                <a:gd name="connsiteY7" fmla="*/ 406169 h 679323"/>
                <a:gd name="connsiteX0" fmla="*/ 238218 w 972147"/>
                <a:gd name="connsiteY0" fmla="*/ 501130 h 679323"/>
                <a:gd name="connsiteX1" fmla="*/ 413338 w 972147"/>
                <a:gd name="connsiteY1" fmla="*/ 327887 h 679323"/>
                <a:gd name="connsiteX2" fmla="*/ 483867 w 972147"/>
                <a:gd name="connsiteY2" fmla="*/ 616588 h 679323"/>
                <a:gd name="connsiteX3" fmla="*/ 42128 w 972147"/>
                <a:gd name="connsiteY3" fmla="*/ 506132 h 679323"/>
                <a:gd name="connsiteX4" fmla="*/ 278450 w 972147"/>
                <a:gd name="connsiteY4" fmla="*/ 2263 h 679323"/>
                <a:gd name="connsiteX5" fmla="*/ 535994 w 972147"/>
                <a:gd name="connsiteY5" fmla="*/ 210332 h 679323"/>
                <a:gd name="connsiteX6" fmla="*/ 821639 w 972147"/>
                <a:gd name="connsiteY6" fmla="*/ 145616 h 679323"/>
                <a:gd name="connsiteX7" fmla="*/ 970603 w 972147"/>
                <a:gd name="connsiteY7" fmla="*/ 406169 h 679323"/>
                <a:gd name="connsiteX0" fmla="*/ 238218 w 972147"/>
                <a:gd name="connsiteY0" fmla="*/ 501584 h 679777"/>
                <a:gd name="connsiteX1" fmla="*/ 413338 w 972147"/>
                <a:gd name="connsiteY1" fmla="*/ 328341 h 679777"/>
                <a:gd name="connsiteX2" fmla="*/ 483867 w 972147"/>
                <a:gd name="connsiteY2" fmla="*/ 617042 h 679777"/>
                <a:gd name="connsiteX3" fmla="*/ 42128 w 972147"/>
                <a:gd name="connsiteY3" fmla="*/ 506586 h 679777"/>
                <a:gd name="connsiteX4" fmla="*/ 278450 w 972147"/>
                <a:gd name="connsiteY4" fmla="*/ 2717 h 679777"/>
                <a:gd name="connsiteX5" fmla="*/ 535994 w 972147"/>
                <a:gd name="connsiteY5" fmla="*/ 210786 h 679777"/>
                <a:gd name="connsiteX6" fmla="*/ 821639 w 972147"/>
                <a:gd name="connsiteY6" fmla="*/ 146070 h 679777"/>
                <a:gd name="connsiteX7" fmla="*/ 970603 w 972147"/>
                <a:gd name="connsiteY7" fmla="*/ 406623 h 679777"/>
                <a:gd name="connsiteX0" fmla="*/ 238218 w 972147"/>
                <a:gd name="connsiteY0" fmla="*/ 501584 h 679777"/>
                <a:gd name="connsiteX1" fmla="*/ 413338 w 972147"/>
                <a:gd name="connsiteY1" fmla="*/ 328341 h 679777"/>
                <a:gd name="connsiteX2" fmla="*/ 483867 w 972147"/>
                <a:gd name="connsiteY2" fmla="*/ 617042 h 679777"/>
                <a:gd name="connsiteX3" fmla="*/ 42128 w 972147"/>
                <a:gd name="connsiteY3" fmla="*/ 506586 h 679777"/>
                <a:gd name="connsiteX4" fmla="*/ 278450 w 972147"/>
                <a:gd name="connsiteY4" fmla="*/ 2717 h 679777"/>
                <a:gd name="connsiteX5" fmla="*/ 535994 w 972147"/>
                <a:gd name="connsiteY5" fmla="*/ 210786 h 679777"/>
                <a:gd name="connsiteX6" fmla="*/ 821639 w 972147"/>
                <a:gd name="connsiteY6" fmla="*/ 146070 h 679777"/>
                <a:gd name="connsiteX7" fmla="*/ 970603 w 972147"/>
                <a:gd name="connsiteY7" fmla="*/ 406623 h 679777"/>
                <a:gd name="connsiteX0" fmla="*/ 238218 w 972147"/>
                <a:gd name="connsiteY0" fmla="*/ 501584 h 679777"/>
                <a:gd name="connsiteX1" fmla="*/ 413338 w 972147"/>
                <a:gd name="connsiteY1" fmla="*/ 328341 h 679777"/>
                <a:gd name="connsiteX2" fmla="*/ 483867 w 972147"/>
                <a:gd name="connsiteY2" fmla="*/ 617042 h 679777"/>
                <a:gd name="connsiteX3" fmla="*/ 42128 w 972147"/>
                <a:gd name="connsiteY3" fmla="*/ 506586 h 679777"/>
                <a:gd name="connsiteX4" fmla="*/ 278450 w 972147"/>
                <a:gd name="connsiteY4" fmla="*/ 2717 h 679777"/>
                <a:gd name="connsiteX5" fmla="*/ 535994 w 972147"/>
                <a:gd name="connsiteY5" fmla="*/ 210786 h 679777"/>
                <a:gd name="connsiteX6" fmla="*/ 821639 w 972147"/>
                <a:gd name="connsiteY6" fmla="*/ 146070 h 679777"/>
                <a:gd name="connsiteX7" fmla="*/ 970603 w 972147"/>
                <a:gd name="connsiteY7" fmla="*/ 406623 h 679777"/>
                <a:gd name="connsiteX0" fmla="*/ 238218 w 972147"/>
                <a:gd name="connsiteY0" fmla="*/ 502590 h 680783"/>
                <a:gd name="connsiteX1" fmla="*/ 413338 w 972147"/>
                <a:gd name="connsiteY1" fmla="*/ 329347 h 680783"/>
                <a:gd name="connsiteX2" fmla="*/ 483867 w 972147"/>
                <a:gd name="connsiteY2" fmla="*/ 618048 h 680783"/>
                <a:gd name="connsiteX3" fmla="*/ 42128 w 972147"/>
                <a:gd name="connsiteY3" fmla="*/ 507592 h 680783"/>
                <a:gd name="connsiteX4" fmla="*/ 278450 w 972147"/>
                <a:gd name="connsiteY4" fmla="*/ 3723 h 680783"/>
                <a:gd name="connsiteX5" fmla="*/ 535994 w 972147"/>
                <a:gd name="connsiteY5" fmla="*/ 211792 h 680783"/>
                <a:gd name="connsiteX6" fmla="*/ 821639 w 972147"/>
                <a:gd name="connsiteY6" fmla="*/ 147076 h 680783"/>
                <a:gd name="connsiteX7" fmla="*/ 970603 w 972147"/>
                <a:gd name="connsiteY7" fmla="*/ 407629 h 680783"/>
                <a:gd name="connsiteX0" fmla="*/ 238218 w 972381"/>
                <a:gd name="connsiteY0" fmla="*/ 502590 h 680783"/>
                <a:gd name="connsiteX1" fmla="*/ 413338 w 972381"/>
                <a:gd name="connsiteY1" fmla="*/ 329347 h 680783"/>
                <a:gd name="connsiteX2" fmla="*/ 483867 w 972381"/>
                <a:gd name="connsiteY2" fmla="*/ 618048 h 680783"/>
                <a:gd name="connsiteX3" fmla="*/ 42128 w 972381"/>
                <a:gd name="connsiteY3" fmla="*/ 507592 h 680783"/>
                <a:gd name="connsiteX4" fmla="*/ 278450 w 972381"/>
                <a:gd name="connsiteY4" fmla="*/ 3723 h 680783"/>
                <a:gd name="connsiteX5" fmla="*/ 535994 w 972381"/>
                <a:gd name="connsiteY5" fmla="*/ 211792 h 680783"/>
                <a:gd name="connsiteX6" fmla="*/ 829902 w 972381"/>
                <a:gd name="connsiteY6" fmla="*/ 119534 h 680783"/>
                <a:gd name="connsiteX7" fmla="*/ 970603 w 972381"/>
                <a:gd name="connsiteY7" fmla="*/ 407629 h 680783"/>
                <a:gd name="connsiteX0" fmla="*/ 238218 w 972381"/>
                <a:gd name="connsiteY0" fmla="*/ 502590 h 680783"/>
                <a:gd name="connsiteX1" fmla="*/ 413338 w 972381"/>
                <a:gd name="connsiteY1" fmla="*/ 329347 h 680783"/>
                <a:gd name="connsiteX2" fmla="*/ 483867 w 972381"/>
                <a:gd name="connsiteY2" fmla="*/ 618048 h 680783"/>
                <a:gd name="connsiteX3" fmla="*/ 42128 w 972381"/>
                <a:gd name="connsiteY3" fmla="*/ 507592 h 680783"/>
                <a:gd name="connsiteX4" fmla="*/ 278450 w 972381"/>
                <a:gd name="connsiteY4" fmla="*/ 3723 h 680783"/>
                <a:gd name="connsiteX5" fmla="*/ 535994 w 972381"/>
                <a:gd name="connsiteY5" fmla="*/ 211792 h 680783"/>
                <a:gd name="connsiteX6" fmla="*/ 829902 w 972381"/>
                <a:gd name="connsiteY6" fmla="*/ 119534 h 680783"/>
                <a:gd name="connsiteX7" fmla="*/ 970603 w 972381"/>
                <a:gd name="connsiteY7" fmla="*/ 407629 h 680783"/>
                <a:gd name="connsiteX0" fmla="*/ 238218 w 973905"/>
                <a:gd name="connsiteY0" fmla="*/ 502590 h 680783"/>
                <a:gd name="connsiteX1" fmla="*/ 413338 w 973905"/>
                <a:gd name="connsiteY1" fmla="*/ 329347 h 680783"/>
                <a:gd name="connsiteX2" fmla="*/ 483867 w 973905"/>
                <a:gd name="connsiteY2" fmla="*/ 618048 h 680783"/>
                <a:gd name="connsiteX3" fmla="*/ 42128 w 973905"/>
                <a:gd name="connsiteY3" fmla="*/ 507592 h 680783"/>
                <a:gd name="connsiteX4" fmla="*/ 278450 w 973905"/>
                <a:gd name="connsiteY4" fmla="*/ 3723 h 680783"/>
                <a:gd name="connsiteX5" fmla="*/ 535994 w 973905"/>
                <a:gd name="connsiteY5" fmla="*/ 211792 h 680783"/>
                <a:gd name="connsiteX6" fmla="*/ 857444 w 973905"/>
                <a:gd name="connsiteY6" fmla="*/ 144322 h 680783"/>
                <a:gd name="connsiteX7" fmla="*/ 970603 w 973905"/>
                <a:gd name="connsiteY7" fmla="*/ 407629 h 680783"/>
                <a:gd name="connsiteX0" fmla="*/ 238218 w 973905"/>
                <a:gd name="connsiteY0" fmla="*/ 502590 h 680783"/>
                <a:gd name="connsiteX1" fmla="*/ 413338 w 973905"/>
                <a:gd name="connsiteY1" fmla="*/ 329347 h 680783"/>
                <a:gd name="connsiteX2" fmla="*/ 483867 w 973905"/>
                <a:gd name="connsiteY2" fmla="*/ 618048 h 680783"/>
                <a:gd name="connsiteX3" fmla="*/ 42128 w 973905"/>
                <a:gd name="connsiteY3" fmla="*/ 507592 h 680783"/>
                <a:gd name="connsiteX4" fmla="*/ 278450 w 973905"/>
                <a:gd name="connsiteY4" fmla="*/ 3723 h 680783"/>
                <a:gd name="connsiteX5" fmla="*/ 535994 w 973905"/>
                <a:gd name="connsiteY5" fmla="*/ 211792 h 680783"/>
                <a:gd name="connsiteX6" fmla="*/ 857444 w 973905"/>
                <a:gd name="connsiteY6" fmla="*/ 144322 h 680783"/>
                <a:gd name="connsiteX7" fmla="*/ 970603 w 973905"/>
                <a:gd name="connsiteY7" fmla="*/ 407629 h 680783"/>
                <a:gd name="connsiteX0" fmla="*/ 238218 w 975028"/>
                <a:gd name="connsiteY0" fmla="*/ 502590 h 680783"/>
                <a:gd name="connsiteX1" fmla="*/ 413338 w 975028"/>
                <a:gd name="connsiteY1" fmla="*/ 329347 h 680783"/>
                <a:gd name="connsiteX2" fmla="*/ 483867 w 975028"/>
                <a:gd name="connsiteY2" fmla="*/ 618048 h 680783"/>
                <a:gd name="connsiteX3" fmla="*/ 42128 w 975028"/>
                <a:gd name="connsiteY3" fmla="*/ 507592 h 680783"/>
                <a:gd name="connsiteX4" fmla="*/ 278450 w 975028"/>
                <a:gd name="connsiteY4" fmla="*/ 3723 h 680783"/>
                <a:gd name="connsiteX5" fmla="*/ 535994 w 975028"/>
                <a:gd name="connsiteY5" fmla="*/ 211792 h 680783"/>
                <a:gd name="connsiteX6" fmla="*/ 857444 w 975028"/>
                <a:gd name="connsiteY6" fmla="*/ 144322 h 680783"/>
                <a:gd name="connsiteX7" fmla="*/ 970603 w 975028"/>
                <a:gd name="connsiteY7" fmla="*/ 407629 h 680783"/>
                <a:gd name="connsiteX0" fmla="*/ 238218 w 975028"/>
                <a:gd name="connsiteY0" fmla="*/ 502590 h 680783"/>
                <a:gd name="connsiteX1" fmla="*/ 413338 w 975028"/>
                <a:gd name="connsiteY1" fmla="*/ 329347 h 680783"/>
                <a:gd name="connsiteX2" fmla="*/ 483867 w 975028"/>
                <a:gd name="connsiteY2" fmla="*/ 618048 h 680783"/>
                <a:gd name="connsiteX3" fmla="*/ 42128 w 975028"/>
                <a:gd name="connsiteY3" fmla="*/ 507592 h 680783"/>
                <a:gd name="connsiteX4" fmla="*/ 278450 w 975028"/>
                <a:gd name="connsiteY4" fmla="*/ 3723 h 680783"/>
                <a:gd name="connsiteX5" fmla="*/ 535994 w 975028"/>
                <a:gd name="connsiteY5" fmla="*/ 211792 h 680783"/>
                <a:gd name="connsiteX6" fmla="*/ 857444 w 975028"/>
                <a:gd name="connsiteY6" fmla="*/ 144322 h 680783"/>
                <a:gd name="connsiteX7" fmla="*/ 970603 w 975028"/>
                <a:gd name="connsiteY7" fmla="*/ 407629 h 680783"/>
                <a:gd name="connsiteX0" fmla="*/ 238218 w 975375"/>
                <a:gd name="connsiteY0" fmla="*/ 502590 h 680783"/>
                <a:gd name="connsiteX1" fmla="*/ 413338 w 975375"/>
                <a:gd name="connsiteY1" fmla="*/ 329347 h 680783"/>
                <a:gd name="connsiteX2" fmla="*/ 483867 w 975375"/>
                <a:gd name="connsiteY2" fmla="*/ 618048 h 680783"/>
                <a:gd name="connsiteX3" fmla="*/ 42128 w 975375"/>
                <a:gd name="connsiteY3" fmla="*/ 507592 h 680783"/>
                <a:gd name="connsiteX4" fmla="*/ 278450 w 975375"/>
                <a:gd name="connsiteY4" fmla="*/ 3723 h 680783"/>
                <a:gd name="connsiteX5" fmla="*/ 535994 w 975375"/>
                <a:gd name="connsiteY5" fmla="*/ 211792 h 680783"/>
                <a:gd name="connsiteX6" fmla="*/ 857444 w 975375"/>
                <a:gd name="connsiteY6" fmla="*/ 144322 h 680783"/>
                <a:gd name="connsiteX7" fmla="*/ 970603 w 975375"/>
                <a:gd name="connsiteY7" fmla="*/ 407629 h 680783"/>
                <a:gd name="connsiteX0" fmla="*/ 238218 w 975375"/>
                <a:gd name="connsiteY0" fmla="*/ 502590 h 680783"/>
                <a:gd name="connsiteX1" fmla="*/ 413338 w 975375"/>
                <a:gd name="connsiteY1" fmla="*/ 329347 h 680783"/>
                <a:gd name="connsiteX2" fmla="*/ 483867 w 975375"/>
                <a:gd name="connsiteY2" fmla="*/ 618048 h 680783"/>
                <a:gd name="connsiteX3" fmla="*/ 42128 w 975375"/>
                <a:gd name="connsiteY3" fmla="*/ 507592 h 680783"/>
                <a:gd name="connsiteX4" fmla="*/ 278450 w 975375"/>
                <a:gd name="connsiteY4" fmla="*/ 3723 h 680783"/>
                <a:gd name="connsiteX5" fmla="*/ 535994 w 975375"/>
                <a:gd name="connsiteY5" fmla="*/ 211792 h 680783"/>
                <a:gd name="connsiteX6" fmla="*/ 857444 w 975375"/>
                <a:gd name="connsiteY6" fmla="*/ 144322 h 680783"/>
                <a:gd name="connsiteX7" fmla="*/ 970603 w 975375"/>
                <a:gd name="connsiteY7" fmla="*/ 407629 h 680783"/>
                <a:gd name="connsiteX0" fmla="*/ 238218 w 973301"/>
                <a:gd name="connsiteY0" fmla="*/ 502590 h 680783"/>
                <a:gd name="connsiteX1" fmla="*/ 413338 w 973301"/>
                <a:gd name="connsiteY1" fmla="*/ 329347 h 680783"/>
                <a:gd name="connsiteX2" fmla="*/ 483867 w 973301"/>
                <a:gd name="connsiteY2" fmla="*/ 618048 h 680783"/>
                <a:gd name="connsiteX3" fmla="*/ 42128 w 973301"/>
                <a:gd name="connsiteY3" fmla="*/ 507592 h 680783"/>
                <a:gd name="connsiteX4" fmla="*/ 278450 w 973301"/>
                <a:gd name="connsiteY4" fmla="*/ 3723 h 680783"/>
                <a:gd name="connsiteX5" fmla="*/ 535994 w 973301"/>
                <a:gd name="connsiteY5" fmla="*/ 211792 h 680783"/>
                <a:gd name="connsiteX6" fmla="*/ 857444 w 973301"/>
                <a:gd name="connsiteY6" fmla="*/ 144322 h 680783"/>
                <a:gd name="connsiteX7" fmla="*/ 970603 w 973301"/>
                <a:gd name="connsiteY7" fmla="*/ 407629 h 680783"/>
                <a:gd name="connsiteX0" fmla="*/ 238218 w 973301"/>
                <a:gd name="connsiteY0" fmla="*/ 502590 h 680783"/>
                <a:gd name="connsiteX1" fmla="*/ 413338 w 973301"/>
                <a:gd name="connsiteY1" fmla="*/ 329347 h 680783"/>
                <a:gd name="connsiteX2" fmla="*/ 483867 w 973301"/>
                <a:gd name="connsiteY2" fmla="*/ 618048 h 680783"/>
                <a:gd name="connsiteX3" fmla="*/ 42128 w 973301"/>
                <a:gd name="connsiteY3" fmla="*/ 507592 h 680783"/>
                <a:gd name="connsiteX4" fmla="*/ 278450 w 973301"/>
                <a:gd name="connsiteY4" fmla="*/ 3723 h 680783"/>
                <a:gd name="connsiteX5" fmla="*/ 535994 w 973301"/>
                <a:gd name="connsiteY5" fmla="*/ 211792 h 680783"/>
                <a:gd name="connsiteX6" fmla="*/ 857444 w 973301"/>
                <a:gd name="connsiteY6" fmla="*/ 144322 h 680783"/>
                <a:gd name="connsiteX7" fmla="*/ 970603 w 973301"/>
                <a:gd name="connsiteY7" fmla="*/ 407629 h 680783"/>
                <a:gd name="connsiteX0" fmla="*/ 238218 w 973301"/>
                <a:gd name="connsiteY0" fmla="*/ 502590 h 680783"/>
                <a:gd name="connsiteX1" fmla="*/ 413338 w 973301"/>
                <a:gd name="connsiteY1" fmla="*/ 329347 h 680783"/>
                <a:gd name="connsiteX2" fmla="*/ 483867 w 973301"/>
                <a:gd name="connsiteY2" fmla="*/ 618048 h 680783"/>
                <a:gd name="connsiteX3" fmla="*/ 42128 w 973301"/>
                <a:gd name="connsiteY3" fmla="*/ 507592 h 680783"/>
                <a:gd name="connsiteX4" fmla="*/ 278450 w 973301"/>
                <a:gd name="connsiteY4" fmla="*/ 3723 h 680783"/>
                <a:gd name="connsiteX5" fmla="*/ 558028 w 973301"/>
                <a:gd name="connsiteY5" fmla="*/ 211792 h 680783"/>
                <a:gd name="connsiteX6" fmla="*/ 857444 w 973301"/>
                <a:gd name="connsiteY6" fmla="*/ 144322 h 680783"/>
                <a:gd name="connsiteX7" fmla="*/ 970603 w 973301"/>
                <a:gd name="connsiteY7" fmla="*/ 407629 h 680783"/>
                <a:gd name="connsiteX0" fmla="*/ 238218 w 973301"/>
                <a:gd name="connsiteY0" fmla="*/ 503717 h 681910"/>
                <a:gd name="connsiteX1" fmla="*/ 413338 w 973301"/>
                <a:gd name="connsiteY1" fmla="*/ 330474 h 681910"/>
                <a:gd name="connsiteX2" fmla="*/ 483867 w 973301"/>
                <a:gd name="connsiteY2" fmla="*/ 619175 h 681910"/>
                <a:gd name="connsiteX3" fmla="*/ 42128 w 973301"/>
                <a:gd name="connsiteY3" fmla="*/ 508719 h 681910"/>
                <a:gd name="connsiteX4" fmla="*/ 278450 w 973301"/>
                <a:gd name="connsiteY4" fmla="*/ 4850 h 681910"/>
                <a:gd name="connsiteX5" fmla="*/ 558028 w 973301"/>
                <a:gd name="connsiteY5" fmla="*/ 212919 h 681910"/>
                <a:gd name="connsiteX6" fmla="*/ 857444 w 973301"/>
                <a:gd name="connsiteY6" fmla="*/ 145449 h 681910"/>
                <a:gd name="connsiteX7" fmla="*/ 970603 w 973301"/>
                <a:gd name="connsiteY7" fmla="*/ 408756 h 681910"/>
                <a:gd name="connsiteX0" fmla="*/ 238218 w 973301"/>
                <a:gd name="connsiteY0" fmla="*/ 503717 h 681910"/>
                <a:gd name="connsiteX1" fmla="*/ 413338 w 973301"/>
                <a:gd name="connsiteY1" fmla="*/ 330474 h 681910"/>
                <a:gd name="connsiteX2" fmla="*/ 483867 w 973301"/>
                <a:gd name="connsiteY2" fmla="*/ 619175 h 681910"/>
                <a:gd name="connsiteX3" fmla="*/ 42128 w 973301"/>
                <a:gd name="connsiteY3" fmla="*/ 508719 h 681910"/>
                <a:gd name="connsiteX4" fmla="*/ 278450 w 973301"/>
                <a:gd name="connsiteY4" fmla="*/ 4850 h 681910"/>
                <a:gd name="connsiteX5" fmla="*/ 558028 w 973301"/>
                <a:gd name="connsiteY5" fmla="*/ 212919 h 681910"/>
                <a:gd name="connsiteX6" fmla="*/ 857444 w 973301"/>
                <a:gd name="connsiteY6" fmla="*/ 145449 h 681910"/>
                <a:gd name="connsiteX7" fmla="*/ 970603 w 973301"/>
                <a:gd name="connsiteY7" fmla="*/ 408756 h 681910"/>
                <a:gd name="connsiteX0" fmla="*/ 238218 w 973301"/>
                <a:gd name="connsiteY0" fmla="*/ 506290 h 684483"/>
                <a:gd name="connsiteX1" fmla="*/ 413338 w 973301"/>
                <a:gd name="connsiteY1" fmla="*/ 333047 h 684483"/>
                <a:gd name="connsiteX2" fmla="*/ 483867 w 973301"/>
                <a:gd name="connsiteY2" fmla="*/ 621748 h 684483"/>
                <a:gd name="connsiteX3" fmla="*/ 42128 w 973301"/>
                <a:gd name="connsiteY3" fmla="*/ 511292 h 684483"/>
                <a:gd name="connsiteX4" fmla="*/ 278450 w 973301"/>
                <a:gd name="connsiteY4" fmla="*/ 7423 h 684483"/>
                <a:gd name="connsiteX5" fmla="*/ 549765 w 973301"/>
                <a:gd name="connsiteY5" fmla="*/ 190704 h 684483"/>
                <a:gd name="connsiteX6" fmla="*/ 857444 w 973301"/>
                <a:gd name="connsiteY6" fmla="*/ 148022 h 684483"/>
                <a:gd name="connsiteX7" fmla="*/ 970603 w 973301"/>
                <a:gd name="connsiteY7" fmla="*/ 411329 h 684483"/>
                <a:gd name="connsiteX0" fmla="*/ 238218 w 973301"/>
                <a:gd name="connsiteY0" fmla="*/ 503104 h 681297"/>
                <a:gd name="connsiteX1" fmla="*/ 413338 w 973301"/>
                <a:gd name="connsiteY1" fmla="*/ 329861 h 681297"/>
                <a:gd name="connsiteX2" fmla="*/ 483867 w 973301"/>
                <a:gd name="connsiteY2" fmla="*/ 618562 h 681297"/>
                <a:gd name="connsiteX3" fmla="*/ 42128 w 973301"/>
                <a:gd name="connsiteY3" fmla="*/ 508106 h 681297"/>
                <a:gd name="connsiteX4" fmla="*/ 278450 w 973301"/>
                <a:gd name="connsiteY4" fmla="*/ 4237 h 681297"/>
                <a:gd name="connsiteX5" fmla="*/ 549765 w 973301"/>
                <a:gd name="connsiteY5" fmla="*/ 187518 h 681297"/>
                <a:gd name="connsiteX6" fmla="*/ 857444 w 973301"/>
                <a:gd name="connsiteY6" fmla="*/ 144836 h 681297"/>
                <a:gd name="connsiteX7" fmla="*/ 970603 w 973301"/>
                <a:gd name="connsiteY7" fmla="*/ 408143 h 681297"/>
                <a:gd name="connsiteX0" fmla="*/ 238218 w 973301"/>
                <a:gd name="connsiteY0" fmla="*/ 503104 h 681297"/>
                <a:gd name="connsiteX1" fmla="*/ 413338 w 973301"/>
                <a:gd name="connsiteY1" fmla="*/ 329861 h 681297"/>
                <a:gd name="connsiteX2" fmla="*/ 483867 w 973301"/>
                <a:gd name="connsiteY2" fmla="*/ 618562 h 681297"/>
                <a:gd name="connsiteX3" fmla="*/ 42128 w 973301"/>
                <a:gd name="connsiteY3" fmla="*/ 508106 h 681297"/>
                <a:gd name="connsiteX4" fmla="*/ 278450 w 973301"/>
                <a:gd name="connsiteY4" fmla="*/ 4237 h 681297"/>
                <a:gd name="connsiteX5" fmla="*/ 549765 w 973301"/>
                <a:gd name="connsiteY5" fmla="*/ 187518 h 681297"/>
                <a:gd name="connsiteX6" fmla="*/ 857444 w 973301"/>
                <a:gd name="connsiteY6" fmla="*/ 144836 h 681297"/>
                <a:gd name="connsiteX7" fmla="*/ 970603 w 973301"/>
                <a:gd name="connsiteY7" fmla="*/ 408143 h 681297"/>
                <a:gd name="connsiteX0" fmla="*/ 238218 w 973301"/>
                <a:gd name="connsiteY0" fmla="*/ 503104 h 681297"/>
                <a:gd name="connsiteX1" fmla="*/ 413338 w 973301"/>
                <a:gd name="connsiteY1" fmla="*/ 329861 h 681297"/>
                <a:gd name="connsiteX2" fmla="*/ 483867 w 973301"/>
                <a:gd name="connsiteY2" fmla="*/ 618562 h 681297"/>
                <a:gd name="connsiteX3" fmla="*/ 42128 w 973301"/>
                <a:gd name="connsiteY3" fmla="*/ 508106 h 681297"/>
                <a:gd name="connsiteX4" fmla="*/ 278450 w 973301"/>
                <a:gd name="connsiteY4" fmla="*/ 4237 h 681297"/>
                <a:gd name="connsiteX5" fmla="*/ 549765 w 973301"/>
                <a:gd name="connsiteY5" fmla="*/ 187518 h 681297"/>
                <a:gd name="connsiteX6" fmla="*/ 857444 w 973301"/>
                <a:gd name="connsiteY6" fmla="*/ 144836 h 681297"/>
                <a:gd name="connsiteX7" fmla="*/ 970603 w 973301"/>
                <a:gd name="connsiteY7" fmla="*/ 408143 h 681297"/>
                <a:gd name="connsiteX0" fmla="*/ 238218 w 973301"/>
                <a:gd name="connsiteY0" fmla="*/ 501535 h 679728"/>
                <a:gd name="connsiteX1" fmla="*/ 413338 w 973301"/>
                <a:gd name="connsiteY1" fmla="*/ 328292 h 679728"/>
                <a:gd name="connsiteX2" fmla="*/ 483867 w 973301"/>
                <a:gd name="connsiteY2" fmla="*/ 616993 h 679728"/>
                <a:gd name="connsiteX3" fmla="*/ 42128 w 973301"/>
                <a:gd name="connsiteY3" fmla="*/ 506537 h 679728"/>
                <a:gd name="connsiteX4" fmla="*/ 278450 w 973301"/>
                <a:gd name="connsiteY4" fmla="*/ 2668 h 679728"/>
                <a:gd name="connsiteX5" fmla="*/ 549765 w 973301"/>
                <a:gd name="connsiteY5" fmla="*/ 185949 h 679728"/>
                <a:gd name="connsiteX6" fmla="*/ 857444 w 973301"/>
                <a:gd name="connsiteY6" fmla="*/ 143267 h 679728"/>
                <a:gd name="connsiteX7" fmla="*/ 970603 w 973301"/>
                <a:gd name="connsiteY7" fmla="*/ 406574 h 679728"/>
                <a:gd name="connsiteX0" fmla="*/ 239713 w 974796"/>
                <a:gd name="connsiteY0" fmla="*/ 509581 h 687774"/>
                <a:gd name="connsiteX1" fmla="*/ 414833 w 974796"/>
                <a:gd name="connsiteY1" fmla="*/ 336338 h 687774"/>
                <a:gd name="connsiteX2" fmla="*/ 485362 w 974796"/>
                <a:gd name="connsiteY2" fmla="*/ 625039 h 687774"/>
                <a:gd name="connsiteX3" fmla="*/ 43623 w 974796"/>
                <a:gd name="connsiteY3" fmla="*/ 514583 h 687774"/>
                <a:gd name="connsiteX4" fmla="*/ 268928 w 974796"/>
                <a:gd name="connsiteY4" fmla="*/ 2452 h 687774"/>
                <a:gd name="connsiteX5" fmla="*/ 551260 w 974796"/>
                <a:gd name="connsiteY5" fmla="*/ 193995 h 687774"/>
                <a:gd name="connsiteX6" fmla="*/ 858939 w 974796"/>
                <a:gd name="connsiteY6" fmla="*/ 151313 h 687774"/>
                <a:gd name="connsiteX7" fmla="*/ 972098 w 974796"/>
                <a:gd name="connsiteY7" fmla="*/ 414620 h 687774"/>
                <a:gd name="connsiteX0" fmla="*/ 239713 w 974796"/>
                <a:gd name="connsiteY0" fmla="*/ 508440 h 686633"/>
                <a:gd name="connsiteX1" fmla="*/ 414833 w 974796"/>
                <a:gd name="connsiteY1" fmla="*/ 335197 h 686633"/>
                <a:gd name="connsiteX2" fmla="*/ 485362 w 974796"/>
                <a:gd name="connsiteY2" fmla="*/ 623898 h 686633"/>
                <a:gd name="connsiteX3" fmla="*/ 43623 w 974796"/>
                <a:gd name="connsiteY3" fmla="*/ 513442 h 686633"/>
                <a:gd name="connsiteX4" fmla="*/ 268928 w 974796"/>
                <a:gd name="connsiteY4" fmla="*/ 1311 h 686633"/>
                <a:gd name="connsiteX5" fmla="*/ 551260 w 974796"/>
                <a:gd name="connsiteY5" fmla="*/ 192854 h 686633"/>
                <a:gd name="connsiteX6" fmla="*/ 858939 w 974796"/>
                <a:gd name="connsiteY6" fmla="*/ 150172 h 686633"/>
                <a:gd name="connsiteX7" fmla="*/ 972098 w 974796"/>
                <a:gd name="connsiteY7" fmla="*/ 413479 h 686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4796" h="686633">
                  <a:moveTo>
                    <a:pt x="239713" y="508440"/>
                  </a:moveTo>
                  <a:cubicBezTo>
                    <a:pt x="220051" y="400199"/>
                    <a:pt x="313311" y="308483"/>
                    <a:pt x="414833" y="335197"/>
                  </a:cubicBezTo>
                  <a:cubicBezTo>
                    <a:pt x="568709" y="355231"/>
                    <a:pt x="571103" y="526747"/>
                    <a:pt x="485362" y="623898"/>
                  </a:cubicBezTo>
                  <a:cubicBezTo>
                    <a:pt x="359231" y="741315"/>
                    <a:pt x="103653" y="687971"/>
                    <a:pt x="43623" y="513442"/>
                  </a:cubicBezTo>
                  <a:cubicBezTo>
                    <a:pt x="-86006" y="165544"/>
                    <a:pt x="98347" y="15949"/>
                    <a:pt x="268928" y="1311"/>
                  </a:cubicBezTo>
                  <a:cubicBezTo>
                    <a:pt x="423631" y="-11041"/>
                    <a:pt x="534267" y="64743"/>
                    <a:pt x="551260" y="192854"/>
                  </a:cubicBezTo>
                  <a:cubicBezTo>
                    <a:pt x="632704" y="84983"/>
                    <a:pt x="783005" y="98296"/>
                    <a:pt x="858939" y="150172"/>
                  </a:cubicBezTo>
                  <a:cubicBezTo>
                    <a:pt x="963678" y="201219"/>
                    <a:pt x="983037" y="310103"/>
                    <a:pt x="972098" y="413479"/>
                  </a:cubicBezTo>
                </a:path>
              </a:pathLst>
            </a:custGeom>
            <a:noFill/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자유형: 도형 12">
              <a:extLst>
                <a:ext uri="{FF2B5EF4-FFF2-40B4-BE49-F238E27FC236}">
                  <a16:creationId xmlns:a16="http://schemas.microsoft.com/office/drawing/2014/main" id="{4388304B-9324-458D-A439-687E82CDAAA0}"/>
                </a:ext>
              </a:extLst>
            </p:cNvPr>
            <p:cNvSpPr/>
            <p:nvPr/>
          </p:nvSpPr>
          <p:spPr>
            <a:xfrm>
              <a:off x="6646452" y="3560646"/>
              <a:ext cx="483425" cy="783120"/>
            </a:xfrm>
            <a:custGeom>
              <a:avLst/>
              <a:gdLst>
                <a:gd name="connsiteX0" fmla="*/ 0 w 647934"/>
                <a:gd name="connsiteY0" fmla="*/ 277685 h 1051840"/>
                <a:gd name="connsiteX1" fmla="*/ 330979 w 647934"/>
                <a:gd name="connsiteY1" fmla="*/ 0 h 1051840"/>
                <a:gd name="connsiteX2" fmla="*/ 560982 w 647934"/>
                <a:gd name="connsiteY2" fmla="*/ 171099 h 1051840"/>
                <a:gd name="connsiteX3" fmla="*/ 468420 w 647934"/>
                <a:gd name="connsiteY3" fmla="*/ 493663 h 1051840"/>
                <a:gd name="connsiteX4" fmla="*/ 647934 w 647934"/>
                <a:gd name="connsiteY4" fmla="*/ 793789 h 1051840"/>
                <a:gd name="connsiteX5" fmla="*/ 468420 w 647934"/>
                <a:gd name="connsiteY5" fmla="*/ 1051840 h 1051840"/>
                <a:gd name="connsiteX0" fmla="*/ 0 w 647934"/>
                <a:gd name="connsiteY0" fmla="*/ 277685 h 1051840"/>
                <a:gd name="connsiteX1" fmla="*/ 330979 w 647934"/>
                <a:gd name="connsiteY1" fmla="*/ 0 h 1051840"/>
                <a:gd name="connsiteX2" fmla="*/ 560982 w 647934"/>
                <a:gd name="connsiteY2" fmla="*/ 171099 h 1051840"/>
                <a:gd name="connsiteX3" fmla="*/ 468420 w 647934"/>
                <a:gd name="connsiteY3" fmla="*/ 493663 h 1051840"/>
                <a:gd name="connsiteX4" fmla="*/ 647934 w 647934"/>
                <a:gd name="connsiteY4" fmla="*/ 793789 h 1051840"/>
                <a:gd name="connsiteX5" fmla="*/ 468420 w 647934"/>
                <a:gd name="connsiteY5" fmla="*/ 1051840 h 1051840"/>
                <a:gd name="connsiteX0" fmla="*/ 0 w 647937"/>
                <a:gd name="connsiteY0" fmla="*/ 277685 h 1051840"/>
                <a:gd name="connsiteX1" fmla="*/ 330979 w 647937"/>
                <a:gd name="connsiteY1" fmla="*/ 0 h 1051840"/>
                <a:gd name="connsiteX2" fmla="*/ 560982 w 647937"/>
                <a:gd name="connsiteY2" fmla="*/ 171099 h 1051840"/>
                <a:gd name="connsiteX3" fmla="*/ 468420 w 647937"/>
                <a:gd name="connsiteY3" fmla="*/ 493663 h 1051840"/>
                <a:gd name="connsiteX4" fmla="*/ 647934 w 647937"/>
                <a:gd name="connsiteY4" fmla="*/ 793789 h 1051840"/>
                <a:gd name="connsiteX5" fmla="*/ 468420 w 647937"/>
                <a:gd name="connsiteY5" fmla="*/ 1051840 h 1051840"/>
                <a:gd name="connsiteX0" fmla="*/ 0 w 647937"/>
                <a:gd name="connsiteY0" fmla="*/ 277685 h 1051840"/>
                <a:gd name="connsiteX1" fmla="*/ 330979 w 647937"/>
                <a:gd name="connsiteY1" fmla="*/ 0 h 1051840"/>
                <a:gd name="connsiteX2" fmla="*/ 560982 w 647937"/>
                <a:gd name="connsiteY2" fmla="*/ 171099 h 1051840"/>
                <a:gd name="connsiteX3" fmla="*/ 468420 w 647937"/>
                <a:gd name="connsiteY3" fmla="*/ 493663 h 1051840"/>
                <a:gd name="connsiteX4" fmla="*/ 647934 w 647937"/>
                <a:gd name="connsiteY4" fmla="*/ 793789 h 1051840"/>
                <a:gd name="connsiteX5" fmla="*/ 468420 w 647937"/>
                <a:gd name="connsiteY5" fmla="*/ 1051840 h 1051840"/>
                <a:gd name="connsiteX0" fmla="*/ 0 w 647937"/>
                <a:gd name="connsiteY0" fmla="*/ 277685 h 1035314"/>
                <a:gd name="connsiteX1" fmla="*/ 330979 w 647937"/>
                <a:gd name="connsiteY1" fmla="*/ 0 h 1035314"/>
                <a:gd name="connsiteX2" fmla="*/ 560982 w 647937"/>
                <a:gd name="connsiteY2" fmla="*/ 171099 h 1035314"/>
                <a:gd name="connsiteX3" fmla="*/ 468420 w 647937"/>
                <a:gd name="connsiteY3" fmla="*/ 493663 h 1035314"/>
                <a:gd name="connsiteX4" fmla="*/ 647934 w 647937"/>
                <a:gd name="connsiteY4" fmla="*/ 793789 h 1035314"/>
                <a:gd name="connsiteX5" fmla="*/ 465665 w 647937"/>
                <a:gd name="connsiteY5" fmla="*/ 1035314 h 1035314"/>
                <a:gd name="connsiteX0" fmla="*/ 0 w 642428"/>
                <a:gd name="connsiteY0" fmla="*/ 277685 h 1035314"/>
                <a:gd name="connsiteX1" fmla="*/ 330979 w 642428"/>
                <a:gd name="connsiteY1" fmla="*/ 0 h 1035314"/>
                <a:gd name="connsiteX2" fmla="*/ 560982 w 642428"/>
                <a:gd name="connsiteY2" fmla="*/ 171099 h 1035314"/>
                <a:gd name="connsiteX3" fmla="*/ 468420 w 642428"/>
                <a:gd name="connsiteY3" fmla="*/ 493663 h 1035314"/>
                <a:gd name="connsiteX4" fmla="*/ 642425 w 642428"/>
                <a:gd name="connsiteY4" fmla="*/ 769001 h 1035314"/>
                <a:gd name="connsiteX5" fmla="*/ 465665 w 642428"/>
                <a:gd name="connsiteY5" fmla="*/ 1035314 h 1035314"/>
                <a:gd name="connsiteX0" fmla="*/ 0 w 642428"/>
                <a:gd name="connsiteY0" fmla="*/ 277685 h 1035314"/>
                <a:gd name="connsiteX1" fmla="*/ 330979 w 642428"/>
                <a:gd name="connsiteY1" fmla="*/ 0 h 1035314"/>
                <a:gd name="connsiteX2" fmla="*/ 560982 w 642428"/>
                <a:gd name="connsiteY2" fmla="*/ 171099 h 1035314"/>
                <a:gd name="connsiteX3" fmla="*/ 468420 w 642428"/>
                <a:gd name="connsiteY3" fmla="*/ 493663 h 1035314"/>
                <a:gd name="connsiteX4" fmla="*/ 642425 w 642428"/>
                <a:gd name="connsiteY4" fmla="*/ 769001 h 1035314"/>
                <a:gd name="connsiteX5" fmla="*/ 465665 w 642428"/>
                <a:gd name="connsiteY5" fmla="*/ 1035314 h 1035314"/>
                <a:gd name="connsiteX0" fmla="*/ 0 w 642501"/>
                <a:gd name="connsiteY0" fmla="*/ 277685 h 1035314"/>
                <a:gd name="connsiteX1" fmla="*/ 330979 w 642501"/>
                <a:gd name="connsiteY1" fmla="*/ 0 h 1035314"/>
                <a:gd name="connsiteX2" fmla="*/ 560982 w 642501"/>
                <a:gd name="connsiteY2" fmla="*/ 171099 h 1035314"/>
                <a:gd name="connsiteX3" fmla="*/ 468420 w 642501"/>
                <a:gd name="connsiteY3" fmla="*/ 493663 h 1035314"/>
                <a:gd name="connsiteX4" fmla="*/ 642425 w 642501"/>
                <a:gd name="connsiteY4" fmla="*/ 769001 h 1035314"/>
                <a:gd name="connsiteX5" fmla="*/ 465665 w 642501"/>
                <a:gd name="connsiteY5" fmla="*/ 1035314 h 1035314"/>
                <a:gd name="connsiteX0" fmla="*/ 0 w 642501"/>
                <a:gd name="connsiteY0" fmla="*/ 277685 h 1035314"/>
                <a:gd name="connsiteX1" fmla="*/ 330979 w 642501"/>
                <a:gd name="connsiteY1" fmla="*/ 0 h 1035314"/>
                <a:gd name="connsiteX2" fmla="*/ 560982 w 642501"/>
                <a:gd name="connsiteY2" fmla="*/ 171099 h 1035314"/>
                <a:gd name="connsiteX3" fmla="*/ 468420 w 642501"/>
                <a:gd name="connsiteY3" fmla="*/ 493663 h 1035314"/>
                <a:gd name="connsiteX4" fmla="*/ 642425 w 642501"/>
                <a:gd name="connsiteY4" fmla="*/ 769001 h 1035314"/>
                <a:gd name="connsiteX5" fmla="*/ 465665 w 642501"/>
                <a:gd name="connsiteY5" fmla="*/ 1035314 h 1035314"/>
                <a:gd name="connsiteX0" fmla="*/ 0 w 642501"/>
                <a:gd name="connsiteY0" fmla="*/ 277685 h 1035314"/>
                <a:gd name="connsiteX1" fmla="*/ 330979 w 642501"/>
                <a:gd name="connsiteY1" fmla="*/ 0 h 1035314"/>
                <a:gd name="connsiteX2" fmla="*/ 560982 w 642501"/>
                <a:gd name="connsiteY2" fmla="*/ 171099 h 1035314"/>
                <a:gd name="connsiteX3" fmla="*/ 468420 w 642501"/>
                <a:gd name="connsiteY3" fmla="*/ 493663 h 1035314"/>
                <a:gd name="connsiteX4" fmla="*/ 642425 w 642501"/>
                <a:gd name="connsiteY4" fmla="*/ 769001 h 1035314"/>
                <a:gd name="connsiteX5" fmla="*/ 465665 w 642501"/>
                <a:gd name="connsiteY5" fmla="*/ 1035314 h 1035314"/>
                <a:gd name="connsiteX0" fmla="*/ 0 w 642489"/>
                <a:gd name="connsiteY0" fmla="*/ 277685 h 1035314"/>
                <a:gd name="connsiteX1" fmla="*/ 330979 w 642489"/>
                <a:gd name="connsiteY1" fmla="*/ 0 h 1035314"/>
                <a:gd name="connsiteX2" fmla="*/ 560982 w 642489"/>
                <a:gd name="connsiteY2" fmla="*/ 171099 h 1035314"/>
                <a:gd name="connsiteX3" fmla="*/ 446386 w 642489"/>
                <a:gd name="connsiteY3" fmla="*/ 490909 h 1035314"/>
                <a:gd name="connsiteX4" fmla="*/ 642425 w 642489"/>
                <a:gd name="connsiteY4" fmla="*/ 769001 h 1035314"/>
                <a:gd name="connsiteX5" fmla="*/ 465665 w 642489"/>
                <a:gd name="connsiteY5" fmla="*/ 1035314 h 1035314"/>
                <a:gd name="connsiteX0" fmla="*/ 0 w 642733"/>
                <a:gd name="connsiteY0" fmla="*/ 277685 h 1035314"/>
                <a:gd name="connsiteX1" fmla="*/ 330979 w 642733"/>
                <a:gd name="connsiteY1" fmla="*/ 0 h 1035314"/>
                <a:gd name="connsiteX2" fmla="*/ 560982 w 642733"/>
                <a:gd name="connsiteY2" fmla="*/ 171099 h 1035314"/>
                <a:gd name="connsiteX3" fmla="*/ 446386 w 642733"/>
                <a:gd name="connsiteY3" fmla="*/ 490909 h 1035314"/>
                <a:gd name="connsiteX4" fmla="*/ 642425 w 642733"/>
                <a:gd name="connsiteY4" fmla="*/ 769001 h 1035314"/>
                <a:gd name="connsiteX5" fmla="*/ 465665 w 642733"/>
                <a:gd name="connsiteY5" fmla="*/ 1035314 h 1035314"/>
                <a:gd name="connsiteX0" fmla="*/ 0 w 642733"/>
                <a:gd name="connsiteY0" fmla="*/ 277685 h 1035314"/>
                <a:gd name="connsiteX1" fmla="*/ 330979 w 642733"/>
                <a:gd name="connsiteY1" fmla="*/ 0 h 1035314"/>
                <a:gd name="connsiteX2" fmla="*/ 560982 w 642733"/>
                <a:gd name="connsiteY2" fmla="*/ 171099 h 1035314"/>
                <a:gd name="connsiteX3" fmla="*/ 446386 w 642733"/>
                <a:gd name="connsiteY3" fmla="*/ 490909 h 1035314"/>
                <a:gd name="connsiteX4" fmla="*/ 642425 w 642733"/>
                <a:gd name="connsiteY4" fmla="*/ 769001 h 1035314"/>
                <a:gd name="connsiteX5" fmla="*/ 465665 w 642733"/>
                <a:gd name="connsiteY5" fmla="*/ 1035314 h 1035314"/>
                <a:gd name="connsiteX0" fmla="*/ 0 w 642564"/>
                <a:gd name="connsiteY0" fmla="*/ 277685 h 1035314"/>
                <a:gd name="connsiteX1" fmla="*/ 330979 w 642564"/>
                <a:gd name="connsiteY1" fmla="*/ 0 h 1035314"/>
                <a:gd name="connsiteX2" fmla="*/ 560982 w 642564"/>
                <a:gd name="connsiteY2" fmla="*/ 171099 h 1035314"/>
                <a:gd name="connsiteX3" fmla="*/ 446386 w 642564"/>
                <a:gd name="connsiteY3" fmla="*/ 490909 h 1035314"/>
                <a:gd name="connsiteX4" fmla="*/ 642425 w 642564"/>
                <a:gd name="connsiteY4" fmla="*/ 769001 h 1035314"/>
                <a:gd name="connsiteX5" fmla="*/ 465665 w 642564"/>
                <a:gd name="connsiteY5" fmla="*/ 1035314 h 1035314"/>
                <a:gd name="connsiteX0" fmla="*/ 0 w 639815"/>
                <a:gd name="connsiteY0" fmla="*/ 277685 h 1035314"/>
                <a:gd name="connsiteX1" fmla="*/ 330979 w 639815"/>
                <a:gd name="connsiteY1" fmla="*/ 0 h 1035314"/>
                <a:gd name="connsiteX2" fmla="*/ 560982 w 639815"/>
                <a:gd name="connsiteY2" fmla="*/ 171099 h 1035314"/>
                <a:gd name="connsiteX3" fmla="*/ 446386 w 639815"/>
                <a:gd name="connsiteY3" fmla="*/ 490909 h 1035314"/>
                <a:gd name="connsiteX4" fmla="*/ 639670 w 639815"/>
                <a:gd name="connsiteY4" fmla="*/ 760738 h 1035314"/>
                <a:gd name="connsiteX5" fmla="*/ 465665 w 639815"/>
                <a:gd name="connsiteY5" fmla="*/ 1035314 h 1035314"/>
                <a:gd name="connsiteX0" fmla="*/ 0 w 639815"/>
                <a:gd name="connsiteY0" fmla="*/ 277685 h 1035314"/>
                <a:gd name="connsiteX1" fmla="*/ 330979 w 639815"/>
                <a:gd name="connsiteY1" fmla="*/ 0 h 1035314"/>
                <a:gd name="connsiteX2" fmla="*/ 560982 w 639815"/>
                <a:gd name="connsiteY2" fmla="*/ 171099 h 1035314"/>
                <a:gd name="connsiteX3" fmla="*/ 446386 w 639815"/>
                <a:gd name="connsiteY3" fmla="*/ 490909 h 1035314"/>
                <a:gd name="connsiteX4" fmla="*/ 639670 w 639815"/>
                <a:gd name="connsiteY4" fmla="*/ 760738 h 1035314"/>
                <a:gd name="connsiteX5" fmla="*/ 465665 w 639815"/>
                <a:gd name="connsiteY5" fmla="*/ 1035314 h 1035314"/>
                <a:gd name="connsiteX0" fmla="*/ 0 w 639815"/>
                <a:gd name="connsiteY0" fmla="*/ 277685 h 1035314"/>
                <a:gd name="connsiteX1" fmla="*/ 330979 w 639815"/>
                <a:gd name="connsiteY1" fmla="*/ 0 h 1035314"/>
                <a:gd name="connsiteX2" fmla="*/ 560982 w 639815"/>
                <a:gd name="connsiteY2" fmla="*/ 171099 h 1035314"/>
                <a:gd name="connsiteX3" fmla="*/ 446386 w 639815"/>
                <a:gd name="connsiteY3" fmla="*/ 490909 h 1035314"/>
                <a:gd name="connsiteX4" fmla="*/ 639670 w 639815"/>
                <a:gd name="connsiteY4" fmla="*/ 760738 h 1035314"/>
                <a:gd name="connsiteX5" fmla="*/ 465665 w 639815"/>
                <a:gd name="connsiteY5" fmla="*/ 1035314 h 1035314"/>
                <a:gd name="connsiteX0" fmla="*/ 0 w 639815"/>
                <a:gd name="connsiteY0" fmla="*/ 277685 h 1035314"/>
                <a:gd name="connsiteX1" fmla="*/ 330979 w 639815"/>
                <a:gd name="connsiteY1" fmla="*/ 0 h 1035314"/>
                <a:gd name="connsiteX2" fmla="*/ 560982 w 639815"/>
                <a:gd name="connsiteY2" fmla="*/ 171099 h 1035314"/>
                <a:gd name="connsiteX3" fmla="*/ 446386 w 639815"/>
                <a:gd name="connsiteY3" fmla="*/ 490909 h 1035314"/>
                <a:gd name="connsiteX4" fmla="*/ 639670 w 639815"/>
                <a:gd name="connsiteY4" fmla="*/ 760738 h 1035314"/>
                <a:gd name="connsiteX5" fmla="*/ 465665 w 639815"/>
                <a:gd name="connsiteY5" fmla="*/ 1035314 h 1035314"/>
                <a:gd name="connsiteX0" fmla="*/ 0 w 639815"/>
                <a:gd name="connsiteY0" fmla="*/ 277685 h 1035314"/>
                <a:gd name="connsiteX1" fmla="*/ 330979 w 639815"/>
                <a:gd name="connsiteY1" fmla="*/ 0 h 1035314"/>
                <a:gd name="connsiteX2" fmla="*/ 560982 w 639815"/>
                <a:gd name="connsiteY2" fmla="*/ 171099 h 1035314"/>
                <a:gd name="connsiteX3" fmla="*/ 446386 w 639815"/>
                <a:gd name="connsiteY3" fmla="*/ 490909 h 1035314"/>
                <a:gd name="connsiteX4" fmla="*/ 639670 w 639815"/>
                <a:gd name="connsiteY4" fmla="*/ 760738 h 1035314"/>
                <a:gd name="connsiteX5" fmla="*/ 465665 w 639815"/>
                <a:gd name="connsiteY5" fmla="*/ 1035314 h 1035314"/>
                <a:gd name="connsiteX0" fmla="*/ 0 w 639815"/>
                <a:gd name="connsiteY0" fmla="*/ 277685 h 1035314"/>
                <a:gd name="connsiteX1" fmla="*/ 330979 w 639815"/>
                <a:gd name="connsiteY1" fmla="*/ 0 h 1035314"/>
                <a:gd name="connsiteX2" fmla="*/ 560982 w 639815"/>
                <a:gd name="connsiteY2" fmla="*/ 171099 h 1035314"/>
                <a:gd name="connsiteX3" fmla="*/ 446386 w 639815"/>
                <a:gd name="connsiteY3" fmla="*/ 490909 h 1035314"/>
                <a:gd name="connsiteX4" fmla="*/ 639670 w 639815"/>
                <a:gd name="connsiteY4" fmla="*/ 760738 h 1035314"/>
                <a:gd name="connsiteX5" fmla="*/ 465665 w 639815"/>
                <a:gd name="connsiteY5" fmla="*/ 1035314 h 1035314"/>
                <a:gd name="connsiteX0" fmla="*/ 0 w 639815"/>
                <a:gd name="connsiteY0" fmla="*/ 277685 h 1035314"/>
                <a:gd name="connsiteX1" fmla="*/ 330979 w 639815"/>
                <a:gd name="connsiteY1" fmla="*/ 0 h 1035314"/>
                <a:gd name="connsiteX2" fmla="*/ 560982 w 639815"/>
                <a:gd name="connsiteY2" fmla="*/ 171099 h 1035314"/>
                <a:gd name="connsiteX3" fmla="*/ 446386 w 639815"/>
                <a:gd name="connsiteY3" fmla="*/ 490909 h 1035314"/>
                <a:gd name="connsiteX4" fmla="*/ 639670 w 639815"/>
                <a:gd name="connsiteY4" fmla="*/ 760738 h 1035314"/>
                <a:gd name="connsiteX5" fmla="*/ 465665 w 639815"/>
                <a:gd name="connsiteY5" fmla="*/ 1035314 h 1035314"/>
                <a:gd name="connsiteX0" fmla="*/ 0 w 639815"/>
                <a:gd name="connsiteY0" fmla="*/ 280359 h 1037988"/>
                <a:gd name="connsiteX1" fmla="*/ 330979 w 639815"/>
                <a:gd name="connsiteY1" fmla="*/ 2674 h 1037988"/>
                <a:gd name="connsiteX2" fmla="*/ 560982 w 639815"/>
                <a:gd name="connsiteY2" fmla="*/ 173773 h 1037988"/>
                <a:gd name="connsiteX3" fmla="*/ 446386 w 639815"/>
                <a:gd name="connsiteY3" fmla="*/ 493583 h 1037988"/>
                <a:gd name="connsiteX4" fmla="*/ 639670 w 639815"/>
                <a:gd name="connsiteY4" fmla="*/ 763412 h 1037988"/>
                <a:gd name="connsiteX5" fmla="*/ 465665 w 639815"/>
                <a:gd name="connsiteY5" fmla="*/ 1037988 h 1037988"/>
                <a:gd name="connsiteX0" fmla="*/ 0 w 639815"/>
                <a:gd name="connsiteY0" fmla="*/ 284735 h 1042364"/>
                <a:gd name="connsiteX1" fmla="*/ 330979 w 639815"/>
                <a:gd name="connsiteY1" fmla="*/ 7050 h 1042364"/>
                <a:gd name="connsiteX2" fmla="*/ 560982 w 639815"/>
                <a:gd name="connsiteY2" fmla="*/ 178149 h 1042364"/>
                <a:gd name="connsiteX3" fmla="*/ 446386 w 639815"/>
                <a:gd name="connsiteY3" fmla="*/ 497959 h 1042364"/>
                <a:gd name="connsiteX4" fmla="*/ 639670 w 639815"/>
                <a:gd name="connsiteY4" fmla="*/ 767788 h 1042364"/>
                <a:gd name="connsiteX5" fmla="*/ 465665 w 639815"/>
                <a:gd name="connsiteY5" fmla="*/ 1042364 h 1042364"/>
                <a:gd name="connsiteX0" fmla="*/ 0 w 639815"/>
                <a:gd name="connsiteY0" fmla="*/ 284735 h 1042364"/>
                <a:gd name="connsiteX1" fmla="*/ 330979 w 639815"/>
                <a:gd name="connsiteY1" fmla="*/ 7050 h 1042364"/>
                <a:gd name="connsiteX2" fmla="*/ 560982 w 639815"/>
                <a:gd name="connsiteY2" fmla="*/ 178149 h 1042364"/>
                <a:gd name="connsiteX3" fmla="*/ 446386 w 639815"/>
                <a:gd name="connsiteY3" fmla="*/ 497959 h 1042364"/>
                <a:gd name="connsiteX4" fmla="*/ 639670 w 639815"/>
                <a:gd name="connsiteY4" fmla="*/ 767788 h 1042364"/>
                <a:gd name="connsiteX5" fmla="*/ 465665 w 639815"/>
                <a:gd name="connsiteY5" fmla="*/ 1042364 h 1042364"/>
                <a:gd name="connsiteX0" fmla="*/ 0 w 639815"/>
                <a:gd name="connsiteY0" fmla="*/ 278763 h 1036392"/>
                <a:gd name="connsiteX1" fmla="*/ 330979 w 639815"/>
                <a:gd name="connsiteY1" fmla="*/ 1078 h 1036392"/>
                <a:gd name="connsiteX2" fmla="*/ 560982 w 639815"/>
                <a:gd name="connsiteY2" fmla="*/ 172177 h 1036392"/>
                <a:gd name="connsiteX3" fmla="*/ 446386 w 639815"/>
                <a:gd name="connsiteY3" fmla="*/ 491987 h 1036392"/>
                <a:gd name="connsiteX4" fmla="*/ 639670 w 639815"/>
                <a:gd name="connsiteY4" fmla="*/ 761816 h 1036392"/>
                <a:gd name="connsiteX5" fmla="*/ 465665 w 639815"/>
                <a:gd name="connsiteY5" fmla="*/ 1036392 h 1036392"/>
                <a:gd name="connsiteX0" fmla="*/ 0 w 639815"/>
                <a:gd name="connsiteY0" fmla="*/ 280192 h 1037821"/>
                <a:gd name="connsiteX1" fmla="*/ 330979 w 639815"/>
                <a:gd name="connsiteY1" fmla="*/ 2507 h 1037821"/>
                <a:gd name="connsiteX2" fmla="*/ 560982 w 639815"/>
                <a:gd name="connsiteY2" fmla="*/ 173606 h 1037821"/>
                <a:gd name="connsiteX3" fmla="*/ 446386 w 639815"/>
                <a:gd name="connsiteY3" fmla="*/ 493416 h 1037821"/>
                <a:gd name="connsiteX4" fmla="*/ 639670 w 639815"/>
                <a:gd name="connsiteY4" fmla="*/ 763245 h 1037821"/>
                <a:gd name="connsiteX5" fmla="*/ 465665 w 639815"/>
                <a:gd name="connsiteY5" fmla="*/ 1037821 h 1037821"/>
                <a:gd name="connsiteX0" fmla="*/ 32 w 639847"/>
                <a:gd name="connsiteY0" fmla="*/ 279537 h 1037166"/>
                <a:gd name="connsiteX1" fmla="*/ 331011 w 639847"/>
                <a:gd name="connsiteY1" fmla="*/ 1852 h 1037166"/>
                <a:gd name="connsiteX2" fmla="*/ 561014 w 639847"/>
                <a:gd name="connsiteY2" fmla="*/ 172951 h 1037166"/>
                <a:gd name="connsiteX3" fmla="*/ 446418 w 639847"/>
                <a:gd name="connsiteY3" fmla="*/ 492761 h 1037166"/>
                <a:gd name="connsiteX4" fmla="*/ 639702 w 639847"/>
                <a:gd name="connsiteY4" fmla="*/ 762590 h 1037166"/>
                <a:gd name="connsiteX5" fmla="*/ 465697 w 639847"/>
                <a:gd name="connsiteY5" fmla="*/ 1037166 h 1037166"/>
                <a:gd name="connsiteX0" fmla="*/ 32 w 639847"/>
                <a:gd name="connsiteY0" fmla="*/ 279537 h 1037166"/>
                <a:gd name="connsiteX1" fmla="*/ 331011 w 639847"/>
                <a:gd name="connsiteY1" fmla="*/ 1852 h 1037166"/>
                <a:gd name="connsiteX2" fmla="*/ 561014 w 639847"/>
                <a:gd name="connsiteY2" fmla="*/ 172951 h 1037166"/>
                <a:gd name="connsiteX3" fmla="*/ 446418 w 639847"/>
                <a:gd name="connsiteY3" fmla="*/ 492761 h 1037166"/>
                <a:gd name="connsiteX4" fmla="*/ 639702 w 639847"/>
                <a:gd name="connsiteY4" fmla="*/ 762590 h 1037166"/>
                <a:gd name="connsiteX5" fmla="*/ 465697 w 639847"/>
                <a:gd name="connsiteY5" fmla="*/ 1037166 h 1037166"/>
                <a:gd name="connsiteX0" fmla="*/ 32 w 639847"/>
                <a:gd name="connsiteY0" fmla="*/ 279537 h 1037166"/>
                <a:gd name="connsiteX1" fmla="*/ 331011 w 639847"/>
                <a:gd name="connsiteY1" fmla="*/ 1852 h 1037166"/>
                <a:gd name="connsiteX2" fmla="*/ 561014 w 639847"/>
                <a:gd name="connsiteY2" fmla="*/ 172951 h 1037166"/>
                <a:gd name="connsiteX3" fmla="*/ 446418 w 639847"/>
                <a:gd name="connsiteY3" fmla="*/ 492761 h 1037166"/>
                <a:gd name="connsiteX4" fmla="*/ 639702 w 639847"/>
                <a:gd name="connsiteY4" fmla="*/ 762590 h 1037166"/>
                <a:gd name="connsiteX5" fmla="*/ 465697 w 639847"/>
                <a:gd name="connsiteY5" fmla="*/ 1037166 h 1037166"/>
                <a:gd name="connsiteX0" fmla="*/ 26 w 639841"/>
                <a:gd name="connsiteY0" fmla="*/ 279060 h 1036689"/>
                <a:gd name="connsiteX1" fmla="*/ 331005 w 639841"/>
                <a:gd name="connsiteY1" fmla="*/ 1375 h 1036689"/>
                <a:gd name="connsiteX2" fmla="*/ 561008 w 639841"/>
                <a:gd name="connsiteY2" fmla="*/ 172474 h 1036689"/>
                <a:gd name="connsiteX3" fmla="*/ 446412 w 639841"/>
                <a:gd name="connsiteY3" fmla="*/ 492284 h 1036689"/>
                <a:gd name="connsiteX4" fmla="*/ 639696 w 639841"/>
                <a:gd name="connsiteY4" fmla="*/ 762113 h 1036689"/>
                <a:gd name="connsiteX5" fmla="*/ 465691 w 639841"/>
                <a:gd name="connsiteY5" fmla="*/ 1036689 h 1036689"/>
                <a:gd name="connsiteX0" fmla="*/ 26 w 639841"/>
                <a:gd name="connsiteY0" fmla="*/ 279103 h 1036732"/>
                <a:gd name="connsiteX1" fmla="*/ 331005 w 639841"/>
                <a:gd name="connsiteY1" fmla="*/ 1418 h 1036732"/>
                <a:gd name="connsiteX2" fmla="*/ 561008 w 639841"/>
                <a:gd name="connsiteY2" fmla="*/ 172517 h 1036732"/>
                <a:gd name="connsiteX3" fmla="*/ 446412 w 639841"/>
                <a:gd name="connsiteY3" fmla="*/ 492327 h 1036732"/>
                <a:gd name="connsiteX4" fmla="*/ 639696 w 639841"/>
                <a:gd name="connsiteY4" fmla="*/ 762156 h 1036732"/>
                <a:gd name="connsiteX5" fmla="*/ 465691 w 639841"/>
                <a:gd name="connsiteY5" fmla="*/ 1036732 h 1036732"/>
                <a:gd name="connsiteX0" fmla="*/ 26 w 639841"/>
                <a:gd name="connsiteY0" fmla="*/ 279060 h 1036689"/>
                <a:gd name="connsiteX1" fmla="*/ 331005 w 639841"/>
                <a:gd name="connsiteY1" fmla="*/ 1375 h 1036689"/>
                <a:gd name="connsiteX2" fmla="*/ 561008 w 639841"/>
                <a:gd name="connsiteY2" fmla="*/ 172474 h 1036689"/>
                <a:gd name="connsiteX3" fmla="*/ 446412 w 639841"/>
                <a:gd name="connsiteY3" fmla="*/ 492284 h 1036689"/>
                <a:gd name="connsiteX4" fmla="*/ 639696 w 639841"/>
                <a:gd name="connsiteY4" fmla="*/ 762113 h 1036689"/>
                <a:gd name="connsiteX5" fmla="*/ 465691 w 639841"/>
                <a:gd name="connsiteY5" fmla="*/ 1036689 h 1036689"/>
                <a:gd name="connsiteX0" fmla="*/ 34 w 639849"/>
                <a:gd name="connsiteY0" fmla="*/ 280063 h 1037692"/>
                <a:gd name="connsiteX1" fmla="*/ 331013 w 639849"/>
                <a:gd name="connsiteY1" fmla="*/ 2378 h 1037692"/>
                <a:gd name="connsiteX2" fmla="*/ 561016 w 639849"/>
                <a:gd name="connsiteY2" fmla="*/ 173477 h 1037692"/>
                <a:gd name="connsiteX3" fmla="*/ 446420 w 639849"/>
                <a:gd name="connsiteY3" fmla="*/ 493287 h 1037692"/>
                <a:gd name="connsiteX4" fmla="*/ 639704 w 639849"/>
                <a:gd name="connsiteY4" fmla="*/ 763116 h 1037692"/>
                <a:gd name="connsiteX5" fmla="*/ 465699 w 639849"/>
                <a:gd name="connsiteY5" fmla="*/ 1037692 h 1037692"/>
                <a:gd name="connsiteX0" fmla="*/ 34 w 639849"/>
                <a:gd name="connsiteY0" fmla="*/ 280063 h 1037692"/>
                <a:gd name="connsiteX1" fmla="*/ 331013 w 639849"/>
                <a:gd name="connsiteY1" fmla="*/ 2378 h 1037692"/>
                <a:gd name="connsiteX2" fmla="*/ 561016 w 639849"/>
                <a:gd name="connsiteY2" fmla="*/ 173477 h 1037692"/>
                <a:gd name="connsiteX3" fmla="*/ 446420 w 639849"/>
                <a:gd name="connsiteY3" fmla="*/ 493287 h 1037692"/>
                <a:gd name="connsiteX4" fmla="*/ 639704 w 639849"/>
                <a:gd name="connsiteY4" fmla="*/ 763116 h 1037692"/>
                <a:gd name="connsiteX5" fmla="*/ 465699 w 639849"/>
                <a:gd name="connsiteY5" fmla="*/ 1037692 h 1037692"/>
                <a:gd name="connsiteX0" fmla="*/ 34 w 639849"/>
                <a:gd name="connsiteY0" fmla="*/ 280063 h 1037692"/>
                <a:gd name="connsiteX1" fmla="*/ 331013 w 639849"/>
                <a:gd name="connsiteY1" fmla="*/ 2378 h 1037692"/>
                <a:gd name="connsiteX2" fmla="*/ 561016 w 639849"/>
                <a:gd name="connsiteY2" fmla="*/ 173477 h 1037692"/>
                <a:gd name="connsiteX3" fmla="*/ 446420 w 639849"/>
                <a:gd name="connsiteY3" fmla="*/ 493287 h 1037692"/>
                <a:gd name="connsiteX4" fmla="*/ 639704 w 639849"/>
                <a:gd name="connsiteY4" fmla="*/ 763116 h 1037692"/>
                <a:gd name="connsiteX5" fmla="*/ 465699 w 639849"/>
                <a:gd name="connsiteY5" fmla="*/ 1037692 h 1037692"/>
                <a:gd name="connsiteX0" fmla="*/ 34 w 639849"/>
                <a:gd name="connsiteY0" fmla="*/ 280063 h 1037692"/>
                <a:gd name="connsiteX1" fmla="*/ 331013 w 639849"/>
                <a:gd name="connsiteY1" fmla="*/ 2378 h 1037692"/>
                <a:gd name="connsiteX2" fmla="*/ 561016 w 639849"/>
                <a:gd name="connsiteY2" fmla="*/ 173477 h 1037692"/>
                <a:gd name="connsiteX3" fmla="*/ 446420 w 639849"/>
                <a:gd name="connsiteY3" fmla="*/ 493287 h 1037692"/>
                <a:gd name="connsiteX4" fmla="*/ 639704 w 639849"/>
                <a:gd name="connsiteY4" fmla="*/ 763116 h 1037692"/>
                <a:gd name="connsiteX5" fmla="*/ 465699 w 639849"/>
                <a:gd name="connsiteY5" fmla="*/ 1037692 h 1037692"/>
                <a:gd name="connsiteX0" fmla="*/ 40 w 620576"/>
                <a:gd name="connsiteY0" fmla="*/ 296331 h 1037435"/>
                <a:gd name="connsiteX1" fmla="*/ 311740 w 620576"/>
                <a:gd name="connsiteY1" fmla="*/ 2121 h 1037435"/>
                <a:gd name="connsiteX2" fmla="*/ 541743 w 620576"/>
                <a:gd name="connsiteY2" fmla="*/ 173220 h 1037435"/>
                <a:gd name="connsiteX3" fmla="*/ 427147 w 620576"/>
                <a:gd name="connsiteY3" fmla="*/ 493030 h 1037435"/>
                <a:gd name="connsiteX4" fmla="*/ 620431 w 620576"/>
                <a:gd name="connsiteY4" fmla="*/ 762859 h 1037435"/>
                <a:gd name="connsiteX5" fmla="*/ 446426 w 620576"/>
                <a:gd name="connsiteY5" fmla="*/ 1037435 h 1037435"/>
                <a:gd name="connsiteX0" fmla="*/ 5008 w 625544"/>
                <a:gd name="connsiteY0" fmla="*/ 297012 h 1038116"/>
                <a:gd name="connsiteX1" fmla="*/ 316708 w 625544"/>
                <a:gd name="connsiteY1" fmla="*/ 2802 h 1038116"/>
                <a:gd name="connsiteX2" fmla="*/ 546711 w 625544"/>
                <a:gd name="connsiteY2" fmla="*/ 173901 h 1038116"/>
                <a:gd name="connsiteX3" fmla="*/ 432115 w 625544"/>
                <a:gd name="connsiteY3" fmla="*/ 493711 h 1038116"/>
                <a:gd name="connsiteX4" fmla="*/ 625399 w 625544"/>
                <a:gd name="connsiteY4" fmla="*/ 763540 h 1038116"/>
                <a:gd name="connsiteX5" fmla="*/ 451394 w 625544"/>
                <a:gd name="connsiteY5" fmla="*/ 1038116 h 1038116"/>
                <a:gd name="connsiteX0" fmla="*/ 5008 w 625544"/>
                <a:gd name="connsiteY0" fmla="*/ 299704 h 1040808"/>
                <a:gd name="connsiteX1" fmla="*/ 316708 w 625544"/>
                <a:gd name="connsiteY1" fmla="*/ 2739 h 1040808"/>
                <a:gd name="connsiteX2" fmla="*/ 546711 w 625544"/>
                <a:gd name="connsiteY2" fmla="*/ 176593 h 1040808"/>
                <a:gd name="connsiteX3" fmla="*/ 432115 w 625544"/>
                <a:gd name="connsiteY3" fmla="*/ 496403 h 1040808"/>
                <a:gd name="connsiteX4" fmla="*/ 625399 w 625544"/>
                <a:gd name="connsiteY4" fmla="*/ 766232 h 1040808"/>
                <a:gd name="connsiteX5" fmla="*/ 451394 w 625544"/>
                <a:gd name="connsiteY5" fmla="*/ 1040808 h 1040808"/>
                <a:gd name="connsiteX0" fmla="*/ 4206 w 624742"/>
                <a:gd name="connsiteY0" fmla="*/ 298093 h 1039197"/>
                <a:gd name="connsiteX1" fmla="*/ 315906 w 624742"/>
                <a:gd name="connsiteY1" fmla="*/ 1128 h 1039197"/>
                <a:gd name="connsiteX2" fmla="*/ 545909 w 624742"/>
                <a:gd name="connsiteY2" fmla="*/ 174982 h 1039197"/>
                <a:gd name="connsiteX3" fmla="*/ 431313 w 624742"/>
                <a:gd name="connsiteY3" fmla="*/ 494792 h 1039197"/>
                <a:gd name="connsiteX4" fmla="*/ 624597 w 624742"/>
                <a:gd name="connsiteY4" fmla="*/ 764621 h 1039197"/>
                <a:gd name="connsiteX5" fmla="*/ 450592 w 624742"/>
                <a:gd name="connsiteY5" fmla="*/ 1039197 h 1039197"/>
                <a:gd name="connsiteX0" fmla="*/ 4206 w 624742"/>
                <a:gd name="connsiteY0" fmla="*/ 298093 h 1039197"/>
                <a:gd name="connsiteX1" fmla="*/ 315906 w 624742"/>
                <a:gd name="connsiteY1" fmla="*/ 1128 h 1039197"/>
                <a:gd name="connsiteX2" fmla="*/ 545909 w 624742"/>
                <a:gd name="connsiteY2" fmla="*/ 174982 h 1039197"/>
                <a:gd name="connsiteX3" fmla="*/ 431313 w 624742"/>
                <a:gd name="connsiteY3" fmla="*/ 494792 h 1039197"/>
                <a:gd name="connsiteX4" fmla="*/ 624597 w 624742"/>
                <a:gd name="connsiteY4" fmla="*/ 764621 h 1039197"/>
                <a:gd name="connsiteX5" fmla="*/ 450592 w 624742"/>
                <a:gd name="connsiteY5" fmla="*/ 1039197 h 1039197"/>
                <a:gd name="connsiteX0" fmla="*/ 4206 w 625023"/>
                <a:gd name="connsiteY0" fmla="*/ 298093 h 1039197"/>
                <a:gd name="connsiteX1" fmla="*/ 315906 w 625023"/>
                <a:gd name="connsiteY1" fmla="*/ 1128 h 1039197"/>
                <a:gd name="connsiteX2" fmla="*/ 545909 w 625023"/>
                <a:gd name="connsiteY2" fmla="*/ 174982 h 1039197"/>
                <a:gd name="connsiteX3" fmla="*/ 431313 w 625023"/>
                <a:gd name="connsiteY3" fmla="*/ 494792 h 1039197"/>
                <a:gd name="connsiteX4" fmla="*/ 624597 w 625023"/>
                <a:gd name="connsiteY4" fmla="*/ 764621 h 1039197"/>
                <a:gd name="connsiteX5" fmla="*/ 450592 w 625023"/>
                <a:gd name="connsiteY5" fmla="*/ 1039197 h 1039197"/>
                <a:gd name="connsiteX0" fmla="*/ 4206 w 641467"/>
                <a:gd name="connsiteY0" fmla="*/ 298093 h 1039197"/>
                <a:gd name="connsiteX1" fmla="*/ 315906 w 641467"/>
                <a:gd name="connsiteY1" fmla="*/ 1128 h 1039197"/>
                <a:gd name="connsiteX2" fmla="*/ 545909 w 641467"/>
                <a:gd name="connsiteY2" fmla="*/ 174982 h 1039197"/>
                <a:gd name="connsiteX3" fmla="*/ 431313 w 641467"/>
                <a:gd name="connsiteY3" fmla="*/ 494792 h 1039197"/>
                <a:gd name="connsiteX4" fmla="*/ 641122 w 641467"/>
                <a:gd name="connsiteY4" fmla="*/ 764621 h 1039197"/>
                <a:gd name="connsiteX5" fmla="*/ 450592 w 641467"/>
                <a:gd name="connsiteY5" fmla="*/ 1039197 h 1039197"/>
                <a:gd name="connsiteX0" fmla="*/ 4206 w 641467"/>
                <a:gd name="connsiteY0" fmla="*/ 298093 h 1039197"/>
                <a:gd name="connsiteX1" fmla="*/ 315906 w 641467"/>
                <a:gd name="connsiteY1" fmla="*/ 1128 h 1039197"/>
                <a:gd name="connsiteX2" fmla="*/ 545909 w 641467"/>
                <a:gd name="connsiteY2" fmla="*/ 174982 h 1039197"/>
                <a:gd name="connsiteX3" fmla="*/ 431313 w 641467"/>
                <a:gd name="connsiteY3" fmla="*/ 494792 h 1039197"/>
                <a:gd name="connsiteX4" fmla="*/ 641122 w 641467"/>
                <a:gd name="connsiteY4" fmla="*/ 764621 h 1039197"/>
                <a:gd name="connsiteX5" fmla="*/ 450592 w 641467"/>
                <a:gd name="connsiteY5" fmla="*/ 1039197 h 1039197"/>
                <a:gd name="connsiteX0" fmla="*/ 4206 w 641467"/>
                <a:gd name="connsiteY0" fmla="*/ 298093 h 1039197"/>
                <a:gd name="connsiteX1" fmla="*/ 315906 w 641467"/>
                <a:gd name="connsiteY1" fmla="*/ 1128 h 1039197"/>
                <a:gd name="connsiteX2" fmla="*/ 545909 w 641467"/>
                <a:gd name="connsiteY2" fmla="*/ 174982 h 1039197"/>
                <a:gd name="connsiteX3" fmla="*/ 431313 w 641467"/>
                <a:gd name="connsiteY3" fmla="*/ 494792 h 1039197"/>
                <a:gd name="connsiteX4" fmla="*/ 641122 w 641467"/>
                <a:gd name="connsiteY4" fmla="*/ 764621 h 1039197"/>
                <a:gd name="connsiteX5" fmla="*/ 425804 w 641467"/>
                <a:gd name="connsiteY5" fmla="*/ 1039197 h 1039197"/>
                <a:gd name="connsiteX0" fmla="*/ 4206 w 641467"/>
                <a:gd name="connsiteY0" fmla="*/ 298093 h 1039197"/>
                <a:gd name="connsiteX1" fmla="*/ 315906 w 641467"/>
                <a:gd name="connsiteY1" fmla="*/ 1128 h 1039197"/>
                <a:gd name="connsiteX2" fmla="*/ 545909 w 641467"/>
                <a:gd name="connsiteY2" fmla="*/ 174982 h 1039197"/>
                <a:gd name="connsiteX3" fmla="*/ 431313 w 641467"/>
                <a:gd name="connsiteY3" fmla="*/ 494792 h 1039197"/>
                <a:gd name="connsiteX4" fmla="*/ 641122 w 641467"/>
                <a:gd name="connsiteY4" fmla="*/ 764621 h 1039197"/>
                <a:gd name="connsiteX5" fmla="*/ 417542 w 641467"/>
                <a:gd name="connsiteY5" fmla="*/ 1039197 h 1039197"/>
                <a:gd name="connsiteX0" fmla="*/ 4206 w 641467"/>
                <a:gd name="connsiteY0" fmla="*/ 298093 h 1039197"/>
                <a:gd name="connsiteX1" fmla="*/ 315906 w 641467"/>
                <a:gd name="connsiteY1" fmla="*/ 1128 h 1039197"/>
                <a:gd name="connsiteX2" fmla="*/ 545909 w 641467"/>
                <a:gd name="connsiteY2" fmla="*/ 174982 h 1039197"/>
                <a:gd name="connsiteX3" fmla="*/ 431313 w 641467"/>
                <a:gd name="connsiteY3" fmla="*/ 494792 h 1039197"/>
                <a:gd name="connsiteX4" fmla="*/ 641122 w 641467"/>
                <a:gd name="connsiteY4" fmla="*/ 764621 h 1039197"/>
                <a:gd name="connsiteX5" fmla="*/ 417542 w 641467"/>
                <a:gd name="connsiteY5" fmla="*/ 1039197 h 1039197"/>
                <a:gd name="connsiteX0" fmla="*/ 4206 w 641467"/>
                <a:gd name="connsiteY0" fmla="*/ 298093 h 1039197"/>
                <a:gd name="connsiteX1" fmla="*/ 315906 w 641467"/>
                <a:gd name="connsiteY1" fmla="*/ 1128 h 1039197"/>
                <a:gd name="connsiteX2" fmla="*/ 545909 w 641467"/>
                <a:gd name="connsiteY2" fmla="*/ 174982 h 1039197"/>
                <a:gd name="connsiteX3" fmla="*/ 431313 w 641467"/>
                <a:gd name="connsiteY3" fmla="*/ 494792 h 1039197"/>
                <a:gd name="connsiteX4" fmla="*/ 641122 w 641467"/>
                <a:gd name="connsiteY4" fmla="*/ 764621 h 1039197"/>
                <a:gd name="connsiteX5" fmla="*/ 417542 w 641467"/>
                <a:gd name="connsiteY5" fmla="*/ 1039197 h 1039197"/>
                <a:gd name="connsiteX0" fmla="*/ 4206 w 641467"/>
                <a:gd name="connsiteY0" fmla="*/ 298093 h 1039197"/>
                <a:gd name="connsiteX1" fmla="*/ 315906 w 641467"/>
                <a:gd name="connsiteY1" fmla="*/ 1128 h 1039197"/>
                <a:gd name="connsiteX2" fmla="*/ 545909 w 641467"/>
                <a:gd name="connsiteY2" fmla="*/ 174982 h 1039197"/>
                <a:gd name="connsiteX3" fmla="*/ 431313 w 641467"/>
                <a:gd name="connsiteY3" fmla="*/ 494792 h 1039197"/>
                <a:gd name="connsiteX4" fmla="*/ 641122 w 641467"/>
                <a:gd name="connsiteY4" fmla="*/ 764621 h 1039197"/>
                <a:gd name="connsiteX5" fmla="*/ 417542 w 641467"/>
                <a:gd name="connsiteY5" fmla="*/ 1039197 h 1039197"/>
                <a:gd name="connsiteX0" fmla="*/ 4206 w 641503"/>
                <a:gd name="connsiteY0" fmla="*/ 298093 h 1039197"/>
                <a:gd name="connsiteX1" fmla="*/ 315906 w 641503"/>
                <a:gd name="connsiteY1" fmla="*/ 1128 h 1039197"/>
                <a:gd name="connsiteX2" fmla="*/ 545909 w 641503"/>
                <a:gd name="connsiteY2" fmla="*/ 174982 h 1039197"/>
                <a:gd name="connsiteX3" fmla="*/ 431313 w 641503"/>
                <a:gd name="connsiteY3" fmla="*/ 494792 h 1039197"/>
                <a:gd name="connsiteX4" fmla="*/ 641122 w 641503"/>
                <a:gd name="connsiteY4" fmla="*/ 764621 h 1039197"/>
                <a:gd name="connsiteX5" fmla="*/ 417542 w 641503"/>
                <a:gd name="connsiteY5" fmla="*/ 1039197 h 1039197"/>
                <a:gd name="connsiteX0" fmla="*/ 4206 w 641503"/>
                <a:gd name="connsiteY0" fmla="*/ 298093 h 1039197"/>
                <a:gd name="connsiteX1" fmla="*/ 315906 w 641503"/>
                <a:gd name="connsiteY1" fmla="*/ 1128 h 1039197"/>
                <a:gd name="connsiteX2" fmla="*/ 545909 w 641503"/>
                <a:gd name="connsiteY2" fmla="*/ 174982 h 1039197"/>
                <a:gd name="connsiteX3" fmla="*/ 431313 w 641503"/>
                <a:gd name="connsiteY3" fmla="*/ 494792 h 1039197"/>
                <a:gd name="connsiteX4" fmla="*/ 641122 w 641503"/>
                <a:gd name="connsiteY4" fmla="*/ 764621 h 1039197"/>
                <a:gd name="connsiteX5" fmla="*/ 417542 w 641503"/>
                <a:gd name="connsiteY5" fmla="*/ 1039197 h 1039197"/>
                <a:gd name="connsiteX0" fmla="*/ 4206 w 641503"/>
                <a:gd name="connsiteY0" fmla="*/ 298093 h 1039197"/>
                <a:gd name="connsiteX1" fmla="*/ 315906 w 641503"/>
                <a:gd name="connsiteY1" fmla="*/ 1128 h 1039197"/>
                <a:gd name="connsiteX2" fmla="*/ 545909 w 641503"/>
                <a:gd name="connsiteY2" fmla="*/ 174982 h 1039197"/>
                <a:gd name="connsiteX3" fmla="*/ 431313 w 641503"/>
                <a:gd name="connsiteY3" fmla="*/ 494792 h 1039197"/>
                <a:gd name="connsiteX4" fmla="*/ 641122 w 641503"/>
                <a:gd name="connsiteY4" fmla="*/ 764621 h 1039197"/>
                <a:gd name="connsiteX5" fmla="*/ 399268 w 641503"/>
                <a:gd name="connsiteY5" fmla="*/ 1039197 h 1039197"/>
                <a:gd name="connsiteX0" fmla="*/ 4206 w 641503"/>
                <a:gd name="connsiteY0" fmla="*/ 298093 h 1039197"/>
                <a:gd name="connsiteX1" fmla="*/ 315906 w 641503"/>
                <a:gd name="connsiteY1" fmla="*/ 1128 h 1039197"/>
                <a:gd name="connsiteX2" fmla="*/ 545909 w 641503"/>
                <a:gd name="connsiteY2" fmla="*/ 174982 h 1039197"/>
                <a:gd name="connsiteX3" fmla="*/ 431313 w 641503"/>
                <a:gd name="connsiteY3" fmla="*/ 494792 h 1039197"/>
                <a:gd name="connsiteX4" fmla="*/ 641122 w 641503"/>
                <a:gd name="connsiteY4" fmla="*/ 764621 h 1039197"/>
                <a:gd name="connsiteX5" fmla="*/ 399268 w 641503"/>
                <a:gd name="connsiteY5" fmla="*/ 1039197 h 1039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1503" h="1039197">
                  <a:moveTo>
                    <a:pt x="4206" y="298093"/>
                  </a:moveTo>
                  <a:cubicBezTo>
                    <a:pt x="-31441" y="73328"/>
                    <a:pt x="167021" y="-10969"/>
                    <a:pt x="315906" y="1128"/>
                  </a:cubicBezTo>
                  <a:cubicBezTo>
                    <a:pt x="428380" y="8585"/>
                    <a:pt x="527080" y="95916"/>
                    <a:pt x="545909" y="174982"/>
                  </a:cubicBezTo>
                  <a:cubicBezTo>
                    <a:pt x="579319" y="262305"/>
                    <a:pt x="557648" y="418486"/>
                    <a:pt x="431313" y="494792"/>
                  </a:cubicBezTo>
                  <a:cubicBezTo>
                    <a:pt x="576532" y="548013"/>
                    <a:pt x="647384" y="650808"/>
                    <a:pt x="641122" y="764621"/>
                  </a:cubicBezTo>
                  <a:cubicBezTo>
                    <a:pt x="633615" y="919493"/>
                    <a:pt x="546235" y="1010014"/>
                    <a:pt x="399268" y="1039197"/>
                  </a:cubicBezTo>
                </a:path>
              </a:pathLst>
            </a:custGeom>
            <a:noFill/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자유형: 도형 13">
              <a:extLst>
                <a:ext uri="{FF2B5EF4-FFF2-40B4-BE49-F238E27FC236}">
                  <a16:creationId xmlns:a16="http://schemas.microsoft.com/office/drawing/2014/main" id="{EB5BC7BA-C50B-4428-A8D6-705724A19BF9}"/>
                </a:ext>
              </a:extLst>
            </p:cNvPr>
            <p:cNvSpPr/>
            <p:nvPr/>
          </p:nvSpPr>
          <p:spPr>
            <a:xfrm>
              <a:off x="6153240" y="3948272"/>
              <a:ext cx="785355" cy="780891"/>
            </a:xfrm>
            <a:custGeom>
              <a:avLst/>
              <a:gdLst>
                <a:gd name="connsiteX0" fmla="*/ 283295 w 970498"/>
                <a:gd name="connsiteY0" fmla="*/ 213173 h 925619"/>
                <a:gd name="connsiteX1" fmla="*/ 471224 w 970498"/>
                <a:gd name="connsiteY1" fmla="*/ 0 h 925619"/>
                <a:gd name="connsiteX2" fmla="*/ 611469 w 970498"/>
                <a:gd name="connsiteY2" fmla="*/ 311345 h 925619"/>
                <a:gd name="connsiteX3" fmla="*/ 970498 w 970498"/>
                <a:gd name="connsiteY3" fmla="*/ 535737 h 925619"/>
                <a:gd name="connsiteX4" fmla="*/ 538542 w 970498"/>
                <a:gd name="connsiteY4" fmla="*/ 925619 h 925619"/>
                <a:gd name="connsiteX5" fmla="*/ 0 w 970498"/>
                <a:gd name="connsiteY5" fmla="*/ 852692 h 925619"/>
                <a:gd name="connsiteX6" fmla="*/ 25244 w 970498"/>
                <a:gd name="connsiteY6" fmla="*/ 384272 h 925619"/>
                <a:gd name="connsiteX7" fmla="*/ 415126 w 970498"/>
                <a:gd name="connsiteY7" fmla="*/ 566591 h 925619"/>
                <a:gd name="connsiteX0" fmla="*/ 283295 w 970498"/>
                <a:gd name="connsiteY0" fmla="*/ 213173 h 925619"/>
                <a:gd name="connsiteX1" fmla="*/ 471224 w 970498"/>
                <a:gd name="connsiteY1" fmla="*/ 0 h 925619"/>
                <a:gd name="connsiteX2" fmla="*/ 611469 w 970498"/>
                <a:gd name="connsiteY2" fmla="*/ 311345 h 925619"/>
                <a:gd name="connsiteX3" fmla="*/ 970498 w 970498"/>
                <a:gd name="connsiteY3" fmla="*/ 535737 h 925619"/>
                <a:gd name="connsiteX4" fmla="*/ 538542 w 970498"/>
                <a:gd name="connsiteY4" fmla="*/ 925619 h 925619"/>
                <a:gd name="connsiteX5" fmla="*/ 0 w 970498"/>
                <a:gd name="connsiteY5" fmla="*/ 852692 h 925619"/>
                <a:gd name="connsiteX6" fmla="*/ 25244 w 970498"/>
                <a:gd name="connsiteY6" fmla="*/ 384272 h 925619"/>
                <a:gd name="connsiteX7" fmla="*/ 415126 w 970498"/>
                <a:gd name="connsiteY7" fmla="*/ 566591 h 925619"/>
                <a:gd name="connsiteX0" fmla="*/ 283295 w 970498"/>
                <a:gd name="connsiteY0" fmla="*/ 213173 h 925619"/>
                <a:gd name="connsiteX1" fmla="*/ 471224 w 970498"/>
                <a:gd name="connsiteY1" fmla="*/ 0 h 925619"/>
                <a:gd name="connsiteX2" fmla="*/ 611469 w 970498"/>
                <a:gd name="connsiteY2" fmla="*/ 311345 h 925619"/>
                <a:gd name="connsiteX3" fmla="*/ 970498 w 970498"/>
                <a:gd name="connsiteY3" fmla="*/ 535737 h 925619"/>
                <a:gd name="connsiteX4" fmla="*/ 538542 w 970498"/>
                <a:gd name="connsiteY4" fmla="*/ 925619 h 925619"/>
                <a:gd name="connsiteX5" fmla="*/ 0 w 970498"/>
                <a:gd name="connsiteY5" fmla="*/ 852692 h 925619"/>
                <a:gd name="connsiteX6" fmla="*/ 25244 w 970498"/>
                <a:gd name="connsiteY6" fmla="*/ 384272 h 925619"/>
                <a:gd name="connsiteX7" fmla="*/ 415126 w 970498"/>
                <a:gd name="connsiteY7" fmla="*/ 566591 h 925619"/>
                <a:gd name="connsiteX0" fmla="*/ 283295 w 970498"/>
                <a:gd name="connsiteY0" fmla="*/ 213173 h 925619"/>
                <a:gd name="connsiteX1" fmla="*/ 471224 w 970498"/>
                <a:gd name="connsiteY1" fmla="*/ 0 h 925619"/>
                <a:gd name="connsiteX2" fmla="*/ 611469 w 970498"/>
                <a:gd name="connsiteY2" fmla="*/ 311345 h 925619"/>
                <a:gd name="connsiteX3" fmla="*/ 970498 w 970498"/>
                <a:gd name="connsiteY3" fmla="*/ 535737 h 925619"/>
                <a:gd name="connsiteX4" fmla="*/ 538542 w 970498"/>
                <a:gd name="connsiteY4" fmla="*/ 925619 h 925619"/>
                <a:gd name="connsiteX5" fmla="*/ 0 w 970498"/>
                <a:gd name="connsiteY5" fmla="*/ 852692 h 925619"/>
                <a:gd name="connsiteX6" fmla="*/ 41769 w 970498"/>
                <a:gd name="connsiteY6" fmla="*/ 395289 h 925619"/>
                <a:gd name="connsiteX7" fmla="*/ 415126 w 970498"/>
                <a:gd name="connsiteY7" fmla="*/ 566591 h 925619"/>
                <a:gd name="connsiteX0" fmla="*/ 283295 w 970498"/>
                <a:gd name="connsiteY0" fmla="*/ 213173 h 925619"/>
                <a:gd name="connsiteX1" fmla="*/ 471224 w 970498"/>
                <a:gd name="connsiteY1" fmla="*/ 0 h 925619"/>
                <a:gd name="connsiteX2" fmla="*/ 611469 w 970498"/>
                <a:gd name="connsiteY2" fmla="*/ 311345 h 925619"/>
                <a:gd name="connsiteX3" fmla="*/ 970498 w 970498"/>
                <a:gd name="connsiteY3" fmla="*/ 535737 h 925619"/>
                <a:gd name="connsiteX4" fmla="*/ 538542 w 970498"/>
                <a:gd name="connsiteY4" fmla="*/ 925619 h 925619"/>
                <a:gd name="connsiteX5" fmla="*/ 0 w 970498"/>
                <a:gd name="connsiteY5" fmla="*/ 852692 h 925619"/>
                <a:gd name="connsiteX6" fmla="*/ 41769 w 970498"/>
                <a:gd name="connsiteY6" fmla="*/ 395289 h 925619"/>
                <a:gd name="connsiteX7" fmla="*/ 415126 w 970498"/>
                <a:gd name="connsiteY7" fmla="*/ 566591 h 925619"/>
                <a:gd name="connsiteX0" fmla="*/ 283295 w 970498"/>
                <a:gd name="connsiteY0" fmla="*/ 213173 h 925619"/>
                <a:gd name="connsiteX1" fmla="*/ 471224 w 970498"/>
                <a:gd name="connsiteY1" fmla="*/ 0 h 925619"/>
                <a:gd name="connsiteX2" fmla="*/ 611469 w 970498"/>
                <a:gd name="connsiteY2" fmla="*/ 311345 h 925619"/>
                <a:gd name="connsiteX3" fmla="*/ 970498 w 970498"/>
                <a:gd name="connsiteY3" fmla="*/ 535737 h 925619"/>
                <a:gd name="connsiteX4" fmla="*/ 538542 w 970498"/>
                <a:gd name="connsiteY4" fmla="*/ 925619 h 925619"/>
                <a:gd name="connsiteX5" fmla="*/ 0 w 970498"/>
                <a:gd name="connsiteY5" fmla="*/ 852692 h 925619"/>
                <a:gd name="connsiteX6" fmla="*/ 41769 w 970498"/>
                <a:gd name="connsiteY6" fmla="*/ 395289 h 925619"/>
                <a:gd name="connsiteX7" fmla="*/ 415126 w 970498"/>
                <a:gd name="connsiteY7" fmla="*/ 566591 h 925619"/>
                <a:gd name="connsiteX0" fmla="*/ 283295 w 970498"/>
                <a:gd name="connsiteY0" fmla="*/ 213173 h 925619"/>
                <a:gd name="connsiteX1" fmla="*/ 471224 w 970498"/>
                <a:gd name="connsiteY1" fmla="*/ 0 h 925619"/>
                <a:gd name="connsiteX2" fmla="*/ 611469 w 970498"/>
                <a:gd name="connsiteY2" fmla="*/ 311345 h 925619"/>
                <a:gd name="connsiteX3" fmla="*/ 970498 w 970498"/>
                <a:gd name="connsiteY3" fmla="*/ 535737 h 925619"/>
                <a:gd name="connsiteX4" fmla="*/ 538542 w 970498"/>
                <a:gd name="connsiteY4" fmla="*/ 925619 h 925619"/>
                <a:gd name="connsiteX5" fmla="*/ 0 w 970498"/>
                <a:gd name="connsiteY5" fmla="*/ 852692 h 925619"/>
                <a:gd name="connsiteX6" fmla="*/ 41769 w 970498"/>
                <a:gd name="connsiteY6" fmla="*/ 395289 h 925619"/>
                <a:gd name="connsiteX7" fmla="*/ 379321 w 970498"/>
                <a:gd name="connsiteY7" fmla="*/ 599641 h 925619"/>
                <a:gd name="connsiteX0" fmla="*/ 283295 w 970498"/>
                <a:gd name="connsiteY0" fmla="*/ 213173 h 925619"/>
                <a:gd name="connsiteX1" fmla="*/ 471224 w 970498"/>
                <a:gd name="connsiteY1" fmla="*/ 0 h 925619"/>
                <a:gd name="connsiteX2" fmla="*/ 611469 w 970498"/>
                <a:gd name="connsiteY2" fmla="*/ 311345 h 925619"/>
                <a:gd name="connsiteX3" fmla="*/ 970498 w 970498"/>
                <a:gd name="connsiteY3" fmla="*/ 535737 h 925619"/>
                <a:gd name="connsiteX4" fmla="*/ 538542 w 970498"/>
                <a:gd name="connsiteY4" fmla="*/ 925619 h 925619"/>
                <a:gd name="connsiteX5" fmla="*/ 0 w 970498"/>
                <a:gd name="connsiteY5" fmla="*/ 852692 h 925619"/>
                <a:gd name="connsiteX6" fmla="*/ 41769 w 970498"/>
                <a:gd name="connsiteY6" fmla="*/ 395289 h 925619"/>
                <a:gd name="connsiteX7" fmla="*/ 379321 w 970498"/>
                <a:gd name="connsiteY7" fmla="*/ 599641 h 925619"/>
                <a:gd name="connsiteX0" fmla="*/ 344345 w 1031548"/>
                <a:gd name="connsiteY0" fmla="*/ 213173 h 925619"/>
                <a:gd name="connsiteX1" fmla="*/ 532274 w 1031548"/>
                <a:gd name="connsiteY1" fmla="*/ 0 h 925619"/>
                <a:gd name="connsiteX2" fmla="*/ 672519 w 1031548"/>
                <a:gd name="connsiteY2" fmla="*/ 311345 h 925619"/>
                <a:gd name="connsiteX3" fmla="*/ 1031548 w 1031548"/>
                <a:gd name="connsiteY3" fmla="*/ 535737 h 925619"/>
                <a:gd name="connsiteX4" fmla="*/ 599592 w 1031548"/>
                <a:gd name="connsiteY4" fmla="*/ 925619 h 925619"/>
                <a:gd name="connsiteX5" fmla="*/ 61050 w 1031548"/>
                <a:gd name="connsiteY5" fmla="*/ 852692 h 925619"/>
                <a:gd name="connsiteX6" fmla="*/ 102819 w 1031548"/>
                <a:gd name="connsiteY6" fmla="*/ 395289 h 925619"/>
                <a:gd name="connsiteX7" fmla="*/ 440371 w 1031548"/>
                <a:gd name="connsiteY7" fmla="*/ 599641 h 925619"/>
                <a:gd name="connsiteX0" fmla="*/ 344345 w 1031548"/>
                <a:gd name="connsiteY0" fmla="*/ 213173 h 925619"/>
                <a:gd name="connsiteX1" fmla="*/ 532274 w 1031548"/>
                <a:gd name="connsiteY1" fmla="*/ 0 h 925619"/>
                <a:gd name="connsiteX2" fmla="*/ 672519 w 1031548"/>
                <a:gd name="connsiteY2" fmla="*/ 311345 h 925619"/>
                <a:gd name="connsiteX3" fmla="*/ 1031548 w 1031548"/>
                <a:gd name="connsiteY3" fmla="*/ 535737 h 925619"/>
                <a:gd name="connsiteX4" fmla="*/ 599592 w 1031548"/>
                <a:gd name="connsiteY4" fmla="*/ 925619 h 925619"/>
                <a:gd name="connsiteX5" fmla="*/ 61050 w 1031548"/>
                <a:gd name="connsiteY5" fmla="*/ 852692 h 925619"/>
                <a:gd name="connsiteX6" fmla="*/ 102819 w 1031548"/>
                <a:gd name="connsiteY6" fmla="*/ 395289 h 925619"/>
                <a:gd name="connsiteX7" fmla="*/ 440371 w 1031548"/>
                <a:gd name="connsiteY7" fmla="*/ 599641 h 925619"/>
                <a:gd name="connsiteX0" fmla="*/ 347877 w 1035080"/>
                <a:gd name="connsiteY0" fmla="*/ 213173 h 925619"/>
                <a:gd name="connsiteX1" fmla="*/ 535806 w 1035080"/>
                <a:gd name="connsiteY1" fmla="*/ 0 h 925619"/>
                <a:gd name="connsiteX2" fmla="*/ 676051 w 1035080"/>
                <a:gd name="connsiteY2" fmla="*/ 311345 h 925619"/>
                <a:gd name="connsiteX3" fmla="*/ 1035080 w 1035080"/>
                <a:gd name="connsiteY3" fmla="*/ 535737 h 925619"/>
                <a:gd name="connsiteX4" fmla="*/ 603124 w 1035080"/>
                <a:gd name="connsiteY4" fmla="*/ 925619 h 925619"/>
                <a:gd name="connsiteX5" fmla="*/ 53565 w 1035080"/>
                <a:gd name="connsiteY5" fmla="*/ 871971 h 925619"/>
                <a:gd name="connsiteX6" fmla="*/ 106351 w 1035080"/>
                <a:gd name="connsiteY6" fmla="*/ 395289 h 925619"/>
                <a:gd name="connsiteX7" fmla="*/ 443903 w 1035080"/>
                <a:gd name="connsiteY7" fmla="*/ 599641 h 925619"/>
                <a:gd name="connsiteX0" fmla="*/ 375671 w 1062874"/>
                <a:gd name="connsiteY0" fmla="*/ 213173 h 925619"/>
                <a:gd name="connsiteX1" fmla="*/ 563600 w 1062874"/>
                <a:gd name="connsiteY1" fmla="*/ 0 h 925619"/>
                <a:gd name="connsiteX2" fmla="*/ 703845 w 1062874"/>
                <a:gd name="connsiteY2" fmla="*/ 311345 h 925619"/>
                <a:gd name="connsiteX3" fmla="*/ 1062874 w 1062874"/>
                <a:gd name="connsiteY3" fmla="*/ 535737 h 925619"/>
                <a:gd name="connsiteX4" fmla="*/ 630918 w 1062874"/>
                <a:gd name="connsiteY4" fmla="*/ 925619 h 925619"/>
                <a:gd name="connsiteX5" fmla="*/ 81359 w 1062874"/>
                <a:gd name="connsiteY5" fmla="*/ 871971 h 925619"/>
                <a:gd name="connsiteX6" fmla="*/ 134145 w 1062874"/>
                <a:gd name="connsiteY6" fmla="*/ 395289 h 925619"/>
                <a:gd name="connsiteX7" fmla="*/ 471697 w 1062874"/>
                <a:gd name="connsiteY7" fmla="*/ 599641 h 925619"/>
                <a:gd name="connsiteX0" fmla="*/ 375671 w 1062874"/>
                <a:gd name="connsiteY0" fmla="*/ 213173 h 973239"/>
                <a:gd name="connsiteX1" fmla="*/ 563600 w 1062874"/>
                <a:gd name="connsiteY1" fmla="*/ 0 h 973239"/>
                <a:gd name="connsiteX2" fmla="*/ 703845 w 1062874"/>
                <a:gd name="connsiteY2" fmla="*/ 311345 h 973239"/>
                <a:gd name="connsiteX3" fmla="*/ 1062874 w 1062874"/>
                <a:gd name="connsiteY3" fmla="*/ 535737 h 973239"/>
                <a:gd name="connsiteX4" fmla="*/ 630918 w 1062874"/>
                <a:gd name="connsiteY4" fmla="*/ 925619 h 973239"/>
                <a:gd name="connsiteX5" fmla="*/ 81359 w 1062874"/>
                <a:gd name="connsiteY5" fmla="*/ 871971 h 973239"/>
                <a:gd name="connsiteX6" fmla="*/ 134145 w 1062874"/>
                <a:gd name="connsiteY6" fmla="*/ 395289 h 973239"/>
                <a:gd name="connsiteX7" fmla="*/ 471697 w 1062874"/>
                <a:gd name="connsiteY7" fmla="*/ 599641 h 973239"/>
                <a:gd name="connsiteX0" fmla="*/ 375671 w 1062874"/>
                <a:gd name="connsiteY0" fmla="*/ 213173 h 973239"/>
                <a:gd name="connsiteX1" fmla="*/ 563600 w 1062874"/>
                <a:gd name="connsiteY1" fmla="*/ 0 h 973239"/>
                <a:gd name="connsiteX2" fmla="*/ 703845 w 1062874"/>
                <a:gd name="connsiteY2" fmla="*/ 311345 h 973239"/>
                <a:gd name="connsiteX3" fmla="*/ 1062874 w 1062874"/>
                <a:gd name="connsiteY3" fmla="*/ 535737 h 973239"/>
                <a:gd name="connsiteX4" fmla="*/ 606130 w 1062874"/>
                <a:gd name="connsiteY4" fmla="*/ 925619 h 973239"/>
                <a:gd name="connsiteX5" fmla="*/ 81359 w 1062874"/>
                <a:gd name="connsiteY5" fmla="*/ 871971 h 973239"/>
                <a:gd name="connsiteX6" fmla="*/ 134145 w 1062874"/>
                <a:gd name="connsiteY6" fmla="*/ 395289 h 973239"/>
                <a:gd name="connsiteX7" fmla="*/ 471697 w 1062874"/>
                <a:gd name="connsiteY7" fmla="*/ 599641 h 973239"/>
                <a:gd name="connsiteX0" fmla="*/ 375671 w 1062874"/>
                <a:gd name="connsiteY0" fmla="*/ 213173 h 979036"/>
                <a:gd name="connsiteX1" fmla="*/ 563600 w 1062874"/>
                <a:gd name="connsiteY1" fmla="*/ 0 h 979036"/>
                <a:gd name="connsiteX2" fmla="*/ 703845 w 1062874"/>
                <a:gd name="connsiteY2" fmla="*/ 311345 h 979036"/>
                <a:gd name="connsiteX3" fmla="*/ 1062874 w 1062874"/>
                <a:gd name="connsiteY3" fmla="*/ 535737 h 979036"/>
                <a:gd name="connsiteX4" fmla="*/ 597867 w 1062874"/>
                <a:gd name="connsiteY4" fmla="*/ 942144 h 979036"/>
                <a:gd name="connsiteX5" fmla="*/ 81359 w 1062874"/>
                <a:gd name="connsiteY5" fmla="*/ 871971 h 979036"/>
                <a:gd name="connsiteX6" fmla="*/ 134145 w 1062874"/>
                <a:gd name="connsiteY6" fmla="*/ 395289 h 979036"/>
                <a:gd name="connsiteX7" fmla="*/ 471697 w 1062874"/>
                <a:gd name="connsiteY7" fmla="*/ 599641 h 979036"/>
                <a:gd name="connsiteX0" fmla="*/ 375671 w 1062874"/>
                <a:gd name="connsiteY0" fmla="*/ 213173 h 1049379"/>
                <a:gd name="connsiteX1" fmla="*/ 563600 w 1062874"/>
                <a:gd name="connsiteY1" fmla="*/ 0 h 1049379"/>
                <a:gd name="connsiteX2" fmla="*/ 703845 w 1062874"/>
                <a:gd name="connsiteY2" fmla="*/ 311345 h 1049379"/>
                <a:gd name="connsiteX3" fmla="*/ 1062874 w 1062874"/>
                <a:gd name="connsiteY3" fmla="*/ 535737 h 1049379"/>
                <a:gd name="connsiteX4" fmla="*/ 597867 w 1062874"/>
                <a:gd name="connsiteY4" fmla="*/ 942144 h 1049379"/>
                <a:gd name="connsiteX5" fmla="*/ 81359 w 1062874"/>
                <a:gd name="connsiteY5" fmla="*/ 871971 h 1049379"/>
                <a:gd name="connsiteX6" fmla="*/ 134145 w 1062874"/>
                <a:gd name="connsiteY6" fmla="*/ 395289 h 1049379"/>
                <a:gd name="connsiteX7" fmla="*/ 471697 w 1062874"/>
                <a:gd name="connsiteY7" fmla="*/ 599641 h 1049379"/>
                <a:gd name="connsiteX0" fmla="*/ 375671 w 1062874"/>
                <a:gd name="connsiteY0" fmla="*/ 213173 h 1049379"/>
                <a:gd name="connsiteX1" fmla="*/ 563600 w 1062874"/>
                <a:gd name="connsiteY1" fmla="*/ 0 h 1049379"/>
                <a:gd name="connsiteX2" fmla="*/ 703845 w 1062874"/>
                <a:gd name="connsiteY2" fmla="*/ 311345 h 1049379"/>
                <a:gd name="connsiteX3" fmla="*/ 1062874 w 1062874"/>
                <a:gd name="connsiteY3" fmla="*/ 535737 h 1049379"/>
                <a:gd name="connsiteX4" fmla="*/ 597867 w 1062874"/>
                <a:gd name="connsiteY4" fmla="*/ 942144 h 1049379"/>
                <a:gd name="connsiteX5" fmla="*/ 81359 w 1062874"/>
                <a:gd name="connsiteY5" fmla="*/ 871971 h 1049379"/>
                <a:gd name="connsiteX6" fmla="*/ 134145 w 1062874"/>
                <a:gd name="connsiteY6" fmla="*/ 395289 h 1049379"/>
                <a:gd name="connsiteX7" fmla="*/ 471697 w 1062874"/>
                <a:gd name="connsiteY7" fmla="*/ 599641 h 1049379"/>
                <a:gd name="connsiteX0" fmla="*/ 375671 w 1062874"/>
                <a:gd name="connsiteY0" fmla="*/ 213173 h 1049379"/>
                <a:gd name="connsiteX1" fmla="*/ 563600 w 1062874"/>
                <a:gd name="connsiteY1" fmla="*/ 0 h 1049379"/>
                <a:gd name="connsiteX2" fmla="*/ 703845 w 1062874"/>
                <a:gd name="connsiteY2" fmla="*/ 311345 h 1049379"/>
                <a:gd name="connsiteX3" fmla="*/ 1062874 w 1062874"/>
                <a:gd name="connsiteY3" fmla="*/ 535737 h 1049379"/>
                <a:gd name="connsiteX4" fmla="*/ 597867 w 1062874"/>
                <a:gd name="connsiteY4" fmla="*/ 942144 h 1049379"/>
                <a:gd name="connsiteX5" fmla="*/ 81359 w 1062874"/>
                <a:gd name="connsiteY5" fmla="*/ 871971 h 1049379"/>
                <a:gd name="connsiteX6" fmla="*/ 134145 w 1062874"/>
                <a:gd name="connsiteY6" fmla="*/ 395289 h 1049379"/>
                <a:gd name="connsiteX7" fmla="*/ 471697 w 1062874"/>
                <a:gd name="connsiteY7" fmla="*/ 599641 h 1049379"/>
                <a:gd name="connsiteX0" fmla="*/ 375671 w 1062874"/>
                <a:gd name="connsiteY0" fmla="*/ 213173 h 1033999"/>
                <a:gd name="connsiteX1" fmla="*/ 563600 w 1062874"/>
                <a:gd name="connsiteY1" fmla="*/ 0 h 1033999"/>
                <a:gd name="connsiteX2" fmla="*/ 703845 w 1062874"/>
                <a:gd name="connsiteY2" fmla="*/ 311345 h 1033999"/>
                <a:gd name="connsiteX3" fmla="*/ 1062874 w 1062874"/>
                <a:gd name="connsiteY3" fmla="*/ 535737 h 1033999"/>
                <a:gd name="connsiteX4" fmla="*/ 597867 w 1062874"/>
                <a:gd name="connsiteY4" fmla="*/ 942144 h 1033999"/>
                <a:gd name="connsiteX5" fmla="*/ 81359 w 1062874"/>
                <a:gd name="connsiteY5" fmla="*/ 871971 h 1033999"/>
                <a:gd name="connsiteX6" fmla="*/ 134145 w 1062874"/>
                <a:gd name="connsiteY6" fmla="*/ 395289 h 1033999"/>
                <a:gd name="connsiteX7" fmla="*/ 471697 w 1062874"/>
                <a:gd name="connsiteY7" fmla="*/ 599641 h 1033999"/>
                <a:gd name="connsiteX0" fmla="*/ 363975 w 1051178"/>
                <a:gd name="connsiteY0" fmla="*/ 213173 h 1033999"/>
                <a:gd name="connsiteX1" fmla="*/ 551904 w 1051178"/>
                <a:gd name="connsiteY1" fmla="*/ 0 h 1033999"/>
                <a:gd name="connsiteX2" fmla="*/ 692149 w 1051178"/>
                <a:gd name="connsiteY2" fmla="*/ 311345 h 1033999"/>
                <a:gd name="connsiteX3" fmla="*/ 1051178 w 1051178"/>
                <a:gd name="connsiteY3" fmla="*/ 535737 h 1033999"/>
                <a:gd name="connsiteX4" fmla="*/ 586171 w 1051178"/>
                <a:gd name="connsiteY4" fmla="*/ 942144 h 1033999"/>
                <a:gd name="connsiteX5" fmla="*/ 69663 w 1051178"/>
                <a:gd name="connsiteY5" fmla="*/ 871971 h 1033999"/>
                <a:gd name="connsiteX6" fmla="*/ 122449 w 1051178"/>
                <a:gd name="connsiteY6" fmla="*/ 395289 h 1033999"/>
                <a:gd name="connsiteX7" fmla="*/ 460001 w 1051178"/>
                <a:gd name="connsiteY7" fmla="*/ 599641 h 1033999"/>
                <a:gd name="connsiteX0" fmla="*/ 363975 w 1051178"/>
                <a:gd name="connsiteY0" fmla="*/ 213173 h 1030327"/>
                <a:gd name="connsiteX1" fmla="*/ 551904 w 1051178"/>
                <a:gd name="connsiteY1" fmla="*/ 0 h 1030327"/>
                <a:gd name="connsiteX2" fmla="*/ 692149 w 1051178"/>
                <a:gd name="connsiteY2" fmla="*/ 311345 h 1030327"/>
                <a:gd name="connsiteX3" fmla="*/ 1051178 w 1051178"/>
                <a:gd name="connsiteY3" fmla="*/ 535737 h 1030327"/>
                <a:gd name="connsiteX4" fmla="*/ 613713 w 1051178"/>
                <a:gd name="connsiteY4" fmla="*/ 936636 h 1030327"/>
                <a:gd name="connsiteX5" fmla="*/ 69663 w 1051178"/>
                <a:gd name="connsiteY5" fmla="*/ 871971 h 1030327"/>
                <a:gd name="connsiteX6" fmla="*/ 122449 w 1051178"/>
                <a:gd name="connsiteY6" fmla="*/ 395289 h 1030327"/>
                <a:gd name="connsiteX7" fmla="*/ 460001 w 1051178"/>
                <a:gd name="connsiteY7" fmla="*/ 599641 h 1030327"/>
                <a:gd name="connsiteX0" fmla="*/ 363975 w 1051178"/>
                <a:gd name="connsiteY0" fmla="*/ 213173 h 1030327"/>
                <a:gd name="connsiteX1" fmla="*/ 551904 w 1051178"/>
                <a:gd name="connsiteY1" fmla="*/ 0 h 1030327"/>
                <a:gd name="connsiteX2" fmla="*/ 692149 w 1051178"/>
                <a:gd name="connsiteY2" fmla="*/ 311345 h 1030327"/>
                <a:gd name="connsiteX3" fmla="*/ 1051178 w 1051178"/>
                <a:gd name="connsiteY3" fmla="*/ 535737 h 1030327"/>
                <a:gd name="connsiteX4" fmla="*/ 613713 w 1051178"/>
                <a:gd name="connsiteY4" fmla="*/ 936636 h 1030327"/>
                <a:gd name="connsiteX5" fmla="*/ 69663 w 1051178"/>
                <a:gd name="connsiteY5" fmla="*/ 871971 h 1030327"/>
                <a:gd name="connsiteX6" fmla="*/ 122449 w 1051178"/>
                <a:gd name="connsiteY6" fmla="*/ 395289 h 1030327"/>
                <a:gd name="connsiteX7" fmla="*/ 460001 w 1051178"/>
                <a:gd name="connsiteY7" fmla="*/ 599641 h 1030327"/>
                <a:gd name="connsiteX0" fmla="*/ 363975 w 1034653"/>
                <a:gd name="connsiteY0" fmla="*/ 213173 h 1030327"/>
                <a:gd name="connsiteX1" fmla="*/ 551904 w 1034653"/>
                <a:gd name="connsiteY1" fmla="*/ 0 h 1030327"/>
                <a:gd name="connsiteX2" fmla="*/ 692149 w 1034653"/>
                <a:gd name="connsiteY2" fmla="*/ 311345 h 1030327"/>
                <a:gd name="connsiteX3" fmla="*/ 1034653 w 1034653"/>
                <a:gd name="connsiteY3" fmla="*/ 538491 h 1030327"/>
                <a:gd name="connsiteX4" fmla="*/ 613713 w 1034653"/>
                <a:gd name="connsiteY4" fmla="*/ 936636 h 1030327"/>
                <a:gd name="connsiteX5" fmla="*/ 69663 w 1034653"/>
                <a:gd name="connsiteY5" fmla="*/ 871971 h 1030327"/>
                <a:gd name="connsiteX6" fmla="*/ 122449 w 1034653"/>
                <a:gd name="connsiteY6" fmla="*/ 395289 h 1030327"/>
                <a:gd name="connsiteX7" fmla="*/ 460001 w 1034653"/>
                <a:gd name="connsiteY7" fmla="*/ 599641 h 1030327"/>
                <a:gd name="connsiteX0" fmla="*/ 363975 w 1037690"/>
                <a:gd name="connsiteY0" fmla="*/ 213173 h 1030327"/>
                <a:gd name="connsiteX1" fmla="*/ 551904 w 1037690"/>
                <a:gd name="connsiteY1" fmla="*/ 0 h 1030327"/>
                <a:gd name="connsiteX2" fmla="*/ 692149 w 1037690"/>
                <a:gd name="connsiteY2" fmla="*/ 311345 h 1030327"/>
                <a:gd name="connsiteX3" fmla="*/ 1034653 w 1037690"/>
                <a:gd name="connsiteY3" fmla="*/ 538491 h 1030327"/>
                <a:gd name="connsiteX4" fmla="*/ 613713 w 1037690"/>
                <a:gd name="connsiteY4" fmla="*/ 936636 h 1030327"/>
                <a:gd name="connsiteX5" fmla="*/ 69663 w 1037690"/>
                <a:gd name="connsiteY5" fmla="*/ 871971 h 1030327"/>
                <a:gd name="connsiteX6" fmla="*/ 122449 w 1037690"/>
                <a:gd name="connsiteY6" fmla="*/ 395289 h 1030327"/>
                <a:gd name="connsiteX7" fmla="*/ 460001 w 1037690"/>
                <a:gd name="connsiteY7" fmla="*/ 599641 h 1030327"/>
                <a:gd name="connsiteX0" fmla="*/ 363975 w 1037917"/>
                <a:gd name="connsiteY0" fmla="*/ 213173 h 1030327"/>
                <a:gd name="connsiteX1" fmla="*/ 551904 w 1037917"/>
                <a:gd name="connsiteY1" fmla="*/ 0 h 1030327"/>
                <a:gd name="connsiteX2" fmla="*/ 692149 w 1037917"/>
                <a:gd name="connsiteY2" fmla="*/ 311345 h 1030327"/>
                <a:gd name="connsiteX3" fmla="*/ 1034653 w 1037917"/>
                <a:gd name="connsiteY3" fmla="*/ 538491 h 1030327"/>
                <a:gd name="connsiteX4" fmla="*/ 613713 w 1037917"/>
                <a:gd name="connsiteY4" fmla="*/ 936636 h 1030327"/>
                <a:gd name="connsiteX5" fmla="*/ 69663 w 1037917"/>
                <a:gd name="connsiteY5" fmla="*/ 871971 h 1030327"/>
                <a:gd name="connsiteX6" fmla="*/ 122449 w 1037917"/>
                <a:gd name="connsiteY6" fmla="*/ 395289 h 1030327"/>
                <a:gd name="connsiteX7" fmla="*/ 460001 w 1037917"/>
                <a:gd name="connsiteY7" fmla="*/ 599641 h 1030327"/>
                <a:gd name="connsiteX0" fmla="*/ 363975 w 1046257"/>
                <a:gd name="connsiteY0" fmla="*/ 213173 h 1030327"/>
                <a:gd name="connsiteX1" fmla="*/ 551904 w 1046257"/>
                <a:gd name="connsiteY1" fmla="*/ 0 h 1030327"/>
                <a:gd name="connsiteX2" fmla="*/ 692149 w 1046257"/>
                <a:gd name="connsiteY2" fmla="*/ 311345 h 1030327"/>
                <a:gd name="connsiteX3" fmla="*/ 1034653 w 1046257"/>
                <a:gd name="connsiteY3" fmla="*/ 538491 h 1030327"/>
                <a:gd name="connsiteX4" fmla="*/ 613713 w 1046257"/>
                <a:gd name="connsiteY4" fmla="*/ 936636 h 1030327"/>
                <a:gd name="connsiteX5" fmla="*/ 69663 w 1046257"/>
                <a:gd name="connsiteY5" fmla="*/ 871971 h 1030327"/>
                <a:gd name="connsiteX6" fmla="*/ 122449 w 1046257"/>
                <a:gd name="connsiteY6" fmla="*/ 395289 h 1030327"/>
                <a:gd name="connsiteX7" fmla="*/ 460001 w 1046257"/>
                <a:gd name="connsiteY7" fmla="*/ 599641 h 1030327"/>
                <a:gd name="connsiteX0" fmla="*/ 363975 w 1046257"/>
                <a:gd name="connsiteY0" fmla="*/ 213173 h 1030327"/>
                <a:gd name="connsiteX1" fmla="*/ 551904 w 1046257"/>
                <a:gd name="connsiteY1" fmla="*/ 0 h 1030327"/>
                <a:gd name="connsiteX2" fmla="*/ 692149 w 1046257"/>
                <a:gd name="connsiteY2" fmla="*/ 311345 h 1030327"/>
                <a:gd name="connsiteX3" fmla="*/ 1034653 w 1046257"/>
                <a:gd name="connsiteY3" fmla="*/ 538491 h 1030327"/>
                <a:gd name="connsiteX4" fmla="*/ 613713 w 1046257"/>
                <a:gd name="connsiteY4" fmla="*/ 936636 h 1030327"/>
                <a:gd name="connsiteX5" fmla="*/ 69663 w 1046257"/>
                <a:gd name="connsiteY5" fmla="*/ 871971 h 1030327"/>
                <a:gd name="connsiteX6" fmla="*/ 122449 w 1046257"/>
                <a:gd name="connsiteY6" fmla="*/ 395289 h 1030327"/>
                <a:gd name="connsiteX7" fmla="*/ 460001 w 1046257"/>
                <a:gd name="connsiteY7" fmla="*/ 599641 h 1030327"/>
                <a:gd name="connsiteX0" fmla="*/ 363975 w 1041370"/>
                <a:gd name="connsiteY0" fmla="*/ 213173 h 1030327"/>
                <a:gd name="connsiteX1" fmla="*/ 551904 w 1041370"/>
                <a:gd name="connsiteY1" fmla="*/ 0 h 1030327"/>
                <a:gd name="connsiteX2" fmla="*/ 692149 w 1041370"/>
                <a:gd name="connsiteY2" fmla="*/ 311345 h 1030327"/>
                <a:gd name="connsiteX3" fmla="*/ 1034653 w 1041370"/>
                <a:gd name="connsiteY3" fmla="*/ 538491 h 1030327"/>
                <a:gd name="connsiteX4" fmla="*/ 613713 w 1041370"/>
                <a:gd name="connsiteY4" fmla="*/ 936636 h 1030327"/>
                <a:gd name="connsiteX5" fmla="*/ 69663 w 1041370"/>
                <a:gd name="connsiteY5" fmla="*/ 871971 h 1030327"/>
                <a:gd name="connsiteX6" fmla="*/ 122449 w 1041370"/>
                <a:gd name="connsiteY6" fmla="*/ 395289 h 1030327"/>
                <a:gd name="connsiteX7" fmla="*/ 460001 w 1041370"/>
                <a:gd name="connsiteY7" fmla="*/ 599641 h 1030327"/>
                <a:gd name="connsiteX0" fmla="*/ 363975 w 1041370"/>
                <a:gd name="connsiteY0" fmla="*/ 213173 h 1030327"/>
                <a:gd name="connsiteX1" fmla="*/ 551904 w 1041370"/>
                <a:gd name="connsiteY1" fmla="*/ 0 h 1030327"/>
                <a:gd name="connsiteX2" fmla="*/ 692149 w 1041370"/>
                <a:gd name="connsiteY2" fmla="*/ 311345 h 1030327"/>
                <a:gd name="connsiteX3" fmla="*/ 1034653 w 1041370"/>
                <a:gd name="connsiteY3" fmla="*/ 538491 h 1030327"/>
                <a:gd name="connsiteX4" fmla="*/ 613713 w 1041370"/>
                <a:gd name="connsiteY4" fmla="*/ 936636 h 1030327"/>
                <a:gd name="connsiteX5" fmla="*/ 69663 w 1041370"/>
                <a:gd name="connsiteY5" fmla="*/ 871971 h 1030327"/>
                <a:gd name="connsiteX6" fmla="*/ 122449 w 1041370"/>
                <a:gd name="connsiteY6" fmla="*/ 395289 h 1030327"/>
                <a:gd name="connsiteX7" fmla="*/ 460001 w 1041370"/>
                <a:gd name="connsiteY7" fmla="*/ 599641 h 1030327"/>
                <a:gd name="connsiteX0" fmla="*/ 363975 w 1041370"/>
                <a:gd name="connsiteY0" fmla="*/ 213173 h 1030327"/>
                <a:gd name="connsiteX1" fmla="*/ 551904 w 1041370"/>
                <a:gd name="connsiteY1" fmla="*/ 0 h 1030327"/>
                <a:gd name="connsiteX2" fmla="*/ 672870 w 1041370"/>
                <a:gd name="connsiteY2" fmla="*/ 311345 h 1030327"/>
                <a:gd name="connsiteX3" fmla="*/ 1034653 w 1041370"/>
                <a:gd name="connsiteY3" fmla="*/ 538491 h 1030327"/>
                <a:gd name="connsiteX4" fmla="*/ 613713 w 1041370"/>
                <a:gd name="connsiteY4" fmla="*/ 936636 h 1030327"/>
                <a:gd name="connsiteX5" fmla="*/ 69663 w 1041370"/>
                <a:gd name="connsiteY5" fmla="*/ 871971 h 1030327"/>
                <a:gd name="connsiteX6" fmla="*/ 122449 w 1041370"/>
                <a:gd name="connsiteY6" fmla="*/ 395289 h 1030327"/>
                <a:gd name="connsiteX7" fmla="*/ 460001 w 1041370"/>
                <a:gd name="connsiteY7" fmla="*/ 599641 h 1030327"/>
                <a:gd name="connsiteX0" fmla="*/ 363975 w 1041370"/>
                <a:gd name="connsiteY0" fmla="*/ 213173 h 1030327"/>
                <a:gd name="connsiteX1" fmla="*/ 551904 w 1041370"/>
                <a:gd name="connsiteY1" fmla="*/ 0 h 1030327"/>
                <a:gd name="connsiteX2" fmla="*/ 672870 w 1041370"/>
                <a:gd name="connsiteY2" fmla="*/ 311345 h 1030327"/>
                <a:gd name="connsiteX3" fmla="*/ 1034653 w 1041370"/>
                <a:gd name="connsiteY3" fmla="*/ 538491 h 1030327"/>
                <a:gd name="connsiteX4" fmla="*/ 613713 w 1041370"/>
                <a:gd name="connsiteY4" fmla="*/ 936636 h 1030327"/>
                <a:gd name="connsiteX5" fmla="*/ 69663 w 1041370"/>
                <a:gd name="connsiteY5" fmla="*/ 871971 h 1030327"/>
                <a:gd name="connsiteX6" fmla="*/ 122449 w 1041370"/>
                <a:gd name="connsiteY6" fmla="*/ 395289 h 1030327"/>
                <a:gd name="connsiteX7" fmla="*/ 460001 w 1041370"/>
                <a:gd name="connsiteY7" fmla="*/ 599641 h 1030327"/>
                <a:gd name="connsiteX0" fmla="*/ 363975 w 1041370"/>
                <a:gd name="connsiteY0" fmla="*/ 213173 h 1030327"/>
                <a:gd name="connsiteX1" fmla="*/ 551904 w 1041370"/>
                <a:gd name="connsiteY1" fmla="*/ 0 h 1030327"/>
                <a:gd name="connsiteX2" fmla="*/ 672870 w 1041370"/>
                <a:gd name="connsiteY2" fmla="*/ 311345 h 1030327"/>
                <a:gd name="connsiteX3" fmla="*/ 1034653 w 1041370"/>
                <a:gd name="connsiteY3" fmla="*/ 538491 h 1030327"/>
                <a:gd name="connsiteX4" fmla="*/ 613713 w 1041370"/>
                <a:gd name="connsiteY4" fmla="*/ 936636 h 1030327"/>
                <a:gd name="connsiteX5" fmla="*/ 69663 w 1041370"/>
                <a:gd name="connsiteY5" fmla="*/ 871971 h 1030327"/>
                <a:gd name="connsiteX6" fmla="*/ 122449 w 1041370"/>
                <a:gd name="connsiteY6" fmla="*/ 395289 h 1030327"/>
                <a:gd name="connsiteX7" fmla="*/ 460001 w 1041370"/>
                <a:gd name="connsiteY7" fmla="*/ 599641 h 1030327"/>
                <a:gd name="connsiteX0" fmla="*/ 363975 w 1041370"/>
                <a:gd name="connsiteY0" fmla="*/ 213173 h 1030327"/>
                <a:gd name="connsiteX1" fmla="*/ 551904 w 1041370"/>
                <a:gd name="connsiteY1" fmla="*/ 0 h 1030327"/>
                <a:gd name="connsiteX2" fmla="*/ 672870 w 1041370"/>
                <a:gd name="connsiteY2" fmla="*/ 311345 h 1030327"/>
                <a:gd name="connsiteX3" fmla="*/ 1034653 w 1041370"/>
                <a:gd name="connsiteY3" fmla="*/ 538491 h 1030327"/>
                <a:gd name="connsiteX4" fmla="*/ 613713 w 1041370"/>
                <a:gd name="connsiteY4" fmla="*/ 936636 h 1030327"/>
                <a:gd name="connsiteX5" fmla="*/ 69663 w 1041370"/>
                <a:gd name="connsiteY5" fmla="*/ 871971 h 1030327"/>
                <a:gd name="connsiteX6" fmla="*/ 122449 w 1041370"/>
                <a:gd name="connsiteY6" fmla="*/ 395289 h 1030327"/>
                <a:gd name="connsiteX7" fmla="*/ 460001 w 1041370"/>
                <a:gd name="connsiteY7" fmla="*/ 599641 h 1030327"/>
                <a:gd name="connsiteX0" fmla="*/ 363975 w 1041370"/>
                <a:gd name="connsiteY0" fmla="*/ 213173 h 1030327"/>
                <a:gd name="connsiteX1" fmla="*/ 551904 w 1041370"/>
                <a:gd name="connsiteY1" fmla="*/ 0 h 1030327"/>
                <a:gd name="connsiteX2" fmla="*/ 675624 w 1041370"/>
                <a:gd name="connsiteY2" fmla="*/ 300328 h 1030327"/>
                <a:gd name="connsiteX3" fmla="*/ 1034653 w 1041370"/>
                <a:gd name="connsiteY3" fmla="*/ 538491 h 1030327"/>
                <a:gd name="connsiteX4" fmla="*/ 613713 w 1041370"/>
                <a:gd name="connsiteY4" fmla="*/ 936636 h 1030327"/>
                <a:gd name="connsiteX5" fmla="*/ 69663 w 1041370"/>
                <a:gd name="connsiteY5" fmla="*/ 871971 h 1030327"/>
                <a:gd name="connsiteX6" fmla="*/ 122449 w 1041370"/>
                <a:gd name="connsiteY6" fmla="*/ 395289 h 1030327"/>
                <a:gd name="connsiteX7" fmla="*/ 460001 w 1041370"/>
                <a:gd name="connsiteY7" fmla="*/ 599641 h 1030327"/>
                <a:gd name="connsiteX0" fmla="*/ 363975 w 1041370"/>
                <a:gd name="connsiteY0" fmla="*/ 213173 h 1030327"/>
                <a:gd name="connsiteX1" fmla="*/ 551904 w 1041370"/>
                <a:gd name="connsiteY1" fmla="*/ 0 h 1030327"/>
                <a:gd name="connsiteX2" fmla="*/ 675624 w 1041370"/>
                <a:gd name="connsiteY2" fmla="*/ 300328 h 1030327"/>
                <a:gd name="connsiteX3" fmla="*/ 1034653 w 1041370"/>
                <a:gd name="connsiteY3" fmla="*/ 538491 h 1030327"/>
                <a:gd name="connsiteX4" fmla="*/ 613713 w 1041370"/>
                <a:gd name="connsiteY4" fmla="*/ 936636 h 1030327"/>
                <a:gd name="connsiteX5" fmla="*/ 69663 w 1041370"/>
                <a:gd name="connsiteY5" fmla="*/ 871971 h 1030327"/>
                <a:gd name="connsiteX6" fmla="*/ 122449 w 1041370"/>
                <a:gd name="connsiteY6" fmla="*/ 395289 h 1030327"/>
                <a:gd name="connsiteX7" fmla="*/ 460001 w 1041370"/>
                <a:gd name="connsiteY7" fmla="*/ 599641 h 1030327"/>
                <a:gd name="connsiteX0" fmla="*/ 363975 w 1041370"/>
                <a:gd name="connsiteY0" fmla="*/ 213173 h 1030327"/>
                <a:gd name="connsiteX1" fmla="*/ 551904 w 1041370"/>
                <a:gd name="connsiteY1" fmla="*/ 0 h 1030327"/>
                <a:gd name="connsiteX2" fmla="*/ 675624 w 1041370"/>
                <a:gd name="connsiteY2" fmla="*/ 300328 h 1030327"/>
                <a:gd name="connsiteX3" fmla="*/ 1034653 w 1041370"/>
                <a:gd name="connsiteY3" fmla="*/ 538491 h 1030327"/>
                <a:gd name="connsiteX4" fmla="*/ 613713 w 1041370"/>
                <a:gd name="connsiteY4" fmla="*/ 936636 h 1030327"/>
                <a:gd name="connsiteX5" fmla="*/ 69663 w 1041370"/>
                <a:gd name="connsiteY5" fmla="*/ 871971 h 1030327"/>
                <a:gd name="connsiteX6" fmla="*/ 122449 w 1041370"/>
                <a:gd name="connsiteY6" fmla="*/ 395289 h 1030327"/>
                <a:gd name="connsiteX7" fmla="*/ 460001 w 1041370"/>
                <a:gd name="connsiteY7" fmla="*/ 599641 h 1030327"/>
                <a:gd name="connsiteX0" fmla="*/ 363975 w 1041370"/>
                <a:gd name="connsiteY0" fmla="*/ 213173 h 1030327"/>
                <a:gd name="connsiteX1" fmla="*/ 551904 w 1041370"/>
                <a:gd name="connsiteY1" fmla="*/ 0 h 1030327"/>
                <a:gd name="connsiteX2" fmla="*/ 675624 w 1041370"/>
                <a:gd name="connsiteY2" fmla="*/ 300328 h 1030327"/>
                <a:gd name="connsiteX3" fmla="*/ 1034653 w 1041370"/>
                <a:gd name="connsiteY3" fmla="*/ 538491 h 1030327"/>
                <a:gd name="connsiteX4" fmla="*/ 613713 w 1041370"/>
                <a:gd name="connsiteY4" fmla="*/ 936636 h 1030327"/>
                <a:gd name="connsiteX5" fmla="*/ 69663 w 1041370"/>
                <a:gd name="connsiteY5" fmla="*/ 871971 h 1030327"/>
                <a:gd name="connsiteX6" fmla="*/ 122449 w 1041370"/>
                <a:gd name="connsiteY6" fmla="*/ 395289 h 1030327"/>
                <a:gd name="connsiteX7" fmla="*/ 460001 w 1041370"/>
                <a:gd name="connsiteY7" fmla="*/ 599641 h 1030327"/>
                <a:gd name="connsiteX0" fmla="*/ 363975 w 1041370"/>
                <a:gd name="connsiteY0" fmla="*/ 213830 h 1030984"/>
                <a:gd name="connsiteX1" fmla="*/ 551904 w 1041370"/>
                <a:gd name="connsiteY1" fmla="*/ 657 h 1030984"/>
                <a:gd name="connsiteX2" fmla="*/ 675624 w 1041370"/>
                <a:gd name="connsiteY2" fmla="*/ 300985 h 1030984"/>
                <a:gd name="connsiteX3" fmla="*/ 1034653 w 1041370"/>
                <a:gd name="connsiteY3" fmla="*/ 539148 h 1030984"/>
                <a:gd name="connsiteX4" fmla="*/ 613713 w 1041370"/>
                <a:gd name="connsiteY4" fmla="*/ 937293 h 1030984"/>
                <a:gd name="connsiteX5" fmla="*/ 69663 w 1041370"/>
                <a:gd name="connsiteY5" fmla="*/ 872628 h 1030984"/>
                <a:gd name="connsiteX6" fmla="*/ 122449 w 1041370"/>
                <a:gd name="connsiteY6" fmla="*/ 395946 h 1030984"/>
                <a:gd name="connsiteX7" fmla="*/ 460001 w 1041370"/>
                <a:gd name="connsiteY7" fmla="*/ 600298 h 1030984"/>
                <a:gd name="connsiteX0" fmla="*/ 363975 w 1041370"/>
                <a:gd name="connsiteY0" fmla="*/ 213830 h 1030984"/>
                <a:gd name="connsiteX1" fmla="*/ 551904 w 1041370"/>
                <a:gd name="connsiteY1" fmla="*/ 657 h 1030984"/>
                <a:gd name="connsiteX2" fmla="*/ 675624 w 1041370"/>
                <a:gd name="connsiteY2" fmla="*/ 300985 h 1030984"/>
                <a:gd name="connsiteX3" fmla="*/ 1034653 w 1041370"/>
                <a:gd name="connsiteY3" fmla="*/ 539148 h 1030984"/>
                <a:gd name="connsiteX4" fmla="*/ 613713 w 1041370"/>
                <a:gd name="connsiteY4" fmla="*/ 937293 h 1030984"/>
                <a:gd name="connsiteX5" fmla="*/ 69663 w 1041370"/>
                <a:gd name="connsiteY5" fmla="*/ 872628 h 1030984"/>
                <a:gd name="connsiteX6" fmla="*/ 122449 w 1041370"/>
                <a:gd name="connsiteY6" fmla="*/ 395946 h 1030984"/>
                <a:gd name="connsiteX7" fmla="*/ 460001 w 1041370"/>
                <a:gd name="connsiteY7" fmla="*/ 600298 h 1030984"/>
                <a:gd name="connsiteX0" fmla="*/ 363975 w 1041370"/>
                <a:gd name="connsiteY0" fmla="*/ 213830 h 1030984"/>
                <a:gd name="connsiteX1" fmla="*/ 551904 w 1041370"/>
                <a:gd name="connsiteY1" fmla="*/ 657 h 1030984"/>
                <a:gd name="connsiteX2" fmla="*/ 675624 w 1041370"/>
                <a:gd name="connsiteY2" fmla="*/ 300985 h 1030984"/>
                <a:gd name="connsiteX3" fmla="*/ 1034653 w 1041370"/>
                <a:gd name="connsiteY3" fmla="*/ 539148 h 1030984"/>
                <a:gd name="connsiteX4" fmla="*/ 613713 w 1041370"/>
                <a:gd name="connsiteY4" fmla="*/ 937293 h 1030984"/>
                <a:gd name="connsiteX5" fmla="*/ 69663 w 1041370"/>
                <a:gd name="connsiteY5" fmla="*/ 872628 h 1030984"/>
                <a:gd name="connsiteX6" fmla="*/ 122449 w 1041370"/>
                <a:gd name="connsiteY6" fmla="*/ 395946 h 1030984"/>
                <a:gd name="connsiteX7" fmla="*/ 460001 w 1041370"/>
                <a:gd name="connsiteY7" fmla="*/ 600298 h 1030984"/>
                <a:gd name="connsiteX0" fmla="*/ 363975 w 1041370"/>
                <a:gd name="connsiteY0" fmla="*/ 213270 h 1030424"/>
                <a:gd name="connsiteX1" fmla="*/ 551904 w 1041370"/>
                <a:gd name="connsiteY1" fmla="*/ 97 h 1030424"/>
                <a:gd name="connsiteX2" fmla="*/ 675624 w 1041370"/>
                <a:gd name="connsiteY2" fmla="*/ 300425 h 1030424"/>
                <a:gd name="connsiteX3" fmla="*/ 1034653 w 1041370"/>
                <a:gd name="connsiteY3" fmla="*/ 538588 h 1030424"/>
                <a:gd name="connsiteX4" fmla="*/ 613713 w 1041370"/>
                <a:gd name="connsiteY4" fmla="*/ 936733 h 1030424"/>
                <a:gd name="connsiteX5" fmla="*/ 69663 w 1041370"/>
                <a:gd name="connsiteY5" fmla="*/ 872068 h 1030424"/>
                <a:gd name="connsiteX6" fmla="*/ 122449 w 1041370"/>
                <a:gd name="connsiteY6" fmla="*/ 395386 h 1030424"/>
                <a:gd name="connsiteX7" fmla="*/ 460001 w 1041370"/>
                <a:gd name="connsiteY7" fmla="*/ 599738 h 1030424"/>
                <a:gd name="connsiteX0" fmla="*/ 363975 w 1041370"/>
                <a:gd name="connsiteY0" fmla="*/ 213173 h 1030327"/>
                <a:gd name="connsiteX1" fmla="*/ 551904 w 1041370"/>
                <a:gd name="connsiteY1" fmla="*/ 0 h 1030327"/>
                <a:gd name="connsiteX2" fmla="*/ 675624 w 1041370"/>
                <a:gd name="connsiteY2" fmla="*/ 300328 h 1030327"/>
                <a:gd name="connsiteX3" fmla="*/ 1034653 w 1041370"/>
                <a:gd name="connsiteY3" fmla="*/ 538491 h 1030327"/>
                <a:gd name="connsiteX4" fmla="*/ 613713 w 1041370"/>
                <a:gd name="connsiteY4" fmla="*/ 936636 h 1030327"/>
                <a:gd name="connsiteX5" fmla="*/ 69663 w 1041370"/>
                <a:gd name="connsiteY5" fmla="*/ 871971 h 1030327"/>
                <a:gd name="connsiteX6" fmla="*/ 122449 w 1041370"/>
                <a:gd name="connsiteY6" fmla="*/ 395289 h 1030327"/>
                <a:gd name="connsiteX7" fmla="*/ 460001 w 1041370"/>
                <a:gd name="connsiteY7" fmla="*/ 599641 h 1030327"/>
                <a:gd name="connsiteX0" fmla="*/ 363975 w 1041370"/>
                <a:gd name="connsiteY0" fmla="*/ 213173 h 1030327"/>
                <a:gd name="connsiteX1" fmla="*/ 551904 w 1041370"/>
                <a:gd name="connsiteY1" fmla="*/ 0 h 1030327"/>
                <a:gd name="connsiteX2" fmla="*/ 675624 w 1041370"/>
                <a:gd name="connsiteY2" fmla="*/ 300328 h 1030327"/>
                <a:gd name="connsiteX3" fmla="*/ 1034653 w 1041370"/>
                <a:gd name="connsiteY3" fmla="*/ 538491 h 1030327"/>
                <a:gd name="connsiteX4" fmla="*/ 613713 w 1041370"/>
                <a:gd name="connsiteY4" fmla="*/ 936636 h 1030327"/>
                <a:gd name="connsiteX5" fmla="*/ 69663 w 1041370"/>
                <a:gd name="connsiteY5" fmla="*/ 871971 h 1030327"/>
                <a:gd name="connsiteX6" fmla="*/ 122449 w 1041370"/>
                <a:gd name="connsiteY6" fmla="*/ 395289 h 1030327"/>
                <a:gd name="connsiteX7" fmla="*/ 460001 w 1041370"/>
                <a:gd name="connsiteY7" fmla="*/ 599641 h 1030327"/>
                <a:gd name="connsiteX0" fmla="*/ 408043 w 1041370"/>
                <a:gd name="connsiteY0" fmla="*/ 237961 h 1030327"/>
                <a:gd name="connsiteX1" fmla="*/ 551904 w 1041370"/>
                <a:gd name="connsiteY1" fmla="*/ 0 h 1030327"/>
                <a:gd name="connsiteX2" fmla="*/ 675624 w 1041370"/>
                <a:gd name="connsiteY2" fmla="*/ 300328 h 1030327"/>
                <a:gd name="connsiteX3" fmla="*/ 1034653 w 1041370"/>
                <a:gd name="connsiteY3" fmla="*/ 538491 h 1030327"/>
                <a:gd name="connsiteX4" fmla="*/ 613713 w 1041370"/>
                <a:gd name="connsiteY4" fmla="*/ 936636 h 1030327"/>
                <a:gd name="connsiteX5" fmla="*/ 69663 w 1041370"/>
                <a:gd name="connsiteY5" fmla="*/ 871971 h 1030327"/>
                <a:gd name="connsiteX6" fmla="*/ 122449 w 1041370"/>
                <a:gd name="connsiteY6" fmla="*/ 395289 h 1030327"/>
                <a:gd name="connsiteX7" fmla="*/ 460001 w 1041370"/>
                <a:gd name="connsiteY7" fmla="*/ 599641 h 1030327"/>
                <a:gd name="connsiteX0" fmla="*/ 408043 w 1041370"/>
                <a:gd name="connsiteY0" fmla="*/ 237961 h 1030327"/>
                <a:gd name="connsiteX1" fmla="*/ 551904 w 1041370"/>
                <a:gd name="connsiteY1" fmla="*/ 0 h 1030327"/>
                <a:gd name="connsiteX2" fmla="*/ 675624 w 1041370"/>
                <a:gd name="connsiteY2" fmla="*/ 300328 h 1030327"/>
                <a:gd name="connsiteX3" fmla="*/ 1034653 w 1041370"/>
                <a:gd name="connsiteY3" fmla="*/ 538491 h 1030327"/>
                <a:gd name="connsiteX4" fmla="*/ 613713 w 1041370"/>
                <a:gd name="connsiteY4" fmla="*/ 936636 h 1030327"/>
                <a:gd name="connsiteX5" fmla="*/ 69663 w 1041370"/>
                <a:gd name="connsiteY5" fmla="*/ 871971 h 1030327"/>
                <a:gd name="connsiteX6" fmla="*/ 122449 w 1041370"/>
                <a:gd name="connsiteY6" fmla="*/ 395289 h 1030327"/>
                <a:gd name="connsiteX7" fmla="*/ 460001 w 1041370"/>
                <a:gd name="connsiteY7" fmla="*/ 599641 h 1030327"/>
                <a:gd name="connsiteX0" fmla="*/ 408043 w 1041370"/>
                <a:gd name="connsiteY0" fmla="*/ 237961 h 1030327"/>
                <a:gd name="connsiteX1" fmla="*/ 551904 w 1041370"/>
                <a:gd name="connsiteY1" fmla="*/ 0 h 1030327"/>
                <a:gd name="connsiteX2" fmla="*/ 675624 w 1041370"/>
                <a:gd name="connsiteY2" fmla="*/ 300328 h 1030327"/>
                <a:gd name="connsiteX3" fmla="*/ 1034653 w 1041370"/>
                <a:gd name="connsiteY3" fmla="*/ 538491 h 1030327"/>
                <a:gd name="connsiteX4" fmla="*/ 613713 w 1041370"/>
                <a:gd name="connsiteY4" fmla="*/ 936636 h 1030327"/>
                <a:gd name="connsiteX5" fmla="*/ 69663 w 1041370"/>
                <a:gd name="connsiteY5" fmla="*/ 871971 h 1030327"/>
                <a:gd name="connsiteX6" fmla="*/ 122449 w 1041370"/>
                <a:gd name="connsiteY6" fmla="*/ 395289 h 1030327"/>
                <a:gd name="connsiteX7" fmla="*/ 460001 w 1041370"/>
                <a:gd name="connsiteY7" fmla="*/ 599641 h 1030327"/>
                <a:gd name="connsiteX0" fmla="*/ 408043 w 1041370"/>
                <a:gd name="connsiteY0" fmla="*/ 237961 h 1030327"/>
                <a:gd name="connsiteX1" fmla="*/ 551904 w 1041370"/>
                <a:gd name="connsiteY1" fmla="*/ 0 h 1030327"/>
                <a:gd name="connsiteX2" fmla="*/ 675624 w 1041370"/>
                <a:gd name="connsiteY2" fmla="*/ 300328 h 1030327"/>
                <a:gd name="connsiteX3" fmla="*/ 1034653 w 1041370"/>
                <a:gd name="connsiteY3" fmla="*/ 538491 h 1030327"/>
                <a:gd name="connsiteX4" fmla="*/ 613713 w 1041370"/>
                <a:gd name="connsiteY4" fmla="*/ 936636 h 1030327"/>
                <a:gd name="connsiteX5" fmla="*/ 69663 w 1041370"/>
                <a:gd name="connsiteY5" fmla="*/ 871971 h 1030327"/>
                <a:gd name="connsiteX6" fmla="*/ 122449 w 1041370"/>
                <a:gd name="connsiteY6" fmla="*/ 395289 h 1030327"/>
                <a:gd name="connsiteX7" fmla="*/ 460001 w 1041370"/>
                <a:gd name="connsiteY7" fmla="*/ 599641 h 1030327"/>
                <a:gd name="connsiteX0" fmla="*/ 408043 w 1041370"/>
                <a:gd name="connsiteY0" fmla="*/ 237961 h 1030327"/>
                <a:gd name="connsiteX1" fmla="*/ 551904 w 1041370"/>
                <a:gd name="connsiteY1" fmla="*/ 0 h 1030327"/>
                <a:gd name="connsiteX2" fmla="*/ 675624 w 1041370"/>
                <a:gd name="connsiteY2" fmla="*/ 300328 h 1030327"/>
                <a:gd name="connsiteX3" fmla="*/ 1034653 w 1041370"/>
                <a:gd name="connsiteY3" fmla="*/ 538491 h 1030327"/>
                <a:gd name="connsiteX4" fmla="*/ 613713 w 1041370"/>
                <a:gd name="connsiteY4" fmla="*/ 936636 h 1030327"/>
                <a:gd name="connsiteX5" fmla="*/ 69663 w 1041370"/>
                <a:gd name="connsiteY5" fmla="*/ 871971 h 1030327"/>
                <a:gd name="connsiteX6" fmla="*/ 122449 w 1041370"/>
                <a:gd name="connsiteY6" fmla="*/ 395289 h 1030327"/>
                <a:gd name="connsiteX7" fmla="*/ 415934 w 1041370"/>
                <a:gd name="connsiteY7" fmla="*/ 693285 h 1030327"/>
                <a:gd name="connsiteX0" fmla="*/ 408043 w 1041370"/>
                <a:gd name="connsiteY0" fmla="*/ 237961 h 1030327"/>
                <a:gd name="connsiteX1" fmla="*/ 551904 w 1041370"/>
                <a:gd name="connsiteY1" fmla="*/ 0 h 1030327"/>
                <a:gd name="connsiteX2" fmla="*/ 675624 w 1041370"/>
                <a:gd name="connsiteY2" fmla="*/ 300328 h 1030327"/>
                <a:gd name="connsiteX3" fmla="*/ 1034653 w 1041370"/>
                <a:gd name="connsiteY3" fmla="*/ 538491 h 1030327"/>
                <a:gd name="connsiteX4" fmla="*/ 613713 w 1041370"/>
                <a:gd name="connsiteY4" fmla="*/ 936636 h 1030327"/>
                <a:gd name="connsiteX5" fmla="*/ 69663 w 1041370"/>
                <a:gd name="connsiteY5" fmla="*/ 871971 h 1030327"/>
                <a:gd name="connsiteX6" fmla="*/ 122449 w 1041370"/>
                <a:gd name="connsiteY6" fmla="*/ 395289 h 1030327"/>
                <a:gd name="connsiteX7" fmla="*/ 415934 w 1041370"/>
                <a:gd name="connsiteY7" fmla="*/ 693285 h 1030327"/>
                <a:gd name="connsiteX0" fmla="*/ 408043 w 1041370"/>
                <a:gd name="connsiteY0" fmla="*/ 237961 h 1030327"/>
                <a:gd name="connsiteX1" fmla="*/ 551904 w 1041370"/>
                <a:gd name="connsiteY1" fmla="*/ 0 h 1030327"/>
                <a:gd name="connsiteX2" fmla="*/ 675624 w 1041370"/>
                <a:gd name="connsiteY2" fmla="*/ 300328 h 1030327"/>
                <a:gd name="connsiteX3" fmla="*/ 1034653 w 1041370"/>
                <a:gd name="connsiteY3" fmla="*/ 538491 h 1030327"/>
                <a:gd name="connsiteX4" fmla="*/ 613713 w 1041370"/>
                <a:gd name="connsiteY4" fmla="*/ 936636 h 1030327"/>
                <a:gd name="connsiteX5" fmla="*/ 69663 w 1041370"/>
                <a:gd name="connsiteY5" fmla="*/ 871971 h 1030327"/>
                <a:gd name="connsiteX6" fmla="*/ 122449 w 1041370"/>
                <a:gd name="connsiteY6" fmla="*/ 395289 h 1030327"/>
                <a:gd name="connsiteX7" fmla="*/ 415934 w 1041370"/>
                <a:gd name="connsiteY7" fmla="*/ 693285 h 1030327"/>
                <a:gd name="connsiteX0" fmla="*/ 408043 w 1041370"/>
                <a:gd name="connsiteY0" fmla="*/ 237961 h 1030327"/>
                <a:gd name="connsiteX1" fmla="*/ 551904 w 1041370"/>
                <a:gd name="connsiteY1" fmla="*/ 0 h 1030327"/>
                <a:gd name="connsiteX2" fmla="*/ 675624 w 1041370"/>
                <a:gd name="connsiteY2" fmla="*/ 300328 h 1030327"/>
                <a:gd name="connsiteX3" fmla="*/ 1034653 w 1041370"/>
                <a:gd name="connsiteY3" fmla="*/ 538491 h 1030327"/>
                <a:gd name="connsiteX4" fmla="*/ 613713 w 1041370"/>
                <a:gd name="connsiteY4" fmla="*/ 936636 h 1030327"/>
                <a:gd name="connsiteX5" fmla="*/ 69663 w 1041370"/>
                <a:gd name="connsiteY5" fmla="*/ 871971 h 1030327"/>
                <a:gd name="connsiteX6" fmla="*/ 122449 w 1041370"/>
                <a:gd name="connsiteY6" fmla="*/ 395289 h 1030327"/>
                <a:gd name="connsiteX7" fmla="*/ 407671 w 1041370"/>
                <a:gd name="connsiteY7" fmla="*/ 709810 h 1030327"/>
                <a:gd name="connsiteX0" fmla="*/ 408043 w 1041370"/>
                <a:gd name="connsiteY0" fmla="*/ 237961 h 1030327"/>
                <a:gd name="connsiteX1" fmla="*/ 551904 w 1041370"/>
                <a:gd name="connsiteY1" fmla="*/ 0 h 1030327"/>
                <a:gd name="connsiteX2" fmla="*/ 675624 w 1041370"/>
                <a:gd name="connsiteY2" fmla="*/ 300328 h 1030327"/>
                <a:gd name="connsiteX3" fmla="*/ 1034653 w 1041370"/>
                <a:gd name="connsiteY3" fmla="*/ 538491 h 1030327"/>
                <a:gd name="connsiteX4" fmla="*/ 613713 w 1041370"/>
                <a:gd name="connsiteY4" fmla="*/ 936636 h 1030327"/>
                <a:gd name="connsiteX5" fmla="*/ 69663 w 1041370"/>
                <a:gd name="connsiteY5" fmla="*/ 871971 h 1030327"/>
                <a:gd name="connsiteX6" fmla="*/ 122449 w 1041370"/>
                <a:gd name="connsiteY6" fmla="*/ 395289 h 1030327"/>
                <a:gd name="connsiteX7" fmla="*/ 407671 w 1041370"/>
                <a:gd name="connsiteY7" fmla="*/ 709810 h 1030327"/>
                <a:gd name="connsiteX0" fmla="*/ 408043 w 1041370"/>
                <a:gd name="connsiteY0" fmla="*/ 237961 h 1030327"/>
                <a:gd name="connsiteX1" fmla="*/ 551904 w 1041370"/>
                <a:gd name="connsiteY1" fmla="*/ 0 h 1030327"/>
                <a:gd name="connsiteX2" fmla="*/ 675624 w 1041370"/>
                <a:gd name="connsiteY2" fmla="*/ 300328 h 1030327"/>
                <a:gd name="connsiteX3" fmla="*/ 1034653 w 1041370"/>
                <a:gd name="connsiteY3" fmla="*/ 538491 h 1030327"/>
                <a:gd name="connsiteX4" fmla="*/ 613713 w 1041370"/>
                <a:gd name="connsiteY4" fmla="*/ 936636 h 1030327"/>
                <a:gd name="connsiteX5" fmla="*/ 69663 w 1041370"/>
                <a:gd name="connsiteY5" fmla="*/ 871971 h 1030327"/>
                <a:gd name="connsiteX6" fmla="*/ 122449 w 1041370"/>
                <a:gd name="connsiteY6" fmla="*/ 395289 h 1030327"/>
                <a:gd name="connsiteX7" fmla="*/ 407671 w 1041370"/>
                <a:gd name="connsiteY7" fmla="*/ 709810 h 1030327"/>
                <a:gd name="connsiteX0" fmla="*/ 408043 w 1041266"/>
                <a:gd name="connsiteY0" fmla="*/ 237961 h 1016230"/>
                <a:gd name="connsiteX1" fmla="*/ 551904 w 1041266"/>
                <a:gd name="connsiteY1" fmla="*/ 0 h 1016230"/>
                <a:gd name="connsiteX2" fmla="*/ 675624 w 1041266"/>
                <a:gd name="connsiteY2" fmla="*/ 300328 h 1016230"/>
                <a:gd name="connsiteX3" fmla="*/ 1034653 w 1041266"/>
                <a:gd name="connsiteY3" fmla="*/ 538491 h 1016230"/>
                <a:gd name="connsiteX4" fmla="*/ 610959 w 1041266"/>
                <a:gd name="connsiteY4" fmla="*/ 914602 h 1016230"/>
                <a:gd name="connsiteX5" fmla="*/ 69663 w 1041266"/>
                <a:gd name="connsiteY5" fmla="*/ 871971 h 1016230"/>
                <a:gd name="connsiteX6" fmla="*/ 122449 w 1041266"/>
                <a:gd name="connsiteY6" fmla="*/ 395289 h 1016230"/>
                <a:gd name="connsiteX7" fmla="*/ 407671 w 1041266"/>
                <a:gd name="connsiteY7" fmla="*/ 709810 h 1016230"/>
                <a:gd name="connsiteX0" fmla="*/ 408043 w 1042386"/>
                <a:gd name="connsiteY0" fmla="*/ 237961 h 1016230"/>
                <a:gd name="connsiteX1" fmla="*/ 551904 w 1042386"/>
                <a:gd name="connsiteY1" fmla="*/ 0 h 1016230"/>
                <a:gd name="connsiteX2" fmla="*/ 675624 w 1042386"/>
                <a:gd name="connsiteY2" fmla="*/ 300328 h 1016230"/>
                <a:gd name="connsiteX3" fmla="*/ 1034653 w 1042386"/>
                <a:gd name="connsiteY3" fmla="*/ 538491 h 1016230"/>
                <a:gd name="connsiteX4" fmla="*/ 610959 w 1042386"/>
                <a:gd name="connsiteY4" fmla="*/ 914602 h 1016230"/>
                <a:gd name="connsiteX5" fmla="*/ 69663 w 1042386"/>
                <a:gd name="connsiteY5" fmla="*/ 871971 h 1016230"/>
                <a:gd name="connsiteX6" fmla="*/ 122449 w 1042386"/>
                <a:gd name="connsiteY6" fmla="*/ 395289 h 1016230"/>
                <a:gd name="connsiteX7" fmla="*/ 407671 w 1042386"/>
                <a:gd name="connsiteY7" fmla="*/ 709810 h 1016230"/>
                <a:gd name="connsiteX0" fmla="*/ 408043 w 1042386"/>
                <a:gd name="connsiteY0" fmla="*/ 237961 h 1031503"/>
                <a:gd name="connsiteX1" fmla="*/ 551904 w 1042386"/>
                <a:gd name="connsiteY1" fmla="*/ 0 h 1031503"/>
                <a:gd name="connsiteX2" fmla="*/ 675624 w 1042386"/>
                <a:gd name="connsiteY2" fmla="*/ 300328 h 1031503"/>
                <a:gd name="connsiteX3" fmla="*/ 1034653 w 1042386"/>
                <a:gd name="connsiteY3" fmla="*/ 538491 h 1031503"/>
                <a:gd name="connsiteX4" fmla="*/ 610959 w 1042386"/>
                <a:gd name="connsiteY4" fmla="*/ 914602 h 1031503"/>
                <a:gd name="connsiteX5" fmla="*/ 69663 w 1042386"/>
                <a:gd name="connsiteY5" fmla="*/ 871971 h 1031503"/>
                <a:gd name="connsiteX6" fmla="*/ 122449 w 1042386"/>
                <a:gd name="connsiteY6" fmla="*/ 395289 h 1031503"/>
                <a:gd name="connsiteX7" fmla="*/ 407671 w 1042386"/>
                <a:gd name="connsiteY7" fmla="*/ 709810 h 1031503"/>
                <a:gd name="connsiteX0" fmla="*/ 408043 w 1040983"/>
                <a:gd name="connsiteY0" fmla="*/ 237961 h 1031503"/>
                <a:gd name="connsiteX1" fmla="*/ 551904 w 1040983"/>
                <a:gd name="connsiteY1" fmla="*/ 0 h 1031503"/>
                <a:gd name="connsiteX2" fmla="*/ 675624 w 1040983"/>
                <a:gd name="connsiteY2" fmla="*/ 300328 h 1031503"/>
                <a:gd name="connsiteX3" fmla="*/ 1034653 w 1040983"/>
                <a:gd name="connsiteY3" fmla="*/ 538491 h 1031503"/>
                <a:gd name="connsiteX4" fmla="*/ 610959 w 1040983"/>
                <a:gd name="connsiteY4" fmla="*/ 914602 h 1031503"/>
                <a:gd name="connsiteX5" fmla="*/ 69663 w 1040983"/>
                <a:gd name="connsiteY5" fmla="*/ 871971 h 1031503"/>
                <a:gd name="connsiteX6" fmla="*/ 122449 w 1040983"/>
                <a:gd name="connsiteY6" fmla="*/ 395289 h 1031503"/>
                <a:gd name="connsiteX7" fmla="*/ 407671 w 1040983"/>
                <a:gd name="connsiteY7" fmla="*/ 709810 h 1031503"/>
                <a:gd name="connsiteX0" fmla="*/ 408043 w 1040983"/>
                <a:gd name="connsiteY0" fmla="*/ 237961 h 1036239"/>
                <a:gd name="connsiteX1" fmla="*/ 551904 w 1040983"/>
                <a:gd name="connsiteY1" fmla="*/ 0 h 1036239"/>
                <a:gd name="connsiteX2" fmla="*/ 675624 w 1040983"/>
                <a:gd name="connsiteY2" fmla="*/ 300328 h 1036239"/>
                <a:gd name="connsiteX3" fmla="*/ 1034653 w 1040983"/>
                <a:gd name="connsiteY3" fmla="*/ 538491 h 1036239"/>
                <a:gd name="connsiteX4" fmla="*/ 610959 w 1040983"/>
                <a:gd name="connsiteY4" fmla="*/ 914602 h 1036239"/>
                <a:gd name="connsiteX5" fmla="*/ 69663 w 1040983"/>
                <a:gd name="connsiteY5" fmla="*/ 871971 h 1036239"/>
                <a:gd name="connsiteX6" fmla="*/ 122449 w 1040983"/>
                <a:gd name="connsiteY6" fmla="*/ 395289 h 1036239"/>
                <a:gd name="connsiteX7" fmla="*/ 407671 w 1040983"/>
                <a:gd name="connsiteY7" fmla="*/ 709810 h 1036239"/>
                <a:gd name="connsiteX0" fmla="*/ 408043 w 1040106"/>
                <a:gd name="connsiteY0" fmla="*/ 237961 h 1036239"/>
                <a:gd name="connsiteX1" fmla="*/ 551904 w 1040106"/>
                <a:gd name="connsiteY1" fmla="*/ 0 h 1036239"/>
                <a:gd name="connsiteX2" fmla="*/ 675624 w 1040106"/>
                <a:gd name="connsiteY2" fmla="*/ 300328 h 1036239"/>
                <a:gd name="connsiteX3" fmla="*/ 1034653 w 1040106"/>
                <a:gd name="connsiteY3" fmla="*/ 538491 h 1036239"/>
                <a:gd name="connsiteX4" fmla="*/ 610959 w 1040106"/>
                <a:gd name="connsiteY4" fmla="*/ 914602 h 1036239"/>
                <a:gd name="connsiteX5" fmla="*/ 69663 w 1040106"/>
                <a:gd name="connsiteY5" fmla="*/ 871971 h 1036239"/>
                <a:gd name="connsiteX6" fmla="*/ 122449 w 1040106"/>
                <a:gd name="connsiteY6" fmla="*/ 395289 h 1036239"/>
                <a:gd name="connsiteX7" fmla="*/ 407671 w 1040106"/>
                <a:gd name="connsiteY7" fmla="*/ 709810 h 1036239"/>
                <a:gd name="connsiteX0" fmla="*/ 408043 w 1040106"/>
                <a:gd name="connsiteY0" fmla="*/ 237961 h 1036239"/>
                <a:gd name="connsiteX1" fmla="*/ 551904 w 1040106"/>
                <a:gd name="connsiteY1" fmla="*/ 0 h 1036239"/>
                <a:gd name="connsiteX2" fmla="*/ 694904 w 1040106"/>
                <a:gd name="connsiteY2" fmla="*/ 308591 h 1036239"/>
                <a:gd name="connsiteX3" fmla="*/ 1034653 w 1040106"/>
                <a:gd name="connsiteY3" fmla="*/ 538491 h 1036239"/>
                <a:gd name="connsiteX4" fmla="*/ 610959 w 1040106"/>
                <a:gd name="connsiteY4" fmla="*/ 914602 h 1036239"/>
                <a:gd name="connsiteX5" fmla="*/ 69663 w 1040106"/>
                <a:gd name="connsiteY5" fmla="*/ 871971 h 1036239"/>
                <a:gd name="connsiteX6" fmla="*/ 122449 w 1040106"/>
                <a:gd name="connsiteY6" fmla="*/ 395289 h 1036239"/>
                <a:gd name="connsiteX7" fmla="*/ 407671 w 1040106"/>
                <a:gd name="connsiteY7" fmla="*/ 709810 h 1036239"/>
                <a:gd name="connsiteX0" fmla="*/ 408043 w 1040106"/>
                <a:gd name="connsiteY0" fmla="*/ 237961 h 1036239"/>
                <a:gd name="connsiteX1" fmla="*/ 551904 w 1040106"/>
                <a:gd name="connsiteY1" fmla="*/ 0 h 1036239"/>
                <a:gd name="connsiteX2" fmla="*/ 694904 w 1040106"/>
                <a:gd name="connsiteY2" fmla="*/ 308591 h 1036239"/>
                <a:gd name="connsiteX3" fmla="*/ 1034653 w 1040106"/>
                <a:gd name="connsiteY3" fmla="*/ 538491 h 1036239"/>
                <a:gd name="connsiteX4" fmla="*/ 610959 w 1040106"/>
                <a:gd name="connsiteY4" fmla="*/ 914602 h 1036239"/>
                <a:gd name="connsiteX5" fmla="*/ 69663 w 1040106"/>
                <a:gd name="connsiteY5" fmla="*/ 871971 h 1036239"/>
                <a:gd name="connsiteX6" fmla="*/ 122449 w 1040106"/>
                <a:gd name="connsiteY6" fmla="*/ 395289 h 1036239"/>
                <a:gd name="connsiteX7" fmla="*/ 407671 w 1040106"/>
                <a:gd name="connsiteY7" fmla="*/ 709810 h 1036239"/>
                <a:gd name="connsiteX0" fmla="*/ 408043 w 1040106"/>
                <a:gd name="connsiteY0" fmla="*/ 237961 h 1036239"/>
                <a:gd name="connsiteX1" fmla="*/ 551904 w 1040106"/>
                <a:gd name="connsiteY1" fmla="*/ 0 h 1036239"/>
                <a:gd name="connsiteX2" fmla="*/ 694904 w 1040106"/>
                <a:gd name="connsiteY2" fmla="*/ 308591 h 1036239"/>
                <a:gd name="connsiteX3" fmla="*/ 1034653 w 1040106"/>
                <a:gd name="connsiteY3" fmla="*/ 538491 h 1036239"/>
                <a:gd name="connsiteX4" fmla="*/ 610959 w 1040106"/>
                <a:gd name="connsiteY4" fmla="*/ 914602 h 1036239"/>
                <a:gd name="connsiteX5" fmla="*/ 69663 w 1040106"/>
                <a:gd name="connsiteY5" fmla="*/ 871971 h 1036239"/>
                <a:gd name="connsiteX6" fmla="*/ 122449 w 1040106"/>
                <a:gd name="connsiteY6" fmla="*/ 395289 h 1036239"/>
                <a:gd name="connsiteX7" fmla="*/ 407671 w 1040106"/>
                <a:gd name="connsiteY7" fmla="*/ 709810 h 1036239"/>
                <a:gd name="connsiteX0" fmla="*/ 408043 w 1040106"/>
                <a:gd name="connsiteY0" fmla="*/ 237961 h 1036239"/>
                <a:gd name="connsiteX1" fmla="*/ 551904 w 1040106"/>
                <a:gd name="connsiteY1" fmla="*/ 0 h 1036239"/>
                <a:gd name="connsiteX2" fmla="*/ 694904 w 1040106"/>
                <a:gd name="connsiteY2" fmla="*/ 308591 h 1036239"/>
                <a:gd name="connsiteX3" fmla="*/ 1034653 w 1040106"/>
                <a:gd name="connsiteY3" fmla="*/ 538491 h 1036239"/>
                <a:gd name="connsiteX4" fmla="*/ 610959 w 1040106"/>
                <a:gd name="connsiteY4" fmla="*/ 914602 h 1036239"/>
                <a:gd name="connsiteX5" fmla="*/ 69663 w 1040106"/>
                <a:gd name="connsiteY5" fmla="*/ 871971 h 1036239"/>
                <a:gd name="connsiteX6" fmla="*/ 122449 w 1040106"/>
                <a:gd name="connsiteY6" fmla="*/ 395289 h 1036239"/>
                <a:gd name="connsiteX7" fmla="*/ 407671 w 1040106"/>
                <a:gd name="connsiteY7" fmla="*/ 709810 h 1036239"/>
                <a:gd name="connsiteX0" fmla="*/ 408043 w 1040106"/>
                <a:gd name="connsiteY0" fmla="*/ 237961 h 1036239"/>
                <a:gd name="connsiteX1" fmla="*/ 551904 w 1040106"/>
                <a:gd name="connsiteY1" fmla="*/ 0 h 1036239"/>
                <a:gd name="connsiteX2" fmla="*/ 694904 w 1040106"/>
                <a:gd name="connsiteY2" fmla="*/ 308591 h 1036239"/>
                <a:gd name="connsiteX3" fmla="*/ 1034653 w 1040106"/>
                <a:gd name="connsiteY3" fmla="*/ 538491 h 1036239"/>
                <a:gd name="connsiteX4" fmla="*/ 610959 w 1040106"/>
                <a:gd name="connsiteY4" fmla="*/ 914602 h 1036239"/>
                <a:gd name="connsiteX5" fmla="*/ 69663 w 1040106"/>
                <a:gd name="connsiteY5" fmla="*/ 871971 h 1036239"/>
                <a:gd name="connsiteX6" fmla="*/ 122449 w 1040106"/>
                <a:gd name="connsiteY6" fmla="*/ 395289 h 1036239"/>
                <a:gd name="connsiteX7" fmla="*/ 407671 w 1040106"/>
                <a:gd name="connsiteY7" fmla="*/ 709810 h 1036239"/>
                <a:gd name="connsiteX0" fmla="*/ 408043 w 1040106"/>
                <a:gd name="connsiteY0" fmla="*/ 237961 h 1036239"/>
                <a:gd name="connsiteX1" fmla="*/ 551904 w 1040106"/>
                <a:gd name="connsiteY1" fmla="*/ 0 h 1036239"/>
                <a:gd name="connsiteX2" fmla="*/ 694904 w 1040106"/>
                <a:gd name="connsiteY2" fmla="*/ 308591 h 1036239"/>
                <a:gd name="connsiteX3" fmla="*/ 1034653 w 1040106"/>
                <a:gd name="connsiteY3" fmla="*/ 538491 h 1036239"/>
                <a:gd name="connsiteX4" fmla="*/ 610959 w 1040106"/>
                <a:gd name="connsiteY4" fmla="*/ 914602 h 1036239"/>
                <a:gd name="connsiteX5" fmla="*/ 69663 w 1040106"/>
                <a:gd name="connsiteY5" fmla="*/ 871971 h 1036239"/>
                <a:gd name="connsiteX6" fmla="*/ 122449 w 1040106"/>
                <a:gd name="connsiteY6" fmla="*/ 395289 h 1036239"/>
                <a:gd name="connsiteX7" fmla="*/ 407671 w 1040106"/>
                <a:gd name="connsiteY7" fmla="*/ 709810 h 1036239"/>
                <a:gd name="connsiteX0" fmla="*/ 408043 w 1042163"/>
                <a:gd name="connsiteY0" fmla="*/ 237961 h 1036239"/>
                <a:gd name="connsiteX1" fmla="*/ 551904 w 1042163"/>
                <a:gd name="connsiteY1" fmla="*/ 0 h 1036239"/>
                <a:gd name="connsiteX2" fmla="*/ 694904 w 1042163"/>
                <a:gd name="connsiteY2" fmla="*/ 308591 h 1036239"/>
                <a:gd name="connsiteX3" fmla="*/ 1034653 w 1042163"/>
                <a:gd name="connsiteY3" fmla="*/ 538491 h 1036239"/>
                <a:gd name="connsiteX4" fmla="*/ 610959 w 1042163"/>
                <a:gd name="connsiteY4" fmla="*/ 914602 h 1036239"/>
                <a:gd name="connsiteX5" fmla="*/ 69663 w 1042163"/>
                <a:gd name="connsiteY5" fmla="*/ 871971 h 1036239"/>
                <a:gd name="connsiteX6" fmla="*/ 122449 w 1042163"/>
                <a:gd name="connsiteY6" fmla="*/ 395289 h 1036239"/>
                <a:gd name="connsiteX7" fmla="*/ 407671 w 1042163"/>
                <a:gd name="connsiteY7" fmla="*/ 709810 h 1036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42163" h="1036239">
                  <a:moveTo>
                    <a:pt x="408043" y="237961"/>
                  </a:moveTo>
                  <a:cubicBezTo>
                    <a:pt x="343992" y="128344"/>
                    <a:pt x="425913" y="2202"/>
                    <a:pt x="551904" y="0"/>
                  </a:cubicBezTo>
                  <a:cubicBezTo>
                    <a:pt x="692297" y="9220"/>
                    <a:pt x="799637" y="145134"/>
                    <a:pt x="694904" y="308591"/>
                  </a:cubicBezTo>
                  <a:cubicBezTo>
                    <a:pt x="913733" y="254856"/>
                    <a:pt x="1005866" y="388412"/>
                    <a:pt x="1034653" y="538491"/>
                  </a:cubicBezTo>
                  <a:cubicBezTo>
                    <a:pt x="1080710" y="748323"/>
                    <a:pt x="911934" y="1029765"/>
                    <a:pt x="610959" y="914602"/>
                  </a:cubicBezTo>
                  <a:cubicBezTo>
                    <a:pt x="529678" y="1130828"/>
                    <a:pt x="156451" y="1022057"/>
                    <a:pt x="69663" y="871971"/>
                  </a:cubicBezTo>
                  <a:cubicBezTo>
                    <a:pt x="-4549" y="766325"/>
                    <a:pt x="-59482" y="489919"/>
                    <a:pt x="122449" y="395289"/>
                  </a:cubicBezTo>
                  <a:cubicBezTo>
                    <a:pt x="315758" y="274283"/>
                    <a:pt x="605462" y="514080"/>
                    <a:pt x="407671" y="709810"/>
                  </a:cubicBezTo>
                </a:path>
              </a:pathLst>
            </a:custGeom>
            <a:noFill/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자유형: 도형 14">
              <a:extLst>
                <a:ext uri="{FF2B5EF4-FFF2-40B4-BE49-F238E27FC236}">
                  <a16:creationId xmlns:a16="http://schemas.microsoft.com/office/drawing/2014/main" id="{18C14C6F-92E7-49DD-9379-D02D27E8041A}"/>
                </a:ext>
              </a:extLst>
            </p:cNvPr>
            <p:cNvSpPr/>
            <p:nvPr/>
          </p:nvSpPr>
          <p:spPr>
            <a:xfrm>
              <a:off x="6150565" y="3902140"/>
              <a:ext cx="223711" cy="335071"/>
            </a:xfrm>
            <a:custGeom>
              <a:avLst/>
              <a:gdLst>
                <a:gd name="connsiteX0" fmla="*/ 0 w 210368"/>
                <a:gd name="connsiteY0" fmla="*/ 692812 h 692812"/>
                <a:gd name="connsiteX1" fmla="*/ 145855 w 210368"/>
                <a:gd name="connsiteY1" fmla="*/ 0 h 692812"/>
                <a:gd name="connsiteX2" fmla="*/ 210368 w 210368"/>
                <a:gd name="connsiteY2" fmla="*/ 350614 h 692812"/>
                <a:gd name="connsiteX0" fmla="*/ 0 w 204758"/>
                <a:gd name="connsiteY0" fmla="*/ 692812 h 692812"/>
                <a:gd name="connsiteX1" fmla="*/ 145855 w 204758"/>
                <a:gd name="connsiteY1" fmla="*/ 0 h 692812"/>
                <a:gd name="connsiteX2" fmla="*/ 204758 w 204758"/>
                <a:gd name="connsiteY2" fmla="*/ 350614 h 692812"/>
                <a:gd name="connsiteX0" fmla="*/ 0 w 259110"/>
                <a:gd name="connsiteY0" fmla="*/ 692812 h 692812"/>
                <a:gd name="connsiteX1" fmla="*/ 145855 w 259110"/>
                <a:gd name="connsiteY1" fmla="*/ 0 h 692812"/>
                <a:gd name="connsiteX2" fmla="*/ 204758 w 259110"/>
                <a:gd name="connsiteY2" fmla="*/ 350614 h 692812"/>
                <a:gd name="connsiteX0" fmla="*/ 0 w 259110"/>
                <a:gd name="connsiteY0" fmla="*/ 670372 h 670372"/>
                <a:gd name="connsiteX1" fmla="*/ 145855 w 259110"/>
                <a:gd name="connsiteY1" fmla="*/ 0 h 670372"/>
                <a:gd name="connsiteX2" fmla="*/ 204758 w 259110"/>
                <a:gd name="connsiteY2" fmla="*/ 328174 h 670372"/>
                <a:gd name="connsiteX0" fmla="*/ 0 w 276458"/>
                <a:gd name="connsiteY0" fmla="*/ 670372 h 670372"/>
                <a:gd name="connsiteX1" fmla="*/ 145855 w 276458"/>
                <a:gd name="connsiteY1" fmla="*/ 0 h 670372"/>
                <a:gd name="connsiteX2" fmla="*/ 204758 w 276458"/>
                <a:gd name="connsiteY2" fmla="*/ 328174 h 670372"/>
                <a:gd name="connsiteX0" fmla="*/ 0 w 276458"/>
                <a:gd name="connsiteY0" fmla="*/ 670381 h 670381"/>
                <a:gd name="connsiteX1" fmla="*/ 145855 w 276458"/>
                <a:gd name="connsiteY1" fmla="*/ 9 h 670381"/>
                <a:gd name="connsiteX2" fmla="*/ 204758 w 276458"/>
                <a:gd name="connsiteY2" fmla="*/ 328183 h 670381"/>
                <a:gd name="connsiteX0" fmla="*/ 17567 w 294025"/>
                <a:gd name="connsiteY0" fmla="*/ 670381 h 670381"/>
                <a:gd name="connsiteX1" fmla="*/ 163422 w 294025"/>
                <a:gd name="connsiteY1" fmla="*/ 9 h 670381"/>
                <a:gd name="connsiteX2" fmla="*/ 222325 w 294025"/>
                <a:gd name="connsiteY2" fmla="*/ 328183 h 670381"/>
                <a:gd name="connsiteX0" fmla="*/ 17567 w 327330"/>
                <a:gd name="connsiteY0" fmla="*/ 671068 h 671068"/>
                <a:gd name="connsiteX1" fmla="*/ 163422 w 327330"/>
                <a:gd name="connsiteY1" fmla="*/ 696 h 671068"/>
                <a:gd name="connsiteX2" fmla="*/ 222325 w 327330"/>
                <a:gd name="connsiteY2" fmla="*/ 328870 h 671068"/>
                <a:gd name="connsiteX0" fmla="*/ 17567 w 321664"/>
                <a:gd name="connsiteY0" fmla="*/ 671068 h 671068"/>
                <a:gd name="connsiteX1" fmla="*/ 163422 w 321664"/>
                <a:gd name="connsiteY1" fmla="*/ 696 h 671068"/>
                <a:gd name="connsiteX2" fmla="*/ 222325 w 321664"/>
                <a:gd name="connsiteY2" fmla="*/ 328870 h 671068"/>
                <a:gd name="connsiteX0" fmla="*/ 18431 w 322528"/>
                <a:gd name="connsiteY0" fmla="*/ 671068 h 671068"/>
                <a:gd name="connsiteX1" fmla="*/ 164286 w 322528"/>
                <a:gd name="connsiteY1" fmla="*/ 696 h 671068"/>
                <a:gd name="connsiteX2" fmla="*/ 223189 w 322528"/>
                <a:gd name="connsiteY2" fmla="*/ 328870 h 671068"/>
                <a:gd name="connsiteX0" fmla="*/ 18431 w 311947"/>
                <a:gd name="connsiteY0" fmla="*/ 671151 h 671151"/>
                <a:gd name="connsiteX1" fmla="*/ 164286 w 311947"/>
                <a:gd name="connsiteY1" fmla="*/ 779 h 671151"/>
                <a:gd name="connsiteX2" fmla="*/ 203910 w 311947"/>
                <a:gd name="connsiteY2" fmla="*/ 312427 h 671151"/>
                <a:gd name="connsiteX0" fmla="*/ 18431 w 319515"/>
                <a:gd name="connsiteY0" fmla="*/ 670768 h 670768"/>
                <a:gd name="connsiteX1" fmla="*/ 164286 w 319515"/>
                <a:gd name="connsiteY1" fmla="*/ 396 h 670768"/>
                <a:gd name="connsiteX2" fmla="*/ 203910 w 319515"/>
                <a:gd name="connsiteY2" fmla="*/ 312044 h 670768"/>
                <a:gd name="connsiteX0" fmla="*/ 16717 w 317801"/>
                <a:gd name="connsiteY0" fmla="*/ 670768 h 670768"/>
                <a:gd name="connsiteX1" fmla="*/ 162572 w 317801"/>
                <a:gd name="connsiteY1" fmla="*/ 396 h 670768"/>
                <a:gd name="connsiteX2" fmla="*/ 202196 w 317801"/>
                <a:gd name="connsiteY2" fmla="*/ 312044 h 670768"/>
                <a:gd name="connsiteX0" fmla="*/ 16717 w 320719"/>
                <a:gd name="connsiteY0" fmla="*/ 670412 h 670412"/>
                <a:gd name="connsiteX1" fmla="*/ 162572 w 320719"/>
                <a:gd name="connsiteY1" fmla="*/ 40 h 670412"/>
                <a:gd name="connsiteX2" fmla="*/ 202196 w 320719"/>
                <a:gd name="connsiteY2" fmla="*/ 311688 h 670412"/>
                <a:gd name="connsiteX0" fmla="*/ 16717 w 314294"/>
                <a:gd name="connsiteY0" fmla="*/ 670412 h 670412"/>
                <a:gd name="connsiteX1" fmla="*/ 162572 w 314294"/>
                <a:gd name="connsiteY1" fmla="*/ 40 h 670412"/>
                <a:gd name="connsiteX2" fmla="*/ 202196 w 314294"/>
                <a:gd name="connsiteY2" fmla="*/ 311688 h 670412"/>
                <a:gd name="connsiteX0" fmla="*/ 20002 w 313692"/>
                <a:gd name="connsiteY0" fmla="*/ 684181 h 684181"/>
                <a:gd name="connsiteX1" fmla="*/ 157594 w 313692"/>
                <a:gd name="connsiteY1" fmla="*/ 38 h 684181"/>
                <a:gd name="connsiteX2" fmla="*/ 205481 w 313692"/>
                <a:gd name="connsiteY2" fmla="*/ 325457 h 684181"/>
                <a:gd name="connsiteX0" fmla="*/ 20002 w 335146"/>
                <a:gd name="connsiteY0" fmla="*/ 684143 h 684143"/>
                <a:gd name="connsiteX1" fmla="*/ 157594 w 335146"/>
                <a:gd name="connsiteY1" fmla="*/ 0 h 684143"/>
                <a:gd name="connsiteX2" fmla="*/ 205481 w 335146"/>
                <a:gd name="connsiteY2" fmla="*/ 325419 h 684143"/>
                <a:gd name="connsiteX0" fmla="*/ 20002 w 322593"/>
                <a:gd name="connsiteY0" fmla="*/ 684143 h 684143"/>
                <a:gd name="connsiteX1" fmla="*/ 157594 w 322593"/>
                <a:gd name="connsiteY1" fmla="*/ 0 h 684143"/>
                <a:gd name="connsiteX2" fmla="*/ 177939 w 322593"/>
                <a:gd name="connsiteY2" fmla="*/ 275843 h 684143"/>
                <a:gd name="connsiteX0" fmla="*/ 20002 w 322593"/>
                <a:gd name="connsiteY0" fmla="*/ 684143 h 684143"/>
                <a:gd name="connsiteX1" fmla="*/ 157594 w 322593"/>
                <a:gd name="connsiteY1" fmla="*/ 0 h 684143"/>
                <a:gd name="connsiteX2" fmla="*/ 177939 w 322593"/>
                <a:gd name="connsiteY2" fmla="*/ 275843 h 684143"/>
                <a:gd name="connsiteX0" fmla="*/ 20002 w 305016"/>
                <a:gd name="connsiteY0" fmla="*/ 684145 h 684145"/>
                <a:gd name="connsiteX1" fmla="*/ 157594 w 305016"/>
                <a:gd name="connsiteY1" fmla="*/ 2 h 684145"/>
                <a:gd name="connsiteX2" fmla="*/ 177939 w 305016"/>
                <a:gd name="connsiteY2" fmla="*/ 275845 h 684145"/>
                <a:gd name="connsiteX0" fmla="*/ 20002 w 305016"/>
                <a:gd name="connsiteY0" fmla="*/ 684145 h 684145"/>
                <a:gd name="connsiteX1" fmla="*/ 157594 w 305016"/>
                <a:gd name="connsiteY1" fmla="*/ 2 h 684145"/>
                <a:gd name="connsiteX2" fmla="*/ 177939 w 305016"/>
                <a:gd name="connsiteY2" fmla="*/ 275845 h 684145"/>
                <a:gd name="connsiteX0" fmla="*/ 11876 w 318923"/>
                <a:gd name="connsiteY0" fmla="*/ 463808 h 463808"/>
                <a:gd name="connsiteX1" fmla="*/ 171501 w 318923"/>
                <a:gd name="connsiteY1" fmla="*/ 2 h 463808"/>
                <a:gd name="connsiteX2" fmla="*/ 191846 w 318923"/>
                <a:gd name="connsiteY2" fmla="*/ 275845 h 463808"/>
                <a:gd name="connsiteX0" fmla="*/ 11876 w 318923"/>
                <a:gd name="connsiteY0" fmla="*/ 444528 h 444528"/>
                <a:gd name="connsiteX1" fmla="*/ 171501 w 318923"/>
                <a:gd name="connsiteY1" fmla="*/ 2 h 444528"/>
                <a:gd name="connsiteX2" fmla="*/ 191846 w 318923"/>
                <a:gd name="connsiteY2" fmla="*/ 275845 h 444528"/>
                <a:gd name="connsiteX0" fmla="*/ 1452 w 308499"/>
                <a:gd name="connsiteY0" fmla="*/ 444528 h 444528"/>
                <a:gd name="connsiteX1" fmla="*/ 161077 w 308499"/>
                <a:gd name="connsiteY1" fmla="*/ 2 h 444528"/>
                <a:gd name="connsiteX2" fmla="*/ 181422 w 308499"/>
                <a:gd name="connsiteY2" fmla="*/ 275845 h 444528"/>
                <a:gd name="connsiteX0" fmla="*/ 1452 w 296864"/>
                <a:gd name="connsiteY0" fmla="*/ 444638 h 444638"/>
                <a:gd name="connsiteX1" fmla="*/ 161077 w 296864"/>
                <a:gd name="connsiteY1" fmla="*/ 112 h 444638"/>
                <a:gd name="connsiteX2" fmla="*/ 181422 w 296864"/>
                <a:gd name="connsiteY2" fmla="*/ 275955 h 444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6864" h="444638">
                  <a:moveTo>
                    <a:pt x="1452" y="444638"/>
                  </a:moveTo>
                  <a:cubicBezTo>
                    <a:pt x="-2260" y="204656"/>
                    <a:pt x="-11482" y="8739"/>
                    <a:pt x="161077" y="112"/>
                  </a:cubicBezTo>
                  <a:cubicBezTo>
                    <a:pt x="350238" y="-6281"/>
                    <a:pt x="327228" y="262274"/>
                    <a:pt x="181422" y="275955"/>
                  </a:cubicBezTo>
                </a:path>
              </a:pathLst>
            </a:custGeom>
            <a:noFill/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cxnSp>
          <p:nvCxnSpPr>
            <p:cNvPr id="55" name="직선 연결선 19">
              <a:extLst>
                <a:ext uri="{FF2B5EF4-FFF2-40B4-BE49-F238E27FC236}">
                  <a16:creationId xmlns:a16="http://schemas.microsoft.com/office/drawing/2014/main" id="{3142FE87-7B88-4A78-8996-0362AF77C44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152008" y="3476077"/>
              <a:ext cx="1188" cy="974737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그룹 67">
            <a:extLst>
              <a:ext uri="{FF2B5EF4-FFF2-40B4-BE49-F238E27FC236}">
                <a16:creationId xmlns:a16="http://schemas.microsoft.com/office/drawing/2014/main" id="{A4BACCA9-A509-4F6C-8F76-A68F0A56E934}"/>
              </a:ext>
            </a:extLst>
          </p:cNvPr>
          <p:cNvGrpSpPr/>
          <p:nvPr/>
        </p:nvGrpSpPr>
        <p:grpSpPr>
          <a:xfrm flipH="1">
            <a:off x="4867028" y="2948333"/>
            <a:ext cx="1145946" cy="1726055"/>
            <a:chOff x="6150565" y="3254095"/>
            <a:chExt cx="979312" cy="1475068"/>
          </a:xfrm>
        </p:grpSpPr>
        <p:sp>
          <p:nvSpPr>
            <p:cNvPr id="57" name="자유형: 도형 68">
              <a:extLst>
                <a:ext uri="{FF2B5EF4-FFF2-40B4-BE49-F238E27FC236}">
                  <a16:creationId xmlns:a16="http://schemas.microsoft.com/office/drawing/2014/main" id="{ABDDB79D-A992-43A3-860C-9AB9E2BEBCE5}"/>
                </a:ext>
              </a:extLst>
            </p:cNvPr>
            <p:cNvSpPr/>
            <p:nvPr/>
          </p:nvSpPr>
          <p:spPr>
            <a:xfrm>
              <a:off x="6154072" y="3254095"/>
              <a:ext cx="734589" cy="517434"/>
            </a:xfrm>
            <a:custGeom>
              <a:avLst/>
              <a:gdLst>
                <a:gd name="connsiteX0" fmla="*/ 182319 w 931229"/>
                <a:gd name="connsiteY0" fmla="*/ 476834 h 617079"/>
                <a:gd name="connsiteX1" fmla="*/ 423541 w 931229"/>
                <a:gd name="connsiteY1" fmla="*/ 339394 h 617079"/>
                <a:gd name="connsiteX2" fmla="*/ 516103 w 931229"/>
                <a:gd name="connsiteY2" fmla="*/ 617079 h 617079"/>
                <a:gd name="connsiteX3" fmla="*/ 0 w 931229"/>
                <a:gd name="connsiteY3" fmla="*/ 448785 h 617079"/>
                <a:gd name="connsiteX4" fmla="*/ 274881 w 931229"/>
                <a:gd name="connsiteY4" fmla="*/ 0 h 617079"/>
                <a:gd name="connsiteX5" fmla="*/ 504883 w 931229"/>
                <a:gd name="connsiteY5" fmla="*/ 235612 h 617079"/>
                <a:gd name="connsiteX6" fmla="*/ 765740 w 931229"/>
                <a:gd name="connsiteY6" fmla="*/ 159879 h 617079"/>
                <a:gd name="connsiteX7" fmla="*/ 931229 w 931229"/>
                <a:gd name="connsiteY7" fmla="*/ 403906 h 617079"/>
                <a:gd name="connsiteX0" fmla="*/ 182319 w 931922"/>
                <a:gd name="connsiteY0" fmla="*/ 476834 h 617079"/>
                <a:gd name="connsiteX1" fmla="*/ 423541 w 931922"/>
                <a:gd name="connsiteY1" fmla="*/ 339394 h 617079"/>
                <a:gd name="connsiteX2" fmla="*/ 516103 w 931922"/>
                <a:gd name="connsiteY2" fmla="*/ 617079 h 617079"/>
                <a:gd name="connsiteX3" fmla="*/ 0 w 931922"/>
                <a:gd name="connsiteY3" fmla="*/ 448785 h 617079"/>
                <a:gd name="connsiteX4" fmla="*/ 274881 w 931922"/>
                <a:gd name="connsiteY4" fmla="*/ 0 h 617079"/>
                <a:gd name="connsiteX5" fmla="*/ 504883 w 931922"/>
                <a:gd name="connsiteY5" fmla="*/ 235612 h 617079"/>
                <a:gd name="connsiteX6" fmla="*/ 765740 w 931922"/>
                <a:gd name="connsiteY6" fmla="*/ 159879 h 617079"/>
                <a:gd name="connsiteX7" fmla="*/ 931229 w 931922"/>
                <a:gd name="connsiteY7" fmla="*/ 403906 h 617079"/>
                <a:gd name="connsiteX0" fmla="*/ 182319 w 931922"/>
                <a:gd name="connsiteY0" fmla="*/ 476834 h 617079"/>
                <a:gd name="connsiteX1" fmla="*/ 423541 w 931922"/>
                <a:gd name="connsiteY1" fmla="*/ 339394 h 617079"/>
                <a:gd name="connsiteX2" fmla="*/ 516103 w 931922"/>
                <a:gd name="connsiteY2" fmla="*/ 617079 h 617079"/>
                <a:gd name="connsiteX3" fmla="*/ 0 w 931922"/>
                <a:gd name="connsiteY3" fmla="*/ 448785 h 617079"/>
                <a:gd name="connsiteX4" fmla="*/ 274881 w 931922"/>
                <a:gd name="connsiteY4" fmla="*/ 0 h 617079"/>
                <a:gd name="connsiteX5" fmla="*/ 504883 w 931922"/>
                <a:gd name="connsiteY5" fmla="*/ 235612 h 617079"/>
                <a:gd name="connsiteX6" fmla="*/ 765740 w 931922"/>
                <a:gd name="connsiteY6" fmla="*/ 159879 h 617079"/>
                <a:gd name="connsiteX7" fmla="*/ 931229 w 931922"/>
                <a:gd name="connsiteY7" fmla="*/ 403906 h 617079"/>
                <a:gd name="connsiteX0" fmla="*/ 182319 w 931968"/>
                <a:gd name="connsiteY0" fmla="*/ 476834 h 617079"/>
                <a:gd name="connsiteX1" fmla="*/ 423541 w 931968"/>
                <a:gd name="connsiteY1" fmla="*/ 339394 h 617079"/>
                <a:gd name="connsiteX2" fmla="*/ 516103 w 931968"/>
                <a:gd name="connsiteY2" fmla="*/ 617079 h 617079"/>
                <a:gd name="connsiteX3" fmla="*/ 0 w 931968"/>
                <a:gd name="connsiteY3" fmla="*/ 448785 h 617079"/>
                <a:gd name="connsiteX4" fmla="*/ 274881 w 931968"/>
                <a:gd name="connsiteY4" fmla="*/ 0 h 617079"/>
                <a:gd name="connsiteX5" fmla="*/ 504883 w 931968"/>
                <a:gd name="connsiteY5" fmla="*/ 235612 h 617079"/>
                <a:gd name="connsiteX6" fmla="*/ 765740 w 931968"/>
                <a:gd name="connsiteY6" fmla="*/ 159879 h 617079"/>
                <a:gd name="connsiteX7" fmla="*/ 931229 w 931968"/>
                <a:gd name="connsiteY7" fmla="*/ 403906 h 617079"/>
                <a:gd name="connsiteX0" fmla="*/ 182319 w 932698"/>
                <a:gd name="connsiteY0" fmla="*/ 476834 h 617079"/>
                <a:gd name="connsiteX1" fmla="*/ 423541 w 932698"/>
                <a:gd name="connsiteY1" fmla="*/ 339394 h 617079"/>
                <a:gd name="connsiteX2" fmla="*/ 516103 w 932698"/>
                <a:gd name="connsiteY2" fmla="*/ 617079 h 617079"/>
                <a:gd name="connsiteX3" fmla="*/ 0 w 932698"/>
                <a:gd name="connsiteY3" fmla="*/ 448785 h 617079"/>
                <a:gd name="connsiteX4" fmla="*/ 274881 w 932698"/>
                <a:gd name="connsiteY4" fmla="*/ 0 h 617079"/>
                <a:gd name="connsiteX5" fmla="*/ 504883 w 932698"/>
                <a:gd name="connsiteY5" fmla="*/ 235612 h 617079"/>
                <a:gd name="connsiteX6" fmla="*/ 765740 w 932698"/>
                <a:gd name="connsiteY6" fmla="*/ 159879 h 617079"/>
                <a:gd name="connsiteX7" fmla="*/ 931229 w 932698"/>
                <a:gd name="connsiteY7" fmla="*/ 403906 h 617079"/>
                <a:gd name="connsiteX0" fmla="*/ 182319 w 932698"/>
                <a:gd name="connsiteY0" fmla="*/ 476834 h 617079"/>
                <a:gd name="connsiteX1" fmla="*/ 423541 w 932698"/>
                <a:gd name="connsiteY1" fmla="*/ 339394 h 617079"/>
                <a:gd name="connsiteX2" fmla="*/ 516103 w 932698"/>
                <a:gd name="connsiteY2" fmla="*/ 617079 h 617079"/>
                <a:gd name="connsiteX3" fmla="*/ 0 w 932698"/>
                <a:gd name="connsiteY3" fmla="*/ 448785 h 617079"/>
                <a:gd name="connsiteX4" fmla="*/ 274881 w 932698"/>
                <a:gd name="connsiteY4" fmla="*/ 0 h 617079"/>
                <a:gd name="connsiteX5" fmla="*/ 504883 w 932698"/>
                <a:gd name="connsiteY5" fmla="*/ 235612 h 617079"/>
                <a:gd name="connsiteX6" fmla="*/ 765740 w 932698"/>
                <a:gd name="connsiteY6" fmla="*/ 159879 h 617079"/>
                <a:gd name="connsiteX7" fmla="*/ 931229 w 932698"/>
                <a:gd name="connsiteY7" fmla="*/ 403906 h 617079"/>
                <a:gd name="connsiteX0" fmla="*/ 182319 w 932698"/>
                <a:gd name="connsiteY0" fmla="*/ 476834 h 617079"/>
                <a:gd name="connsiteX1" fmla="*/ 423541 w 932698"/>
                <a:gd name="connsiteY1" fmla="*/ 339394 h 617079"/>
                <a:gd name="connsiteX2" fmla="*/ 516103 w 932698"/>
                <a:gd name="connsiteY2" fmla="*/ 617079 h 617079"/>
                <a:gd name="connsiteX3" fmla="*/ 0 w 932698"/>
                <a:gd name="connsiteY3" fmla="*/ 448785 h 617079"/>
                <a:gd name="connsiteX4" fmla="*/ 274881 w 932698"/>
                <a:gd name="connsiteY4" fmla="*/ 0 h 617079"/>
                <a:gd name="connsiteX5" fmla="*/ 477341 w 932698"/>
                <a:gd name="connsiteY5" fmla="*/ 243874 h 617079"/>
                <a:gd name="connsiteX6" fmla="*/ 765740 w 932698"/>
                <a:gd name="connsiteY6" fmla="*/ 159879 h 617079"/>
                <a:gd name="connsiteX7" fmla="*/ 931229 w 932698"/>
                <a:gd name="connsiteY7" fmla="*/ 403906 h 617079"/>
                <a:gd name="connsiteX0" fmla="*/ 182319 w 932698"/>
                <a:gd name="connsiteY0" fmla="*/ 476834 h 617079"/>
                <a:gd name="connsiteX1" fmla="*/ 423541 w 932698"/>
                <a:gd name="connsiteY1" fmla="*/ 339394 h 617079"/>
                <a:gd name="connsiteX2" fmla="*/ 516103 w 932698"/>
                <a:gd name="connsiteY2" fmla="*/ 617079 h 617079"/>
                <a:gd name="connsiteX3" fmla="*/ 0 w 932698"/>
                <a:gd name="connsiteY3" fmla="*/ 448785 h 617079"/>
                <a:gd name="connsiteX4" fmla="*/ 274881 w 932698"/>
                <a:gd name="connsiteY4" fmla="*/ 0 h 617079"/>
                <a:gd name="connsiteX5" fmla="*/ 477341 w 932698"/>
                <a:gd name="connsiteY5" fmla="*/ 243874 h 617079"/>
                <a:gd name="connsiteX6" fmla="*/ 765740 w 932698"/>
                <a:gd name="connsiteY6" fmla="*/ 159879 h 617079"/>
                <a:gd name="connsiteX7" fmla="*/ 931229 w 932698"/>
                <a:gd name="connsiteY7" fmla="*/ 403906 h 617079"/>
                <a:gd name="connsiteX0" fmla="*/ 182319 w 932698"/>
                <a:gd name="connsiteY0" fmla="*/ 476834 h 617079"/>
                <a:gd name="connsiteX1" fmla="*/ 423541 w 932698"/>
                <a:gd name="connsiteY1" fmla="*/ 339394 h 617079"/>
                <a:gd name="connsiteX2" fmla="*/ 516103 w 932698"/>
                <a:gd name="connsiteY2" fmla="*/ 617079 h 617079"/>
                <a:gd name="connsiteX3" fmla="*/ 0 w 932698"/>
                <a:gd name="connsiteY3" fmla="*/ 448785 h 617079"/>
                <a:gd name="connsiteX4" fmla="*/ 274881 w 932698"/>
                <a:gd name="connsiteY4" fmla="*/ 0 h 617079"/>
                <a:gd name="connsiteX5" fmla="*/ 477341 w 932698"/>
                <a:gd name="connsiteY5" fmla="*/ 243874 h 617079"/>
                <a:gd name="connsiteX6" fmla="*/ 765740 w 932698"/>
                <a:gd name="connsiteY6" fmla="*/ 159879 h 617079"/>
                <a:gd name="connsiteX7" fmla="*/ 931229 w 932698"/>
                <a:gd name="connsiteY7" fmla="*/ 403906 h 617079"/>
                <a:gd name="connsiteX0" fmla="*/ 182319 w 933062"/>
                <a:gd name="connsiteY0" fmla="*/ 476834 h 617079"/>
                <a:gd name="connsiteX1" fmla="*/ 423541 w 933062"/>
                <a:gd name="connsiteY1" fmla="*/ 339394 h 617079"/>
                <a:gd name="connsiteX2" fmla="*/ 516103 w 933062"/>
                <a:gd name="connsiteY2" fmla="*/ 617079 h 617079"/>
                <a:gd name="connsiteX3" fmla="*/ 0 w 933062"/>
                <a:gd name="connsiteY3" fmla="*/ 448785 h 617079"/>
                <a:gd name="connsiteX4" fmla="*/ 274881 w 933062"/>
                <a:gd name="connsiteY4" fmla="*/ 0 h 617079"/>
                <a:gd name="connsiteX5" fmla="*/ 477341 w 933062"/>
                <a:gd name="connsiteY5" fmla="*/ 243874 h 617079"/>
                <a:gd name="connsiteX6" fmla="*/ 765740 w 933062"/>
                <a:gd name="connsiteY6" fmla="*/ 159879 h 617079"/>
                <a:gd name="connsiteX7" fmla="*/ 931229 w 933062"/>
                <a:gd name="connsiteY7" fmla="*/ 403906 h 617079"/>
                <a:gd name="connsiteX0" fmla="*/ 182319 w 933062"/>
                <a:gd name="connsiteY0" fmla="*/ 476834 h 617079"/>
                <a:gd name="connsiteX1" fmla="*/ 423541 w 933062"/>
                <a:gd name="connsiteY1" fmla="*/ 339394 h 617079"/>
                <a:gd name="connsiteX2" fmla="*/ 516103 w 933062"/>
                <a:gd name="connsiteY2" fmla="*/ 617079 h 617079"/>
                <a:gd name="connsiteX3" fmla="*/ 0 w 933062"/>
                <a:gd name="connsiteY3" fmla="*/ 448785 h 617079"/>
                <a:gd name="connsiteX4" fmla="*/ 274881 w 933062"/>
                <a:gd name="connsiteY4" fmla="*/ 0 h 617079"/>
                <a:gd name="connsiteX5" fmla="*/ 477341 w 933062"/>
                <a:gd name="connsiteY5" fmla="*/ 243874 h 617079"/>
                <a:gd name="connsiteX6" fmla="*/ 765740 w 933062"/>
                <a:gd name="connsiteY6" fmla="*/ 159879 h 617079"/>
                <a:gd name="connsiteX7" fmla="*/ 931229 w 933062"/>
                <a:gd name="connsiteY7" fmla="*/ 403906 h 617079"/>
                <a:gd name="connsiteX0" fmla="*/ 182319 w 934161"/>
                <a:gd name="connsiteY0" fmla="*/ 476834 h 617079"/>
                <a:gd name="connsiteX1" fmla="*/ 423541 w 934161"/>
                <a:gd name="connsiteY1" fmla="*/ 339394 h 617079"/>
                <a:gd name="connsiteX2" fmla="*/ 516103 w 934161"/>
                <a:gd name="connsiteY2" fmla="*/ 617079 h 617079"/>
                <a:gd name="connsiteX3" fmla="*/ 0 w 934161"/>
                <a:gd name="connsiteY3" fmla="*/ 448785 h 617079"/>
                <a:gd name="connsiteX4" fmla="*/ 274881 w 934161"/>
                <a:gd name="connsiteY4" fmla="*/ 0 h 617079"/>
                <a:gd name="connsiteX5" fmla="*/ 477341 w 934161"/>
                <a:gd name="connsiteY5" fmla="*/ 243874 h 617079"/>
                <a:gd name="connsiteX6" fmla="*/ 787773 w 934161"/>
                <a:gd name="connsiteY6" fmla="*/ 162633 h 617079"/>
                <a:gd name="connsiteX7" fmla="*/ 931229 w 934161"/>
                <a:gd name="connsiteY7" fmla="*/ 403906 h 617079"/>
                <a:gd name="connsiteX0" fmla="*/ 182319 w 933800"/>
                <a:gd name="connsiteY0" fmla="*/ 476834 h 617079"/>
                <a:gd name="connsiteX1" fmla="*/ 423541 w 933800"/>
                <a:gd name="connsiteY1" fmla="*/ 339394 h 617079"/>
                <a:gd name="connsiteX2" fmla="*/ 516103 w 933800"/>
                <a:gd name="connsiteY2" fmla="*/ 617079 h 617079"/>
                <a:gd name="connsiteX3" fmla="*/ 0 w 933800"/>
                <a:gd name="connsiteY3" fmla="*/ 448785 h 617079"/>
                <a:gd name="connsiteX4" fmla="*/ 274881 w 933800"/>
                <a:gd name="connsiteY4" fmla="*/ 0 h 617079"/>
                <a:gd name="connsiteX5" fmla="*/ 477341 w 933800"/>
                <a:gd name="connsiteY5" fmla="*/ 243874 h 617079"/>
                <a:gd name="connsiteX6" fmla="*/ 782265 w 933800"/>
                <a:gd name="connsiteY6" fmla="*/ 143353 h 617079"/>
                <a:gd name="connsiteX7" fmla="*/ 931229 w 933800"/>
                <a:gd name="connsiteY7" fmla="*/ 403906 h 617079"/>
                <a:gd name="connsiteX0" fmla="*/ 182319 w 933800"/>
                <a:gd name="connsiteY0" fmla="*/ 476834 h 617079"/>
                <a:gd name="connsiteX1" fmla="*/ 423541 w 933800"/>
                <a:gd name="connsiteY1" fmla="*/ 339394 h 617079"/>
                <a:gd name="connsiteX2" fmla="*/ 516103 w 933800"/>
                <a:gd name="connsiteY2" fmla="*/ 617079 h 617079"/>
                <a:gd name="connsiteX3" fmla="*/ 0 w 933800"/>
                <a:gd name="connsiteY3" fmla="*/ 448785 h 617079"/>
                <a:gd name="connsiteX4" fmla="*/ 274881 w 933800"/>
                <a:gd name="connsiteY4" fmla="*/ 0 h 617079"/>
                <a:gd name="connsiteX5" fmla="*/ 477341 w 933800"/>
                <a:gd name="connsiteY5" fmla="*/ 243874 h 617079"/>
                <a:gd name="connsiteX6" fmla="*/ 782265 w 933800"/>
                <a:gd name="connsiteY6" fmla="*/ 143353 h 617079"/>
                <a:gd name="connsiteX7" fmla="*/ 931229 w 933800"/>
                <a:gd name="connsiteY7" fmla="*/ 403906 h 617079"/>
                <a:gd name="connsiteX0" fmla="*/ 182319 w 935016"/>
                <a:gd name="connsiteY0" fmla="*/ 476834 h 617079"/>
                <a:gd name="connsiteX1" fmla="*/ 423541 w 935016"/>
                <a:gd name="connsiteY1" fmla="*/ 339394 h 617079"/>
                <a:gd name="connsiteX2" fmla="*/ 516103 w 935016"/>
                <a:gd name="connsiteY2" fmla="*/ 617079 h 617079"/>
                <a:gd name="connsiteX3" fmla="*/ 0 w 935016"/>
                <a:gd name="connsiteY3" fmla="*/ 448785 h 617079"/>
                <a:gd name="connsiteX4" fmla="*/ 274881 w 935016"/>
                <a:gd name="connsiteY4" fmla="*/ 0 h 617079"/>
                <a:gd name="connsiteX5" fmla="*/ 477341 w 935016"/>
                <a:gd name="connsiteY5" fmla="*/ 243874 h 617079"/>
                <a:gd name="connsiteX6" fmla="*/ 782265 w 935016"/>
                <a:gd name="connsiteY6" fmla="*/ 143353 h 617079"/>
                <a:gd name="connsiteX7" fmla="*/ 931229 w 935016"/>
                <a:gd name="connsiteY7" fmla="*/ 403906 h 617079"/>
                <a:gd name="connsiteX0" fmla="*/ 182319 w 932773"/>
                <a:gd name="connsiteY0" fmla="*/ 476834 h 617079"/>
                <a:gd name="connsiteX1" fmla="*/ 423541 w 932773"/>
                <a:gd name="connsiteY1" fmla="*/ 339394 h 617079"/>
                <a:gd name="connsiteX2" fmla="*/ 516103 w 932773"/>
                <a:gd name="connsiteY2" fmla="*/ 617079 h 617079"/>
                <a:gd name="connsiteX3" fmla="*/ 0 w 932773"/>
                <a:gd name="connsiteY3" fmla="*/ 448785 h 617079"/>
                <a:gd name="connsiteX4" fmla="*/ 274881 w 932773"/>
                <a:gd name="connsiteY4" fmla="*/ 0 h 617079"/>
                <a:gd name="connsiteX5" fmla="*/ 477341 w 932773"/>
                <a:gd name="connsiteY5" fmla="*/ 243874 h 617079"/>
                <a:gd name="connsiteX6" fmla="*/ 782265 w 932773"/>
                <a:gd name="connsiteY6" fmla="*/ 143353 h 617079"/>
                <a:gd name="connsiteX7" fmla="*/ 931229 w 932773"/>
                <a:gd name="connsiteY7" fmla="*/ 403906 h 617079"/>
                <a:gd name="connsiteX0" fmla="*/ 182319 w 932773"/>
                <a:gd name="connsiteY0" fmla="*/ 476834 h 617079"/>
                <a:gd name="connsiteX1" fmla="*/ 423541 w 932773"/>
                <a:gd name="connsiteY1" fmla="*/ 339394 h 617079"/>
                <a:gd name="connsiteX2" fmla="*/ 516103 w 932773"/>
                <a:gd name="connsiteY2" fmla="*/ 617079 h 617079"/>
                <a:gd name="connsiteX3" fmla="*/ 0 w 932773"/>
                <a:gd name="connsiteY3" fmla="*/ 448785 h 617079"/>
                <a:gd name="connsiteX4" fmla="*/ 274881 w 932773"/>
                <a:gd name="connsiteY4" fmla="*/ 0 h 617079"/>
                <a:gd name="connsiteX5" fmla="*/ 491112 w 932773"/>
                <a:gd name="connsiteY5" fmla="*/ 243874 h 617079"/>
                <a:gd name="connsiteX6" fmla="*/ 782265 w 932773"/>
                <a:gd name="connsiteY6" fmla="*/ 143353 h 617079"/>
                <a:gd name="connsiteX7" fmla="*/ 931229 w 932773"/>
                <a:gd name="connsiteY7" fmla="*/ 403906 h 617079"/>
                <a:gd name="connsiteX0" fmla="*/ 182319 w 932773"/>
                <a:gd name="connsiteY0" fmla="*/ 476834 h 617079"/>
                <a:gd name="connsiteX1" fmla="*/ 423541 w 932773"/>
                <a:gd name="connsiteY1" fmla="*/ 339394 h 617079"/>
                <a:gd name="connsiteX2" fmla="*/ 516103 w 932773"/>
                <a:gd name="connsiteY2" fmla="*/ 617079 h 617079"/>
                <a:gd name="connsiteX3" fmla="*/ 0 w 932773"/>
                <a:gd name="connsiteY3" fmla="*/ 448785 h 617079"/>
                <a:gd name="connsiteX4" fmla="*/ 274881 w 932773"/>
                <a:gd name="connsiteY4" fmla="*/ 0 h 617079"/>
                <a:gd name="connsiteX5" fmla="*/ 491112 w 932773"/>
                <a:gd name="connsiteY5" fmla="*/ 243874 h 617079"/>
                <a:gd name="connsiteX6" fmla="*/ 782265 w 932773"/>
                <a:gd name="connsiteY6" fmla="*/ 143353 h 617079"/>
                <a:gd name="connsiteX7" fmla="*/ 931229 w 932773"/>
                <a:gd name="connsiteY7" fmla="*/ 403906 h 617079"/>
                <a:gd name="connsiteX0" fmla="*/ 182319 w 932773"/>
                <a:gd name="connsiteY0" fmla="*/ 476834 h 617079"/>
                <a:gd name="connsiteX1" fmla="*/ 423541 w 932773"/>
                <a:gd name="connsiteY1" fmla="*/ 339394 h 617079"/>
                <a:gd name="connsiteX2" fmla="*/ 516103 w 932773"/>
                <a:gd name="connsiteY2" fmla="*/ 617079 h 617079"/>
                <a:gd name="connsiteX3" fmla="*/ 0 w 932773"/>
                <a:gd name="connsiteY3" fmla="*/ 448785 h 617079"/>
                <a:gd name="connsiteX4" fmla="*/ 239076 w 932773"/>
                <a:gd name="connsiteY4" fmla="*/ 0 h 617079"/>
                <a:gd name="connsiteX5" fmla="*/ 491112 w 932773"/>
                <a:gd name="connsiteY5" fmla="*/ 243874 h 617079"/>
                <a:gd name="connsiteX6" fmla="*/ 782265 w 932773"/>
                <a:gd name="connsiteY6" fmla="*/ 143353 h 617079"/>
                <a:gd name="connsiteX7" fmla="*/ 931229 w 932773"/>
                <a:gd name="connsiteY7" fmla="*/ 403906 h 617079"/>
                <a:gd name="connsiteX0" fmla="*/ 182319 w 932773"/>
                <a:gd name="connsiteY0" fmla="*/ 476834 h 617079"/>
                <a:gd name="connsiteX1" fmla="*/ 423541 w 932773"/>
                <a:gd name="connsiteY1" fmla="*/ 339394 h 617079"/>
                <a:gd name="connsiteX2" fmla="*/ 516103 w 932773"/>
                <a:gd name="connsiteY2" fmla="*/ 617079 h 617079"/>
                <a:gd name="connsiteX3" fmla="*/ 0 w 932773"/>
                <a:gd name="connsiteY3" fmla="*/ 448785 h 617079"/>
                <a:gd name="connsiteX4" fmla="*/ 239076 w 932773"/>
                <a:gd name="connsiteY4" fmla="*/ 0 h 617079"/>
                <a:gd name="connsiteX5" fmla="*/ 491112 w 932773"/>
                <a:gd name="connsiteY5" fmla="*/ 243874 h 617079"/>
                <a:gd name="connsiteX6" fmla="*/ 782265 w 932773"/>
                <a:gd name="connsiteY6" fmla="*/ 143353 h 617079"/>
                <a:gd name="connsiteX7" fmla="*/ 931229 w 932773"/>
                <a:gd name="connsiteY7" fmla="*/ 403906 h 617079"/>
                <a:gd name="connsiteX0" fmla="*/ 182319 w 932773"/>
                <a:gd name="connsiteY0" fmla="*/ 476834 h 617079"/>
                <a:gd name="connsiteX1" fmla="*/ 423541 w 932773"/>
                <a:gd name="connsiteY1" fmla="*/ 339394 h 617079"/>
                <a:gd name="connsiteX2" fmla="*/ 516103 w 932773"/>
                <a:gd name="connsiteY2" fmla="*/ 617079 h 617079"/>
                <a:gd name="connsiteX3" fmla="*/ 0 w 932773"/>
                <a:gd name="connsiteY3" fmla="*/ 448785 h 617079"/>
                <a:gd name="connsiteX4" fmla="*/ 239076 w 932773"/>
                <a:gd name="connsiteY4" fmla="*/ 0 h 617079"/>
                <a:gd name="connsiteX5" fmla="*/ 491112 w 932773"/>
                <a:gd name="connsiteY5" fmla="*/ 243874 h 617079"/>
                <a:gd name="connsiteX6" fmla="*/ 782265 w 932773"/>
                <a:gd name="connsiteY6" fmla="*/ 143353 h 617079"/>
                <a:gd name="connsiteX7" fmla="*/ 931229 w 932773"/>
                <a:gd name="connsiteY7" fmla="*/ 403906 h 617079"/>
                <a:gd name="connsiteX0" fmla="*/ 182319 w 932773"/>
                <a:gd name="connsiteY0" fmla="*/ 478537 h 618782"/>
                <a:gd name="connsiteX1" fmla="*/ 423541 w 932773"/>
                <a:gd name="connsiteY1" fmla="*/ 341097 h 618782"/>
                <a:gd name="connsiteX2" fmla="*/ 516103 w 932773"/>
                <a:gd name="connsiteY2" fmla="*/ 618782 h 618782"/>
                <a:gd name="connsiteX3" fmla="*/ 0 w 932773"/>
                <a:gd name="connsiteY3" fmla="*/ 450488 h 618782"/>
                <a:gd name="connsiteX4" fmla="*/ 239076 w 932773"/>
                <a:gd name="connsiteY4" fmla="*/ 1703 h 618782"/>
                <a:gd name="connsiteX5" fmla="*/ 491112 w 932773"/>
                <a:gd name="connsiteY5" fmla="*/ 245577 h 618782"/>
                <a:gd name="connsiteX6" fmla="*/ 782265 w 932773"/>
                <a:gd name="connsiteY6" fmla="*/ 145056 h 618782"/>
                <a:gd name="connsiteX7" fmla="*/ 931229 w 932773"/>
                <a:gd name="connsiteY7" fmla="*/ 405609 h 618782"/>
                <a:gd name="connsiteX0" fmla="*/ 182319 w 932773"/>
                <a:gd name="connsiteY0" fmla="*/ 478537 h 618782"/>
                <a:gd name="connsiteX1" fmla="*/ 423541 w 932773"/>
                <a:gd name="connsiteY1" fmla="*/ 341097 h 618782"/>
                <a:gd name="connsiteX2" fmla="*/ 516103 w 932773"/>
                <a:gd name="connsiteY2" fmla="*/ 618782 h 618782"/>
                <a:gd name="connsiteX3" fmla="*/ 0 w 932773"/>
                <a:gd name="connsiteY3" fmla="*/ 450488 h 618782"/>
                <a:gd name="connsiteX4" fmla="*/ 239076 w 932773"/>
                <a:gd name="connsiteY4" fmla="*/ 1703 h 618782"/>
                <a:gd name="connsiteX5" fmla="*/ 491112 w 932773"/>
                <a:gd name="connsiteY5" fmla="*/ 245577 h 618782"/>
                <a:gd name="connsiteX6" fmla="*/ 782265 w 932773"/>
                <a:gd name="connsiteY6" fmla="*/ 145056 h 618782"/>
                <a:gd name="connsiteX7" fmla="*/ 931229 w 932773"/>
                <a:gd name="connsiteY7" fmla="*/ 405609 h 618782"/>
                <a:gd name="connsiteX0" fmla="*/ 160286 w 910740"/>
                <a:gd name="connsiteY0" fmla="*/ 478537 h 618782"/>
                <a:gd name="connsiteX1" fmla="*/ 401508 w 910740"/>
                <a:gd name="connsiteY1" fmla="*/ 341097 h 618782"/>
                <a:gd name="connsiteX2" fmla="*/ 494070 w 910740"/>
                <a:gd name="connsiteY2" fmla="*/ 618782 h 618782"/>
                <a:gd name="connsiteX3" fmla="*/ 0 w 910740"/>
                <a:gd name="connsiteY3" fmla="*/ 450488 h 618782"/>
                <a:gd name="connsiteX4" fmla="*/ 217043 w 910740"/>
                <a:gd name="connsiteY4" fmla="*/ 1703 h 618782"/>
                <a:gd name="connsiteX5" fmla="*/ 469079 w 910740"/>
                <a:gd name="connsiteY5" fmla="*/ 245577 h 618782"/>
                <a:gd name="connsiteX6" fmla="*/ 760232 w 910740"/>
                <a:gd name="connsiteY6" fmla="*/ 145056 h 618782"/>
                <a:gd name="connsiteX7" fmla="*/ 909196 w 910740"/>
                <a:gd name="connsiteY7" fmla="*/ 405609 h 618782"/>
                <a:gd name="connsiteX0" fmla="*/ 205095 w 955549"/>
                <a:gd name="connsiteY0" fmla="*/ 478537 h 618782"/>
                <a:gd name="connsiteX1" fmla="*/ 446317 w 955549"/>
                <a:gd name="connsiteY1" fmla="*/ 341097 h 618782"/>
                <a:gd name="connsiteX2" fmla="*/ 538879 w 955549"/>
                <a:gd name="connsiteY2" fmla="*/ 618782 h 618782"/>
                <a:gd name="connsiteX3" fmla="*/ 44809 w 955549"/>
                <a:gd name="connsiteY3" fmla="*/ 450488 h 618782"/>
                <a:gd name="connsiteX4" fmla="*/ 261852 w 955549"/>
                <a:gd name="connsiteY4" fmla="*/ 1703 h 618782"/>
                <a:gd name="connsiteX5" fmla="*/ 513888 w 955549"/>
                <a:gd name="connsiteY5" fmla="*/ 245577 h 618782"/>
                <a:gd name="connsiteX6" fmla="*/ 805041 w 955549"/>
                <a:gd name="connsiteY6" fmla="*/ 145056 h 618782"/>
                <a:gd name="connsiteX7" fmla="*/ 954005 w 955549"/>
                <a:gd name="connsiteY7" fmla="*/ 405609 h 618782"/>
                <a:gd name="connsiteX0" fmla="*/ 205095 w 955549"/>
                <a:gd name="connsiteY0" fmla="*/ 478537 h 618782"/>
                <a:gd name="connsiteX1" fmla="*/ 446317 w 955549"/>
                <a:gd name="connsiteY1" fmla="*/ 341097 h 618782"/>
                <a:gd name="connsiteX2" fmla="*/ 538879 w 955549"/>
                <a:gd name="connsiteY2" fmla="*/ 618782 h 618782"/>
                <a:gd name="connsiteX3" fmla="*/ 44809 w 955549"/>
                <a:gd name="connsiteY3" fmla="*/ 450488 h 618782"/>
                <a:gd name="connsiteX4" fmla="*/ 261852 w 955549"/>
                <a:gd name="connsiteY4" fmla="*/ 1703 h 618782"/>
                <a:gd name="connsiteX5" fmla="*/ 513888 w 955549"/>
                <a:gd name="connsiteY5" fmla="*/ 245577 h 618782"/>
                <a:gd name="connsiteX6" fmla="*/ 805041 w 955549"/>
                <a:gd name="connsiteY6" fmla="*/ 145056 h 618782"/>
                <a:gd name="connsiteX7" fmla="*/ 954005 w 955549"/>
                <a:gd name="connsiteY7" fmla="*/ 405609 h 618782"/>
                <a:gd name="connsiteX0" fmla="*/ 205095 w 955549"/>
                <a:gd name="connsiteY0" fmla="*/ 478537 h 607765"/>
                <a:gd name="connsiteX1" fmla="*/ 446317 w 955549"/>
                <a:gd name="connsiteY1" fmla="*/ 341097 h 607765"/>
                <a:gd name="connsiteX2" fmla="*/ 527862 w 955549"/>
                <a:gd name="connsiteY2" fmla="*/ 607765 h 607765"/>
                <a:gd name="connsiteX3" fmla="*/ 44809 w 955549"/>
                <a:gd name="connsiteY3" fmla="*/ 450488 h 607765"/>
                <a:gd name="connsiteX4" fmla="*/ 261852 w 955549"/>
                <a:gd name="connsiteY4" fmla="*/ 1703 h 607765"/>
                <a:gd name="connsiteX5" fmla="*/ 513888 w 955549"/>
                <a:gd name="connsiteY5" fmla="*/ 245577 h 607765"/>
                <a:gd name="connsiteX6" fmla="*/ 805041 w 955549"/>
                <a:gd name="connsiteY6" fmla="*/ 145056 h 607765"/>
                <a:gd name="connsiteX7" fmla="*/ 954005 w 955549"/>
                <a:gd name="connsiteY7" fmla="*/ 405609 h 607765"/>
                <a:gd name="connsiteX0" fmla="*/ 205095 w 955549"/>
                <a:gd name="connsiteY0" fmla="*/ 478537 h 664635"/>
                <a:gd name="connsiteX1" fmla="*/ 446317 w 955549"/>
                <a:gd name="connsiteY1" fmla="*/ 341097 h 664635"/>
                <a:gd name="connsiteX2" fmla="*/ 527862 w 955549"/>
                <a:gd name="connsiteY2" fmla="*/ 607765 h 664635"/>
                <a:gd name="connsiteX3" fmla="*/ 44809 w 955549"/>
                <a:gd name="connsiteY3" fmla="*/ 450488 h 664635"/>
                <a:gd name="connsiteX4" fmla="*/ 261852 w 955549"/>
                <a:gd name="connsiteY4" fmla="*/ 1703 h 664635"/>
                <a:gd name="connsiteX5" fmla="*/ 513888 w 955549"/>
                <a:gd name="connsiteY5" fmla="*/ 245577 h 664635"/>
                <a:gd name="connsiteX6" fmla="*/ 805041 w 955549"/>
                <a:gd name="connsiteY6" fmla="*/ 145056 h 664635"/>
                <a:gd name="connsiteX7" fmla="*/ 954005 w 955549"/>
                <a:gd name="connsiteY7" fmla="*/ 405609 h 664635"/>
                <a:gd name="connsiteX0" fmla="*/ 205095 w 955549"/>
                <a:gd name="connsiteY0" fmla="*/ 478537 h 664635"/>
                <a:gd name="connsiteX1" fmla="*/ 446317 w 955549"/>
                <a:gd name="connsiteY1" fmla="*/ 341097 h 664635"/>
                <a:gd name="connsiteX2" fmla="*/ 527862 w 955549"/>
                <a:gd name="connsiteY2" fmla="*/ 607765 h 664635"/>
                <a:gd name="connsiteX3" fmla="*/ 44809 w 955549"/>
                <a:gd name="connsiteY3" fmla="*/ 450488 h 664635"/>
                <a:gd name="connsiteX4" fmla="*/ 261852 w 955549"/>
                <a:gd name="connsiteY4" fmla="*/ 1703 h 664635"/>
                <a:gd name="connsiteX5" fmla="*/ 513888 w 955549"/>
                <a:gd name="connsiteY5" fmla="*/ 245577 h 664635"/>
                <a:gd name="connsiteX6" fmla="*/ 805041 w 955549"/>
                <a:gd name="connsiteY6" fmla="*/ 145056 h 664635"/>
                <a:gd name="connsiteX7" fmla="*/ 954005 w 955549"/>
                <a:gd name="connsiteY7" fmla="*/ 405609 h 664635"/>
                <a:gd name="connsiteX0" fmla="*/ 205095 w 955549"/>
                <a:gd name="connsiteY0" fmla="*/ 478537 h 664635"/>
                <a:gd name="connsiteX1" fmla="*/ 402249 w 955549"/>
                <a:gd name="connsiteY1" fmla="*/ 352114 h 664635"/>
                <a:gd name="connsiteX2" fmla="*/ 527862 w 955549"/>
                <a:gd name="connsiteY2" fmla="*/ 607765 h 664635"/>
                <a:gd name="connsiteX3" fmla="*/ 44809 w 955549"/>
                <a:gd name="connsiteY3" fmla="*/ 450488 h 664635"/>
                <a:gd name="connsiteX4" fmla="*/ 261852 w 955549"/>
                <a:gd name="connsiteY4" fmla="*/ 1703 h 664635"/>
                <a:gd name="connsiteX5" fmla="*/ 513888 w 955549"/>
                <a:gd name="connsiteY5" fmla="*/ 245577 h 664635"/>
                <a:gd name="connsiteX6" fmla="*/ 805041 w 955549"/>
                <a:gd name="connsiteY6" fmla="*/ 145056 h 664635"/>
                <a:gd name="connsiteX7" fmla="*/ 954005 w 955549"/>
                <a:gd name="connsiteY7" fmla="*/ 405609 h 664635"/>
                <a:gd name="connsiteX0" fmla="*/ 205095 w 955549"/>
                <a:gd name="connsiteY0" fmla="*/ 478537 h 664635"/>
                <a:gd name="connsiteX1" fmla="*/ 402249 w 955549"/>
                <a:gd name="connsiteY1" fmla="*/ 352114 h 664635"/>
                <a:gd name="connsiteX2" fmla="*/ 527862 w 955549"/>
                <a:gd name="connsiteY2" fmla="*/ 607765 h 664635"/>
                <a:gd name="connsiteX3" fmla="*/ 44809 w 955549"/>
                <a:gd name="connsiteY3" fmla="*/ 450488 h 664635"/>
                <a:gd name="connsiteX4" fmla="*/ 261852 w 955549"/>
                <a:gd name="connsiteY4" fmla="*/ 1703 h 664635"/>
                <a:gd name="connsiteX5" fmla="*/ 513888 w 955549"/>
                <a:gd name="connsiteY5" fmla="*/ 245577 h 664635"/>
                <a:gd name="connsiteX6" fmla="*/ 805041 w 955549"/>
                <a:gd name="connsiteY6" fmla="*/ 145056 h 664635"/>
                <a:gd name="connsiteX7" fmla="*/ 954005 w 955549"/>
                <a:gd name="connsiteY7" fmla="*/ 405609 h 664635"/>
                <a:gd name="connsiteX0" fmla="*/ 205095 w 955549"/>
                <a:gd name="connsiteY0" fmla="*/ 478537 h 664635"/>
                <a:gd name="connsiteX1" fmla="*/ 402249 w 955549"/>
                <a:gd name="connsiteY1" fmla="*/ 352114 h 664635"/>
                <a:gd name="connsiteX2" fmla="*/ 527862 w 955549"/>
                <a:gd name="connsiteY2" fmla="*/ 607765 h 664635"/>
                <a:gd name="connsiteX3" fmla="*/ 44809 w 955549"/>
                <a:gd name="connsiteY3" fmla="*/ 450488 h 664635"/>
                <a:gd name="connsiteX4" fmla="*/ 261852 w 955549"/>
                <a:gd name="connsiteY4" fmla="*/ 1703 h 664635"/>
                <a:gd name="connsiteX5" fmla="*/ 513888 w 955549"/>
                <a:gd name="connsiteY5" fmla="*/ 245577 h 664635"/>
                <a:gd name="connsiteX6" fmla="*/ 805041 w 955549"/>
                <a:gd name="connsiteY6" fmla="*/ 145056 h 664635"/>
                <a:gd name="connsiteX7" fmla="*/ 954005 w 955549"/>
                <a:gd name="connsiteY7" fmla="*/ 405609 h 664635"/>
                <a:gd name="connsiteX0" fmla="*/ 205095 w 955549"/>
                <a:gd name="connsiteY0" fmla="*/ 511587 h 664635"/>
                <a:gd name="connsiteX1" fmla="*/ 402249 w 955549"/>
                <a:gd name="connsiteY1" fmla="*/ 352114 h 664635"/>
                <a:gd name="connsiteX2" fmla="*/ 527862 w 955549"/>
                <a:gd name="connsiteY2" fmla="*/ 607765 h 664635"/>
                <a:gd name="connsiteX3" fmla="*/ 44809 w 955549"/>
                <a:gd name="connsiteY3" fmla="*/ 450488 h 664635"/>
                <a:gd name="connsiteX4" fmla="*/ 261852 w 955549"/>
                <a:gd name="connsiteY4" fmla="*/ 1703 h 664635"/>
                <a:gd name="connsiteX5" fmla="*/ 513888 w 955549"/>
                <a:gd name="connsiteY5" fmla="*/ 245577 h 664635"/>
                <a:gd name="connsiteX6" fmla="*/ 805041 w 955549"/>
                <a:gd name="connsiteY6" fmla="*/ 145056 h 664635"/>
                <a:gd name="connsiteX7" fmla="*/ 954005 w 955549"/>
                <a:gd name="connsiteY7" fmla="*/ 405609 h 664635"/>
                <a:gd name="connsiteX0" fmla="*/ 205095 w 955549"/>
                <a:gd name="connsiteY0" fmla="*/ 511587 h 664635"/>
                <a:gd name="connsiteX1" fmla="*/ 402249 w 955549"/>
                <a:gd name="connsiteY1" fmla="*/ 352114 h 664635"/>
                <a:gd name="connsiteX2" fmla="*/ 527862 w 955549"/>
                <a:gd name="connsiteY2" fmla="*/ 607765 h 664635"/>
                <a:gd name="connsiteX3" fmla="*/ 44809 w 955549"/>
                <a:gd name="connsiteY3" fmla="*/ 450488 h 664635"/>
                <a:gd name="connsiteX4" fmla="*/ 261852 w 955549"/>
                <a:gd name="connsiteY4" fmla="*/ 1703 h 664635"/>
                <a:gd name="connsiteX5" fmla="*/ 513888 w 955549"/>
                <a:gd name="connsiteY5" fmla="*/ 245577 h 664635"/>
                <a:gd name="connsiteX6" fmla="*/ 805041 w 955549"/>
                <a:gd name="connsiteY6" fmla="*/ 145056 h 664635"/>
                <a:gd name="connsiteX7" fmla="*/ 954005 w 955549"/>
                <a:gd name="connsiteY7" fmla="*/ 405609 h 664635"/>
                <a:gd name="connsiteX0" fmla="*/ 205095 w 955549"/>
                <a:gd name="connsiteY0" fmla="*/ 511587 h 664635"/>
                <a:gd name="connsiteX1" fmla="*/ 396740 w 955549"/>
                <a:gd name="connsiteY1" fmla="*/ 327327 h 664635"/>
                <a:gd name="connsiteX2" fmla="*/ 527862 w 955549"/>
                <a:gd name="connsiteY2" fmla="*/ 607765 h 664635"/>
                <a:gd name="connsiteX3" fmla="*/ 44809 w 955549"/>
                <a:gd name="connsiteY3" fmla="*/ 450488 h 664635"/>
                <a:gd name="connsiteX4" fmla="*/ 261852 w 955549"/>
                <a:gd name="connsiteY4" fmla="*/ 1703 h 664635"/>
                <a:gd name="connsiteX5" fmla="*/ 513888 w 955549"/>
                <a:gd name="connsiteY5" fmla="*/ 245577 h 664635"/>
                <a:gd name="connsiteX6" fmla="*/ 805041 w 955549"/>
                <a:gd name="connsiteY6" fmla="*/ 145056 h 664635"/>
                <a:gd name="connsiteX7" fmla="*/ 954005 w 955549"/>
                <a:gd name="connsiteY7" fmla="*/ 405609 h 664635"/>
                <a:gd name="connsiteX0" fmla="*/ 205095 w 955549"/>
                <a:gd name="connsiteY0" fmla="*/ 511587 h 664635"/>
                <a:gd name="connsiteX1" fmla="*/ 396740 w 955549"/>
                <a:gd name="connsiteY1" fmla="*/ 327327 h 664635"/>
                <a:gd name="connsiteX2" fmla="*/ 527862 w 955549"/>
                <a:gd name="connsiteY2" fmla="*/ 607765 h 664635"/>
                <a:gd name="connsiteX3" fmla="*/ 44809 w 955549"/>
                <a:gd name="connsiteY3" fmla="*/ 450488 h 664635"/>
                <a:gd name="connsiteX4" fmla="*/ 261852 w 955549"/>
                <a:gd name="connsiteY4" fmla="*/ 1703 h 664635"/>
                <a:gd name="connsiteX5" fmla="*/ 513888 w 955549"/>
                <a:gd name="connsiteY5" fmla="*/ 245577 h 664635"/>
                <a:gd name="connsiteX6" fmla="*/ 805041 w 955549"/>
                <a:gd name="connsiteY6" fmla="*/ 145056 h 664635"/>
                <a:gd name="connsiteX7" fmla="*/ 954005 w 955549"/>
                <a:gd name="connsiteY7" fmla="*/ 405609 h 664635"/>
                <a:gd name="connsiteX0" fmla="*/ 221620 w 955549"/>
                <a:gd name="connsiteY0" fmla="*/ 500570 h 664635"/>
                <a:gd name="connsiteX1" fmla="*/ 396740 w 955549"/>
                <a:gd name="connsiteY1" fmla="*/ 327327 h 664635"/>
                <a:gd name="connsiteX2" fmla="*/ 527862 w 955549"/>
                <a:gd name="connsiteY2" fmla="*/ 607765 h 664635"/>
                <a:gd name="connsiteX3" fmla="*/ 44809 w 955549"/>
                <a:gd name="connsiteY3" fmla="*/ 450488 h 664635"/>
                <a:gd name="connsiteX4" fmla="*/ 261852 w 955549"/>
                <a:gd name="connsiteY4" fmla="*/ 1703 h 664635"/>
                <a:gd name="connsiteX5" fmla="*/ 513888 w 955549"/>
                <a:gd name="connsiteY5" fmla="*/ 245577 h 664635"/>
                <a:gd name="connsiteX6" fmla="*/ 805041 w 955549"/>
                <a:gd name="connsiteY6" fmla="*/ 145056 h 664635"/>
                <a:gd name="connsiteX7" fmla="*/ 954005 w 955549"/>
                <a:gd name="connsiteY7" fmla="*/ 405609 h 664635"/>
                <a:gd name="connsiteX0" fmla="*/ 221620 w 955549"/>
                <a:gd name="connsiteY0" fmla="*/ 500570 h 664635"/>
                <a:gd name="connsiteX1" fmla="*/ 396740 w 955549"/>
                <a:gd name="connsiteY1" fmla="*/ 327327 h 664635"/>
                <a:gd name="connsiteX2" fmla="*/ 527862 w 955549"/>
                <a:gd name="connsiteY2" fmla="*/ 607765 h 664635"/>
                <a:gd name="connsiteX3" fmla="*/ 44809 w 955549"/>
                <a:gd name="connsiteY3" fmla="*/ 450488 h 664635"/>
                <a:gd name="connsiteX4" fmla="*/ 261852 w 955549"/>
                <a:gd name="connsiteY4" fmla="*/ 1703 h 664635"/>
                <a:gd name="connsiteX5" fmla="*/ 513888 w 955549"/>
                <a:gd name="connsiteY5" fmla="*/ 245577 h 664635"/>
                <a:gd name="connsiteX6" fmla="*/ 805041 w 955549"/>
                <a:gd name="connsiteY6" fmla="*/ 145056 h 664635"/>
                <a:gd name="connsiteX7" fmla="*/ 954005 w 955549"/>
                <a:gd name="connsiteY7" fmla="*/ 405609 h 664635"/>
                <a:gd name="connsiteX0" fmla="*/ 221620 w 955549"/>
                <a:gd name="connsiteY0" fmla="*/ 500570 h 664635"/>
                <a:gd name="connsiteX1" fmla="*/ 396740 w 955549"/>
                <a:gd name="connsiteY1" fmla="*/ 327327 h 664635"/>
                <a:gd name="connsiteX2" fmla="*/ 527862 w 955549"/>
                <a:gd name="connsiteY2" fmla="*/ 607765 h 664635"/>
                <a:gd name="connsiteX3" fmla="*/ 44809 w 955549"/>
                <a:gd name="connsiteY3" fmla="*/ 450488 h 664635"/>
                <a:gd name="connsiteX4" fmla="*/ 261852 w 955549"/>
                <a:gd name="connsiteY4" fmla="*/ 1703 h 664635"/>
                <a:gd name="connsiteX5" fmla="*/ 513888 w 955549"/>
                <a:gd name="connsiteY5" fmla="*/ 245577 h 664635"/>
                <a:gd name="connsiteX6" fmla="*/ 805041 w 955549"/>
                <a:gd name="connsiteY6" fmla="*/ 145056 h 664635"/>
                <a:gd name="connsiteX7" fmla="*/ 954005 w 955549"/>
                <a:gd name="connsiteY7" fmla="*/ 405609 h 664635"/>
                <a:gd name="connsiteX0" fmla="*/ 221620 w 955549"/>
                <a:gd name="connsiteY0" fmla="*/ 500570 h 666793"/>
                <a:gd name="connsiteX1" fmla="*/ 396740 w 955549"/>
                <a:gd name="connsiteY1" fmla="*/ 327327 h 666793"/>
                <a:gd name="connsiteX2" fmla="*/ 478286 w 955549"/>
                <a:gd name="connsiteY2" fmla="*/ 610520 h 666793"/>
                <a:gd name="connsiteX3" fmla="*/ 44809 w 955549"/>
                <a:gd name="connsiteY3" fmla="*/ 450488 h 666793"/>
                <a:gd name="connsiteX4" fmla="*/ 261852 w 955549"/>
                <a:gd name="connsiteY4" fmla="*/ 1703 h 666793"/>
                <a:gd name="connsiteX5" fmla="*/ 513888 w 955549"/>
                <a:gd name="connsiteY5" fmla="*/ 245577 h 666793"/>
                <a:gd name="connsiteX6" fmla="*/ 805041 w 955549"/>
                <a:gd name="connsiteY6" fmla="*/ 145056 h 666793"/>
                <a:gd name="connsiteX7" fmla="*/ 954005 w 955549"/>
                <a:gd name="connsiteY7" fmla="*/ 405609 h 666793"/>
                <a:gd name="connsiteX0" fmla="*/ 221620 w 955549"/>
                <a:gd name="connsiteY0" fmla="*/ 500570 h 666793"/>
                <a:gd name="connsiteX1" fmla="*/ 396740 w 955549"/>
                <a:gd name="connsiteY1" fmla="*/ 327327 h 666793"/>
                <a:gd name="connsiteX2" fmla="*/ 478286 w 955549"/>
                <a:gd name="connsiteY2" fmla="*/ 610520 h 666793"/>
                <a:gd name="connsiteX3" fmla="*/ 44809 w 955549"/>
                <a:gd name="connsiteY3" fmla="*/ 450488 h 666793"/>
                <a:gd name="connsiteX4" fmla="*/ 261852 w 955549"/>
                <a:gd name="connsiteY4" fmla="*/ 1703 h 666793"/>
                <a:gd name="connsiteX5" fmla="*/ 513888 w 955549"/>
                <a:gd name="connsiteY5" fmla="*/ 245577 h 666793"/>
                <a:gd name="connsiteX6" fmla="*/ 805041 w 955549"/>
                <a:gd name="connsiteY6" fmla="*/ 145056 h 666793"/>
                <a:gd name="connsiteX7" fmla="*/ 954005 w 955549"/>
                <a:gd name="connsiteY7" fmla="*/ 405609 h 666793"/>
                <a:gd name="connsiteX0" fmla="*/ 228696 w 962625"/>
                <a:gd name="connsiteY0" fmla="*/ 500570 h 673975"/>
                <a:gd name="connsiteX1" fmla="*/ 403816 w 962625"/>
                <a:gd name="connsiteY1" fmla="*/ 327327 h 673975"/>
                <a:gd name="connsiteX2" fmla="*/ 485362 w 962625"/>
                <a:gd name="connsiteY2" fmla="*/ 610520 h 673975"/>
                <a:gd name="connsiteX3" fmla="*/ 43623 w 962625"/>
                <a:gd name="connsiteY3" fmla="*/ 480784 h 673975"/>
                <a:gd name="connsiteX4" fmla="*/ 268928 w 962625"/>
                <a:gd name="connsiteY4" fmla="*/ 1703 h 673975"/>
                <a:gd name="connsiteX5" fmla="*/ 520964 w 962625"/>
                <a:gd name="connsiteY5" fmla="*/ 245577 h 673975"/>
                <a:gd name="connsiteX6" fmla="*/ 812117 w 962625"/>
                <a:gd name="connsiteY6" fmla="*/ 145056 h 673975"/>
                <a:gd name="connsiteX7" fmla="*/ 961081 w 962625"/>
                <a:gd name="connsiteY7" fmla="*/ 405609 h 673975"/>
                <a:gd name="connsiteX0" fmla="*/ 238218 w 972147"/>
                <a:gd name="connsiteY0" fmla="*/ 500570 h 681004"/>
                <a:gd name="connsiteX1" fmla="*/ 413338 w 972147"/>
                <a:gd name="connsiteY1" fmla="*/ 327327 h 681004"/>
                <a:gd name="connsiteX2" fmla="*/ 494884 w 972147"/>
                <a:gd name="connsiteY2" fmla="*/ 610520 h 681004"/>
                <a:gd name="connsiteX3" fmla="*/ 42128 w 972147"/>
                <a:gd name="connsiteY3" fmla="*/ 505572 h 681004"/>
                <a:gd name="connsiteX4" fmla="*/ 278450 w 972147"/>
                <a:gd name="connsiteY4" fmla="*/ 1703 h 681004"/>
                <a:gd name="connsiteX5" fmla="*/ 530486 w 972147"/>
                <a:gd name="connsiteY5" fmla="*/ 245577 h 681004"/>
                <a:gd name="connsiteX6" fmla="*/ 821639 w 972147"/>
                <a:gd name="connsiteY6" fmla="*/ 145056 h 681004"/>
                <a:gd name="connsiteX7" fmla="*/ 970603 w 972147"/>
                <a:gd name="connsiteY7" fmla="*/ 405609 h 681004"/>
                <a:gd name="connsiteX0" fmla="*/ 238218 w 972147"/>
                <a:gd name="connsiteY0" fmla="*/ 500570 h 684851"/>
                <a:gd name="connsiteX1" fmla="*/ 413338 w 972147"/>
                <a:gd name="connsiteY1" fmla="*/ 327327 h 684851"/>
                <a:gd name="connsiteX2" fmla="*/ 483867 w 972147"/>
                <a:gd name="connsiteY2" fmla="*/ 616028 h 684851"/>
                <a:gd name="connsiteX3" fmla="*/ 42128 w 972147"/>
                <a:gd name="connsiteY3" fmla="*/ 505572 h 684851"/>
                <a:gd name="connsiteX4" fmla="*/ 278450 w 972147"/>
                <a:gd name="connsiteY4" fmla="*/ 1703 h 684851"/>
                <a:gd name="connsiteX5" fmla="*/ 530486 w 972147"/>
                <a:gd name="connsiteY5" fmla="*/ 245577 h 684851"/>
                <a:gd name="connsiteX6" fmla="*/ 821639 w 972147"/>
                <a:gd name="connsiteY6" fmla="*/ 145056 h 684851"/>
                <a:gd name="connsiteX7" fmla="*/ 970603 w 972147"/>
                <a:gd name="connsiteY7" fmla="*/ 405609 h 684851"/>
                <a:gd name="connsiteX0" fmla="*/ 238218 w 972147"/>
                <a:gd name="connsiteY0" fmla="*/ 500570 h 678763"/>
                <a:gd name="connsiteX1" fmla="*/ 413338 w 972147"/>
                <a:gd name="connsiteY1" fmla="*/ 327327 h 678763"/>
                <a:gd name="connsiteX2" fmla="*/ 483867 w 972147"/>
                <a:gd name="connsiteY2" fmla="*/ 616028 h 678763"/>
                <a:gd name="connsiteX3" fmla="*/ 42128 w 972147"/>
                <a:gd name="connsiteY3" fmla="*/ 505572 h 678763"/>
                <a:gd name="connsiteX4" fmla="*/ 278450 w 972147"/>
                <a:gd name="connsiteY4" fmla="*/ 1703 h 678763"/>
                <a:gd name="connsiteX5" fmla="*/ 530486 w 972147"/>
                <a:gd name="connsiteY5" fmla="*/ 245577 h 678763"/>
                <a:gd name="connsiteX6" fmla="*/ 821639 w 972147"/>
                <a:gd name="connsiteY6" fmla="*/ 145056 h 678763"/>
                <a:gd name="connsiteX7" fmla="*/ 970603 w 972147"/>
                <a:gd name="connsiteY7" fmla="*/ 405609 h 678763"/>
                <a:gd name="connsiteX0" fmla="*/ 238218 w 972147"/>
                <a:gd name="connsiteY0" fmla="*/ 501130 h 679323"/>
                <a:gd name="connsiteX1" fmla="*/ 413338 w 972147"/>
                <a:gd name="connsiteY1" fmla="*/ 327887 h 679323"/>
                <a:gd name="connsiteX2" fmla="*/ 483867 w 972147"/>
                <a:gd name="connsiteY2" fmla="*/ 616588 h 679323"/>
                <a:gd name="connsiteX3" fmla="*/ 42128 w 972147"/>
                <a:gd name="connsiteY3" fmla="*/ 506132 h 679323"/>
                <a:gd name="connsiteX4" fmla="*/ 278450 w 972147"/>
                <a:gd name="connsiteY4" fmla="*/ 2263 h 679323"/>
                <a:gd name="connsiteX5" fmla="*/ 535994 w 972147"/>
                <a:gd name="connsiteY5" fmla="*/ 210332 h 679323"/>
                <a:gd name="connsiteX6" fmla="*/ 821639 w 972147"/>
                <a:gd name="connsiteY6" fmla="*/ 145616 h 679323"/>
                <a:gd name="connsiteX7" fmla="*/ 970603 w 972147"/>
                <a:gd name="connsiteY7" fmla="*/ 406169 h 679323"/>
                <a:gd name="connsiteX0" fmla="*/ 238218 w 972147"/>
                <a:gd name="connsiteY0" fmla="*/ 501130 h 679323"/>
                <a:gd name="connsiteX1" fmla="*/ 413338 w 972147"/>
                <a:gd name="connsiteY1" fmla="*/ 327887 h 679323"/>
                <a:gd name="connsiteX2" fmla="*/ 483867 w 972147"/>
                <a:gd name="connsiteY2" fmla="*/ 616588 h 679323"/>
                <a:gd name="connsiteX3" fmla="*/ 42128 w 972147"/>
                <a:gd name="connsiteY3" fmla="*/ 506132 h 679323"/>
                <a:gd name="connsiteX4" fmla="*/ 278450 w 972147"/>
                <a:gd name="connsiteY4" fmla="*/ 2263 h 679323"/>
                <a:gd name="connsiteX5" fmla="*/ 535994 w 972147"/>
                <a:gd name="connsiteY5" fmla="*/ 210332 h 679323"/>
                <a:gd name="connsiteX6" fmla="*/ 821639 w 972147"/>
                <a:gd name="connsiteY6" fmla="*/ 145616 h 679323"/>
                <a:gd name="connsiteX7" fmla="*/ 970603 w 972147"/>
                <a:gd name="connsiteY7" fmla="*/ 406169 h 679323"/>
                <a:gd name="connsiteX0" fmla="*/ 238218 w 972147"/>
                <a:gd name="connsiteY0" fmla="*/ 501584 h 679777"/>
                <a:gd name="connsiteX1" fmla="*/ 413338 w 972147"/>
                <a:gd name="connsiteY1" fmla="*/ 328341 h 679777"/>
                <a:gd name="connsiteX2" fmla="*/ 483867 w 972147"/>
                <a:gd name="connsiteY2" fmla="*/ 617042 h 679777"/>
                <a:gd name="connsiteX3" fmla="*/ 42128 w 972147"/>
                <a:gd name="connsiteY3" fmla="*/ 506586 h 679777"/>
                <a:gd name="connsiteX4" fmla="*/ 278450 w 972147"/>
                <a:gd name="connsiteY4" fmla="*/ 2717 h 679777"/>
                <a:gd name="connsiteX5" fmla="*/ 535994 w 972147"/>
                <a:gd name="connsiteY5" fmla="*/ 210786 h 679777"/>
                <a:gd name="connsiteX6" fmla="*/ 821639 w 972147"/>
                <a:gd name="connsiteY6" fmla="*/ 146070 h 679777"/>
                <a:gd name="connsiteX7" fmla="*/ 970603 w 972147"/>
                <a:gd name="connsiteY7" fmla="*/ 406623 h 679777"/>
                <a:gd name="connsiteX0" fmla="*/ 238218 w 972147"/>
                <a:gd name="connsiteY0" fmla="*/ 501584 h 679777"/>
                <a:gd name="connsiteX1" fmla="*/ 413338 w 972147"/>
                <a:gd name="connsiteY1" fmla="*/ 328341 h 679777"/>
                <a:gd name="connsiteX2" fmla="*/ 483867 w 972147"/>
                <a:gd name="connsiteY2" fmla="*/ 617042 h 679777"/>
                <a:gd name="connsiteX3" fmla="*/ 42128 w 972147"/>
                <a:gd name="connsiteY3" fmla="*/ 506586 h 679777"/>
                <a:gd name="connsiteX4" fmla="*/ 278450 w 972147"/>
                <a:gd name="connsiteY4" fmla="*/ 2717 h 679777"/>
                <a:gd name="connsiteX5" fmla="*/ 535994 w 972147"/>
                <a:gd name="connsiteY5" fmla="*/ 210786 h 679777"/>
                <a:gd name="connsiteX6" fmla="*/ 821639 w 972147"/>
                <a:gd name="connsiteY6" fmla="*/ 146070 h 679777"/>
                <a:gd name="connsiteX7" fmla="*/ 970603 w 972147"/>
                <a:gd name="connsiteY7" fmla="*/ 406623 h 679777"/>
                <a:gd name="connsiteX0" fmla="*/ 238218 w 972147"/>
                <a:gd name="connsiteY0" fmla="*/ 501584 h 679777"/>
                <a:gd name="connsiteX1" fmla="*/ 413338 w 972147"/>
                <a:gd name="connsiteY1" fmla="*/ 328341 h 679777"/>
                <a:gd name="connsiteX2" fmla="*/ 483867 w 972147"/>
                <a:gd name="connsiteY2" fmla="*/ 617042 h 679777"/>
                <a:gd name="connsiteX3" fmla="*/ 42128 w 972147"/>
                <a:gd name="connsiteY3" fmla="*/ 506586 h 679777"/>
                <a:gd name="connsiteX4" fmla="*/ 278450 w 972147"/>
                <a:gd name="connsiteY4" fmla="*/ 2717 h 679777"/>
                <a:gd name="connsiteX5" fmla="*/ 535994 w 972147"/>
                <a:gd name="connsiteY5" fmla="*/ 210786 h 679777"/>
                <a:gd name="connsiteX6" fmla="*/ 821639 w 972147"/>
                <a:gd name="connsiteY6" fmla="*/ 146070 h 679777"/>
                <a:gd name="connsiteX7" fmla="*/ 970603 w 972147"/>
                <a:gd name="connsiteY7" fmla="*/ 406623 h 679777"/>
                <a:gd name="connsiteX0" fmla="*/ 238218 w 972147"/>
                <a:gd name="connsiteY0" fmla="*/ 502590 h 680783"/>
                <a:gd name="connsiteX1" fmla="*/ 413338 w 972147"/>
                <a:gd name="connsiteY1" fmla="*/ 329347 h 680783"/>
                <a:gd name="connsiteX2" fmla="*/ 483867 w 972147"/>
                <a:gd name="connsiteY2" fmla="*/ 618048 h 680783"/>
                <a:gd name="connsiteX3" fmla="*/ 42128 w 972147"/>
                <a:gd name="connsiteY3" fmla="*/ 507592 h 680783"/>
                <a:gd name="connsiteX4" fmla="*/ 278450 w 972147"/>
                <a:gd name="connsiteY4" fmla="*/ 3723 h 680783"/>
                <a:gd name="connsiteX5" fmla="*/ 535994 w 972147"/>
                <a:gd name="connsiteY5" fmla="*/ 211792 h 680783"/>
                <a:gd name="connsiteX6" fmla="*/ 821639 w 972147"/>
                <a:gd name="connsiteY6" fmla="*/ 147076 h 680783"/>
                <a:gd name="connsiteX7" fmla="*/ 970603 w 972147"/>
                <a:gd name="connsiteY7" fmla="*/ 407629 h 680783"/>
                <a:gd name="connsiteX0" fmla="*/ 238218 w 972381"/>
                <a:gd name="connsiteY0" fmla="*/ 502590 h 680783"/>
                <a:gd name="connsiteX1" fmla="*/ 413338 w 972381"/>
                <a:gd name="connsiteY1" fmla="*/ 329347 h 680783"/>
                <a:gd name="connsiteX2" fmla="*/ 483867 w 972381"/>
                <a:gd name="connsiteY2" fmla="*/ 618048 h 680783"/>
                <a:gd name="connsiteX3" fmla="*/ 42128 w 972381"/>
                <a:gd name="connsiteY3" fmla="*/ 507592 h 680783"/>
                <a:gd name="connsiteX4" fmla="*/ 278450 w 972381"/>
                <a:gd name="connsiteY4" fmla="*/ 3723 h 680783"/>
                <a:gd name="connsiteX5" fmla="*/ 535994 w 972381"/>
                <a:gd name="connsiteY5" fmla="*/ 211792 h 680783"/>
                <a:gd name="connsiteX6" fmla="*/ 829902 w 972381"/>
                <a:gd name="connsiteY6" fmla="*/ 119534 h 680783"/>
                <a:gd name="connsiteX7" fmla="*/ 970603 w 972381"/>
                <a:gd name="connsiteY7" fmla="*/ 407629 h 680783"/>
                <a:gd name="connsiteX0" fmla="*/ 238218 w 972381"/>
                <a:gd name="connsiteY0" fmla="*/ 502590 h 680783"/>
                <a:gd name="connsiteX1" fmla="*/ 413338 w 972381"/>
                <a:gd name="connsiteY1" fmla="*/ 329347 h 680783"/>
                <a:gd name="connsiteX2" fmla="*/ 483867 w 972381"/>
                <a:gd name="connsiteY2" fmla="*/ 618048 h 680783"/>
                <a:gd name="connsiteX3" fmla="*/ 42128 w 972381"/>
                <a:gd name="connsiteY3" fmla="*/ 507592 h 680783"/>
                <a:gd name="connsiteX4" fmla="*/ 278450 w 972381"/>
                <a:gd name="connsiteY4" fmla="*/ 3723 h 680783"/>
                <a:gd name="connsiteX5" fmla="*/ 535994 w 972381"/>
                <a:gd name="connsiteY5" fmla="*/ 211792 h 680783"/>
                <a:gd name="connsiteX6" fmla="*/ 829902 w 972381"/>
                <a:gd name="connsiteY6" fmla="*/ 119534 h 680783"/>
                <a:gd name="connsiteX7" fmla="*/ 970603 w 972381"/>
                <a:gd name="connsiteY7" fmla="*/ 407629 h 680783"/>
                <a:gd name="connsiteX0" fmla="*/ 238218 w 973905"/>
                <a:gd name="connsiteY0" fmla="*/ 502590 h 680783"/>
                <a:gd name="connsiteX1" fmla="*/ 413338 w 973905"/>
                <a:gd name="connsiteY1" fmla="*/ 329347 h 680783"/>
                <a:gd name="connsiteX2" fmla="*/ 483867 w 973905"/>
                <a:gd name="connsiteY2" fmla="*/ 618048 h 680783"/>
                <a:gd name="connsiteX3" fmla="*/ 42128 w 973905"/>
                <a:gd name="connsiteY3" fmla="*/ 507592 h 680783"/>
                <a:gd name="connsiteX4" fmla="*/ 278450 w 973905"/>
                <a:gd name="connsiteY4" fmla="*/ 3723 h 680783"/>
                <a:gd name="connsiteX5" fmla="*/ 535994 w 973905"/>
                <a:gd name="connsiteY5" fmla="*/ 211792 h 680783"/>
                <a:gd name="connsiteX6" fmla="*/ 857444 w 973905"/>
                <a:gd name="connsiteY6" fmla="*/ 144322 h 680783"/>
                <a:gd name="connsiteX7" fmla="*/ 970603 w 973905"/>
                <a:gd name="connsiteY7" fmla="*/ 407629 h 680783"/>
                <a:gd name="connsiteX0" fmla="*/ 238218 w 973905"/>
                <a:gd name="connsiteY0" fmla="*/ 502590 h 680783"/>
                <a:gd name="connsiteX1" fmla="*/ 413338 w 973905"/>
                <a:gd name="connsiteY1" fmla="*/ 329347 h 680783"/>
                <a:gd name="connsiteX2" fmla="*/ 483867 w 973905"/>
                <a:gd name="connsiteY2" fmla="*/ 618048 h 680783"/>
                <a:gd name="connsiteX3" fmla="*/ 42128 w 973905"/>
                <a:gd name="connsiteY3" fmla="*/ 507592 h 680783"/>
                <a:gd name="connsiteX4" fmla="*/ 278450 w 973905"/>
                <a:gd name="connsiteY4" fmla="*/ 3723 h 680783"/>
                <a:gd name="connsiteX5" fmla="*/ 535994 w 973905"/>
                <a:gd name="connsiteY5" fmla="*/ 211792 h 680783"/>
                <a:gd name="connsiteX6" fmla="*/ 857444 w 973905"/>
                <a:gd name="connsiteY6" fmla="*/ 144322 h 680783"/>
                <a:gd name="connsiteX7" fmla="*/ 970603 w 973905"/>
                <a:gd name="connsiteY7" fmla="*/ 407629 h 680783"/>
                <a:gd name="connsiteX0" fmla="*/ 238218 w 975028"/>
                <a:gd name="connsiteY0" fmla="*/ 502590 h 680783"/>
                <a:gd name="connsiteX1" fmla="*/ 413338 w 975028"/>
                <a:gd name="connsiteY1" fmla="*/ 329347 h 680783"/>
                <a:gd name="connsiteX2" fmla="*/ 483867 w 975028"/>
                <a:gd name="connsiteY2" fmla="*/ 618048 h 680783"/>
                <a:gd name="connsiteX3" fmla="*/ 42128 w 975028"/>
                <a:gd name="connsiteY3" fmla="*/ 507592 h 680783"/>
                <a:gd name="connsiteX4" fmla="*/ 278450 w 975028"/>
                <a:gd name="connsiteY4" fmla="*/ 3723 h 680783"/>
                <a:gd name="connsiteX5" fmla="*/ 535994 w 975028"/>
                <a:gd name="connsiteY5" fmla="*/ 211792 h 680783"/>
                <a:gd name="connsiteX6" fmla="*/ 857444 w 975028"/>
                <a:gd name="connsiteY6" fmla="*/ 144322 h 680783"/>
                <a:gd name="connsiteX7" fmla="*/ 970603 w 975028"/>
                <a:gd name="connsiteY7" fmla="*/ 407629 h 680783"/>
                <a:gd name="connsiteX0" fmla="*/ 238218 w 975028"/>
                <a:gd name="connsiteY0" fmla="*/ 502590 h 680783"/>
                <a:gd name="connsiteX1" fmla="*/ 413338 w 975028"/>
                <a:gd name="connsiteY1" fmla="*/ 329347 h 680783"/>
                <a:gd name="connsiteX2" fmla="*/ 483867 w 975028"/>
                <a:gd name="connsiteY2" fmla="*/ 618048 h 680783"/>
                <a:gd name="connsiteX3" fmla="*/ 42128 w 975028"/>
                <a:gd name="connsiteY3" fmla="*/ 507592 h 680783"/>
                <a:gd name="connsiteX4" fmla="*/ 278450 w 975028"/>
                <a:gd name="connsiteY4" fmla="*/ 3723 h 680783"/>
                <a:gd name="connsiteX5" fmla="*/ 535994 w 975028"/>
                <a:gd name="connsiteY5" fmla="*/ 211792 h 680783"/>
                <a:gd name="connsiteX6" fmla="*/ 857444 w 975028"/>
                <a:gd name="connsiteY6" fmla="*/ 144322 h 680783"/>
                <a:gd name="connsiteX7" fmla="*/ 970603 w 975028"/>
                <a:gd name="connsiteY7" fmla="*/ 407629 h 680783"/>
                <a:gd name="connsiteX0" fmla="*/ 238218 w 975375"/>
                <a:gd name="connsiteY0" fmla="*/ 502590 h 680783"/>
                <a:gd name="connsiteX1" fmla="*/ 413338 w 975375"/>
                <a:gd name="connsiteY1" fmla="*/ 329347 h 680783"/>
                <a:gd name="connsiteX2" fmla="*/ 483867 w 975375"/>
                <a:gd name="connsiteY2" fmla="*/ 618048 h 680783"/>
                <a:gd name="connsiteX3" fmla="*/ 42128 w 975375"/>
                <a:gd name="connsiteY3" fmla="*/ 507592 h 680783"/>
                <a:gd name="connsiteX4" fmla="*/ 278450 w 975375"/>
                <a:gd name="connsiteY4" fmla="*/ 3723 h 680783"/>
                <a:gd name="connsiteX5" fmla="*/ 535994 w 975375"/>
                <a:gd name="connsiteY5" fmla="*/ 211792 h 680783"/>
                <a:gd name="connsiteX6" fmla="*/ 857444 w 975375"/>
                <a:gd name="connsiteY6" fmla="*/ 144322 h 680783"/>
                <a:gd name="connsiteX7" fmla="*/ 970603 w 975375"/>
                <a:gd name="connsiteY7" fmla="*/ 407629 h 680783"/>
                <a:gd name="connsiteX0" fmla="*/ 238218 w 975375"/>
                <a:gd name="connsiteY0" fmla="*/ 502590 h 680783"/>
                <a:gd name="connsiteX1" fmla="*/ 413338 w 975375"/>
                <a:gd name="connsiteY1" fmla="*/ 329347 h 680783"/>
                <a:gd name="connsiteX2" fmla="*/ 483867 w 975375"/>
                <a:gd name="connsiteY2" fmla="*/ 618048 h 680783"/>
                <a:gd name="connsiteX3" fmla="*/ 42128 w 975375"/>
                <a:gd name="connsiteY3" fmla="*/ 507592 h 680783"/>
                <a:gd name="connsiteX4" fmla="*/ 278450 w 975375"/>
                <a:gd name="connsiteY4" fmla="*/ 3723 h 680783"/>
                <a:gd name="connsiteX5" fmla="*/ 535994 w 975375"/>
                <a:gd name="connsiteY5" fmla="*/ 211792 h 680783"/>
                <a:gd name="connsiteX6" fmla="*/ 857444 w 975375"/>
                <a:gd name="connsiteY6" fmla="*/ 144322 h 680783"/>
                <a:gd name="connsiteX7" fmla="*/ 970603 w 975375"/>
                <a:gd name="connsiteY7" fmla="*/ 407629 h 680783"/>
                <a:gd name="connsiteX0" fmla="*/ 238218 w 973301"/>
                <a:gd name="connsiteY0" fmla="*/ 502590 h 680783"/>
                <a:gd name="connsiteX1" fmla="*/ 413338 w 973301"/>
                <a:gd name="connsiteY1" fmla="*/ 329347 h 680783"/>
                <a:gd name="connsiteX2" fmla="*/ 483867 w 973301"/>
                <a:gd name="connsiteY2" fmla="*/ 618048 h 680783"/>
                <a:gd name="connsiteX3" fmla="*/ 42128 w 973301"/>
                <a:gd name="connsiteY3" fmla="*/ 507592 h 680783"/>
                <a:gd name="connsiteX4" fmla="*/ 278450 w 973301"/>
                <a:gd name="connsiteY4" fmla="*/ 3723 h 680783"/>
                <a:gd name="connsiteX5" fmla="*/ 535994 w 973301"/>
                <a:gd name="connsiteY5" fmla="*/ 211792 h 680783"/>
                <a:gd name="connsiteX6" fmla="*/ 857444 w 973301"/>
                <a:gd name="connsiteY6" fmla="*/ 144322 h 680783"/>
                <a:gd name="connsiteX7" fmla="*/ 970603 w 973301"/>
                <a:gd name="connsiteY7" fmla="*/ 407629 h 680783"/>
                <a:gd name="connsiteX0" fmla="*/ 238218 w 973301"/>
                <a:gd name="connsiteY0" fmla="*/ 502590 h 680783"/>
                <a:gd name="connsiteX1" fmla="*/ 413338 w 973301"/>
                <a:gd name="connsiteY1" fmla="*/ 329347 h 680783"/>
                <a:gd name="connsiteX2" fmla="*/ 483867 w 973301"/>
                <a:gd name="connsiteY2" fmla="*/ 618048 h 680783"/>
                <a:gd name="connsiteX3" fmla="*/ 42128 w 973301"/>
                <a:gd name="connsiteY3" fmla="*/ 507592 h 680783"/>
                <a:gd name="connsiteX4" fmla="*/ 278450 w 973301"/>
                <a:gd name="connsiteY4" fmla="*/ 3723 h 680783"/>
                <a:gd name="connsiteX5" fmla="*/ 535994 w 973301"/>
                <a:gd name="connsiteY5" fmla="*/ 211792 h 680783"/>
                <a:gd name="connsiteX6" fmla="*/ 857444 w 973301"/>
                <a:gd name="connsiteY6" fmla="*/ 144322 h 680783"/>
                <a:gd name="connsiteX7" fmla="*/ 970603 w 973301"/>
                <a:gd name="connsiteY7" fmla="*/ 407629 h 680783"/>
                <a:gd name="connsiteX0" fmla="*/ 238218 w 973301"/>
                <a:gd name="connsiteY0" fmla="*/ 502590 h 680783"/>
                <a:gd name="connsiteX1" fmla="*/ 413338 w 973301"/>
                <a:gd name="connsiteY1" fmla="*/ 329347 h 680783"/>
                <a:gd name="connsiteX2" fmla="*/ 483867 w 973301"/>
                <a:gd name="connsiteY2" fmla="*/ 618048 h 680783"/>
                <a:gd name="connsiteX3" fmla="*/ 42128 w 973301"/>
                <a:gd name="connsiteY3" fmla="*/ 507592 h 680783"/>
                <a:gd name="connsiteX4" fmla="*/ 278450 w 973301"/>
                <a:gd name="connsiteY4" fmla="*/ 3723 h 680783"/>
                <a:gd name="connsiteX5" fmla="*/ 558028 w 973301"/>
                <a:gd name="connsiteY5" fmla="*/ 211792 h 680783"/>
                <a:gd name="connsiteX6" fmla="*/ 857444 w 973301"/>
                <a:gd name="connsiteY6" fmla="*/ 144322 h 680783"/>
                <a:gd name="connsiteX7" fmla="*/ 970603 w 973301"/>
                <a:gd name="connsiteY7" fmla="*/ 407629 h 680783"/>
                <a:gd name="connsiteX0" fmla="*/ 238218 w 973301"/>
                <a:gd name="connsiteY0" fmla="*/ 503717 h 681910"/>
                <a:gd name="connsiteX1" fmla="*/ 413338 w 973301"/>
                <a:gd name="connsiteY1" fmla="*/ 330474 h 681910"/>
                <a:gd name="connsiteX2" fmla="*/ 483867 w 973301"/>
                <a:gd name="connsiteY2" fmla="*/ 619175 h 681910"/>
                <a:gd name="connsiteX3" fmla="*/ 42128 w 973301"/>
                <a:gd name="connsiteY3" fmla="*/ 508719 h 681910"/>
                <a:gd name="connsiteX4" fmla="*/ 278450 w 973301"/>
                <a:gd name="connsiteY4" fmla="*/ 4850 h 681910"/>
                <a:gd name="connsiteX5" fmla="*/ 558028 w 973301"/>
                <a:gd name="connsiteY5" fmla="*/ 212919 h 681910"/>
                <a:gd name="connsiteX6" fmla="*/ 857444 w 973301"/>
                <a:gd name="connsiteY6" fmla="*/ 145449 h 681910"/>
                <a:gd name="connsiteX7" fmla="*/ 970603 w 973301"/>
                <a:gd name="connsiteY7" fmla="*/ 408756 h 681910"/>
                <a:gd name="connsiteX0" fmla="*/ 238218 w 973301"/>
                <a:gd name="connsiteY0" fmla="*/ 503717 h 681910"/>
                <a:gd name="connsiteX1" fmla="*/ 413338 w 973301"/>
                <a:gd name="connsiteY1" fmla="*/ 330474 h 681910"/>
                <a:gd name="connsiteX2" fmla="*/ 483867 w 973301"/>
                <a:gd name="connsiteY2" fmla="*/ 619175 h 681910"/>
                <a:gd name="connsiteX3" fmla="*/ 42128 w 973301"/>
                <a:gd name="connsiteY3" fmla="*/ 508719 h 681910"/>
                <a:gd name="connsiteX4" fmla="*/ 278450 w 973301"/>
                <a:gd name="connsiteY4" fmla="*/ 4850 h 681910"/>
                <a:gd name="connsiteX5" fmla="*/ 558028 w 973301"/>
                <a:gd name="connsiteY5" fmla="*/ 212919 h 681910"/>
                <a:gd name="connsiteX6" fmla="*/ 857444 w 973301"/>
                <a:gd name="connsiteY6" fmla="*/ 145449 h 681910"/>
                <a:gd name="connsiteX7" fmla="*/ 970603 w 973301"/>
                <a:gd name="connsiteY7" fmla="*/ 408756 h 681910"/>
                <a:gd name="connsiteX0" fmla="*/ 238218 w 973301"/>
                <a:gd name="connsiteY0" fmla="*/ 506290 h 684483"/>
                <a:gd name="connsiteX1" fmla="*/ 413338 w 973301"/>
                <a:gd name="connsiteY1" fmla="*/ 333047 h 684483"/>
                <a:gd name="connsiteX2" fmla="*/ 483867 w 973301"/>
                <a:gd name="connsiteY2" fmla="*/ 621748 h 684483"/>
                <a:gd name="connsiteX3" fmla="*/ 42128 w 973301"/>
                <a:gd name="connsiteY3" fmla="*/ 511292 h 684483"/>
                <a:gd name="connsiteX4" fmla="*/ 278450 w 973301"/>
                <a:gd name="connsiteY4" fmla="*/ 7423 h 684483"/>
                <a:gd name="connsiteX5" fmla="*/ 549765 w 973301"/>
                <a:gd name="connsiteY5" fmla="*/ 190704 h 684483"/>
                <a:gd name="connsiteX6" fmla="*/ 857444 w 973301"/>
                <a:gd name="connsiteY6" fmla="*/ 148022 h 684483"/>
                <a:gd name="connsiteX7" fmla="*/ 970603 w 973301"/>
                <a:gd name="connsiteY7" fmla="*/ 411329 h 684483"/>
                <a:gd name="connsiteX0" fmla="*/ 238218 w 973301"/>
                <a:gd name="connsiteY0" fmla="*/ 503104 h 681297"/>
                <a:gd name="connsiteX1" fmla="*/ 413338 w 973301"/>
                <a:gd name="connsiteY1" fmla="*/ 329861 h 681297"/>
                <a:gd name="connsiteX2" fmla="*/ 483867 w 973301"/>
                <a:gd name="connsiteY2" fmla="*/ 618562 h 681297"/>
                <a:gd name="connsiteX3" fmla="*/ 42128 w 973301"/>
                <a:gd name="connsiteY3" fmla="*/ 508106 h 681297"/>
                <a:gd name="connsiteX4" fmla="*/ 278450 w 973301"/>
                <a:gd name="connsiteY4" fmla="*/ 4237 h 681297"/>
                <a:gd name="connsiteX5" fmla="*/ 549765 w 973301"/>
                <a:gd name="connsiteY5" fmla="*/ 187518 h 681297"/>
                <a:gd name="connsiteX6" fmla="*/ 857444 w 973301"/>
                <a:gd name="connsiteY6" fmla="*/ 144836 h 681297"/>
                <a:gd name="connsiteX7" fmla="*/ 970603 w 973301"/>
                <a:gd name="connsiteY7" fmla="*/ 408143 h 681297"/>
                <a:gd name="connsiteX0" fmla="*/ 238218 w 973301"/>
                <a:gd name="connsiteY0" fmla="*/ 503104 h 681297"/>
                <a:gd name="connsiteX1" fmla="*/ 413338 w 973301"/>
                <a:gd name="connsiteY1" fmla="*/ 329861 h 681297"/>
                <a:gd name="connsiteX2" fmla="*/ 483867 w 973301"/>
                <a:gd name="connsiteY2" fmla="*/ 618562 h 681297"/>
                <a:gd name="connsiteX3" fmla="*/ 42128 w 973301"/>
                <a:gd name="connsiteY3" fmla="*/ 508106 h 681297"/>
                <a:gd name="connsiteX4" fmla="*/ 278450 w 973301"/>
                <a:gd name="connsiteY4" fmla="*/ 4237 h 681297"/>
                <a:gd name="connsiteX5" fmla="*/ 549765 w 973301"/>
                <a:gd name="connsiteY5" fmla="*/ 187518 h 681297"/>
                <a:gd name="connsiteX6" fmla="*/ 857444 w 973301"/>
                <a:gd name="connsiteY6" fmla="*/ 144836 h 681297"/>
                <a:gd name="connsiteX7" fmla="*/ 970603 w 973301"/>
                <a:gd name="connsiteY7" fmla="*/ 408143 h 681297"/>
                <a:gd name="connsiteX0" fmla="*/ 238218 w 973301"/>
                <a:gd name="connsiteY0" fmla="*/ 503104 h 681297"/>
                <a:gd name="connsiteX1" fmla="*/ 413338 w 973301"/>
                <a:gd name="connsiteY1" fmla="*/ 329861 h 681297"/>
                <a:gd name="connsiteX2" fmla="*/ 483867 w 973301"/>
                <a:gd name="connsiteY2" fmla="*/ 618562 h 681297"/>
                <a:gd name="connsiteX3" fmla="*/ 42128 w 973301"/>
                <a:gd name="connsiteY3" fmla="*/ 508106 h 681297"/>
                <a:gd name="connsiteX4" fmla="*/ 278450 w 973301"/>
                <a:gd name="connsiteY4" fmla="*/ 4237 h 681297"/>
                <a:gd name="connsiteX5" fmla="*/ 549765 w 973301"/>
                <a:gd name="connsiteY5" fmla="*/ 187518 h 681297"/>
                <a:gd name="connsiteX6" fmla="*/ 857444 w 973301"/>
                <a:gd name="connsiteY6" fmla="*/ 144836 h 681297"/>
                <a:gd name="connsiteX7" fmla="*/ 970603 w 973301"/>
                <a:gd name="connsiteY7" fmla="*/ 408143 h 681297"/>
                <a:gd name="connsiteX0" fmla="*/ 238218 w 973301"/>
                <a:gd name="connsiteY0" fmla="*/ 501535 h 679728"/>
                <a:gd name="connsiteX1" fmla="*/ 413338 w 973301"/>
                <a:gd name="connsiteY1" fmla="*/ 328292 h 679728"/>
                <a:gd name="connsiteX2" fmla="*/ 483867 w 973301"/>
                <a:gd name="connsiteY2" fmla="*/ 616993 h 679728"/>
                <a:gd name="connsiteX3" fmla="*/ 42128 w 973301"/>
                <a:gd name="connsiteY3" fmla="*/ 506537 h 679728"/>
                <a:gd name="connsiteX4" fmla="*/ 278450 w 973301"/>
                <a:gd name="connsiteY4" fmla="*/ 2668 h 679728"/>
                <a:gd name="connsiteX5" fmla="*/ 549765 w 973301"/>
                <a:gd name="connsiteY5" fmla="*/ 185949 h 679728"/>
                <a:gd name="connsiteX6" fmla="*/ 857444 w 973301"/>
                <a:gd name="connsiteY6" fmla="*/ 143267 h 679728"/>
                <a:gd name="connsiteX7" fmla="*/ 970603 w 973301"/>
                <a:gd name="connsiteY7" fmla="*/ 406574 h 679728"/>
                <a:gd name="connsiteX0" fmla="*/ 239713 w 974796"/>
                <a:gd name="connsiteY0" fmla="*/ 509581 h 687774"/>
                <a:gd name="connsiteX1" fmla="*/ 414833 w 974796"/>
                <a:gd name="connsiteY1" fmla="*/ 336338 h 687774"/>
                <a:gd name="connsiteX2" fmla="*/ 485362 w 974796"/>
                <a:gd name="connsiteY2" fmla="*/ 625039 h 687774"/>
                <a:gd name="connsiteX3" fmla="*/ 43623 w 974796"/>
                <a:gd name="connsiteY3" fmla="*/ 514583 h 687774"/>
                <a:gd name="connsiteX4" fmla="*/ 268928 w 974796"/>
                <a:gd name="connsiteY4" fmla="*/ 2452 h 687774"/>
                <a:gd name="connsiteX5" fmla="*/ 551260 w 974796"/>
                <a:gd name="connsiteY5" fmla="*/ 193995 h 687774"/>
                <a:gd name="connsiteX6" fmla="*/ 858939 w 974796"/>
                <a:gd name="connsiteY6" fmla="*/ 151313 h 687774"/>
                <a:gd name="connsiteX7" fmla="*/ 972098 w 974796"/>
                <a:gd name="connsiteY7" fmla="*/ 414620 h 687774"/>
                <a:gd name="connsiteX0" fmla="*/ 239713 w 974796"/>
                <a:gd name="connsiteY0" fmla="*/ 508440 h 686633"/>
                <a:gd name="connsiteX1" fmla="*/ 414833 w 974796"/>
                <a:gd name="connsiteY1" fmla="*/ 335197 h 686633"/>
                <a:gd name="connsiteX2" fmla="*/ 485362 w 974796"/>
                <a:gd name="connsiteY2" fmla="*/ 623898 h 686633"/>
                <a:gd name="connsiteX3" fmla="*/ 43623 w 974796"/>
                <a:gd name="connsiteY3" fmla="*/ 513442 h 686633"/>
                <a:gd name="connsiteX4" fmla="*/ 268928 w 974796"/>
                <a:gd name="connsiteY4" fmla="*/ 1311 h 686633"/>
                <a:gd name="connsiteX5" fmla="*/ 551260 w 974796"/>
                <a:gd name="connsiteY5" fmla="*/ 192854 h 686633"/>
                <a:gd name="connsiteX6" fmla="*/ 858939 w 974796"/>
                <a:gd name="connsiteY6" fmla="*/ 150172 h 686633"/>
                <a:gd name="connsiteX7" fmla="*/ 972098 w 974796"/>
                <a:gd name="connsiteY7" fmla="*/ 413479 h 686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4796" h="686633">
                  <a:moveTo>
                    <a:pt x="239713" y="508440"/>
                  </a:moveTo>
                  <a:cubicBezTo>
                    <a:pt x="220051" y="400199"/>
                    <a:pt x="313311" y="308483"/>
                    <a:pt x="414833" y="335197"/>
                  </a:cubicBezTo>
                  <a:cubicBezTo>
                    <a:pt x="568709" y="355231"/>
                    <a:pt x="571103" y="526747"/>
                    <a:pt x="485362" y="623898"/>
                  </a:cubicBezTo>
                  <a:cubicBezTo>
                    <a:pt x="359231" y="741315"/>
                    <a:pt x="103653" y="687971"/>
                    <a:pt x="43623" y="513442"/>
                  </a:cubicBezTo>
                  <a:cubicBezTo>
                    <a:pt x="-86006" y="165544"/>
                    <a:pt x="98347" y="15949"/>
                    <a:pt x="268928" y="1311"/>
                  </a:cubicBezTo>
                  <a:cubicBezTo>
                    <a:pt x="423631" y="-11041"/>
                    <a:pt x="534267" y="64743"/>
                    <a:pt x="551260" y="192854"/>
                  </a:cubicBezTo>
                  <a:cubicBezTo>
                    <a:pt x="632704" y="84983"/>
                    <a:pt x="783005" y="98296"/>
                    <a:pt x="858939" y="150172"/>
                  </a:cubicBezTo>
                  <a:cubicBezTo>
                    <a:pt x="963678" y="201219"/>
                    <a:pt x="983037" y="310103"/>
                    <a:pt x="972098" y="413479"/>
                  </a:cubicBezTo>
                </a:path>
              </a:pathLst>
            </a:custGeom>
            <a:noFill/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8" name="자유형: 도형 69">
              <a:extLst>
                <a:ext uri="{FF2B5EF4-FFF2-40B4-BE49-F238E27FC236}">
                  <a16:creationId xmlns:a16="http://schemas.microsoft.com/office/drawing/2014/main" id="{6CA29F76-E54C-4FD1-8D80-1E7FCF9D4AAB}"/>
                </a:ext>
              </a:extLst>
            </p:cNvPr>
            <p:cNvSpPr/>
            <p:nvPr/>
          </p:nvSpPr>
          <p:spPr>
            <a:xfrm>
              <a:off x="6646452" y="3560646"/>
              <a:ext cx="483425" cy="783120"/>
            </a:xfrm>
            <a:custGeom>
              <a:avLst/>
              <a:gdLst>
                <a:gd name="connsiteX0" fmla="*/ 0 w 647934"/>
                <a:gd name="connsiteY0" fmla="*/ 277685 h 1051840"/>
                <a:gd name="connsiteX1" fmla="*/ 330979 w 647934"/>
                <a:gd name="connsiteY1" fmla="*/ 0 h 1051840"/>
                <a:gd name="connsiteX2" fmla="*/ 560982 w 647934"/>
                <a:gd name="connsiteY2" fmla="*/ 171099 h 1051840"/>
                <a:gd name="connsiteX3" fmla="*/ 468420 w 647934"/>
                <a:gd name="connsiteY3" fmla="*/ 493663 h 1051840"/>
                <a:gd name="connsiteX4" fmla="*/ 647934 w 647934"/>
                <a:gd name="connsiteY4" fmla="*/ 793789 h 1051840"/>
                <a:gd name="connsiteX5" fmla="*/ 468420 w 647934"/>
                <a:gd name="connsiteY5" fmla="*/ 1051840 h 1051840"/>
                <a:gd name="connsiteX0" fmla="*/ 0 w 647934"/>
                <a:gd name="connsiteY0" fmla="*/ 277685 h 1051840"/>
                <a:gd name="connsiteX1" fmla="*/ 330979 w 647934"/>
                <a:gd name="connsiteY1" fmla="*/ 0 h 1051840"/>
                <a:gd name="connsiteX2" fmla="*/ 560982 w 647934"/>
                <a:gd name="connsiteY2" fmla="*/ 171099 h 1051840"/>
                <a:gd name="connsiteX3" fmla="*/ 468420 w 647934"/>
                <a:gd name="connsiteY3" fmla="*/ 493663 h 1051840"/>
                <a:gd name="connsiteX4" fmla="*/ 647934 w 647934"/>
                <a:gd name="connsiteY4" fmla="*/ 793789 h 1051840"/>
                <a:gd name="connsiteX5" fmla="*/ 468420 w 647934"/>
                <a:gd name="connsiteY5" fmla="*/ 1051840 h 1051840"/>
                <a:gd name="connsiteX0" fmla="*/ 0 w 647937"/>
                <a:gd name="connsiteY0" fmla="*/ 277685 h 1051840"/>
                <a:gd name="connsiteX1" fmla="*/ 330979 w 647937"/>
                <a:gd name="connsiteY1" fmla="*/ 0 h 1051840"/>
                <a:gd name="connsiteX2" fmla="*/ 560982 w 647937"/>
                <a:gd name="connsiteY2" fmla="*/ 171099 h 1051840"/>
                <a:gd name="connsiteX3" fmla="*/ 468420 w 647937"/>
                <a:gd name="connsiteY3" fmla="*/ 493663 h 1051840"/>
                <a:gd name="connsiteX4" fmla="*/ 647934 w 647937"/>
                <a:gd name="connsiteY4" fmla="*/ 793789 h 1051840"/>
                <a:gd name="connsiteX5" fmla="*/ 468420 w 647937"/>
                <a:gd name="connsiteY5" fmla="*/ 1051840 h 1051840"/>
                <a:gd name="connsiteX0" fmla="*/ 0 w 647937"/>
                <a:gd name="connsiteY0" fmla="*/ 277685 h 1051840"/>
                <a:gd name="connsiteX1" fmla="*/ 330979 w 647937"/>
                <a:gd name="connsiteY1" fmla="*/ 0 h 1051840"/>
                <a:gd name="connsiteX2" fmla="*/ 560982 w 647937"/>
                <a:gd name="connsiteY2" fmla="*/ 171099 h 1051840"/>
                <a:gd name="connsiteX3" fmla="*/ 468420 w 647937"/>
                <a:gd name="connsiteY3" fmla="*/ 493663 h 1051840"/>
                <a:gd name="connsiteX4" fmla="*/ 647934 w 647937"/>
                <a:gd name="connsiteY4" fmla="*/ 793789 h 1051840"/>
                <a:gd name="connsiteX5" fmla="*/ 468420 w 647937"/>
                <a:gd name="connsiteY5" fmla="*/ 1051840 h 1051840"/>
                <a:gd name="connsiteX0" fmla="*/ 0 w 647937"/>
                <a:gd name="connsiteY0" fmla="*/ 277685 h 1035314"/>
                <a:gd name="connsiteX1" fmla="*/ 330979 w 647937"/>
                <a:gd name="connsiteY1" fmla="*/ 0 h 1035314"/>
                <a:gd name="connsiteX2" fmla="*/ 560982 w 647937"/>
                <a:gd name="connsiteY2" fmla="*/ 171099 h 1035314"/>
                <a:gd name="connsiteX3" fmla="*/ 468420 w 647937"/>
                <a:gd name="connsiteY3" fmla="*/ 493663 h 1035314"/>
                <a:gd name="connsiteX4" fmla="*/ 647934 w 647937"/>
                <a:gd name="connsiteY4" fmla="*/ 793789 h 1035314"/>
                <a:gd name="connsiteX5" fmla="*/ 465665 w 647937"/>
                <a:gd name="connsiteY5" fmla="*/ 1035314 h 1035314"/>
                <a:gd name="connsiteX0" fmla="*/ 0 w 642428"/>
                <a:gd name="connsiteY0" fmla="*/ 277685 h 1035314"/>
                <a:gd name="connsiteX1" fmla="*/ 330979 w 642428"/>
                <a:gd name="connsiteY1" fmla="*/ 0 h 1035314"/>
                <a:gd name="connsiteX2" fmla="*/ 560982 w 642428"/>
                <a:gd name="connsiteY2" fmla="*/ 171099 h 1035314"/>
                <a:gd name="connsiteX3" fmla="*/ 468420 w 642428"/>
                <a:gd name="connsiteY3" fmla="*/ 493663 h 1035314"/>
                <a:gd name="connsiteX4" fmla="*/ 642425 w 642428"/>
                <a:gd name="connsiteY4" fmla="*/ 769001 h 1035314"/>
                <a:gd name="connsiteX5" fmla="*/ 465665 w 642428"/>
                <a:gd name="connsiteY5" fmla="*/ 1035314 h 1035314"/>
                <a:gd name="connsiteX0" fmla="*/ 0 w 642428"/>
                <a:gd name="connsiteY0" fmla="*/ 277685 h 1035314"/>
                <a:gd name="connsiteX1" fmla="*/ 330979 w 642428"/>
                <a:gd name="connsiteY1" fmla="*/ 0 h 1035314"/>
                <a:gd name="connsiteX2" fmla="*/ 560982 w 642428"/>
                <a:gd name="connsiteY2" fmla="*/ 171099 h 1035314"/>
                <a:gd name="connsiteX3" fmla="*/ 468420 w 642428"/>
                <a:gd name="connsiteY3" fmla="*/ 493663 h 1035314"/>
                <a:gd name="connsiteX4" fmla="*/ 642425 w 642428"/>
                <a:gd name="connsiteY4" fmla="*/ 769001 h 1035314"/>
                <a:gd name="connsiteX5" fmla="*/ 465665 w 642428"/>
                <a:gd name="connsiteY5" fmla="*/ 1035314 h 1035314"/>
                <a:gd name="connsiteX0" fmla="*/ 0 w 642501"/>
                <a:gd name="connsiteY0" fmla="*/ 277685 h 1035314"/>
                <a:gd name="connsiteX1" fmla="*/ 330979 w 642501"/>
                <a:gd name="connsiteY1" fmla="*/ 0 h 1035314"/>
                <a:gd name="connsiteX2" fmla="*/ 560982 w 642501"/>
                <a:gd name="connsiteY2" fmla="*/ 171099 h 1035314"/>
                <a:gd name="connsiteX3" fmla="*/ 468420 w 642501"/>
                <a:gd name="connsiteY3" fmla="*/ 493663 h 1035314"/>
                <a:gd name="connsiteX4" fmla="*/ 642425 w 642501"/>
                <a:gd name="connsiteY4" fmla="*/ 769001 h 1035314"/>
                <a:gd name="connsiteX5" fmla="*/ 465665 w 642501"/>
                <a:gd name="connsiteY5" fmla="*/ 1035314 h 1035314"/>
                <a:gd name="connsiteX0" fmla="*/ 0 w 642501"/>
                <a:gd name="connsiteY0" fmla="*/ 277685 h 1035314"/>
                <a:gd name="connsiteX1" fmla="*/ 330979 w 642501"/>
                <a:gd name="connsiteY1" fmla="*/ 0 h 1035314"/>
                <a:gd name="connsiteX2" fmla="*/ 560982 w 642501"/>
                <a:gd name="connsiteY2" fmla="*/ 171099 h 1035314"/>
                <a:gd name="connsiteX3" fmla="*/ 468420 w 642501"/>
                <a:gd name="connsiteY3" fmla="*/ 493663 h 1035314"/>
                <a:gd name="connsiteX4" fmla="*/ 642425 w 642501"/>
                <a:gd name="connsiteY4" fmla="*/ 769001 h 1035314"/>
                <a:gd name="connsiteX5" fmla="*/ 465665 w 642501"/>
                <a:gd name="connsiteY5" fmla="*/ 1035314 h 1035314"/>
                <a:gd name="connsiteX0" fmla="*/ 0 w 642501"/>
                <a:gd name="connsiteY0" fmla="*/ 277685 h 1035314"/>
                <a:gd name="connsiteX1" fmla="*/ 330979 w 642501"/>
                <a:gd name="connsiteY1" fmla="*/ 0 h 1035314"/>
                <a:gd name="connsiteX2" fmla="*/ 560982 w 642501"/>
                <a:gd name="connsiteY2" fmla="*/ 171099 h 1035314"/>
                <a:gd name="connsiteX3" fmla="*/ 468420 w 642501"/>
                <a:gd name="connsiteY3" fmla="*/ 493663 h 1035314"/>
                <a:gd name="connsiteX4" fmla="*/ 642425 w 642501"/>
                <a:gd name="connsiteY4" fmla="*/ 769001 h 1035314"/>
                <a:gd name="connsiteX5" fmla="*/ 465665 w 642501"/>
                <a:gd name="connsiteY5" fmla="*/ 1035314 h 1035314"/>
                <a:gd name="connsiteX0" fmla="*/ 0 w 642489"/>
                <a:gd name="connsiteY0" fmla="*/ 277685 h 1035314"/>
                <a:gd name="connsiteX1" fmla="*/ 330979 w 642489"/>
                <a:gd name="connsiteY1" fmla="*/ 0 h 1035314"/>
                <a:gd name="connsiteX2" fmla="*/ 560982 w 642489"/>
                <a:gd name="connsiteY2" fmla="*/ 171099 h 1035314"/>
                <a:gd name="connsiteX3" fmla="*/ 446386 w 642489"/>
                <a:gd name="connsiteY3" fmla="*/ 490909 h 1035314"/>
                <a:gd name="connsiteX4" fmla="*/ 642425 w 642489"/>
                <a:gd name="connsiteY4" fmla="*/ 769001 h 1035314"/>
                <a:gd name="connsiteX5" fmla="*/ 465665 w 642489"/>
                <a:gd name="connsiteY5" fmla="*/ 1035314 h 1035314"/>
                <a:gd name="connsiteX0" fmla="*/ 0 w 642733"/>
                <a:gd name="connsiteY0" fmla="*/ 277685 h 1035314"/>
                <a:gd name="connsiteX1" fmla="*/ 330979 w 642733"/>
                <a:gd name="connsiteY1" fmla="*/ 0 h 1035314"/>
                <a:gd name="connsiteX2" fmla="*/ 560982 w 642733"/>
                <a:gd name="connsiteY2" fmla="*/ 171099 h 1035314"/>
                <a:gd name="connsiteX3" fmla="*/ 446386 w 642733"/>
                <a:gd name="connsiteY3" fmla="*/ 490909 h 1035314"/>
                <a:gd name="connsiteX4" fmla="*/ 642425 w 642733"/>
                <a:gd name="connsiteY4" fmla="*/ 769001 h 1035314"/>
                <a:gd name="connsiteX5" fmla="*/ 465665 w 642733"/>
                <a:gd name="connsiteY5" fmla="*/ 1035314 h 1035314"/>
                <a:gd name="connsiteX0" fmla="*/ 0 w 642733"/>
                <a:gd name="connsiteY0" fmla="*/ 277685 h 1035314"/>
                <a:gd name="connsiteX1" fmla="*/ 330979 w 642733"/>
                <a:gd name="connsiteY1" fmla="*/ 0 h 1035314"/>
                <a:gd name="connsiteX2" fmla="*/ 560982 w 642733"/>
                <a:gd name="connsiteY2" fmla="*/ 171099 h 1035314"/>
                <a:gd name="connsiteX3" fmla="*/ 446386 w 642733"/>
                <a:gd name="connsiteY3" fmla="*/ 490909 h 1035314"/>
                <a:gd name="connsiteX4" fmla="*/ 642425 w 642733"/>
                <a:gd name="connsiteY4" fmla="*/ 769001 h 1035314"/>
                <a:gd name="connsiteX5" fmla="*/ 465665 w 642733"/>
                <a:gd name="connsiteY5" fmla="*/ 1035314 h 1035314"/>
                <a:gd name="connsiteX0" fmla="*/ 0 w 642564"/>
                <a:gd name="connsiteY0" fmla="*/ 277685 h 1035314"/>
                <a:gd name="connsiteX1" fmla="*/ 330979 w 642564"/>
                <a:gd name="connsiteY1" fmla="*/ 0 h 1035314"/>
                <a:gd name="connsiteX2" fmla="*/ 560982 w 642564"/>
                <a:gd name="connsiteY2" fmla="*/ 171099 h 1035314"/>
                <a:gd name="connsiteX3" fmla="*/ 446386 w 642564"/>
                <a:gd name="connsiteY3" fmla="*/ 490909 h 1035314"/>
                <a:gd name="connsiteX4" fmla="*/ 642425 w 642564"/>
                <a:gd name="connsiteY4" fmla="*/ 769001 h 1035314"/>
                <a:gd name="connsiteX5" fmla="*/ 465665 w 642564"/>
                <a:gd name="connsiteY5" fmla="*/ 1035314 h 1035314"/>
                <a:gd name="connsiteX0" fmla="*/ 0 w 639815"/>
                <a:gd name="connsiteY0" fmla="*/ 277685 h 1035314"/>
                <a:gd name="connsiteX1" fmla="*/ 330979 w 639815"/>
                <a:gd name="connsiteY1" fmla="*/ 0 h 1035314"/>
                <a:gd name="connsiteX2" fmla="*/ 560982 w 639815"/>
                <a:gd name="connsiteY2" fmla="*/ 171099 h 1035314"/>
                <a:gd name="connsiteX3" fmla="*/ 446386 w 639815"/>
                <a:gd name="connsiteY3" fmla="*/ 490909 h 1035314"/>
                <a:gd name="connsiteX4" fmla="*/ 639670 w 639815"/>
                <a:gd name="connsiteY4" fmla="*/ 760738 h 1035314"/>
                <a:gd name="connsiteX5" fmla="*/ 465665 w 639815"/>
                <a:gd name="connsiteY5" fmla="*/ 1035314 h 1035314"/>
                <a:gd name="connsiteX0" fmla="*/ 0 w 639815"/>
                <a:gd name="connsiteY0" fmla="*/ 277685 h 1035314"/>
                <a:gd name="connsiteX1" fmla="*/ 330979 w 639815"/>
                <a:gd name="connsiteY1" fmla="*/ 0 h 1035314"/>
                <a:gd name="connsiteX2" fmla="*/ 560982 w 639815"/>
                <a:gd name="connsiteY2" fmla="*/ 171099 h 1035314"/>
                <a:gd name="connsiteX3" fmla="*/ 446386 w 639815"/>
                <a:gd name="connsiteY3" fmla="*/ 490909 h 1035314"/>
                <a:gd name="connsiteX4" fmla="*/ 639670 w 639815"/>
                <a:gd name="connsiteY4" fmla="*/ 760738 h 1035314"/>
                <a:gd name="connsiteX5" fmla="*/ 465665 w 639815"/>
                <a:gd name="connsiteY5" fmla="*/ 1035314 h 1035314"/>
                <a:gd name="connsiteX0" fmla="*/ 0 w 639815"/>
                <a:gd name="connsiteY0" fmla="*/ 277685 h 1035314"/>
                <a:gd name="connsiteX1" fmla="*/ 330979 w 639815"/>
                <a:gd name="connsiteY1" fmla="*/ 0 h 1035314"/>
                <a:gd name="connsiteX2" fmla="*/ 560982 w 639815"/>
                <a:gd name="connsiteY2" fmla="*/ 171099 h 1035314"/>
                <a:gd name="connsiteX3" fmla="*/ 446386 w 639815"/>
                <a:gd name="connsiteY3" fmla="*/ 490909 h 1035314"/>
                <a:gd name="connsiteX4" fmla="*/ 639670 w 639815"/>
                <a:gd name="connsiteY4" fmla="*/ 760738 h 1035314"/>
                <a:gd name="connsiteX5" fmla="*/ 465665 w 639815"/>
                <a:gd name="connsiteY5" fmla="*/ 1035314 h 1035314"/>
                <a:gd name="connsiteX0" fmla="*/ 0 w 639815"/>
                <a:gd name="connsiteY0" fmla="*/ 277685 h 1035314"/>
                <a:gd name="connsiteX1" fmla="*/ 330979 w 639815"/>
                <a:gd name="connsiteY1" fmla="*/ 0 h 1035314"/>
                <a:gd name="connsiteX2" fmla="*/ 560982 w 639815"/>
                <a:gd name="connsiteY2" fmla="*/ 171099 h 1035314"/>
                <a:gd name="connsiteX3" fmla="*/ 446386 w 639815"/>
                <a:gd name="connsiteY3" fmla="*/ 490909 h 1035314"/>
                <a:gd name="connsiteX4" fmla="*/ 639670 w 639815"/>
                <a:gd name="connsiteY4" fmla="*/ 760738 h 1035314"/>
                <a:gd name="connsiteX5" fmla="*/ 465665 w 639815"/>
                <a:gd name="connsiteY5" fmla="*/ 1035314 h 1035314"/>
                <a:gd name="connsiteX0" fmla="*/ 0 w 639815"/>
                <a:gd name="connsiteY0" fmla="*/ 277685 h 1035314"/>
                <a:gd name="connsiteX1" fmla="*/ 330979 w 639815"/>
                <a:gd name="connsiteY1" fmla="*/ 0 h 1035314"/>
                <a:gd name="connsiteX2" fmla="*/ 560982 w 639815"/>
                <a:gd name="connsiteY2" fmla="*/ 171099 h 1035314"/>
                <a:gd name="connsiteX3" fmla="*/ 446386 w 639815"/>
                <a:gd name="connsiteY3" fmla="*/ 490909 h 1035314"/>
                <a:gd name="connsiteX4" fmla="*/ 639670 w 639815"/>
                <a:gd name="connsiteY4" fmla="*/ 760738 h 1035314"/>
                <a:gd name="connsiteX5" fmla="*/ 465665 w 639815"/>
                <a:gd name="connsiteY5" fmla="*/ 1035314 h 1035314"/>
                <a:gd name="connsiteX0" fmla="*/ 0 w 639815"/>
                <a:gd name="connsiteY0" fmla="*/ 277685 h 1035314"/>
                <a:gd name="connsiteX1" fmla="*/ 330979 w 639815"/>
                <a:gd name="connsiteY1" fmla="*/ 0 h 1035314"/>
                <a:gd name="connsiteX2" fmla="*/ 560982 w 639815"/>
                <a:gd name="connsiteY2" fmla="*/ 171099 h 1035314"/>
                <a:gd name="connsiteX3" fmla="*/ 446386 w 639815"/>
                <a:gd name="connsiteY3" fmla="*/ 490909 h 1035314"/>
                <a:gd name="connsiteX4" fmla="*/ 639670 w 639815"/>
                <a:gd name="connsiteY4" fmla="*/ 760738 h 1035314"/>
                <a:gd name="connsiteX5" fmla="*/ 465665 w 639815"/>
                <a:gd name="connsiteY5" fmla="*/ 1035314 h 1035314"/>
                <a:gd name="connsiteX0" fmla="*/ 0 w 639815"/>
                <a:gd name="connsiteY0" fmla="*/ 277685 h 1035314"/>
                <a:gd name="connsiteX1" fmla="*/ 330979 w 639815"/>
                <a:gd name="connsiteY1" fmla="*/ 0 h 1035314"/>
                <a:gd name="connsiteX2" fmla="*/ 560982 w 639815"/>
                <a:gd name="connsiteY2" fmla="*/ 171099 h 1035314"/>
                <a:gd name="connsiteX3" fmla="*/ 446386 w 639815"/>
                <a:gd name="connsiteY3" fmla="*/ 490909 h 1035314"/>
                <a:gd name="connsiteX4" fmla="*/ 639670 w 639815"/>
                <a:gd name="connsiteY4" fmla="*/ 760738 h 1035314"/>
                <a:gd name="connsiteX5" fmla="*/ 465665 w 639815"/>
                <a:gd name="connsiteY5" fmla="*/ 1035314 h 1035314"/>
                <a:gd name="connsiteX0" fmla="*/ 0 w 639815"/>
                <a:gd name="connsiteY0" fmla="*/ 280359 h 1037988"/>
                <a:gd name="connsiteX1" fmla="*/ 330979 w 639815"/>
                <a:gd name="connsiteY1" fmla="*/ 2674 h 1037988"/>
                <a:gd name="connsiteX2" fmla="*/ 560982 w 639815"/>
                <a:gd name="connsiteY2" fmla="*/ 173773 h 1037988"/>
                <a:gd name="connsiteX3" fmla="*/ 446386 w 639815"/>
                <a:gd name="connsiteY3" fmla="*/ 493583 h 1037988"/>
                <a:gd name="connsiteX4" fmla="*/ 639670 w 639815"/>
                <a:gd name="connsiteY4" fmla="*/ 763412 h 1037988"/>
                <a:gd name="connsiteX5" fmla="*/ 465665 w 639815"/>
                <a:gd name="connsiteY5" fmla="*/ 1037988 h 1037988"/>
                <a:gd name="connsiteX0" fmla="*/ 0 w 639815"/>
                <a:gd name="connsiteY0" fmla="*/ 284735 h 1042364"/>
                <a:gd name="connsiteX1" fmla="*/ 330979 w 639815"/>
                <a:gd name="connsiteY1" fmla="*/ 7050 h 1042364"/>
                <a:gd name="connsiteX2" fmla="*/ 560982 w 639815"/>
                <a:gd name="connsiteY2" fmla="*/ 178149 h 1042364"/>
                <a:gd name="connsiteX3" fmla="*/ 446386 w 639815"/>
                <a:gd name="connsiteY3" fmla="*/ 497959 h 1042364"/>
                <a:gd name="connsiteX4" fmla="*/ 639670 w 639815"/>
                <a:gd name="connsiteY4" fmla="*/ 767788 h 1042364"/>
                <a:gd name="connsiteX5" fmla="*/ 465665 w 639815"/>
                <a:gd name="connsiteY5" fmla="*/ 1042364 h 1042364"/>
                <a:gd name="connsiteX0" fmla="*/ 0 w 639815"/>
                <a:gd name="connsiteY0" fmla="*/ 284735 h 1042364"/>
                <a:gd name="connsiteX1" fmla="*/ 330979 w 639815"/>
                <a:gd name="connsiteY1" fmla="*/ 7050 h 1042364"/>
                <a:gd name="connsiteX2" fmla="*/ 560982 w 639815"/>
                <a:gd name="connsiteY2" fmla="*/ 178149 h 1042364"/>
                <a:gd name="connsiteX3" fmla="*/ 446386 w 639815"/>
                <a:gd name="connsiteY3" fmla="*/ 497959 h 1042364"/>
                <a:gd name="connsiteX4" fmla="*/ 639670 w 639815"/>
                <a:gd name="connsiteY4" fmla="*/ 767788 h 1042364"/>
                <a:gd name="connsiteX5" fmla="*/ 465665 w 639815"/>
                <a:gd name="connsiteY5" fmla="*/ 1042364 h 1042364"/>
                <a:gd name="connsiteX0" fmla="*/ 0 w 639815"/>
                <a:gd name="connsiteY0" fmla="*/ 278763 h 1036392"/>
                <a:gd name="connsiteX1" fmla="*/ 330979 w 639815"/>
                <a:gd name="connsiteY1" fmla="*/ 1078 h 1036392"/>
                <a:gd name="connsiteX2" fmla="*/ 560982 w 639815"/>
                <a:gd name="connsiteY2" fmla="*/ 172177 h 1036392"/>
                <a:gd name="connsiteX3" fmla="*/ 446386 w 639815"/>
                <a:gd name="connsiteY3" fmla="*/ 491987 h 1036392"/>
                <a:gd name="connsiteX4" fmla="*/ 639670 w 639815"/>
                <a:gd name="connsiteY4" fmla="*/ 761816 h 1036392"/>
                <a:gd name="connsiteX5" fmla="*/ 465665 w 639815"/>
                <a:gd name="connsiteY5" fmla="*/ 1036392 h 1036392"/>
                <a:gd name="connsiteX0" fmla="*/ 0 w 639815"/>
                <a:gd name="connsiteY0" fmla="*/ 280192 h 1037821"/>
                <a:gd name="connsiteX1" fmla="*/ 330979 w 639815"/>
                <a:gd name="connsiteY1" fmla="*/ 2507 h 1037821"/>
                <a:gd name="connsiteX2" fmla="*/ 560982 w 639815"/>
                <a:gd name="connsiteY2" fmla="*/ 173606 h 1037821"/>
                <a:gd name="connsiteX3" fmla="*/ 446386 w 639815"/>
                <a:gd name="connsiteY3" fmla="*/ 493416 h 1037821"/>
                <a:gd name="connsiteX4" fmla="*/ 639670 w 639815"/>
                <a:gd name="connsiteY4" fmla="*/ 763245 h 1037821"/>
                <a:gd name="connsiteX5" fmla="*/ 465665 w 639815"/>
                <a:gd name="connsiteY5" fmla="*/ 1037821 h 1037821"/>
                <a:gd name="connsiteX0" fmla="*/ 32 w 639847"/>
                <a:gd name="connsiteY0" fmla="*/ 279537 h 1037166"/>
                <a:gd name="connsiteX1" fmla="*/ 331011 w 639847"/>
                <a:gd name="connsiteY1" fmla="*/ 1852 h 1037166"/>
                <a:gd name="connsiteX2" fmla="*/ 561014 w 639847"/>
                <a:gd name="connsiteY2" fmla="*/ 172951 h 1037166"/>
                <a:gd name="connsiteX3" fmla="*/ 446418 w 639847"/>
                <a:gd name="connsiteY3" fmla="*/ 492761 h 1037166"/>
                <a:gd name="connsiteX4" fmla="*/ 639702 w 639847"/>
                <a:gd name="connsiteY4" fmla="*/ 762590 h 1037166"/>
                <a:gd name="connsiteX5" fmla="*/ 465697 w 639847"/>
                <a:gd name="connsiteY5" fmla="*/ 1037166 h 1037166"/>
                <a:gd name="connsiteX0" fmla="*/ 32 w 639847"/>
                <a:gd name="connsiteY0" fmla="*/ 279537 h 1037166"/>
                <a:gd name="connsiteX1" fmla="*/ 331011 w 639847"/>
                <a:gd name="connsiteY1" fmla="*/ 1852 h 1037166"/>
                <a:gd name="connsiteX2" fmla="*/ 561014 w 639847"/>
                <a:gd name="connsiteY2" fmla="*/ 172951 h 1037166"/>
                <a:gd name="connsiteX3" fmla="*/ 446418 w 639847"/>
                <a:gd name="connsiteY3" fmla="*/ 492761 h 1037166"/>
                <a:gd name="connsiteX4" fmla="*/ 639702 w 639847"/>
                <a:gd name="connsiteY4" fmla="*/ 762590 h 1037166"/>
                <a:gd name="connsiteX5" fmla="*/ 465697 w 639847"/>
                <a:gd name="connsiteY5" fmla="*/ 1037166 h 1037166"/>
                <a:gd name="connsiteX0" fmla="*/ 32 w 639847"/>
                <a:gd name="connsiteY0" fmla="*/ 279537 h 1037166"/>
                <a:gd name="connsiteX1" fmla="*/ 331011 w 639847"/>
                <a:gd name="connsiteY1" fmla="*/ 1852 h 1037166"/>
                <a:gd name="connsiteX2" fmla="*/ 561014 w 639847"/>
                <a:gd name="connsiteY2" fmla="*/ 172951 h 1037166"/>
                <a:gd name="connsiteX3" fmla="*/ 446418 w 639847"/>
                <a:gd name="connsiteY3" fmla="*/ 492761 h 1037166"/>
                <a:gd name="connsiteX4" fmla="*/ 639702 w 639847"/>
                <a:gd name="connsiteY4" fmla="*/ 762590 h 1037166"/>
                <a:gd name="connsiteX5" fmla="*/ 465697 w 639847"/>
                <a:gd name="connsiteY5" fmla="*/ 1037166 h 1037166"/>
                <a:gd name="connsiteX0" fmla="*/ 26 w 639841"/>
                <a:gd name="connsiteY0" fmla="*/ 279060 h 1036689"/>
                <a:gd name="connsiteX1" fmla="*/ 331005 w 639841"/>
                <a:gd name="connsiteY1" fmla="*/ 1375 h 1036689"/>
                <a:gd name="connsiteX2" fmla="*/ 561008 w 639841"/>
                <a:gd name="connsiteY2" fmla="*/ 172474 h 1036689"/>
                <a:gd name="connsiteX3" fmla="*/ 446412 w 639841"/>
                <a:gd name="connsiteY3" fmla="*/ 492284 h 1036689"/>
                <a:gd name="connsiteX4" fmla="*/ 639696 w 639841"/>
                <a:gd name="connsiteY4" fmla="*/ 762113 h 1036689"/>
                <a:gd name="connsiteX5" fmla="*/ 465691 w 639841"/>
                <a:gd name="connsiteY5" fmla="*/ 1036689 h 1036689"/>
                <a:gd name="connsiteX0" fmla="*/ 26 w 639841"/>
                <a:gd name="connsiteY0" fmla="*/ 279103 h 1036732"/>
                <a:gd name="connsiteX1" fmla="*/ 331005 w 639841"/>
                <a:gd name="connsiteY1" fmla="*/ 1418 h 1036732"/>
                <a:gd name="connsiteX2" fmla="*/ 561008 w 639841"/>
                <a:gd name="connsiteY2" fmla="*/ 172517 h 1036732"/>
                <a:gd name="connsiteX3" fmla="*/ 446412 w 639841"/>
                <a:gd name="connsiteY3" fmla="*/ 492327 h 1036732"/>
                <a:gd name="connsiteX4" fmla="*/ 639696 w 639841"/>
                <a:gd name="connsiteY4" fmla="*/ 762156 h 1036732"/>
                <a:gd name="connsiteX5" fmla="*/ 465691 w 639841"/>
                <a:gd name="connsiteY5" fmla="*/ 1036732 h 1036732"/>
                <a:gd name="connsiteX0" fmla="*/ 26 w 639841"/>
                <a:gd name="connsiteY0" fmla="*/ 279060 h 1036689"/>
                <a:gd name="connsiteX1" fmla="*/ 331005 w 639841"/>
                <a:gd name="connsiteY1" fmla="*/ 1375 h 1036689"/>
                <a:gd name="connsiteX2" fmla="*/ 561008 w 639841"/>
                <a:gd name="connsiteY2" fmla="*/ 172474 h 1036689"/>
                <a:gd name="connsiteX3" fmla="*/ 446412 w 639841"/>
                <a:gd name="connsiteY3" fmla="*/ 492284 h 1036689"/>
                <a:gd name="connsiteX4" fmla="*/ 639696 w 639841"/>
                <a:gd name="connsiteY4" fmla="*/ 762113 h 1036689"/>
                <a:gd name="connsiteX5" fmla="*/ 465691 w 639841"/>
                <a:gd name="connsiteY5" fmla="*/ 1036689 h 1036689"/>
                <a:gd name="connsiteX0" fmla="*/ 34 w 639849"/>
                <a:gd name="connsiteY0" fmla="*/ 280063 h 1037692"/>
                <a:gd name="connsiteX1" fmla="*/ 331013 w 639849"/>
                <a:gd name="connsiteY1" fmla="*/ 2378 h 1037692"/>
                <a:gd name="connsiteX2" fmla="*/ 561016 w 639849"/>
                <a:gd name="connsiteY2" fmla="*/ 173477 h 1037692"/>
                <a:gd name="connsiteX3" fmla="*/ 446420 w 639849"/>
                <a:gd name="connsiteY3" fmla="*/ 493287 h 1037692"/>
                <a:gd name="connsiteX4" fmla="*/ 639704 w 639849"/>
                <a:gd name="connsiteY4" fmla="*/ 763116 h 1037692"/>
                <a:gd name="connsiteX5" fmla="*/ 465699 w 639849"/>
                <a:gd name="connsiteY5" fmla="*/ 1037692 h 1037692"/>
                <a:gd name="connsiteX0" fmla="*/ 34 w 639849"/>
                <a:gd name="connsiteY0" fmla="*/ 280063 h 1037692"/>
                <a:gd name="connsiteX1" fmla="*/ 331013 w 639849"/>
                <a:gd name="connsiteY1" fmla="*/ 2378 h 1037692"/>
                <a:gd name="connsiteX2" fmla="*/ 561016 w 639849"/>
                <a:gd name="connsiteY2" fmla="*/ 173477 h 1037692"/>
                <a:gd name="connsiteX3" fmla="*/ 446420 w 639849"/>
                <a:gd name="connsiteY3" fmla="*/ 493287 h 1037692"/>
                <a:gd name="connsiteX4" fmla="*/ 639704 w 639849"/>
                <a:gd name="connsiteY4" fmla="*/ 763116 h 1037692"/>
                <a:gd name="connsiteX5" fmla="*/ 465699 w 639849"/>
                <a:gd name="connsiteY5" fmla="*/ 1037692 h 1037692"/>
                <a:gd name="connsiteX0" fmla="*/ 34 w 639849"/>
                <a:gd name="connsiteY0" fmla="*/ 280063 h 1037692"/>
                <a:gd name="connsiteX1" fmla="*/ 331013 w 639849"/>
                <a:gd name="connsiteY1" fmla="*/ 2378 h 1037692"/>
                <a:gd name="connsiteX2" fmla="*/ 561016 w 639849"/>
                <a:gd name="connsiteY2" fmla="*/ 173477 h 1037692"/>
                <a:gd name="connsiteX3" fmla="*/ 446420 w 639849"/>
                <a:gd name="connsiteY3" fmla="*/ 493287 h 1037692"/>
                <a:gd name="connsiteX4" fmla="*/ 639704 w 639849"/>
                <a:gd name="connsiteY4" fmla="*/ 763116 h 1037692"/>
                <a:gd name="connsiteX5" fmla="*/ 465699 w 639849"/>
                <a:gd name="connsiteY5" fmla="*/ 1037692 h 1037692"/>
                <a:gd name="connsiteX0" fmla="*/ 34 w 639849"/>
                <a:gd name="connsiteY0" fmla="*/ 280063 h 1037692"/>
                <a:gd name="connsiteX1" fmla="*/ 331013 w 639849"/>
                <a:gd name="connsiteY1" fmla="*/ 2378 h 1037692"/>
                <a:gd name="connsiteX2" fmla="*/ 561016 w 639849"/>
                <a:gd name="connsiteY2" fmla="*/ 173477 h 1037692"/>
                <a:gd name="connsiteX3" fmla="*/ 446420 w 639849"/>
                <a:gd name="connsiteY3" fmla="*/ 493287 h 1037692"/>
                <a:gd name="connsiteX4" fmla="*/ 639704 w 639849"/>
                <a:gd name="connsiteY4" fmla="*/ 763116 h 1037692"/>
                <a:gd name="connsiteX5" fmla="*/ 465699 w 639849"/>
                <a:gd name="connsiteY5" fmla="*/ 1037692 h 1037692"/>
                <a:gd name="connsiteX0" fmla="*/ 40 w 620576"/>
                <a:gd name="connsiteY0" fmla="*/ 296331 h 1037435"/>
                <a:gd name="connsiteX1" fmla="*/ 311740 w 620576"/>
                <a:gd name="connsiteY1" fmla="*/ 2121 h 1037435"/>
                <a:gd name="connsiteX2" fmla="*/ 541743 w 620576"/>
                <a:gd name="connsiteY2" fmla="*/ 173220 h 1037435"/>
                <a:gd name="connsiteX3" fmla="*/ 427147 w 620576"/>
                <a:gd name="connsiteY3" fmla="*/ 493030 h 1037435"/>
                <a:gd name="connsiteX4" fmla="*/ 620431 w 620576"/>
                <a:gd name="connsiteY4" fmla="*/ 762859 h 1037435"/>
                <a:gd name="connsiteX5" fmla="*/ 446426 w 620576"/>
                <a:gd name="connsiteY5" fmla="*/ 1037435 h 1037435"/>
                <a:gd name="connsiteX0" fmla="*/ 5008 w 625544"/>
                <a:gd name="connsiteY0" fmla="*/ 297012 h 1038116"/>
                <a:gd name="connsiteX1" fmla="*/ 316708 w 625544"/>
                <a:gd name="connsiteY1" fmla="*/ 2802 h 1038116"/>
                <a:gd name="connsiteX2" fmla="*/ 546711 w 625544"/>
                <a:gd name="connsiteY2" fmla="*/ 173901 h 1038116"/>
                <a:gd name="connsiteX3" fmla="*/ 432115 w 625544"/>
                <a:gd name="connsiteY3" fmla="*/ 493711 h 1038116"/>
                <a:gd name="connsiteX4" fmla="*/ 625399 w 625544"/>
                <a:gd name="connsiteY4" fmla="*/ 763540 h 1038116"/>
                <a:gd name="connsiteX5" fmla="*/ 451394 w 625544"/>
                <a:gd name="connsiteY5" fmla="*/ 1038116 h 1038116"/>
                <a:gd name="connsiteX0" fmla="*/ 5008 w 625544"/>
                <a:gd name="connsiteY0" fmla="*/ 299704 h 1040808"/>
                <a:gd name="connsiteX1" fmla="*/ 316708 w 625544"/>
                <a:gd name="connsiteY1" fmla="*/ 2739 h 1040808"/>
                <a:gd name="connsiteX2" fmla="*/ 546711 w 625544"/>
                <a:gd name="connsiteY2" fmla="*/ 176593 h 1040808"/>
                <a:gd name="connsiteX3" fmla="*/ 432115 w 625544"/>
                <a:gd name="connsiteY3" fmla="*/ 496403 h 1040808"/>
                <a:gd name="connsiteX4" fmla="*/ 625399 w 625544"/>
                <a:gd name="connsiteY4" fmla="*/ 766232 h 1040808"/>
                <a:gd name="connsiteX5" fmla="*/ 451394 w 625544"/>
                <a:gd name="connsiteY5" fmla="*/ 1040808 h 1040808"/>
                <a:gd name="connsiteX0" fmla="*/ 4206 w 624742"/>
                <a:gd name="connsiteY0" fmla="*/ 298093 h 1039197"/>
                <a:gd name="connsiteX1" fmla="*/ 315906 w 624742"/>
                <a:gd name="connsiteY1" fmla="*/ 1128 h 1039197"/>
                <a:gd name="connsiteX2" fmla="*/ 545909 w 624742"/>
                <a:gd name="connsiteY2" fmla="*/ 174982 h 1039197"/>
                <a:gd name="connsiteX3" fmla="*/ 431313 w 624742"/>
                <a:gd name="connsiteY3" fmla="*/ 494792 h 1039197"/>
                <a:gd name="connsiteX4" fmla="*/ 624597 w 624742"/>
                <a:gd name="connsiteY4" fmla="*/ 764621 h 1039197"/>
                <a:gd name="connsiteX5" fmla="*/ 450592 w 624742"/>
                <a:gd name="connsiteY5" fmla="*/ 1039197 h 1039197"/>
                <a:gd name="connsiteX0" fmla="*/ 4206 w 624742"/>
                <a:gd name="connsiteY0" fmla="*/ 298093 h 1039197"/>
                <a:gd name="connsiteX1" fmla="*/ 315906 w 624742"/>
                <a:gd name="connsiteY1" fmla="*/ 1128 h 1039197"/>
                <a:gd name="connsiteX2" fmla="*/ 545909 w 624742"/>
                <a:gd name="connsiteY2" fmla="*/ 174982 h 1039197"/>
                <a:gd name="connsiteX3" fmla="*/ 431313 w 624742"/>
                <a:gd name="connsiteY3" fmla="*/ 494792 h 1039197"/>
                <a:gd name="connsiteX4" fmla="*/ 624597 w 624742"/>
                <a:gd name="connsiteY4" fmla="*/ 764621 h 1039197"/>
                <a:gd name="connsiteX5" fmla="*/ 450592 w 624742"/>
                <a:gd name="connsiteY5" fmla="*/ 1039197 h 1039197"/>
                <a:gd name="connsiteX0" fmla="*/ 4206 w 625023"/>
                <a:gd name="connsiteY0" fmla="*/ 298093 h 1039197"/>
                <a:gd name="connsiteX1" fmla="*/ 315906 w 625023"/>
                <a:gd name="connsiteY1" fmla="*/ 1128 h 1039197"/>
                <a:gd name="connsiteX2" fmla="*/ 545909 w 625023"/>
                <a:gd name="connsiteY2" fmla="*/ 174982 h 1039197"/>
                <a:gd name="connsiteX3" fmla="*/ 431313 w 625023"/>
                <a:gd name="connsiteY3" fmla="*/ 494792 h 1039197"/>
                <a:gd name="connsiteX4" fmla="*/ 624597 w 625023"/>
                <a:gd name="connsiteY4" fmla="*/ 764621 h 1039197"/>
                <a:gd name="connsiteX5" fmla="*/ 450592 w 625023"/>
                <a:gd name="connsiteY5" fmla="*/ 1039197 h 1039197"/>
                <a:gd name="connsiteX0" fmla="*/ 4206 w 641467"/>
                <a:gd name="connsiteY0" fmla="*/ 298093 h 1039197"/>
                <a:gd name="connsiteX1" fmla="*/ 315906 w 641467"/>
                <a:gd name="connsiteY1" fmla="*/ 1128 h 1039197"/>
                <a:gd name="connsiteX2" fmla="*/ 545909 w 641467"/>
                <a:gd name="connsiteY2" fmla="*/ 174982 h 1039197"/>
                <a:gd name="connsiteX3" fmla="*/ 431313 w 641467"/>
                <a:gd name="connsiteY3" fmla="*/ 494792 h 1039197"/>
                <a:gd name="connsiteX4" fmla="*/ 641122 w 641467"/>
                <a:gd name="connsiteY4" fmla="*/ 764621 h 1039197"/>
                <a:gd name="connsiteX5" fmla="*/ 450592 w 641467"/>
                <a:gd name="connsiteY5" fmla="*/ 1039197 h 1039197"/>
                <a:gd name="connsiteX0" fmla="*/ 4206 w 641467"/>
                <a:gd name="connsiteY0" fmla="*/ 298093 h 1039197"/>
                <a:gd name="connsiteX1" fmla="*/ 315906 w 641467"/>
                <a:gd name="connsiteY1" fmla="*/ 1128 h 1039197"/>
                <a:gd name="connsiteX2" fmla="*/ 545909 w 641467"/>
                <a:gd name="connsiteY2" fmla="*/ 174982 h 1039197"/>
                <a:gd name="connsiteX3" fmla="*/ 431313 w 641467"/>
                <a:gd name="connsiteY3" fmla="*/ 494792 h 1039197"/>
                <a:gd name="connsiteX4" fmla="*/ 641122 w 641467"/>
                <a:gd name="connsiteY4" fmla="*/ 764621 h 1039197"/>
                <a:gd name="connsiteX5" fmla="*/ 450592 w 641467"/>
                <a:gd name="connsiteY5" fmla="*/ 1039197 h 1039197"/>
                <a:gd name="connsiteX0" fmla="*/ 4206 w 641467"/>
                <a:gd name="connsiteY0" fmla="*/ 298093 h 1039197"/>
                <a:gd name="connsiteX1" fmla="*/ 315906 w 641467"/>
                <a:gd name="connsiteY1" fmla="*/ 1128 h 1039197"/>
                <a:gd name="connsiteX2" fmla="*/ 545909 w 641467"/>
                <a:gd name="connsiteY2" fmla="*/ 174982 h 1039197"/>
                <a:gd name="connsiteX3" fmla="*/ 431313 w 641467"/>
                <a:gd name="connsiteY3" fmla="*/ 494792 h 1039197"/>
                <a:gd name="connsiteX4" fmla="*/ 641122 w 641467"/>
                <a:gd name="connsiteY4" fmla="*/ 764621 h 1039197"/>
                <a:gd name="connsiteX5" fmla="*/ 425804 w 641467"/>
                <a:gd name="connsiteY5" fmla="*/ 1039197 h 1039197"/>
                <a:gd name="connsiteX0" fmla="*/ 4206 w 641467"/>
                <a:gd name="connsiteY0" fmla="*/ 298093 h 1039197"/>
                <a:gd name="connsiteX1" fmla="*/ 315906 w 641467"/>
                <a:gd name="connsiteY1" fmla="*/ 1128 h 1039197"/>
                <a:gd name="connsiteX2" fmla="*/ 545909 w 641467"/>
                <a:gd name="connsiteY2" fmla="*/ 174982 h 1039197"/>
                <a:gd name="connsiteX3" fmla="*/ 431313 w 641467"/>
                <a:gd name="connsiteY3" fmla="*/ 494792 h 1039197"/>
                <a:gd name="connsiteX4" fmla="*/ 641122 w 641467"/>
                <a:gd name="connsiteY4" fmla="*/ 764621 h 1039197"/>
                <a:gd name="connsiteX5" fmla="*/ 417542 w 641467"/>
                <a:gd name="connsiteY5" fmla="*/ 1039197 h 1039197"/>
                <a:gd name="connsiteX0" fmla="*/ 4206 w 641467"/>
                <a:gd name="connsiteY0" fmla="*/ 298093 h 1039197"/>
                <a:gd name="connsiteX1" fmla="*/ 315906 w 641467"/>
                <a:gd name="connsiteY1" fmla="*/ 1128 h 1039197"/>
                <a:gd name="connsiteX2" fmla="*/ 545909 w 641467"/>
                <a:gd name="connsiteY2" fmla="*/ 174982 h 1039197"/>
                <a:gd name="connsiteX3" fmla="*/ 431313 w 641467"/>
                <a:gd name="connsiteY3" fmla="*/ 494792 h 1039197"/>
                <a:gd name="connsiteX4" fmla="*/ 641122 w 641467"/>
                <a:gd name="connsiteY4" fmla="*/ 764621 h 1039197"/>
                <a:gd name="connsiteX5" fmla="*/ 417542 w 641467"/>
                <a:gd name="connsiteY5" fmla="*/ 1039197 h 1039197"/>
                <a:gd name="connsiteX0" fmla="*/ 4206 w 641467"/>
                <a:gd name="connsiteY0" fmla="*/ 298093 h 1039197"/>
                <a:gd name="connsiteX1" fmla="*/ 315906 w 641467"/>
                <a:gd name="connsiteY1" fmla="*/ 1128 h 1039197"/>
                <a:gd name="connsiteX2" fmla="*/ 545909 w 641467"/>
                <a:gd name="connsiteY2" fmla="*/ 174982 h 1039197"/>
                <a:gd name="connsiteX3" fmla="*/ 431313 w 641467"/>
                <a:gd name="connsiteY3" fmla="*/ 494792 h 1039197"/>
                <a:gd name="connsiteX4" fmla="*/ 641122 w 641467"/>
                <a:gd name="connsiteY4" fmla="*/ 764621 h 1039197"/>
                <a:gd name="connsiteX5" fmla="*/ 417542 w 641467"/>
                <a:gd name="connsiteY5" fmla="*/ 1039197 h 1039197"/>
                <a:gd name="connsiteX0" fmla="*/ 4206 w 641467"/>
                <a:gd name="connsiteY0" fmla="*/ 298093 h 1039197"/>
                <a:gd name="connsiteX1" fmla="*/ 315906 w 641467"/>
                <a:gd name="connsiteY1" fmla="*/ 1128 h 1039197"/>
                <a:gd name="connsiteX2" fmla="*/ 545909 w 641467"/>
                <a:gd name="connsiteY2" fmla="*/ 174982 h 1039197"/>
                <a:gd name="connsiteX3" fmla="*/ 431313 w 641467"/>
                <a:gd name="connsiteY3" fmla="*/ 494792 h 1039197"/>
                <a:gd name="connsiteX4" fmla="*/ 641122 w 641467"/>
                <a:gd name="connsiteY4" fmla="*/ 764621 h 1039197"/>
                <a:gd name="connsiteX5" fmla="*/ 417542 w 641467"/>
                <a:gd name="connsiteY5" fmla="*/ 1039197 h 1039197"/>
                <a:gd name="connsiteX0" fmla="*/ 4206 w 641503"/>
                <a:gd name="connsiteY0" fmla="*/ 298093 h 1039197"/>
                <a:gd name="connsiteX1" fmla="*/ 315906 w 641503"/>
                <a:gd name="connsiteY1" fmla="*/ 1128 h 1039197"/>
                <a:gd name="connsiteX2" fmla="*/ 545909 w 641503"/>
                <a:gd name="connsiteY2" fmla="*/ 174982 h 1039197"/>
                <a:gd name="connsiteX3" fmla="*/ 431313 w 641503"/>
                <a:gd name="connsiteY3" fmla="*/ 494792 h 1039197"/>
                <a:gd name="connsiteX4" fmla="*/ 641122 w 641503"/>
                <a:gd name="connsiteY4" fmla="*/ 764621 h 1039197"/>
                <a:gd name="connsiteX5" fmla="*/ 417542 w 641503"/>
                <a:gd name="connsiteY5" fmla="*/ 1039197 h 1039197"/>
                <a:gd name="connsiteX0" fmla="*/ 4206 w 641503"/>
                <a:gd name="connsiteY0" fmla="*/ 298093 h 1039197"/>
                <a:gd name="connsiteX1" fmla="*/ 315906 w 641503"/>
                <a:gd name="connsiteY1" fmla="*/ 1128 h 1039197"/>
                <a:gd name="connsiteX2" fmla="*/ 545909 w 641503"/>
                <a:gd name="connsiteY2" fmla="*/ 174982 h 1039197"/>
                <a:gd name="connsiteX3" fmla="*/ 431313 w 641503"/>
                <a:gd name="connsiteY3" fmla="*/ 494792 h 1039197"/>
                <a:gd name="connsiteX4" fmla="*/ 641122 w 641503"/>
                <a:gd name="connsiteY4" fmla="*/ 764621 h 1039197"/>
                <a:gd name="connsiteX5" fmla="*/ 417542 w 641503"/>
                <a:gd name="connsiteY5" fmla="*/ 1039197 h 1039197"/>
                <a:gd name="connsiteX0" fmla="*/ 4206 w 641503"/>
                <a:gd name="connsiteY0" fmla="*/ 298093 h 1039197"/>
                <a:gd name="connsiteX1" fmla="*/ 315906 w 641503"/>
                <a:gd name="connsiteY1" fmla="*/ 1128 h 1039197"/>
                <a:gd name="connsiteX2" fmla="*/ 545909 w 641503"/>
                <a:gd name="connsiteY2" fmla="*/ 174982 h 1039197"/>
                <a:gd name="connsiteX3" fmla="*/ 431313 w 641503"/>
                <a:gd name="connsiteY3" fmla="*/ 494792 h 1039197"/>
                <a:gd name="connsiteX4" fmla="*/ 641122 w 641503"/>
                <a:gd name="connsiteY4" fmla="*/ 764621 h 1039197"/>
                <a:gd name="connsiteX5" fmla="*/ 399268 w 641503"/>
                <a:gd name="connsiteY5" fmla="*/ 1039197 h 1039197"/>
                <a:gd name="connsiteX0" fmla="*/ 4206 w 641503"/>
                <a:gd name="connsiteY0" fmla="*/ 298093 h 1039197"/>
                <a:gd name="connsiteX1" fmla="*/ 315906 w 641503"/>
                <a:gd name="connsiteY1" fmla="*/ 1128 h 1039197"/>
                <a:gd name="connsiteX2" fmla="*/ 545909 w 641503"/>
                <a:gd name="connsiteY2" fmla="*/ 174982 h 1039197"/>
                <a:gd name="connsiteX3" fmla="*/ 431313 w 641503"/>
                <a:gd name="connsiteY3" fmla="*/ 494792 h 1039197"/>
                <a:gd name="connsiteX4" fmla="*/ 641122 w 641503"/>
                <a:gd name="connsiteY4" fmla="*/ 764621 h 1039197"/>
                <a:gd name="connsiteX5" fmla="*/ 399268 w 641503"/>
                <a:gd name="connsiteY5" fmla="*/ 1039197 h 1039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1503" h="1039197">
                  <a:moveTo>
                    <a:pt x="4206" y="298093"/>
                  </a:moveTo>
                  <a:cubicBezTo>
                    <a:pt x="-31441" y="73328"/>
                    <a:pt x="167021" y="-10969"/>
                    <a:pt x="315906" y="1128"/>
                  </a:cubicBezTo>
                  <a:cubicBezTo>
                    <a:pt x="428380" y="8585"/>
                    <a:pt x="527080" y="95916"/>
                    <a:pt x="545909" y="174982"/>
                  </a:cubicBezTo>
                  <a:cubicBezTo>
                    <a:pt x="579319" y="262305"/>
                    <a:pt x="557648" y="418486"/>
                    <a:pt x="431313" y="494792"/>
                  </a:cubicBezTo>
                  <a:cubicBezTo>
                    <a:pt x="576532" y="548013"/>
                    <a:pt x="647384" y="650808"/>
                    <a:pt x="641122" y="764621"/>
                  </a:cubicBezTo>
                  <a:cubicBezTo>
                    <a:pt x="633615" y="919493"/>
                    <a:pt x="546235" y="1010014"/>
                    <a:pt x="399268" y="1039197"/>
                  </a:cubicBezTo>
                </a:path>
              </a:pathLst>
            </a:custGeom>
            <a:noFill/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자유형: 도형 70">
              <a:extLst>
                <a:ext uri="{FF2B5EF4-FFF2-40B4-BE49-F238E27FC236}">
                  <a16:creationId xmlns:a16="http://schemas.microsoft.com/office/drawing/2014/main" id="{DE3DE980-A4BA-4AFF-A4FB-42EF75F8E01E}"/>
                </a:ext>
              </a:extLst>
            </p:cNvPr>
            <p:cNvSpPr/>
            <p:nvPr/>
          </p:nvSpPr>
          <p:spPr>
            <a:xfrm>
              <a:off x="6153240" y="3948272"/>
              <a:ext cx="785355" cy="780891"/>
            </a:xfrm>
            <a:custGeom>
              <a:avLst/>
              <a:gdLst>
                <a:gd name="connsiteX0" fmla="*/ 283295 w 970498"/>
                <a:gd name="connsiteY0" fmla="*/ 213173 h 925619"/>
                <a:gd name="connsiteX1" fmla="*/ 471224 w 970498"/>
                <a:gd name="connsiteY1" fmla="*/ 0 h 925619"/>
                <a:gd name="connsiteX2" fmla="*/ 611469 w 970498"/>
                <a:gd name="connsiteY2" fmla="*/ 311345 h 925619"/>
                <a:gd name="connsiteX3" fmla="*/ 970498 w 970498"/>
                <a:gd name="connsiteY3" fmla="*/ 535737 h 925619"/>
                <a:gd name="connsiteX4" fmla="*/ 538542 w 970498"/>
                <a:gd name="connsiteY4" fmla="*/ 925619 h 925619"/>
                <a:gd name="connsiteX5" fmla="*/ 0 w 970498"/>
                <a:gd name="connsiteY5" fmla="*/ 852692 h 925619"/>
                <a:gd name="connsiteX6" fmla="*/ 25244 w 970498"/>
                <a:gd name="connsiteY6" fmla="*/ 384272 h 925619"/>
                <a:gd name="connsiteX7" fmla="*/ 415126 w 970498"/>
                <a:gd name="connsiteY7" fmla="*/ 566591 h 925619"/>
                <a:gd name="connsiteX0" fmla="*/ 283295 w 970498"/>
                <a:gd name="connsiteY0" fmla="*/ 213173 h 925619"/>
                <a:gd name="connsiteX1" fmla="*/ 471224 w 970498"/>
                <a:gd name="connsiteY1" fmla="*/ 0 h 925619"/>
                <a:gd name="connsiteX2" fmla="*/ 611469 w 970498"/>
                <a:gd name="connsiteY2" fmla="*/ 311345 h 925619"/>
                <a:gd name="connsiteX3" fmla="*/ 970498 w 970498"/>
                <a:gd name="connsiteY3" fmla="*/ 535737 h 925619"/>
                <a:gd name="connsiteX4" fmla="*/ 538542 w 970498"/>
                <a:gd name="connsiteY4" fmla="*/ 925619 h 925619"/>
                <a:gd name="connsiteX5" fmla="*/ 0 w 970498"/>
                <a:gd name="connsiteY5" fmla="*/ 852692 h 925619"/>
                <a:gd name="connsiteX6" fmla="*/ 25244 w 970498"/>
                <a:gd name="connsiteY6" fmla="*/ 384272 h 925619"/>
                <a:gd name="connsiteX7" fmla="*/ 415126 w 970498"/>
                <a:gd name="connsiteY7" fmla="*/ 566591 h 925619"/>
                <a:gd name="connsiteX0" fmla="*/ 283295 w 970498"/>
                <a:gd name="connsiteY0" fmla="*/ 213173 h 925619"/>
                <a:gd name="connsiteX1" fmla="*/ 471224 w 970498"/>
                <a:gd name="connsiteY1" fmla="*/ 0 h 925619"/>
                <a:gd name="connsiteX2" fmla="*/ 611469 w 970498"/>
                <a:gd name="connsiteY2" fmla="*/ 311345 h 925619"/>
                <a:gd name="connsiteX3" fmla="*/ 970498 w 970498"/>
                <a:gd name="connsiteY3" fmla="*/ 535737 h 925619"/>
                <a:gd name="connsiteX4" fmla="*/ 538542 w 970498"/>
                <a:gd name="connsiteY4" fmla="*/ 925619 h 925619"/>
                <a:gd name="connsiteX5" fmla="*/ 0 w 970498"/>
                <a:gd name="connsiteY5" fmla="*/ 852692 h 925619"/>
                <a:gd name="connsiteX6" fmla="*/ 25244 w 970498"/>
                <a:gd name="connsiteY6" fmla="*/ 384272 h 925619"/>
                <a:gd name="connsiteX7" fmla="*/ 415126 w 970498"/>
                <a:gd name="connsiteY7" fmla="*/ 566591 h 925619"/>
                <a:gd name="connsiteX0" fmla="*/ 283295 w 970498"/>
                <a:gd name="connsiteY0" fmla="*/ 213173 h 925619"/>
                <a:gd name="connsiteX1" fmla="*/ 471224 w 970498"/>
                <a:gd name="connsiteY1" fmla="*/ 0 h 925619"/>
                <a:gd name="connsiteX2" fmla="*/ 611469 w 970498"/>
                <a:gd name="connsiteY2" fmla="*/ 311345 h 925619"/>
                <a:gd name="connsiteX3" fmla="*/ 970498 w 970498"/>
                <a:gd name="connsiteY3" fmla="*/ 535737 h 925619"/>
                <a:gd name="connsiteX4" fmla="*/ 538542 w 970498"/>
                <a:gd name="connsiteY4" fmla="*/ 925619 h 925619"/>
                <a:gd name="connsiteX5" fmla="*/ 0 w 970498"/>
                <a:gd name="connsiteY5" fmla="*/ 852692 h 925619"/>
                <a:gd name="connsiteX6" fmla="*/ 41769 w 970498"/>
                <a:gd name="connsiteY6" fmla="*/ 395289 h 925619"/>
                <a:gd name="connsiteX7" fmla="*/ 415126 w 970498"/>
                <a:gd name="connsiteY7" fmla="*/ 566591 h 925619"/>
                <a:gd name="connsiteX0" fmla="*/ 283295 w 970498"/>
                <a:gd name="connsiteY0" fmla="*/ 213173 h 925619"/>
                <a:gd name="connsiteX1" fmla="*/ 471224 w 970498"/>
                <a:gd name="connsiteY1" fmla="*/ 0 h 925619"/>
                <a:gd name="connsiteX2" fmla="*/ 611469 w 970498"/>
                <a:gd name="connsiteY2" fmla="*/ 311345 h 925619"/>
                <a:gd name="connsiteX3" fmla="*/ 970498 w 970498"/>
                <a:gd name="connsiteY3" fmla="*/ 535737 h 925619"/>
                <a:gd name="connsiteX4" fmla="*/ 538542 w 970498"/>
                <a:gd name="connsiteY4" fmla="*/ 925619 h 925619"/>
                <a:gd name="connsiteX5" fmla="*/ 0 w 970498"/>
                <a:gd name="connsiteY5" fmla="*/ 852692 h 925619"/>
                <a:gd name="connsiteX6" fmla="*/ 41769 w 970498"/>
                <a:gd name="connsiteY6" fmla="*/ 395289 h 925619"/>
                <a:gd name="connsiteX7" fmla="*/ 415126 w 970498"/>
                <a:gd name="connsiteY7" fmla="*/ 566591 h 925619"/>
                <a:gd name="connsiteX0" fmla="*/ 283295 w 970498"/>
                <a:gd name="connsiteY0" fmla="*/ 213173 h 925619"/>
                <a:gd name="connsiteX1" fmla="*/ 471224 w 970498"/>
                <a:gd name="connsiteY1" fmla="*/ 0 h 925619"/>
                <a:gd name="connsiteX2" fmla="*/ 611469 w 970498"/>
                <a:gd name="connsiteY2" fmla="*/ 311345 h 925619"/>
                <a:gd name="connsiteX3" fmla="*/ 970498 w 970498"/>
                <a:gd name="connsiteY3" fmla="*/ 535737 h 925619"/>
                <a:gd name="connsiteX4" fmla="*/ 538542 w 970498"/>
                <a:gd name="connsiteY4" fmla="*/ 925619 h 925619"/>
                <a:gd name="connsiteX5" fmla="*/ 0 w 970498"/>
                <a:gd name="connsiteY5" fmla="*/ 852692 h 925619"/>
                <a:gd name="connsiteX6" fmla="*/ 41769 w 970498"/>
                <a:gd name="connsiteY6" fmla="*/ 395289 h 925619"/>
                <a:gd name="connsiteX7" fmla="*/ 415126 w 970498"/>
                <a:gd name="connsiteY7" fmla="*/ 566591 h 925619"/>
                <a:gd name="connsiteX0" fmla="*/ 283295 w 970498"/>
                <a:gd name="connsiteY0" fmla="*/ 213173 h 925619"/>
                <a:gd name="connsiteX1" fmla="*/ 471224 w 970498"/>
                <a:gd name="connsiteY1" fmla="*/ 0 h 925619"/>
                <a:gd name="connsiteX2" fmla="*/ 611469 w 970498"/>
                <a:gd name="connsiteY2" fmla="*/ 311345 h 925619"/>
                <a:gd name="connsiteX3" fmla="*/ 970498 w 970498"/>
                <a:gd name="connsiteY3" fmla="*/ 535737 h 925619"/>
                <a:gd name="connsiteX4" fmla="*/ 538542 w 970498"/>
                <a:gd name="connsiteY4" fmla="*/ 925619 h 925619"/>
                <a:gd name="connsiteX5" fmla="*/ 0 w 970498"/>
                <a:gd name="connsiteY5" fmla="*/ 852692 h 925619"/>
                <a:gd name="connsiteX6" fmla="*/ 41769 w 970498"/>
                <a:gd name="connsiteY6" fmla="*/ 395289 h 925619"/>
                <a:gd name="connsiteX7" fmla="*/ 379321 w 970498"/>
                <a:gd name="connsiteY7" fmla="*/ 599641 h 925619"/>
                <a:gd name="connsiteX0" fmla="*/ 283295 w 970498"/>
                <a:gd name="connsiteY0" fmla="*/ 213173 h 925619"/>
                <a:gd name="connsiteX1" fmla="*/ 471224 w 970498"/>
                <a:gd name="connsiteY1" fmla="*/ 0 h 925619"/>
                <a:gd name="connsiteX2" fmla="*/ 611469 w 970498"/>
                <a:gd name="connsiteY2" fmla="*/ 311345 h 925619"/>
                <a:gd name="connsiteX3" fmla="*/ 970498 w 970498"/>
                <a:gd name="connsiteY3" fmla="*/ 535737 h 925619"/>
                <a:gd name="connsiteX4" fmla="*/ 538542 w 970498"/>
                <a:gd name="connsiteY4" fmla="*/ 925619 h 925619"/>
                <a:gd name="connsiteX5" fmla="*/ 0 w 970498"/>
                <a:gd name="connsiteY5" fmla="*/ 852692 h 925619"/>
                <a:gd name="connsiteX6" fmla="*/ 41769 w 970498"/>
                <a:gd name="connsiteY6" fmla="*/ 395289 h 925619"/>
                <a:gd name="connsiteX7" fmla="*/ 379321 w 970498"/>
                <a:gd name="connsiteY7" fmla="*/ 599641 h 925619"/>
                <a:gd name="connsiteX0" fmla="*/ 344345 w 1031548"/>
                <a:gd name="connsiteY0" fmla="*/ 213173 h 925619"/>
                <a:gd name="connsiteX1" fmla="*/ 532274 w 1031548"/>
                <a:gd name="connsiteY1" fmla="*/ 0 h 925619"/>
                <a:gd name="connsiteX2" fmla="*/ 672519 w 1031548"/>
                <a:gd name="connsiteY2" fmla="*/ 311345 h 925619"/>
                <a:gd name="connsiteX3" fmla="*/ 1031548 w 1031548"/>
                <a:gd name="connsiteY3" fmla="*/ 535737 h 925619"/>
                <a:gd name="connsiteX4" fmla="*/ 599592 w 1031548"/>
                <a:gd name="connsiteY4" fmla="*/ 925619 h 925619"/>
                <a:gd name="connsiteX5" fmla="*/ 61050 w 1031548"/>
                <a:gd name="connsiteY5" fmla="*/ 852692 h 925619"/>
                <a:gd name="connsiteX6" fmla="*/ 102819 w 1031548"/>
                <a:gd name="connsiteY6" fmla="*/ 395289 h 925619"/>
                <a:gd name="connsiteX7" fmla="*/ 440371 w 1031548"/>
                <a:gd name="connsiteY7" fmla="*/ 599641 h 925619"/>
                <a:gd name="connsiteX0" fmla="*/ 344345 w 1031548"/>
                <a:gd name="connsiteY0" fmla="*/ 213173 h 925619"/>
                <a:gd name="connsiteX1" fmla="*/ 532274 w 1031548"/>
                <a:gd name="connsiteY1" fmla="*/ 0 h 925619"/>
                <a:gd name="connsiteX2" fmla="*/ 672519 w 1031548"/>
                <a:gd name="connsiteY2" fmla="*/ 311345 h 925619"/>
                <a:gd name="connsiteX3" fmla="*/ 1031548 w 1031548"/>
                <a:gd name="connsiteY3" fmla="*/ 535737 h 925619"/>
                <a:gd name="connsiteX4" fmla="*/ 599592 w 1031548"/>
                <a:gd name="connsiteY4" fmla="*/ 925619 h 925619"/>
                <a:gd name="connsiteX5" fmla="*/ 61050 w 1031548"/>
                <a:gd name="connsiteY5" fmla="*/ 852692 h 925619"/>
                <a:gd name="connsiteX6" fmla="*/ 102819 w 1031548"/>
                <a:gd name="connsiteY6" fmla="*/ 395289 h 925619"/>
                <a:gd name="connsiteX7" fmla="*/ 440371 w 1031548"/>
                <a:gd name="connsiteY7" fmla="*/ 599641 h 925619"/>
                <a:gd name="connsiteX0" fmla="*/ 347877 w 1035080"/>
                <a:gd name="connsiteY0" fmla="*/ 213173 h 925619"/>
                <a:gd name="connsiteX1" fmla="*/ 535806 w 1035080"/>
                <a:gd name="connsiteY1" fmla="*/ 0 h 925619"/>
                <a:gd name="connsiteX2" fmla="*/ 676051 w 1035080"/>
                <a:gd name="connsiteY2" fmla="*/ 311345 h 925619"/>
                <a:gd name="connsiteX3" fmla="*/ 1035080 w 1035080"/>
                <a:gd name="connsiteY3" fmla="*/ 535737 h 925619"/>
                <a:gd name="connsiteX4" fmla="*/ 603124 w 1035080"/>
                <a:gd name="connsiteY4" fmla="*/ 925619 h 925619"/>
                <a:gd name="connsiteX5" fmla="*/ 53565 w 1035080"/>
                <a:gd name="connsiteY5" fmla="*/ 871971 h 925619"/>
                <a:gd name="connsiteX6" fmla="*/ 106351 w 1035080"/>
                <a:gd name="connsiteY6" fmla="*/ 395289 h 925619"/>
                <a:gd name="connsiteX7" fmla="*/ 443903 w 1035080"/>
                <a:gd name="connsiteY7" fmla="*/ 599641 h 925619"/>
                <a:gd name="connsiteX0" fmla="*/ 375671 w 1062874"/>
                <a:gd name="connsiteY0" fmla="*/ 213173 h 925619"/>
                <a:gd name="connsiteX1" fmla="*/ 563600 w 1062874"/>
                <a:gd name="connsiteY1" fmla="*/ 0 h 925619"/>
                <a:gd name="connsiteX2" fmla="*/ 703845 w 1062874"/>
                <a:gd name="connsiteY2" fmla="*/ 311345 h 925619"/>
                <a:gd name="connsiteX3" fmla="*/ 1062874 w 1062874"/>
                <a:gd name="connsiteY3" fmla="*/ 535737 h 925619"/>
                <a:gd name="connsiteX4" fmla="*/ 630918 w 1062874"/>
                <a:gd name="connsiteY4" fmla="*/ 925619 h 925619"/>
                <a:gd name="connsiteX5" fmla="*/ 81359 w 1062874"/>
                <a:gd name="connsiteY5" fmla="*/ 871971 h 925619"/>
                <a:gd name="connsiteX6" fmla="*/ 134145 w 1062874"/>
                <a:gd name="connsiteY6" fmla="*/ 395289 h 925619"/>
                <a:gd name="connsiteX7" fmla="*/ 471697 w 1062874"/>
                <a:gd name="connsiteY7" fmla="*/ 599641 h 925619"/>
                <a:gd name="connsiteX0" fmla="*/ 375671 w 1062874"/>
                <a:gd name="connsiteY0" fmla="*/ 213173 h 973239"/>
                <a:gd name="connsiteX1" fmla="*/ 563600 w 1062874"/>
                <a:gd name="connsiteY1" fmla="*/ 0 h 973239"/>
                <a:gd name="connsiteX2" fmla="*/ 703845 w 1062874"/>
                <a:gd name="connsiteY2" fmla="*/ 311345 h 973239"/>
                <a:gd name="connsiteX3" fmla="*/ 1062874 w 1062874"/>
                <a:gd name="connsiteY3" fmla="*/ 535737 h 973239"/>
                <a:gd name="connsiteX4" fmla="*/ 630918 w 1062874"/>
                <a:gd name="connsiteY4" fmla="*/ 925619 h 973239"/>
                <a:gd name="connsiteX5" fmla="*/ 81359 w 1062874"/>
                <a:gd name="connsiteY5" fmla="*/ 871971 h 973239"/>
                <a:gd name="connsiteX6" fmla="*/ 134145 w 1062874"/>
                <a:gd name="connsiteY6" fmla="*/ 395289 h 973239"/>
                <a:gd name="connsiteX7" fmla="*/ 471697 w 1062874"/>
                <a:gd name="connsiteY7" fmla="*/ 599641 h 973239"/>
                <a:gd name="connsiteX0" fmla="*/ 375671 w 1062874"/>
                <a:gd name="connsiteY0" fmla="*/ 213173 h 973239"/>
                <a:gd name="connsiteX1" fmla="*/ 563600 w 1062874"/>
                <a:gd name="connsiteY1" fmla="*/ 0 h 973239"/>
                <a:gd name="connsiteX2" fmla="*/ 703845 w 1062874"/>
                <a:gd name="connsiteY2" fmla="*/ 311345 h 973239"/>
                <a:gd name="connsiteX3" fmla="*/ 1062874 w 1062874"/>
                <a:gd name="connsiteY3" fmla="*/ 535737 h 973239"/>
                <a:gd name="connsiteX4" fmla="*/ 606130 w 1062874"/>
                <a:gd name="connsiteY4" fmla="*/ 925619 h 973239"/>
                <a:gd name="connsiteX5" fmla="*/ 81359 w 1062874"/>
                <a:gd name="connsiteY5" fmla="*/ 871971 h 973239"/>
                <a:gd name="connsiteX6" fmla="*/ 134145 w 1062874"/>
                <a:gd name="connsiteY6" fmla="*/ 395289 h 973239"/>
                <a:gd name="connsiteX7" fmla="*/ 471697 w 1062874"/>
                <a:gd name="connsiteY7" fmla="*/ 599641 h 973239"/>
                <a:gd name="connsiteX0" fmla="*/ 375671 w 1062874"/>
                <a:gd name="connsiteY0" fmla="*/ 213173 h 979036"/>
                <a:gd name="connsiteX1" fmla="*/ 563600 w 1062874"/>
                <a:gd name="connsiteY1" fmla="*/ 0 h 979036"/>
                <a:gd name="connsiteX2" fmla="*/ 703845 w 1062874"/>
                <a:gd name="connsiteY2" fmla="*/ 311345 h 979036"/>
                <a:gd name="connsiteX3" fmla="*/ 1062874 w 1062874"/>
                <a:gd name="connsiteY3" fmla="*/ 535737 h 979036"/>
                <a:gd name="connsiteX4" fmla="*/ 597867 w 1062874"/>
                <a:gd name="connsiteY4" fmla="*/ 942144 h 979036"/>
                <a:gd name="connsiteX5" fmla="*/ 81359 w 1062874"/>
                <a:gd name="connsiteY5" fmla="*/ 871971 h 979036"/>
                <a:gd name="connsiteX6" fmla="*/ 134145 w 1062874"/>
                <a:gd name="connsiteY6" fmla="*/ 395289 h 979036"/>
                <a:gd name="connsiteX7" fmla="*/ 471697 w 1062874"/>
                <a:gd name="connsiteY7" fmla="*/ 599641 h 979036"/>
                <a:gd name="connsiteX0" fmla="*/ 375671 w 1062874"/>
                <a:gd name="connsiteY0" fmla="*/ 213173 h 1049379"/>
                <a:gd name="connsiteX1" fmla="*/ 563600 w 1062874"/>
                <a:gd name="connsiteY1" fmla="*/ 0 h 1049379"/>
                <a:gd name="connsiteX2" fmla="*/ 703845 w 1062874"/>
                <a:gd name="connsiteY2" fmla="*/ 311345 h 1049379"/>
                <a:gd name="connsiteX3" fmla="*/ 1062874 w 1062874"/>
                <a:gd name="connsiteY3" fmla="*/ 535737 h 1049379"/>
                <a:gd name="connsiteX4" fmla="*/ 597867 w 1062874"/>
                <a:gd name="connsiteY4" fmla="*/ 942144 h 1049379"/>
                <a:gd name="connsiteX5" fmla="*/ 81359 w 1062874"/>
                <a:gd name="connsiteY5" fmla="*/ 871971 h 1049379"/>
                <a:gd name="connsiteX6" fmla="*/ 134145 w 1062874"/>
                <a:gd name="connsiteY6" fmla="*/ 395289 h 1049379"/>
                <a:gd name="connsiteX7" fmla="*/ 471697 w 1062874"/>
                <a:gd name="connsiteY7" fmla="*/ 599641 h 1049379"/>
                <a:gd name="connsiteX0" fmla="*/ 375671 w 1062874"/>
                <a:gd name="connsiteY0" fmla="*/ 213173 h 1049379"/>
                <a:gd name="connsiteX1" fmla="*/ 563600 w 1062874"/>
                <a:gd name="connsiteY1" fmla="*/ 0 h 1049379"/>
                <a:gd name="connsiteX2" fmla="*/ 703845 w 1062874"/>
                <a:gd name="connsiteY2" fmla="*/ 311345 h 1049379"/>
                <a:gd name="connsiteX3" fmla="*/ 1062874 w 1062874"/>
                <a:gd name="connsiteY3" fmla="*/ 535737 h 1049379"/>
                <a:gd name="connsiteX4" fmla="*/ 597867 w 1062874"/>
                <a:gd name="connsiteY4" fmla="*/ 942144 h 1049379"/>
                <a:gd name="connsiteX5" fmla="*/ 81359 w 1062874"/>
                <a:gd name="connsiteY5" fmla="*/ 871971 h 1049379"/>
                <a:gd name="connsiteX6" fmla="*/ 134145 w 1062874"/>
                <a:gd name="connsiteY6" fmla="*/ 395289 h 1049379"/>
                <a:gd name="connsiteX7" fmla="*/ 471697 w 1062874"/>
                <a:gd name="connsiteY7" fmla="*/ 599641 h 1049379"/>
                <a:gd name="connsiteX0" fmla="*/ 375671 w 1062874"/>
                <a:gd name="connsiteY0" fmla="*/ 213173 h 1049379"/>
                <a:gd name="connsiteX1" fmla="*/ 563600 w 1062874"/>
                <a:gd name="connsiteY1" fmla="*/ 0 h 1049379"/>
                <a:gd name="connsiteX2" fmla="*/ 703845 w 1062874"/>
                <a:gd name="connsiteY2" fmla="*/ 311345 h 1049379"/>
                <a:gd name="connsiteX3" fmla="*/ 1062874 w 1062874"/>
                <a:gd name="connsiteY3" fmla="*/ 535737 h 1049379"/>
                <a:gd name="connsiteX4" fmla="*/ 597867 w 1062874"/>
                <a:gd name="connsiteY4" fmla="*/ 942144 h 1049379"/>
                <a:gd name="connsiteX5" fmla="*/ 81359 w 1062874"/>
                <a:gd name="connsiteY5" fmla="*/ 871971 h 1049379"/>
                <a:gd name="connsiteX6" fmla="*/ 134145 w 1062874"/>
                <a:gd name="connsiteY6" fmla="*/ 395289 h 1049379"/>
                <a:gd name="connsiteX7" fmla="*/ 471697 w 1062874"/>
                <a:gd name="connsiteY7" fmla="*/ 599641 h 1049379"/>
                <a:gd name="connsiteX0" fmla="*/ 375671 w 1062874"/>
                <a:gd name="connsiteY0" fmla="*/ 213173 h 1033999"/>
                <a:gd name="connsiteX1" fmla="*/ 563600 w 1062874"/>
                <a:gd name="connsiteY1" fmla="*/ 0 h 1033999"/>
                <a:gd name="connsiteX2" fmla="*/ 703845 w 1062874"/>
                <a:gd name="connsiteY2" fmla="*/ 311345 h 1033999"/>
                <a:gd name="connsiteX3" fmla="*/ 1062874 w 1062874"/>
                <a:gd name="connsiteY3" fmla="*/ 535737 h 1033999"/>
                <a:gd name="connsiteX4" fmla="*/ 597867 w 1062874"/>
                <a:gd name="connsiteY4" fmla="*/ 942144 h 1033999"/>
                <a:gd name="connsiteX5" fmla="*/ 81359 w 1062874"/>
                <a:gd name="connsiteY5" fmla="*/ 871971 h 1033999"/>
                <a:gd name="connsiteX6" fmla="*/ 134145 w 1062874"/>
                <a:gd name="connsiteY6" fmla="*/ 395289 h 1033999"/>
                <a:gd name="connsiteX7" fmla="*/ 471697 w 1062874"/>
                <a:gd name="connsiteY7" fmla="*/ 599641 h 1033999"/>
                <a:gd name="connsiteX0" fmla="*/ 363975 w 1051178"/>
                <a:gd name="connsiteY0" fmla="*/ 213173 h 1033999"/>
                <a:gd name="connsiteX1" fmla="*/ 551904 w 1051178"/>
                <a:gd name="connsiteY1" fmla="*/ 0 h 1033999"/>
                <a:gd name="connsiteX2" fmla="*/ 692149 w 1051178"/>
                <a:gd name="connsiteY2" fmla="*/ 311345 h 1033999"/>
                <a:gd name="connsiteX3" fmla="*/ 1051178 w 1051178"/>
                <a:gd name="connsiteY3" fmla="*/ 535737 h 1033999"/>
                <a:gd name="connsiteX4" fmla="*/ 586171 w 1051178"/>
                <a:gd name="connsiteY4" fmla="*/ 942144 h 1033999"/>
                <a:gd name="connsiteX5" fmla="*/ 69663 w 1051178"/>
                <a:gd name="connsiteY5" fmla="*/ 871971 h 1033999"/>
                <a:gd name="connsiteX6" fmla="*/ 122449 w 1051178"/>
                <a:gd name="connsiteY6" fmla="*/ 395289 h 1033999"/>
                <a:gd name="connsiteX7" fmla="*/ 460001 w 1051178"/>
                <a:gd name="connsiteY7" fmla="*/ 599641 h 1033999"/>
                <a:gd name="connsiteX0" fmla="*/ 363975 w 1051178"/>
                <a:gd name="connsiteY0" fmla="*/ 213173 h 1030327"/>
                <a:gd name="connsiteX1" fmla="*/ 551904 w 1051178"/>
                <a:gd name="connsiteY1" fmla="*/ 0 h 1030327"/>
                <a:gd name="connsiteX2" fmla="*/ 692149 w 1051178"/>
                <a:gd name="connsiteY2" fmla="*/ 311345 h 1030327"/>
                <a:gd name="connsiteX3" fmla="*/ 1051178 w 1051178"/>
                <a:gd name="connsiteY3" fmla="*/ 535737 h 1030327"/>
                <a:gd name="connsiteX4" fmla="*/ 613713 w 1051178"/>
                <a:gd name="connsiteY4" fmla="*/ 936636 h 1030327"/>
                <a:gd name="connsiteX5" fmla="*/ 69663 w 1051178"/>
                <a:gd name="connsiteY5" fmla="*/ 871971 h 1030327"/>
                <a:gd name="connsiteX6" fmla="*/ 122449 w 1051178"/>
                <a:gd name="connsiteY6" fmla="*/ 395289 h 1030327"/>
                <a:gd name="connsiteX7" fmla="*/ 460001 w 1051178"/>
                <a:gd name="connsiteY7" fmla="*/ 599641 h 1030327"/>
                <a:gd name="connsiteX0" fmla="*/ 363975 w 1051178"/>
                <a:gd name="connsiteY0" fmla="*/ 213173 h 1030327"/>
                <a:gd name="connsiteX1" fmla="*/ 551904 w 1051178"/>
                <a:gd name="connsiteY1" fmla="*/ 0 h 1030327"/>
                <a:gd name="connsiteX2" fmla="*/ 692149 w 1051178"/>
                <a:gd name="connsiteY2" fmla="*/ 311345 h 1030327"/>
                <a:gd name="connsiteX3" fmla="*/ 1051178 w 1051178"/>
                <a:gd name="connsiteY3" fmla="*/ 535737 h 1030327"/>
                <a:gd name="connsiteX4" fmla="*/ 613713 w 1051178"/>
                <a:gd name="connsiteY4" fmla="*/ 936636 h 1030327"/>
                <a:gd name="connsiteX5" fmla="*/ 69663 w 1051178"/>
                <a:gd name="connsiteY5" fmla="*/ 871971 h 1030327"/>
                <a:gd name="connsiteX6" fmla="*/ 122449 w 1051178"/>
                <a:gd name="connsiteY6" fmla="*/ 395289 h 1030327"/>
                <a:gd name="connsiteX7" fmla="*/ 460001 w 1051178"/>
                <a:gd name="connsiteY7" fmla="*/ 599641 h 1030327"/>
                <a:gd name="connsiteX0" fmla="*/ 363975 w 1034653"/>
                <a:gd name="connsiteY0" fmla="*/ 213173 h 1030327"/>
                <a:gd name="connsiteX1" fmla="*/ 551904 w 1034653"/>
                <a:gd name="connsiteY1" fmla="*/ 0 h 1030327"/>
                <a:gd name="connsiteX2" fmla="*/ 692149 w 1034653"/>
                <a:gd name="connsiteY2" fmla="*/ 311345 h 1030327"/>
                <a:gd name="connsiteX3" fmla="*/ 1034653 w 1034653"/>
                <a:gd name="connsiteY3" fmla="*/ 538491 h 1030327"/>
                <a:gd name="connsiteX4" fmla="*/ 613713 w 1034653"/>
                <a:gd name="connsiteY4" fmla="*/ 936636 h 1030327"/>
                <a:gd name="connsiteX5" fmla="*/ 69663 w 1034653"/>
                <a:gd name="connsiteY5" fmla="*/ 871971 h 1030327"/>
                <a:gd name="connsiteX6" fmla="*/ 122449 w 1034653"/>
                <a:gd name="connsiteY6" fmla="*/ 395289 h 1030327"/>
                <a:gd name="connsiteX7" fmla="*/ 460001 w 1034653"/>
                <a:gd name="connsiteY7" fmla="*/ 599641 h 1030327"/>
                <a:gd name="connsiteX0" fmla="*/ 363975 w 1037690"/>
                <a:gd name="connsiteY0" fmla="*/ 213173 h 1030327"/>
                <a:gd name="connsiteX1" fmla="*/ 551904 w 1037690"/>
                <a:gd name="connsiteY1" fmla="*/ 0 h 1030327"/>
                <a:gd name="connsiteX2" fmla="*/ 692149 w 1037690"/>
                <a:gd name="connsiteY2" fmla="*/ 311345 h 1030327"/>
                <a:gd name="connsiteX3" fmla="*/ 1034653 w 1037690"/>
                <a:gd name="connsiteY3" fmla="*/ 538491 h 1030327"/>
                <a:gd name="connsiteX4" fmla="*/ 613713 w 1037690"/>
                <a:gd name="connsiteY4" fmla="*/ 936636 h 1030327"/>
                <a:gd name="connsiteX5" fmla="*/ 69663 w 1037690"/>
                <a:gd name="connsiteY5" fmla="*/ 871971 h 1030327"/>
                <a:gd name="connsiteX6" fmla="*/ 122449 w 1037690"/>
                <a:gd name="connsiteY6" fmla="*/ 395289 h 1030327"/>
                <a:gd name="connsiteX7" fmla="*/ 460001 w 1037690"/>
                <a:gd name="connsiteY7" fmla="*/ 599641 h 1030327"/>
                <a:gd name="connsiteX0" fmla="*/ 363975 w 1037917"/>
                <a:gd name="connsiteY0" fmla="*/ 213173 h 1030327"/>
                <a:gd name="connsiteX1" fmla="*/ 551904 w 1037917"/>
                <a:gd name="connsiteY1" fmla="*/ 0 h 1030327"/>
                <a:gd name="connsiteX2" fmla="*/ 692149 w 1037917"/>
                <a:gd name="connsiteY2" fmla="*/ 311345 h 1030327"/>
                <a:gd name="connsiteX3" fmla="*/ 1034653 w 1037917"/>
                <a:gd name="connsiteY3" fmla="*/ 538491 h 1030327"/>
                <a:gd name="connsiteX4" fmla="*/ 613713 w 1037917"/>
                <a:gd name="connsiteY4" fmla="*/ 936636 h 1030327"/>
                <a:gd name="connsiteX5" fmla="*/ 69663 w 1037917"/>
                <a:gd name="connsiteY5" fmla="*/ 871971 h 1030327"/>
                <a:gd name="connsiteX6" fmla="*/ 122449 w 1037917"/>
                <a:gd name="connsiteY6" fmla="*/ 395289 h 1030327"/>
                <a:gd name="connsiteX7" fmla="*/ 460001 w 1037917"/>
                <a:gd name="connsiteY7" fmla="*/ 599641 h 1030327"/>
                <a:gd name="connsiteX0" fmla="*/ 363975 w 1046257"/>
                <a:gd name="connsiteY0" fmla="*/ 213173 h 1030327"/>
                <a:gd name="connsiteX1" fmla="*/ 551904 w 1046257"/>
                <a:gd name="connsiteY1" fmla="*/ 0 h 1030327"/>
                <a:gd name="connsiteX2" fmla="*/ 692149 w 1046257"/>
                <a:gd name="connsiteY2" fmla="*/ 311345 h 1030327"/>
                <a:gd name="connsiteX3" fmla="*/ 1034653 w 1046257"/>
                <a:gd name="connsiteY3" fmla="*/ 538491 h 1030327"/>
                <a:gd name="connsiteX4" fmla="*/ 613713 w 1046257"/>
                <a:gd name="connsiteY4" fmla="*/ 936636 h 1030327"/>
                <a:gd name="connsiteX5" fmla="*/ 69663 w 1046257"/>
                <a:gd name="connsiteY5" fmla="*/ 871971 h 1030327"/>
                <a:gd name="connsiteX6" fmla="*/ 122449 w 1046257"/>
                <a:gd name="connsiteY6" fmla="*/ 395289 h 1030327"/>
                <a:gd name="connsiteX7" fmla="*/ 460001 w 1046257"/>
                <a:gd name="connsiteY7" fmla="*/ 599641 h 1030327"/>
                <a:gd name="connsiteX0" fmla="*/ 363975 w 1046257"/>
                <a:gd name="connsiteY0" fmla="*/ 213173 h 1030327"/>
                <a:gd name="connsiteX1" fmla="*/ 551904 w 1046257"/>
                <a:gd name="connsiteY1" fmla="*/ 0 h 1030327"/>
                <a:gd name="connsiteX2" fmla="*/ 692149 w 1046257"/>
                <a:gd name="connsiteY2" fmla="*/ 311345 h 1030327"/>
                <a:gd name="connsiteX3" fmla="*/ 1034653 w 1046257"/>
                <a:gd name="connsiteY3" fmla="*/ 538491 h 1030327"/>
                <a:gd name="connsiteX4" fmla="*/ 613713 w 1046257"/>
                <a:gd name="connsiteY4" fmla="*/ 936636 h 1030327"/>
                <a:gd name="connsiteX5" fmla="*/ 69663 w 1046257"/>
                <a:gd name="connsiteY5" fmla="*/ 871971 h 1030327"/>
                <a:gd name="connsiteX6" fmla="*/ 122449 w 1046257"/>
                <a:gd name="connsiteY6" fmla="*/ 395289 h 1030327"/>
                <a:gd name="connsiteX7" fmla="*/ 460001 w 1046257"/>
                <a:gd name="connsiteY7" fmla="*/ 599641 h 1030327"/>
                <a:gd name="connsiteX0" fmla="*/ 363975 w 1041370"/>
                <a:gd name="connsiteY0" fmla="*/ 213173 h 1030327"/>
                <a:gd name="connsiteX1" fmla="*/ 551904 w 1041370"/>
                <a:gd name="connsiteY1" fmla="*/ 0 h 1030327"/>
                <a:gd name="connsiteX2" fmla="*/ 692149 w 1041370"/>
                <a:gd name="connsiteY2" fmla="*/ 311345 h 1030327"/>
                <a:gd name="connsiteX3" fmla="*/ 1034653 w 1041370"/>
                <a:gd name="connsiteY3" fmla="*/ 538491 h 1030327"/>
                <a:gd name="connsiteX4" fmla="*/ 613713 w 1041370"/>
                <a:gd name="connsiteY4" fmla="*/ 936636 h 1030327"/>
                <a:gd name="connsiteX5" fmla="*/ 69663 w 1041370"/>
                <a:gd name="connsiteY5" fmla="*/ 871971 h 1030327"/>
                <a:gd name="connsiteX6" fmla="*/ 122449 w 1041370"/>
                <a:gd name="connsiteY6" fmla="*/ 395289 h 1030327"/>
                <a:gd name="connsiteX7" fmla="*/ 460001 w 1041370"/>
                <a:gd name="connsiteY7" fmla="*/ 599641 h 1030327"/>
                <a:gd name="connsiteX0" fmla="*/ 363975 w 1041370"/>
                <a:gd name="connsiteY0" fmla="*/ 213173 h 1030327"/>
                <a:gd name="connsiteX1" fmla="*/ 551904 w 1041370"/>
                <a:gd name="connsiteY1" fmla="*/ 0 h 1030327"/>
                <a:gd name="connsiteX2" fmla="*/ 692149 w 1041370"/>
                <a:gd name="connsiteY2" fmla="*/ 311345 h 1030327"/>
                <a:gd name="connsiteX3" fmla="*/ 1034653 w 1041370"/>
                <a:gd name="connsiteY3" fmla="*/ 538491 h 1030327"/>
                <a:gd name="connsiteX4" fmla="*/ 613713 w 1041370"/>
                <a:gd name="connsiteY4" fmla="*/ 936636 h 1030327"/>
                <a:gd name="connsiteX5" fmla="*/ 69663 w 1041370"/>
                <a:gd name="connsiteY5" fmla="*/ 871971 h 1030327"/>
                <a:gd name="connsiteX6" fmla="*/ 122449 w 1041370"/>
                <a:gd name="connsiteY6" fmla="*/ 395289 h 1030327"/>
                <a:gd name="connsiteX7" fmla="*/ 460001 w 1041370"/>
                <a:gd name="connsiteY7" fmla="*/ 599641 h 1030327"/>
                <a:gd name="connsiteX0" fmla="*/ 363975 w 1041370"/>
                <a:gd name="connsiteY0" fmla="*/ 213173 h 1030327"/>
                <a:gd name="connsiteX1" fmla="*/ 551904 w 1041370"/>
                <a:gd name="connsiteY1" fmla="*/ 0 h 1030327"/>
                <a:gd name="connsiteX2" fmla="*/ 672870 w 1041370"/>
                <a:gd name="connsiteY2" fmla="*/ 311345 h 1030327"/>
                <a:gd name="connsiteX3" fmla="*/ 1034653 w 1041370"/>
                <a:gd name="connsiteY3" fmla="*/ 538491 h 1030327"/>
                <a:gd name="connsiteX4" fmla="*/ 613713 w 1041370"/>
                <a:gd name="connsiteY4" fmla="*/ 936636 h 1030327"/>
                <a:gd name="connsiteX5" fmla="*/ 69663 w 1041370"/>
                <a:gd name="connsiteY5" fmla="*/ 871971 h 1030327"/>
                <a:gd name="connsiteX6" fmla="*/ 122449 w 1041370"/>
                <a:gd name="connsiteY6" fmla="*/ 395289 h 1030327"/>
                <a:gd name="connsiteX7" fmla="*/ 460001 w 1041370"/>
                <a:gd name="connsiteY7" fmla="*/ 599641 h 1030327"/>
                <a:gd name="connsiteX0" fmla="*/ 363975 w 1041370"/>
                <a:gd name="connsiteY0" fmla="*/ 213173 h 1030327"/>
                <a:gd name="connsiteX1" fmla="*/ 551904 w 1041370"/>
                <a:gd name="connsiteY1" fmla="*/ 0 h 1030327"/>
                <a:gd name="connsiteX2" fmla="*/ 672870 w 1041370"/>
                <a:gd name="connsiteY2" fmla="*/ 311345 h 1030327"/>
                <a:gd name="connsiteX3" fmla="*/ 1034653 w 1041370"/>
                <a:gd name="connsiteY3" fmla="*/ 538491 h 1030327"/>
                <a:gd name="connsiteX4" fmla="*/ 613713 w 1041370"/>
                <a:gd name="connsiteY4" fmla="*/ 936636 h 1030327"/>
                <a:gd name="connsiteX5" fmla="*/ 69663 w 1041370"/>
                <a:gd name="connsiteY5" fmla="*/ 871971 h 1030327"/>
                <a:gd name="connsiteX6" fmla="*/ 122449 w 1041370"/>
                <a:gd name="connsiteY6" fmla="*/ 395289 h 1030327"/>
                <a:gd name="connsiteX7" fmla="*/ 460001 w 1041370"/>
                <a:gd name="connsiteY7" fmla="*/ 599641 h 1030327"/>
                <a:gd name="connsiteX0" fmla="*/ 363975 w 1041370"/>
                <a:gd name="connsiteY0" fmla="*/ 213173 h 1030327"/>
                <a:gd name="connsiteX1" fmla="*/ 551904 w 1041370"/>
                <a:gd name="connsiteY1" fmla="*/ 0 h 1030327"/>
                <a:gd name="connsiteX2" fmla="*/ 672870 w 1041370"/>
                <a:gd name="connsiteY2" fmla="*/ 311345 h 1030327"/>
                <a:gd name="connsiteX3" fmla="*/ 1034653 w 1041370"/>
                <a:gd name="connsiteY3" fmla="*/ 538491 h 1030327"/>
                <a:gd name="connsiteX4" fmla="*/ 613713 w 1041370"/>
                <a:gd name="connsiteY4" fmla="*/ 936636 h 1030327"/>
                <a:gd name="connsiteX5" fmla="*/ 69663 w 1041370"/>
                <a:gd name="connsiteY5" fmla="*/ 871971 h 1030327"/>
                <a:gd name="connsiteX6" fmla="*/ 122449 w 1041370"/>
                <a:gd name="connsiteY6" fmla="*/ 395289 h 1030327"/>
                <a:gd name="connsiteX7" fmla="*/ 460001 w 1041370"/>
                <a:gd name="connsiteY7" fmla="*/ 599641 h 1030327"/>
                <a:gd name="connsiteX0" fmla="*/ 363975 w 1041370"/>
                <a:gd name="connsiteY0" fmla="*/ 213173 h 1030327"/>
                <a:gd name="connsiteX1" fmla="*/ 551904 w 1041370"/>
                <a:gd name="connsiteY1" fmla="*/ 0 h 1030327"/>
                <a:gd name="connsiteX2" fmla="*/ 672870 w 1041370"/>
                <a:gd name="connsiteY2" fmla="*/ 311345 h 1030327"/>
                <a:gd name="connsiteX3" fmla="*/ 1034653 w 1041370"/>
                <a:gd name="connsiteY3" fmla="*/ 538491 h 1030327"/>
                <a:gd name="connsiteX4" fmla="*/ 613713 w 1041370"/>
                <a:gd name="connsiteY4" fmla="*/ 936636 h 1030327"/>
                <a:gd name="connsiteX5" fmla="*/ 69663 w 1041370"/>
                <a:gd name="connsiteY5" fmla="*/ 871971 h 1030327"/>
                <a:gd name="connsiteX6" fmla="*/ 122449 w 1041370"/>
                <a:gd name="connsiteY6" fmla="*/ 395289 h 1030327"/>
                <a:gd name="connsiteX7" fmla="*/ 460001 w 1041370"/>
                <a:gd name="connsiteY7" fmla="*/ 599641 h 1030327"/>
                <a:gd name="connsiteX0" fmla="*/ 363975 w 1041370"/>
                <a:gd name="connsiteY0" fmla="*/ 213173 h 1030327"/>
                <a:gd name="connsiteX1" fmla="*/ 551904 w 1041370"/>
                <a:gd name="connsiteY1" fmla="*/ 0 h 1030327"/>
                <a:gd name="connsiteX2" fmla="*/ 675624 w 1041370"/>
                <a:gd name="connsiteY2" fmla="*/ 300328 h 1030327"/>
                <a:gd name="connsiteX3" fmla="*/ 1034653 w 1041370"/>
                <a:gd name="connsiteY3" fmla="*/ 538491 h 1030327"/>
                <a:gd name="connsiteX4" fmla="*/ 613713 w 1041370"/>
                <a:gd name="connsiteY4" fmla="*/ 936636 h 1030327"/>
                <a:gd name="connsiteX5" fmla="*/ 69663 w 1041370"/>
                <a:gd name="connsiteY5" fmla="*/ 871971 h 1030327"/>
                <a:gd name="connsiteX6" fmla="*/ 122449 w 1041370"/>
                <a:gd name="connsiteY6" fmla="*/ 395289 h 1030327"/>
                <a:gd name="connsiteX7" fmla="*/ 460001 w 1041370"/>
                <a:gd name="connsiteY7" fmla="*/ 599641 h 1030327"/>
                <a:gd name="connsiteX0" fmla="*/ 363975 w 1041370"/>
                <a:gd name="connsiteY0" fmla="*/ 213173 h 1030327"/>
                <a:gd name="connsiteX1" fmla="*/ 551904 w 1041370"/>
                <a:gd name="connsiteY1" fmla="*/ 0 h 1030327"/>
                <a:gd name="connsiteX2" fmla="*/ 675624 w 1041370"/>
                <a:gd name="connsiteY2" fmla="*/ 300328 h 1030327"/>
                <a:gd name="connsiteX3" fmla="*/ 1034653 w 1041370"/>
                <a:gd name="connsiteY3" fmla="*/ 538491 h 1030327"/>
                <a:gd name="connsiteX4" fmla="*/ 613713 w 1041370"/>
                <a:gd name="connsiteY4" fmla="*/ 936636 h 1030327"/>
                <a:gd name="connsiteX5" fmla="*/ 69663 w 1041370"/>
                <a:gd name="connsiteY5" fmla="*/ 871971 h 1030327"/>
                <a:gd name="connsiteX6" fmla="*/ 122449 w 1041370"/>
                <a:gd name="connsiteY6" fmla="*/ 395289 h 1030327"/>
                <a:gd name="connsiteX7" fmla="*/ 460001 w 1041370"/>
                <a:gd name="connsiteY7" fmla="*/ 599641 h 1030327"/>
                <a:gd name="connsiteX0" fmla="*/ 363975 w 1041370"/>
                <a:gd name="connsiteY0" fmla="*/ 213173 h 1030327"/>
                <a:gd name="connsiteX1" fmla="*/ 551904 w 1041370"/>
                <a:gd name="connsiteY1" fmla="*/ 0 h 1030327"/>
                <a:gd name="connsiteX2" fmla="*/ 675624 w 1041370"/>
                <a:gd name="connsiteY2" fmla="*/ 300328 h 1030327"/>
                <a:gd name="connsiteX3" fmla="*/ 1034653 w 1041370"/>
                <a:gd name="connsiteY3" fmla="*/ 538491 h 1030327"/>
                <a:gd name="connsiteX4" fmla="*/ 613713 w 1041370"/>
                <a:gd name="connsiteY4" fmla="*/ 936636 h 1030327"/>
                <a:gd name="connsiteX5" fmla="*/ 69663 w 1041370"/>
                <a:gd name="connsiteY5" fmla="*/ 871971 h 1030327"/>
                <a:gd name="connsiteX6" fmla="*/ 122449 w 1041370"/>
                <a:gd name="connsiteY6" fmla="*/ 395289 h 1030327"/>
                <a:gd name="connsiteX7" fmla="*/ 460001 w 1041370"/>
                <a:gd name="connsiteY7" fmla="*/ 599641 h 1030327"/>
                <a:gd name="connsiteX0" fmla="*/ 363975 w 1041370"/>
                <a:gd name="connsiteY0" fmla="*/ 213173 h 1030327"/>
                <a:gd name="connsiteX1" fmla="*/ 551904 w 1041370"/>
                <a:gd name="connsiteY1" fmla="*/ 0 h 1030327"/>
                <a:gd name="connsiteX2" fmla="*/ 675624 w 1041370"/>
                <a:gd name="connsiteY2" fmla="*/ 300328 h 1030327"/>
                <a:gd name="connsiteX3" fmla="*/ 1034653 w 1041370"/>
                <a:gd name="connsiteY3" fmla="*/ 538491 h 1030327"/>
                <a:gd name="connsiteX4" fmla="*/ 613713 w 1041370"/>
                <a:gd name="connsiteY4" fmla="*/ 936636 h 1030327"/>
                <a:gd name="connsiteX5" fmla="*/ 69663 w 1041370"/>
                <a:gd name="connsiteY5" fmla="*/ 871971 h 1030327"/>
                <a:gd name="connsiteX6" fmla="*/ 122449 w 1041370"/>
                <a:gd name="connsiteY6" fmla="*/ 395289 h 1030327"/>
                <a:gd name="connsiteX7" fmla="*/ 460001 w 1041370"/>
                <a:gd name="connsiteY7" fmla="*/ 599641 h 1030327"/>
                <a:gd name="connsiteX0" fmla="*/ 363975 w 1041370"/>
                <a:gd name="connsiteY0" fmla="*/ 213830 h 1030984"/>
                <a:gd name="connsiteX1" fmla="*/ 551904 w 1041370"/>
                <a:gd name="connsiteY1" fmla="*/ 657 h 1030984"/>
                <a:gd name="connsiteX2" fmla="*/ 675624 w 1041370"/>
                <a:gd name="connsiteY2" fmla="*/ 300985 h 1030984"/>
                <a:gd name="connsiteX3" fmla="*/ 1034653 w 1041370"/>
                <a:gd name="connsiteY3" fmla="*/ 539148 h 1030984"/>
                <a:gd name="connsiteX4" fmla="*/ 613713 w 1041370"/>
                <a:gd name="connsiteY4" fmla="*/ 937293 h 1030984"/>
                <a:gd name="connsiteX5" fmla="*/ 69663 w 1041370"/>
                <a:gd name="connsiteY5" fmla="*/ 872628 h 1030984"/>
                <a:gd name="connsiteX6" fmla="*/ 122449 w 1041370"/>
                <a:gd name="connsiteY6" fmla="*/ 395946 h 1030984"/>
                <a:gd name="connsiteX7" fmla="*/ 460001 w 1041370"/>
                <a:gd name="connsiteY7" fmla="*/ 600298 h 1030984"/>
                <a:gd name="connsiteX0" fmla="*/ 363975 w 1041370"/>
                <a:gd name="connsiteY0" fmla="*/ 213830 h 1030984"/>
                <a:gd name="connsiteX1" fmla="*/ 551904 w 1041370"/>
                <a:gd name="connsiteY1" fmla="*/ 657 h 1030984"/>
                <a:gd name="connsiteX2" fmla="*/ 675624 w 1041370"/>
                <a:gd name="connsiteY2" fmla="*/ 300985 h 1030984"/>
                <a:gd name="connsiteX3" fmla="*/ 1034653 w 1041370"/>
                <a:gd name="connsiteY3" fmla="*/ 539148 h 1030984"/>
                <a:gd name="connsiteX4" fmla="*/ 613713 w 1041370"/>
                <a:gd name="connsiteY4" fmla="*/ 937293 h 1030984"/>
                <a:gd name="connsiteX5" fmla="*/ 69663 w 1041370"/>
                <a:gd name="connsiteY5" fmla="*/ 872628 h 1030984"/>
                <a:gd name="connsiteX6" fmla="*/ 122449 w 1041370"/>
                <a:gd name="connsiteY6" fmla="*/ 395946 h 1030984"/>
                <a:gd name="connsiteX7" fmla="*/ 460001 w 1041370"/>
                <a:gd name="connsiteY7" fmla="*/ 600298 h 1030984"/>
                <a:gd name="connsiteX0" fmla="*/ 363975 w 1041370"/>
                <a:gd name="connsiteY0" fmla="*/ 213830 h 1030984"/>
                <a:gd name="connsiteX1" fmla="*/ 551904 w 1041370"/>
                <a:gd name="connsiteY1" fmla="*/ 657 h 1030984"/>
                <a:gd name="connsiteX2" fmla="*/ 675624 w 1041370"/>
                <a:gd name="connsiteY2" fmla="*/ 300985 h 1030984"/>
                <a:gd name="connsiteX3" fmla="*/ 1034653 w 1041370"/>
                <a:gd name="connsiteY3" fmla="*/ 539148 h 1030984"/>
                <a:gd name="connsiteX4" fmla="*/ 613713 w 1041370"/>
                <a:gd name="connsiteY4" fmla="*/ 937293 h 1030984"/>
                <a:gd name="connsiteX5" fmla="*/ 69663 w 1041370"/>
                <a:gd name="connsiteY5" fmla="*/ 872628 h 1030984"/>
                <a:gd name="connsiteX6" fmla="*/ 122449 w 1041370"/>
                <a:gd name="connsiteY6" fmla="*/ 395946 h 1030984"/>
                <a:gd name="connsiteX7" fmla="*/ 460001 w 1041370"/>
                <a:gd name="connsiteY7" fmla="*/ 600298 h 1030984"/>
                <a:gd name="connsiteX0" fmla="*/ 363975 w 1041370"/>
                <a:gd name="connsiteY0" fmla="*/ 213270 h 1030424"/>
                <a:gd name="connsiteX1" fmla="*/ 551904 w 1041370"/>
                <a:gd name="connsiteY1" fmla="*/ 97 h 1030424"/>
                <a:gd name="connsiteX2" fmla="*/ 675624 w 1041370"/>
                <a:gd name="connsiteY2" fmla="*/ 300425 h 1030424"/>
                <a:gd name="connsiteX3" fmla="*/ 1034653 w 1041370"/>
                <a:gd name="connsiteY3" fmla="*/ 538588 h 1030424"/>
                <a:gd name="connsiteX4" fmla="*/ 613713 w 1041370"/>
                <a:gd name="connsiteY4" fmla="*/ 936733 h 1030424"/>
                <a:gd name="connsiteX5" fmla="*/ 69663 w 1041370"/>
                <a:gd name="connsiteY5" fmla="*/ 872068 h 1030424"/>
                <a:gd name="connsiteX6" fmla="*/ 122449 w 1041370"/>
                <a:gd name="connsiteY6" fmla="*/ 395386 h 1030424"/>
                <a:gd name="connsiteX7" fmla="*/ 460001 w 1041370"/>
                <a:gd name="connsiteY7" fmla="*/ 599738 h 1030424"/>
                <a:gd name="connsiteX0" fmla="*/ 363975 w 1041370"/>
                <a:gd name="connsiteY0" fmla="*/ 213173 h 1030327"/>
                <a:gd name="connsiteX1" fmla="*/ 551904 w 1041370"/>
                <a:gd name="connsiteY1" fmla="*/ 0 h 1030327"/>
                <a:gd name="connsiteX2" fmla="*/ 675624 w 1041370"/>
                <a:gd name="connsiteY2" fmla="*/ 300328 h 1030327"/>
                <a:gd name="connsiteX3" fmla="*/ 1034653 w 1041370"/>
                <a:gd name="connsiteY3" fmla="*/ 538491 h 1030327"/>
                <a:gd name="connsiteX4" fmla="*/ 613713 w 1041370"/>
                <a:gd name="connsiteY4" fmla="*/ 936636 h 1030327"/>
                <a:gd name="connsiteX5" fmla="*/ 69663 w 1041370"/>
                <a:gd name="connsiteY5" fmla="*/ 871971 h 1030327"/>
                <a:gd name="connsiteX6" fmla="*/ 122449 w 1041370"/>
                <a:gd name="connsiteY6" fmla="*/ 395289 h 1030327"/>
                <a:gd name="connsiteX7" fmla="*/ 460001 w 1041370"/>
                <a:gd name="connsiteY7" fmla="*/ 599641 h 1030327"/>
                <a:gd name="connsiteX0" fmla="*/ 363975 w 1041370"/>
                <a:gd name="connsiteY0" fmla="*/ 213173 h 1030327"/>
                <a:gd name="connsiteX1" fmla="*/ 551904 w 1041370"/>
                <a:gd name="connsiteY1" fmla="*/ 0 h 1030327"/>
                <a:gd name="connsiteX2" fmla="*/ 675624 w 1041370"/>
                <a:gd name="connsiteY2" fmla="*/ 300328 h 1030327"/>
                <a:gd name="connsiteX3" fmla="*/ 1034653 w 1041370"/>
                <a:gd name="connsiteY3" fmla="*/ 538491 h 1030327"/>
                <a:gd name="connsiteX4" fmla="*/ 613713 w 1041370"/>
                <a:gd name="connsiteY4" fmla="*/ 936636 h 1030327"/>
                <a:gd name="connsiteX5" fmla="*/ 69663 w 1041370"/>
                <a:gd name="connsiteY5" fmla="*/ 871971 h 1030327"/>
                <a:gd name="connsiteX6" fmla="*/ 122449 w 1041370"/>
                <a:gd name="connsiteY6" fmla="*/ 395289 h 1030327"/>
                <a:gd name="connsiteX7" fmla="*/ 460001 w 1041370"/>
                <a:gd name="connsiteY7" fmla="*/ 599641 h 1030327"/>
                <a:gd name="connsiteX0" fmla="*/ 408043 w 1041370"/>
                <a:gd name="connsiteY0" fmla="*/ 237961 h 1030327"/>
                <a:gd name="connsiteX1" fmla="*/ 551904 w 1041370"/>
                <a:gd name="connsiteY1" fmla="*/ 0 h 1030327"/>
                <a:gd name="connsiteX2" fmla="*/ 675624 w 1041370"/>
                <a:gd name="connsiteY2" fmla="*/ 300328 h 1030327"/>
                <a:gd name="connsiteX3" fmla="*/ 1034653 w 1041370"/>
                <a:gd name="connsiteY3" fmla="*/ 538491 h 1030327"/>
                <a:gd name="connsiteX4" fmla="*/ 613713 w 1041370"/>
                <a:gd name="connsiteY4" fmla="*/ 936636 h 1030327"/>
                <a:gd name="connsiteX5" fmla="*/ 69663 w 1041370"/>
                <a:gd name="connsiteY5" fmla="*/ 871971 h 1030327"/>
                <a:gd name="connsiteX6" fmla="*/ 122449 w 1041370"/>
                <a:gd name="connsiteY6" fmla="*/ 395289 h 1030327"/>
                <a:gd name="connsiteX7" fmla="*/ 460001 w 1041370"/>
                <a:gd name="connsiteY7" fmla="*/ 599641 h 1030327"/>
                <a:gd name="connsiteX0" fmla="*/ 408043 w 1041370"/>
                <a:gd name="connsiteY0" fmla="*/ 237961 h 1030327"/>
                <a:gd name="connsiteX1" fmla="*/ 551904 w 1041370"/>
                <a:gd name="connsiteY1" fmla="*/ 0 h 1030327"/>
                <a:gd name="connsiteX2" fmla="*/ 675624 w 1041370"/>
                <a:gd name="connsiteY2" fmla="*/ 300328 h 1030327"/>
                <a:gd name="connsiteX3" fmla="*/ 1034653 w 1041370"/>
                <a:gd name="connsiteY3" fmla="*/ 538491 h 1030327"/>
                <a:gd name="connsiteX4" fmla="*/ 613713 w 1041370"/>
                <a:gd name="connsiteY4" fmla="*/ 936636 h 1030327"/>
                <a:gd name="connsiteX5" fmla="*/ 69663 w 1041370"/>
                <a:gd name="connsiteY5" fmla="*/ 871971 h 1030327"/>
                <a:gd name="connsiteX6" fmla="*/ 122449 w 1041370"/>
                <a:gd name="connsiteY6" fmla="*/ 395289 h 1030327"/>
                <a:gd name="connsiteX7" fmla="*/ 460001 w 1041370"/>
                <a:gd name="connsiteY7" fmla="*/ 599641 h 1030327"/>
                <a:gd name="connsiteX0" fmla="*/ 408043 w 1041370"/>
                <a:gd name="connsiteY0" fmla="*/ 237961 h 1030327"/>
                <a:gd name="connsiteX1" fmla="*/ 551904 w 1041370"/>
                <a:gd name="connsiteY1" fmla="*/ 0 h 1030327"/>
                <a:gd name="connsiteX2" fmla="*/ 675624 w 1041370"/>
                <a:gd name="connsiteY2" fmla="*/ 300328 h 1030327"/>
                <a:gd name="connsiteX3" fmla="*/ 1034653 w 1041370"/>
                <a:gd name="connsiteY3" fmla="*/ 538491 h 1030327"/>
                <a:gd name="connsiteX4" fmla="*/ 613713 w 1041370"/>
                <a:gd name="connsiteY4" fmla="*/ 936636 h 1030327"/>
                <a:gd name="connsiteX5" fmla="*/ 69663 w 1041370"/>
                <a:gd name="connsiteY5" fmla="*/ 871971 h 1030327"/>
                <a:gd name="connsiteX6" fmla="*/ 122449 w 1041370"/>
                <a:gd name="connsiteY6" fmla="*/ 395289 h 1030327"/>
                <a:gd name="connsiteX7" fmla="*/ 460001 w 1041370"/>
                <a:gd name="connsiteY7" fmla="*/ 599641 h 1030327"/>
                <a:gd name="connsiteX0" fmla="*/ 408043 w 1041370"/>
                <a:gd name="connsiteY0" fmla="*/ 237961 h 1030327"/>
                <a:gd name="connsiteX1" fmla="*/ 551904 w 1041370"/>
                <a:gd name="connsiteY1" fmla="*/ 0 h 1030327"/>
                <a:gd name="connsiteX2" fmla="*/ 675624 w 1041370"/>
                <a:gd name="connsiteY2" fmla="*/ 300328 h 1030327"/>
                <a:gd name="connsiteX3" fmla="*/ 1034653 w 1041370"/>
                <a:gd name="connsiteY3" fmla="*/ 538491 h 1030327"/>
                <a:gd name="connsiteX4" fmla="*/ 613713 w 1041370"/>
                <a:gd name="connsiteY4" fmla="*/ 936636 h 1030327"/>
                <a:gd name="connsiteX5" fmla="*/ 69663 w 1041370"/>
                <a:gd name="connsiteY5" fmla="*/ 871971 h 1030327"/>
                <a:gd name="connsiteX6" fmla="*/ 122449 w 1041370"/>
                <a:gd name="connsiteY6" fmla="*/ 395289 h 1030327"/>
                <a:gd name="connsiteX7" fmla="*/ 460001 w 1041370"/>
                <a:gd name="connsiteY7" fmla="*/ 599641 h 1030327"/>
                <a:gd name="connsiteX0" fmla="*/ 408043 w 1041370"/>
                <a:gd name="connsiteY0" fmla="*/ 237961 h 1030327"/>
                <a:gd name="connsiteX1" fmla="*/ 551904 w 1041370"/>
                <a:gd name="connsiteY1" fmla="*/ 0 h 1030327"/>
                <a:gd name="connsiteX2" fmla="*/ 675624 w 1041370"/>
                <a:gd name="connsiteY2" fmla="*/ 300328 h 1030327"/>
                <a:gd name="connsiteX3" fmla="*/ 1034653 w 1041370"/>
                <a:gd name="connsiteY3" fmla="*/ 538491 h 1030327"/>
                <a:gd name="connsiteX4" fmla="*/ 613713 w 1041370"/>
                <a:gd name="connsiteY4" fmla="*/ 936636 h 1030327"/>
                <a:gd name="connsiteX5" fmla="*/ 69663 w 1041370"/>
                <a:gd name="connsiteY5" fmla="*/ 871971 h 1030327"/>
                <a:gd name="connsiteX6" fmla="*/ 122449 w 1041370"/>
                <a:gd name="connsiteY6" fmla="*/ 395289 h 1030327"/>
                <a:gd name="connsiteX7" fmla="*/ 415934 w 1041370"/>
                <a:gd name="connsiteY7" fmla="*/ 693285 h 1030327"/>
                <a:gd name="connsiteX0" fmla="*/ 408043 w 1041370"/>
                <a:gd name="connsiteY0" fmla="*/ 237961 h 1030327"/>
                <a:gd name="connsiteX1" fmla="*/ 551904 w 1041370"/>
                <a:gd name="connsiteY1" fmla="*/ 0 h 1030327"/>
                <a:gd name="connsiteX2" fmla="*/ 675624 w 1041370"/>
                <a:gd name="connsiteY2" fmla="*/ 300328 h 1030327"/>
                <a:gd name="connsiteX3" fmla="*/ 1034653 w 1041370"/>
                <a:gd name="connsiteY3" fmla="*/ 538491 h 1030327"/>
                <a:gd name="connsiteX4" fmla="*/ 613713 w 1041370"/>
                <a:gd name="connsiteY4" fmla="*/ 936636 h 1030327"/>
                <a:gd name="connsiteX5" fmla="*/ 69663 w 1041370"/>
                <a:gd name="connsiteY5" fmla="*/ 871971 h 1030327"/>
                <a:gd name="connsiteX6" fmla="*/ 122449 w 1041370"/>
                <a:gd name="connsiteY6" fmla="*/ 395289 h 1030327"/>
                <a:gd name="connsiteX7" fmla="*/ 415934 w 1041370"/>
                <a:gd name="connsiteY7" fmla="*/ 693285 h 1030327"/>
                <a:gd name="connsiteX0" fmla="*/ 408043 w 1041370"/>
                <a:gd name="connsiteY0" fmla="*/ 237961 h 1030327"/>
                <a:gd name="connsiteX1" fmla="*/ 551904 w 1041370"/>
                <a:gd name="connsiteY1" fmla="*/ 0 h 1030327"/>
                <a:gd name="connsiteX2" fmla="*/ 675624 w 1041370"/>
                <a:gd name="connsiteY2" fmla="*/ 300328 h 1030327"/>
                <a:gd name="connsiteX3" fmla="*/ 1034653 w 1041370"/>
                <a:gd name="connsiteY3" fmla="*/ 538491 h 1030327"/>
                <a:gd name="connsiteX4" fmla="*/ 613713 w 1041370"/>
                <a:gd name="connsiteY4" fmla="*/ 936636 h 1030327"/>
                <a:gd name="connsiteX5" fmla="*/ 69663 w 1041370"/>
                <a:gd name="connsiteY5" fmla="*/ 871971 h 1030327"/>
                <a:gd name="connsiteX6" fmla="*/ 122449 w 1041370"/>
                <a:gd name="connsiteY6" fmla="*/ 395289 h 1030327"/>
                <a:gd name="connsiteX7" fmla="*/ 415934 w 1041370"/>
                <a:gd name="connsiteY7" fmla="*/ 693285 h 1030327"/>
                <a:gd name="connsiteX0" fmla="*/ 408043 w 1041370"/>
                <a:gd name="connsiteY0" fmla="*/ 237961 h 1030327"/>
                <a:gd name="connsiteX1" fmla="*/ 551904 w 1041370"/>
                <a:gd name="connsiteY1" fmla="*/ 0 h 1030327"/>
                <a:gd name="connsiteX2" fmla="*/ 675624 w 1041370"/>
                <a:gd name="connsiteY2" fmla="*/ 300328 h 1030327"/>
                <a:gd name="connsiteX3" fmla="*/ 1034653 w 1041370"/>
                <a:gd name="connsiteY3" fmla="*/ 538491 h 1030327"/>
                <a:gd name="connsiteX4" fmla="*/ 613713 w 1041370"/>
                <a:gd name="connsiteY4" fmla="*/ 936636 h 1030327"/>
                <a:gd name="connsiteX5" fmla="*/ 69663 w 1041370"/>
                <a:gd name="connsiteY5" fmla="*/ 871971 h 1030327"/>
                <a:gd name="connsiteX6" fmla="*/ 122449 w 1041370"/>
                <a:gd name="connsiteY6" fmla="*/ 395289 h 1030327"/>
                <a:gd name="connsiteX7" fmla="*/ 407671 w 1041370"/>
                <a:gd name="connsiteY7" fmla="*/ 709810 h 1030327"/>
                <a:gd name="connsiteX0" fmla="*/ 408043 w 1041370"/>
                <a:gd name="connsiteY0" fmla="*/ 237961 h 1030327"/>
                <a:gd name="connsiteX1" fmla="*/ 551904 w 1041370"/>
                <a:gd name="connsiteY1" fmla="*/ 0 h 1030327"/>
                <a:gd name="connsiteX2" fmla="*/ 675624 w 1041370"/>
                <a:gd name="connsiteY2" fmla="*/ 300328 h 1030327"/>
                <a:gd name="connsiteX3" fmla="*/ 1034653 w 1041370"/>
                <a:gd name="connsiteY3" fmla="*/ 538491 h 1030327"/>
                <a:gd name="connsiteX4" fmla="*/ 613713 w 1041370"/>
                <a:gd name="connsiteY4" fmla="*/ 936636 h 1030327"/>
                <a:gd name="connsiteX5" fmla="*/ 69663 w 1041370"/>
                <a:gd name="connsiteY5" fmla="*/ 871971 h 1030327"/>
                <a:gd name="connsiteX6" fmla="*/ 122449 w 1041370"/>
                <a:gd name="connsiteY6" fmla="*/ 395289 h 1030327"/>
                <a:gd name="connsiteX7" fmla="*/ 407671 w 1041370"/>
                <a:gd name="connsiteY7" fmla="*/ 709810 h 1030327"/>
                <a:gd name="connsiteX0" fmla="*/ 408043 w 1041370"/>
                <a:gd name="connsiteY0" fmla="*/ 237961 h 1030327"/>
                <a:gd name="connsiteX1" fmla="*/ 551904 w 1041370"/>
                <a:gd name="connsiteY1" fmla="*/ 0 h 1030327"/>
                <a:gd name="connsiteX2" fmla="*/ 675624 w 1041370"/>
                <a:gd name="connsiteY2" fmla="*/ 300328 h 1030327"/>
                <a:gd name="connsiteX3" fmla="*/ 1034653 w 1041370"/>
                <a:gd name="connsiteY3" fmla="*/ 538491 h 1030327"/>
                <a:gd name="connsiteX4" fmla="*/ 613713 w 1041370"/>
                <a:gd name="connsiteY4" fmla="*/ 936636 h 1030327"/>
                <a:gd name="connsiteX5" fmla="*/ 69663 w 1041370"/>
                <a:gd name="connsiteY5" fmla="*/ 871971 h 1030327"/>
                <a:gd name="connsiteX6" fmla="*/ 122449 w 1041370"/>
                <a:gd name="connsiteY6" fmla="*/ 395289 h 1030327"/>
                <a:gd name="connsiteX7" fmla="*/ 407671 w 1041370"/>
                <a:gd name="connsiteY7" fmla="*/ 709810 h 1030327"/>
                <a:gd name="connsiteX0" fmla="*/ 408043 w 1041266"/>
                <a:gd name="connsiteY0" fmla="*/ 237961 h 1016230"/>
                <a:gd name="connsiteX1" fmla="*/ 551904 w 1041266"/>
                <a:gd name="connsiteY1" fmla="*/ 0 h 1016230"/>
                <a:gd name="connsiteX2" fmla="*/ 675624 w 1041266"/>
                <a:gd name="connsiteY2" fmla="*/ 300328 h 1016230"/>
                <a:gd name="connsiteX3" fmla="*/ 1034653 w 1041266"/>
                <a:gd name="connsiteY3" fmla="*/ 538491 h 1016230"/>
                <a:gd name="connsiteX4" fmla="*/ 610959 w 1041266"/>
                <a:gd name="connsiteY4" fmla="*/ 914602 h 1016230"/>
                <a:gd name="connsiteX5" fmla="*/ 69663 w 1041266"/>
                <a:gd name="connsiteY5" fmla="*/ 871971 h 1016230"/>
                <a:gd name="connsiteX6" fmla="*/ 122449 w 1041266"/>
                <a:gd name="connsiteY6" fmla="*/ 395289 h 1016230"/>
                <a:gd name="connsiteX7" fmla="*/ 407671 w 1041266"/>
                <a:gd name="connsiteY7" fmla="*/ 709810 h 1016230"/>
                <a:gd name="connsiteX0" fmla="*/ 408043 w 1042386"/>
                <a:gd name="connsiteY0" fmla="*/ 237961 h 1016230"/>
                <a:gd name="connsiteX1" fmla="*/ 551904 w 1042386"/>
                <a:gd name="connsiteY1" fmla="*/ 0 h 1016230"/>
                <a:gd name="connsiteX2" fmla="*/ 675624 w 1042386"/>
                <a:gd name="connsiteY2" fmla="*/ 300328 h 1016230"/>
                <a:gd name="connsiteX3" fmla="*/ 1034653 w 1042386"/>
                <a:gd name="connsiteY3" fmla="*/ 538491 h 1016230"/>
                <a:gd name="connsiteX4" fmla="*/ 610959 w 1042386"/>
                <a:gd name="connsiteY4" fmla="*/ 914602 h 1016230"/>
                <a:gd name="connsiteX5" fmla="*/ 69663 w 1042386"/>
                <a:gd name="connsiteY5" fmla="*/ 871971 h 1016230"/>
                <a:gd name="connsiteX6" fmla="*/ 122449 w 1042386"/>
                <a:gd name="connsiteY6" fmla="*/ 395289 h 1016230"/>
                <a:gd name="connsiteX7" fmla="*/ 407671 w 1042386"/>
                <a:gd name="connsiteY7" fmla="*/ 709810 h 1016230"/>
                <a:gd name="connsiteX0" fmla="*/ 408043 w 1042386"/>
                <a:gd name="connsiteY0" fmla="*/ 237961 h 1031503"/>
                <a:gd name="connsiteX1" fmla="*/ 551904 w 1042386"/>
                <a:gd name="connsiteY1" fmla="*/ 0 h 1031503"/>
                <a:gd name="connsiteX2" fmla="*/ 675624 w 1042386"/>
                <a:gd name="connsiteY2" fmla="*/ 300328 h 1031503"/>
                <a:gd name="connsiteX3" fmla="*/ 1034653 w 1042386"/>
                <a:gd name="connsiteY3" fmla="*/ 538491 h 1031503"/>
                <a:gd name="connsiteX4" fmla="*/ 610959 w 1042386"/>
                <a:gd name="connsiteY4" fmla="*/ 914602 h 1031503"/>
                <a:gd name="connsiteX5" fmla="*/ 69663 w 1042386"/>
                <a:gd name="connsiteY5" fmla="*/ 871971 h 1031503"/>
                <a:gd name="connsiteX6" fmla="*/ 122449 w 1042386"/>
                <a:gd name="connsiteY6" fmla="*/ 395289 h 1031503"/>
                <a:gd name="connsiteX7" fmla="*/ 407671 w 1042386"/>
                <a:gd name="connsiteY7" fmla="*/ 709810 h 1031503"/>
                <a:gd name="connsiteX0" fmla="*/ 408043 w 1040983"/>
                <a:gd name="connsiteY0" fmla="*/ 237961 h 1031503"/>
                <a:gd name="connsiteX1" fmla="*/ 551904 w 1040983"/>
                <a:gd name="connsiteY1" fmla="*/ 0 h 1031503"/>
                <a:gd name="connsiteX2" fmla="*/ 675624 w 1040983"/>
                <a:gd name="connsiteY2" fmla="*/ 300328 h 1031503"/>
                <a:gd name="connsiteX3" fmla="*/ 1034653 w 1040983"/>
                <a:gd name="connsiteY3" fmla="*/ 538491 h 1031503"/>
                <a:gd name="connsiteX4" fmla="*/ 610959 w 1040983"/>
                <a:gd name="connsiteY4" fmla="*/ 914602 h 1031503"/>
                <a:gd name="connsiteX5" fmla="*/ 69663 w 1040983"/>
                <a:gd name="connsiteY5" fmla="*/ 871971 h 1031503"/>
                <a:gd name="connsiteX6" fmla="*/ 122449 w 1040983"/>
                <a:gd name="connsiteY6" fmla="*/ 395289 h 1031503"/>
                <a:gd name="connsiteX7" fmla="*/ 407671 w 1040983"/>
                <a:gd name="connsiteY7" fmla="*/ 709810 h 1031503"/>
                <a:gd name="connsiteX0" fmla="*/ 408043 w 1040983"/>
                <a:gd name="connsiteY0" fmla="*/ 237961 h 1036239"/>
                <a:gd name="connsiteX1" fmla="*/ 551904 w 1040983"/>
                <a:gd name="connsiteY1" fmla="*/ 0 h 1036239"/>
                <a:gd name="connsiteX2" fmla="*/ 675624 w 1040983"/>
                <a:gd name="connsiteY2" fmla="*/ 300328 h 1036239"/>
                <a:gd name="connsiteX3" fmla="*/ 1034653 w 1040983"/>
                <a:gd name="connsiteY3" fmla="*/ 538491 h 1036239"/>
                <a:gd name="connsiteX4" fmla="*/ 610959 w 1040983"/>
                <a:gd name="connsiteY4" fmla="*/ 914602 h 1036239"/>
                <a:gd name="connsiteX5" fmla="*/ 69663 w 1040983"/>
                <a:gd name="connsiteY5" fmla="*/ 871971 h 1036239"/>
                <a:gd name="connsiteX6" fmla="*/ 122449 w 1040983"/>
                <a:gd name="connsiteY6" fmla="*/ 395289 h 1036239"/>
                <a:gd name="connsiteX7" fmla="*/ 407671 w 1040983"/>
                <a:gd name="connsiteY7" fmla="*/ 709810 h 1036239"/>
                <a:gd name="connsiteX0" fmla="*/ 408043 w 1040106"/>
                <a:gd name="connsiteY0" fmla="*/ 237961 h 1036239"/>
                <a:gd name="connsiteX1" fmla="*/ 551904 w 1040106"/>
                <a:gd name="connsiteY1" fmla="*/ 0 h 1036239"/>
                <a:gd name="connsiteX2" fmla="*/ 675624 w 1040106"/>
                <a:gd name="connsiteY2" fmla="*/ 300328 h 1036239"/>
                <a:gd name="connsiteX3" fmla="*/ 1034653 w 1040106"/>
                <a:gd name="connsiteY3" fmla="*/ 538491 h 1036239"/>
                <a:gd name="connsiteX4" fmla="*/ 610959 w 1040106"/>
                <a:gd name="connsiteY4" fmla="*/ 914602 h 1036239"/>
                <a:gd name="connsiteX5" fmla="*/ 69663 w 1040106"/>
                <a:gd name="connsiteY5" fmla="*/ 871971 h 1036239"/>
                <a:gd name="connsiteX6" fmla="*/ 122449 w 1040106"/>
                <a:gd name="connsiteY6" fmla="*/ 395289 h 1036239"/>
                <a:gd name="connsiteX7" fmla="*/ 407671 w 1040106"/>
                <a:gd name="connsiteY7" fmla="*/ 709810 h 1036239"/>
                <a:gd name="connsiteX0" fmla="*/ 408043 w 1040106"/>
                <a:gd name="connsiteY0" fmla="*/ 237961 h 1036239"/>
                <a:gd name="connsiteX1" fmla="*/ 551904 w 1040106"/>
                <a:gd name="connsiteY1" fmla="*/ 0 h 1036239"/>
                <a:gd name="connsiteX2" fmla="*/ 694904 w 1040106"/>
                <a:gd name="connsiteY2" fmla="*/ 308591 h 1036239"/>
                <a:gd name="connsiteX3" fmla="*/ 1034653 w 1040106"/>
                <a:gd name="connsiteY3" fmla="*/ 538491 h 1036239"/>
                <a:gd name="connsiteX4" fmla="*/ 610959 w 1040106"/>
                <a:gd name="connsiteY4" fmla="*/ 914602 h 1036239"/>
                <a:gd name="connsiteX5" fmla="*/ 69663 w 1040106"/>
                <a:gd name="connsiteY5" fmla="*/ 871971 h 1036239"/>
                <a:gd name="connsiteX6" fmla="*/ 122449 w 1040106"/>
                <a:gd name="connsiteY6" fmla="*/ 395289 h 1036239"/>
                <a:gd name="connsiteX7" fmla="*/ 407671 w 1040106"/>
                <a:gd name="connsiteY7" fmla="*/ 709810 h 1036239"/>
                <a:gd name="connsiteX0" fmla="*/ 408043 w 1040106"/>
                <a:gd name="connsiteY0" fmla="*/ 237961 h 1036239"/>
                <a:gd name="connsiteX1" fmla="*/ 551904 w 1040106"/>
                <a:gd name="connsiteY1" fmla="*/ 0 h 1036239"/>
                <a:gd name="connsiteX2" fmla="*/ 694904 w 1040106"/>
                <a:gd name="connsiteY2" fmla="*/ 308591 h 1036239"/>
                <a:gd name="connsiteX3" fmla="*/ 1034653 w 1040106"/>
                <a:gd name="connsiteY3" fmla="*/ 538491 h 1036239"/>
                <a:gd name="connsiteX4" fmla="*/ 610959 w 1040106"/>
                <a:gd name="connsiteY4" fmla="*/ 914602 h 1036239"/>
                <a:gd name="connsiteX5" fmla="*/ 69663 w 1040106"/>
                <a:gd name="connsiteY5" fmla="*/ 871971 h 1036239"/>
                <a:gd name="connsiteX6" fmla="*/ 122449 w 1040106"/>
                <a:gd name="connsiteY6" fmla="*/ 395289 h 1036239"/>
                <a:gd name="connsiteX7" fmla="*/ 407671 w 1040106"/>
                <a:gd name="connsiteY7" fmla="*/ 709810 h 1036239"/>
                <a:gd name="connsiteX0" fmla="*/ 408043 w 1040106"/>
                <a:gd name="connsiteY0" fmla="*/ 237961 h 1036239"/>
                <a:gd name="connsiteX1" fmla="*/ 551904 w 1040106"/>
                <a:gd name="connsiteY1" fmla="*/ 0 h 1036239"/>
                <a:gd name="connsiteX2" fmla="*/ 694904 w 1040106"/>
                <a:gd name="connsiteY2" fmla="*/ 308591 h 1036239"/>
                <a:gd name="connsiteX3" fmla="*/ 1034653 w 1040106"/>
                <a:gd name="connsiteY3" fmla="*/ 538491 h 1036239"/>
                <a:gd name="connsiteX4" fmla="*/ 610959 w 1040106"/>
                <a:gd name="connsiteY4" fmla="*/ 914602 h 1036239"/>
                <a:gd name="connsiteX5" fmla="*/ 69663 w 1040106"/>
                <a:gd name="connsiteY5" fmla="*/ 871971 h 1036239"/>
                <a:gd name="connsiteX6" fmla="*/ 122449 w 1040106"/>
                <a:gd name="connsiteY6" fmla="*/ 395289 h 1036239"/>
                <a:gd name="connsiteX7" fmla="*/ 407671 w 1040106"/>
                <a:gd name="connsiteY7" fmla="*/ 709810 h 1036239"/>
                <a:gd name="connsiteX0" fmla="*/ 408043 w 1040106"/>
                <a:gd name="connsiteY0" fmla="*/ 237961 h 1036239"/>
                <a:gd name="connsiteX1" fmla="*/ 551904 w 1040106"/>
                <a:gd name="connsiteY1" fmla="*/ 0 h 1036239"/>
                <a:gd name="connsiteX2" fmla="*/ 694904 w 1040106"/>
                <a:gd name="connsiteY2" fmla="*/ 308591 h 1036239"/>
                <a:gd name="connsiteX3" fmla="*/ 1034653 w 1040106"/>
                <a:gd name="connsiteY3" fmla="*/ 538491 h 1036239"/>
                <a:gd name="connsiteX4" fmla="*/ 610959 w 1040106"/>
                <a:gd name="connsiteY4" fmla="*/ 914602 h 1036239"/>
                <a:gd name="connsiteX5" fmla="*/ 69663 w 1040106"/>
                <a:gd name="connsiteY5" fmla="*/ 871971 h 1036239"/>
                <a:gd name="connsiteX6" fmla="*/ 122449 w 1040106"/>
                <a:gd name="connsiteY6" fmla="*/ 395289 h 1036239"/>
                <a:gd name="connsiteX7" fmla="*/ 407671 w 1040106"/>
                <a:gd name="connsiteY7" fmla="*/ 709810 h 1036239"/>
                <a:gd name="connsiteX0" fmla="*/ 408043 w 1040106"/>
                <a:gd name="connsiteY0" fmla="*/ 237961 h 1036239"/>
                <a:gd name="connsiteX1" fmla="*/ 551904 w 1040106"/>
                <a:gd name="connsiteY1" fmla="*/ 0 h 1036239"/>
                <a:gd name="connsiteX2" fmla="*/ 694904 w 1040106"/>
                <a:gd name="connsiteY2" fmla="*/ 308591 h 1036239"/>
                <a:gd name="connsiteX3" fmla="*/ 1034653 w 1040106"/>
                <a:gd name="connsiteY3" fmla="*/ 538491 h 1036239"/>
                <a:gd name="connsiteX4" fmla="*/ 610959 w 1040106"/>
                <a:gd name="connsiteY4" fmla="*/ 914602 h 1036239"/>
                <a:gd name="connsiteX5" fmla="*/ 69663 w 1040106"/>
                <a:gd name="connsiteY5" fmla="*/ 871971 h 1036239"/>
                <a:gd name="connsiteX6" fmla="*/ 122449 w 1040106"/>
                <a:gd name="connsiteY6" fmla="*/ 395289 h 1036239"/>
                <a:gd name="connsiteX7" fmla="*/ 407671 w 1040106"/>
                <a:gd name="connsiteY7" fmla="*/ 709810 h 1036239"/>
                <a:gd name="connsiteX0" fmla="*/ 408043 w 1040106"/>
                <a:gd name="connsiteY0" fmla="*/ 237961 h 1036239"/>
                <a:gd name="connsiteX1" fmla="*/ 551904 w 1040106"/>
                <a:gd name="connsiteY1" fmla="*/ 0 h 1036239"/>
                <a:gd name="connsiteX2" fmla="*/ 694904 w 1040106"/>
                <a:gd name="connsiteY2" fmla="*/ 308591 h 1036239"/>
                <a:gd name="connsiteX3" fmla="*/ 1034653 w 1040106"/>
                <a:gd name="connsiteY3" fmla="*/ 538491 h 1036239"/>
                <a:gd name="connsiteX4" fmla="*/ 610959 w 1040106"/>
                <a:gd name="connsiteY4" fmla="*/ 914602 h 1036239"/>
                <a:gd name="connsiteX5" fmla="*/ 69663 w 1040106"/>
                <a:gd name="connsiteY5" fmla="*/ 871971 h 1036239"/>
                <a:gd name="connsiteX6" fmla="*/ 122449 w 1040106"/>
                <a:gd name="connsiteY6" fmla="*/ 395289 h 1036239"/>
                <a:gd name="connsiteX7" fmla="*/ 407671 w 1040106"/>
                <a:gd name="connsiteY7" fmla="*/ 709810 h 1036239"/>
                <a:gd name="connsiteX0" fmla="*/ 408043 w 1042163"/>
                <a:gd name="connsiteY0" fmla="*/ 237961 h 1036239"/>
                <a:gd name="connsiteX1" fmla="*/ 551904 w 1042163"/>
                <a:gd name="connsiteY1" fmla="*/ 0 h 1036239"/>
                <a:gd name="connsiteX2" fmla="*/ 694904 w 1042163"/>
                <a:gd name="connsiteY2" fmla="*/ 308591 h 1036239"/>
                <a:gd name="connsiteX3" fmla="*/ 1034653 w 1042163"/>
                <a:gd name="connsiteY3" fmla="*/ 538491 h 1036239"/>
                <a:gd name="connsiteX4" fmla="*/ 610959 w 1042163"/>
                <a:gd name="connsiteY4" fmla="*/ 914602 h 1036239"/>
                <a:gd name="connsiteX5" fmla="*/ 69663 w 1042163"/>
                <a:gd name="connsiteY5" fmla="*/ 871971 h 1036239"/>
                <a:gd name="connsiteX6" fmla="*/ 122449 w 1042163"/>
                <a:gd name="connsiteY6" fmla="*/ 395289 h 1036239"/>
                <a:gd name="connsiteX7" fmla="*/ 407671 w 1042163"/>
                <a:gd name="connsiteY7" fmla="*/ 709810 h 1036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42163" h="1036239">
                  <a:moveTo>
                    <a:pt x="408043" y="237961"/>
                  </a:moveTo>
                  <a:cubicBezTo>
                    <a:pt x="343992" y="128344"/>
                    <a:pt x="425913" y="2202"/>
                    <a:pt x="551904" y="0"/>
                  </a:cubicBezTo>
                  <a:cubicBezTo>
                    <a:pt x="692297" y="9220"/>
                    <a:pt x="799637" y="145134"/>
                    <a:pt x="694904" y="308591"/>
                  </a:cubicBezTo>
                  <a:cubicBezTo>
                    <a:pt x="913733" y="254856"/>
                    <a:pt x="1005866" y="388412"/>
                    <a:pt x="1034653" y="538491"/>
                  </a:cubicBezTo>
                  <a:cubicBezTo>
                    <a:pt x="1080710" y="748323"/>
                    <a:pt x="911934" y="1029765"/>
                    <a:pt x="610959" y="914602"/>
                  </a:cubicBezTo>
                  <a:cubicBezTo>
                    <a:pt x="529678" y="1130828"/>
                    <a:pt x="156451" y="1022057"/>
                    <a:pt x="69663" y="871971"/>
                  </a:cubicBezTo>
                  <a:cubicBezTo>
                    <a:pt x="-4549" y="766325"/>
                    <a:pt x="-59482" y="489919"/>
                    <a:pt x="122449" y="395289"/>
                  </a:cubicBezTo>
                  <a:cubicBezTo>
                    <a:pt x="315758" y="274283"/>
                    <a:pt x="605462" y="514080"/>
                    <a:pt x="407671" y="709810"/>
                  </a:cubicBezTo>
                </a:path>
              </a:pathLst>
            </a:custGeom>
            <a:noFill/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자유형: 도형 71">
              <a:extLst>
                <a:ext uri="{FF2B5EF4-FFF2-40B4-BE49-F238E27FC236}">
                  <a16:creationId xmlns:a16="http://schemas.microsoft.com/office/drawing/2014/main" id="{1C57FA23-C984-4F63-B9D6-C58CE06E62A2}"/>
                </a:ext>
              </a:extLst>
            </p:cNvPr>
            <p:cNvSpPr/>
            <p:nvPr/>
          </p:nvSpPr>
          <p:spPr>
            <a:xfrm>
              <a:off x="6150565" y="3902140"/>
              <a:ext cx="223711" cy="335071"/>
            </a:xfrm>
            <a:custGeom>
              <a:avLst/>
              <a:gdLst>
                <a:gd name="connsiteX0" fmla="*/ 0 w 210368"/>
                <a:gd name="connsiteY0" fmla="*/ 692812 h 692812"/>
                <a:gd name="connsiteX1" fmla="*/ 145855 w 210368"/>
                <a:gd name="connsiteY1" fmla="*/ 0 h 692812"/>
                <a:gd name="connsiteX2" fmla="*/ 210368 w 210368"/>
                <a:gd name="connsiteY2" fmla="*/ 350614 h 692812"/>
                <a:gd name="connsiteX0" fmla="*/ 0 w 204758"/>
                <a:gd name="connsiteY0" fmla="*/ 692812 h 692812"/>
                <a:gd name="connsiteX1" fmla="*/ 145855 w 204758"/>
                <a:gd name="connsiteY1" fmla="*/ 0 h 692812"/>
                <a:gd name="connsiteX2" fmla="*/ 204758 w 204758"/>
                <a:gd name="connsiteY2" fmla="*/ 350614 h 692812"/>
                <a:gd name="connsiteX0" fmla="*/ 0 w 259110"/>
                <a:gd name="connsiteY0" fmla="*/ 692812 h 692812"/>
                <a:gd name="connsiteX1" fmla="*/ 145855 w 259110"/>
                <a:gd name="connsiteY1" fmla="*/ 0 h 692812"/>
                <a:gd name="connsiteX2" fmla="*/ 204758 w 259110"/>
                <a:gd name="connsiteY2" fmla="*/ 350614 h 692812"/>
                <a:gd name="connsiteX0" fmla="*/ 0 w 259110"/>
                <a:gd name="connsiteY0" fmla="*/ 670372 h 670372"/>
                <a:gd name="connsiteX1" fmla="*/ 145855 w 259110"/>
                <a:gd name="connsiteY1" fmla="*/ 0 h 670372"/>
                <a:gd name="connsiteX2" fmla="*/ 204758 w 259110"/>
                <a:gd name="connsiteY2" fmla="*/ 328174 h 670372"/>
                <a:gd name="connsiteX0" fmla="*/ 0 w 276458"/>
                <a:gd name="connsiteY0" fmla="*/ 670372 h 670372"/>
                <a:gd name="connsiteX1" fmla="*/ 145855 w 276458"/>
                <a:gd name="connsiteY1" fmla="*/ 0 h 670372"/>
                <a:gd name="connsiteX2" fmla="*/ 204758 w 276458"/>
                <a:gd name="connsiteY2" fmla="*/ 328174 h 670372"/>
                <a:gd name="connsiteX0" fmla="*/ 0 w 276458"/>
                <a:gd name="connsiteY0" fmla="*/ 670381 h 670381"/>
                <a:gd name="connsiteX1" fmla="*/ 145855 w 276458"/>
                <a:gd name="connsiteY1" fmla="*/ 9 h 670381"/>
                <a:gd name="connsiteX2" fmla="*/ 204758 w 276458"/>
                <a:gd name="connsiteY2" fmla="*/ 328183 h 670381"/>
                <a:gd name="connsiteX0" fmla="*/ 17567 w 294025"/>
                <a:gd name="connsiteY0" fmla="*/ 670381 h 670381"/>
                <a:gd name="connsiteX1" fmla="*/ 163422 w 294025"/>
                <a:gd name="connsiteY1" fmla="*/ 9 h 670381"/>
                <a:gd name="connsiteX2" fmla="*/ 222325 w 294025"/>
                <a:gd name="connsiteY2" fmla="*/ 328183 h 670381"/>
                <a:gd name="connsiteX0" fmla="*/ 17567 w 327330"/>
                <a:gd name="connsiteY0" fmla="*/ 671068 h 671068"/>
                <a:gd name="connsiteX1" fmla="*/ 163422 w 327330"/>
                <a:gd name="connsiteY1" fmla="*/ 696 h 671068"/>
                <a:gd name="connsiteX2" fmla="*/ 222325 w 327330"/>
                <a:gd name="connsiteY2" fmla="*/ 328870 h 671068"/>
                <a:gd name="connsiteX0" fmla="*/ 17567 w 321664"/>
                <a:gd name="connsiteY0" fmla="*/ 671068 h 671068"/>
                <a:gd name="connsiteX1" fmla="*/ 163422 w 321664"/>
                <a:gd name="connsiteY1" fmla="*/ 696 h 671068"/>
                <a:gd name="connsiteX2" fmla="*/ 222325 w 321664"/>
                <a:gd name="connsiteY2" fmla="*/ 328870 h 671068"/>
                <a:gd name="connsiteX0" fmla="*/ 18431 w 322528"/>
                <a:gd name="connsiteY0" fmla="*/ 671068 h 671068"/>
                <a:gd name="connsiteX1" fmla="*/ 164286 w 322528"/>
                <a:gd name="connsiteY1" fmla="*/ 696 h 671068"/>
                <a:gd name="connsiteX2" fmla="*/ 223189 w 322528"/>
                <a:gd name="connsiteY2" fmla="*/ 328870 h 671068"/>
                <a:gd name="connsiteX0" fmla="*/ 18431 w 311947"/>
                <a:gd name="connsiteY0" fmla="*/ 671151 h 671151"/>
                <a:gd name="connsiteX1" fmla="*/ 164286 w 311947"/>
                <a:gd name="connsiteY1" fmla="*/ 779 h 671151"/>
                <a:gd name="connsiteX2" fmla="*/ 203910 w 311947"/>
                <a:gd name="connsiteY2" fmla="*/ 312427 h 671151"/>
                <a:gd name="connsiteX0" fmla="*/ 18431 w 319515"/>
                <a:gd name="connsiteY0" fmla="*/ 670768 h 670768"/>
                <a:gd name="connsiteX1" fmla="*/ 164286 w 319515"/>
                <a:gd name="connsiteY1" fmla="*/ 396 h 670768"/>
                <a:gd name="connsiteX2" fmla="*/ 203910 w 319515"/>
                <a:gd name="connsiteY2" fmla="*/ 312044 h 670768"/>
                <a:gd name="connsiteX0" fmla="*/ 16717 w 317801"/>
                <a:gd name="connsiteY0" fmla="*/ 670768 h 670768"/>
                <a:gd name="connsiteX1" fmla="*/ 162572 w 317801"/>
                <a:gd name="connsiteY1" fmla="*/ 396 h 670768"/>
                <a:gd name="connsiteX2" fmla="*/ 202196 w 317801"/>
                <a:gd name="connsiteY2" fmla="*/ 312044 h 670768"/>
                <a:gd name="connsiteX0" fmla="*/ 16717 w 320719"/>
                <a:gd name="connsiteY0" fmla="*/ 670412 h 670412"/>
                <a:gd name="connsiteX1" fmla="*/ 162572 w 320719"/>
                <a:gd name="connsiteY1" fmla="*/ 40 h 670412"/>
                <a:gd name="connsiteX2" fmla="*/ 202196 w 320719"/>
                <a:gd name="connsiteY2" fmla="*/ 311688 h 670412"/>
                <a:gd name="connsiteX0" fmla="*/ 16717 w 314294"/>
                <a:gd name="connsiteY0" fmla="*/ 670412 h 670412"/>
                <a:gd name="connsiteX1" fmla="*/ 162572 w 314294"/>
                <a:gd name="connsiteY1" fmla="*/ 40 h 670412"/>
                <a:gd name="connsiteX2" fmla="*/ 202196 w 314294"/>
                <a:gd name="connsiteY2" fmla="*/ 311688 h 670412"/>
                <a:gd name="connsiteX0" fmla="*/ 20002 w 313692"/>
                <a:gd name="connsiteY0" fmla="*/ 684181 h 684181"/>
                <a:gd name="connsiteX1" fmla="*/ 157594 w 313692"/>
                <a:gd name="connsiteY1" fmla="*/ 38 h 684181"/>
                <a:gd name="connsiteX2" fmla="*/ 205481 w 313692"/>
                <a:gd name="connsiteY2" fmla="*/ 325457 h 684181"/>
                <a:gd name="connsiteX0" fmla="*/ 20002 w 335146"/>
                <a:gd name="connsiteY0" fmla="*/ 684143 h 684143"/>
                <a:gd name="connsiteX1" fmla="*/ 157594 w 335146"/>
                <a:gd name="connsiteY1" fmla="*/ 0 h 684143"/>
                <a:gd name="connsiteX2" fmla="*/ 205481 w 335146"/>
                <a:gd name="connsiteY2" fmla="*/ 325419 h 684143"/>
                <a:gd name="connsiteX0" fmla="*/ 20002 w 322593"/>
                <a:gd name="connsiteY0" fmla="*/ 684143 h 684143"/>
                <a:gd name="connsiteX1" fmla="*/ 157594 w 322593"/>
                <a:gd name="connsiteY1" fmla="*/ 0 h 684143"/>
                <a:gd name="connsiteX2" fmla="*/ 177939 w 322593"/>
                <a:gd name="connsiteY2" fmla="*/ 275843 h 684143"/>
                <a:gd name="connsiteX0" fmla="*/ 20002 w 322593"/>
                <a:gd name="connsiteY0" fmla="*/ 684143 h 684143"/>
                <a:gd name="connsiteX1" fmla="*/ 157594 w 322593"/>
                <a:gd name="connsiteY1" fmla="*/ 0 h 684143"/>
                <a:gd name="connsiteX2" fmla="*/ 177939 w 322593"/>
                <a:gd name="connsiteY2" fmla="*/ 275843 h 684143"/>
                <a:gd name="connsiteX0" fmla="*/ 20002 w 305016"/>
                <a:gd name="connsiteY0" fmla="*/ 684145 h 684145"/>
                <a:gd name="connsiteX1" fmla="*/ 157594 w 305016"/>
                <a:gd name="connsiteY1" fmla="*/ 2 h 684145"/>
                <a:gd name="connsiteX2" fmla="*/ 177939 w 305016"/>
                <a:gd name="connsiteY2" fmla="*/ 275845 h 684145"/>
                <a:gd name="connsiteX0" fmla="*/ 20002 w 305016"/>
                <a:gd name="connsiteY0" fmla="*/ 684145 h 684145"/>
                <a:gd name="connsiteX1" fmla="*/ 157594 w 305016"/>
                <a:gd name="connsiteY1" fmla="*/ 2 h 684145"/>
                <a:gd name="connsiteX2" fmla="*/ 177939 w 305016"/>
                <a:gd name="connsiteY2" fmla="*/ 275845 h 684145"/>
                <a:gd name="connsiteX0" fmla="*/ 11876 w 318923"/>
                <a:gd name="connsiteY0" fmla="*/ 463808 h 463808"/>
                <a:gd name="connsiteX1" fmla="*/ 171501 w 318923"/>
                <a:gd name="connsiteY1" fmla="*/ 2 h 463808"/>
                <a:gd name="connsiteX2" fmla="*/ 191846 w 318923"/>
                <a:gd name="connsiteY2" fmla="*/ 275845 h 463808"/>
                <a:gd name="connsiteX0" fmla="*/ 11876 w 318923"/>
                <a:gd name="connsiteY0" fmla="*/ 444528 h 444528"/>
                <a:gd name="connsiteX1" fmla="*/ 171501 w 318923"/>
                <a:gd name="connsiteY1" fmla="*/ 2 h 444528"/>
                <a:gd name="connsiteX2" fmla="*/ 191846 w 318923"/>
                <a:gd name="connsiteY2" fmla="*/ 275845 h 444528"/>
                <a:gd name="connsiteX0" fmla="*/ 1452 w 308499"/>
                <a:gd name="connsiteY0" fmla="*/ 444528 h 444528"/>
                <a:gd name="connsiteX1" fmla="*/ 161077 w 308499"/>
                <a:gd name="connsiteY1" fmla="*/ 2 h 444528"/>
                <a:gd name="connsiteX2" fmla="*/ 181422 w 308499"/>
                <a:gd name="connsiteY2" fmla="*/ 275845 h 444528"/>
                <a:gd name="connsiteX0" fmla="*/ 1452 w 296864"/>
                <a:gd name="connsiteY0" fmla="*/ 444638 h 444638"/>
                <a:gd name="connsiteX1" fmla="*/ 161077 w 296864"/>
                <a:gd name="connsiteY1" fmla="*/ 112 h 444638"/>
                <a:gd name="connsiteX2" fmla="*/ 181422 w 296864"/>
                <a:gd name="connsiteY2" fmla="*/ 275955 h 444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6864" h="444638">
                  <a:moveTo>
                    <a:pt x="1452" y="444638"/>
                  </a:moveTo>
                  <a:cubicBezTo>
                    <a:pt x="-2260" y="204656"/>
                    <a:pt x="-11482" y="8739"/>
                    <a:pt x="161077" y="112"/>
                  </a:cubicBezTo>
                  <a:cubicBezTo>
                    <a:pt x="350238" y="-6281"/>
                    <a:pt x="327228" y="262274"/>
                    <a:pt x="181422" y="275955"/>
                  </a:cubicBezTo>
                </a:path>
              </a:pathLst>
            </a:custGeom>
            <a:noFill/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cxnSp>
          <p:nvCxnSpPr>
            <p:cNvPr id="61" name="직선 연결선 72">
              <a:extLst>
                <a:ext uri="{FF2B5EF4-FFF2-40B4-BE49-F238E27FC236}">
                  <a16:creationId xmlns:a16="http://schemas.microsoft.com/office/drawing/2014/main" id="{C0988DD6-A6A0-4C3B-BB90-111DED7A1FB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152008" y="3476077"/>
              <a:ext cx="1188" cy="974737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그룹 31">
            <a:extLst>
              <a:ext uri="{FF2B5EF4-FFF2-40B4-BE49-F238E27FC236}">
                <a16:creationId xmlns:a16="http://schemas.microsoft.com/office/drawing/2014/main" id="{C30434E3-EA14-4423-A519-39B8DCDB4D93}"/>
              </a:ext>
            </a:extLst>
          </p:cNvPr>
          <p:cNvGrpSpPr/>
          <p:nvPr/>
        </p:nvGrpSpPr>
        <p:grpSpPr>
          <a:xfrm>
            <a:off x="9064359" y="2609382"/>
            <a:ext cx="2303626" cy="2356922"/>
            <a:chOff x="9087273" y="2875432"/>
            <a:chExt cx="2303626" cy="2356921"/>
          </a:xfrm>
        </p:grpSpPr>
        <p:sp>
          <p:nvSpPr>
            <p:cNvPr id="63" name="Rounded Rectangle 7">
              <a:extLst>
                <a:ext uri="{FF2B5EF4-FFF2-40B4-BE49-F238E27FC236}">
                  <a16:creationId xmlns:a16="http://schemas.microsoft.com/office/drawing/2014/main" id="{D01B0FF4-BD24-4A24-9A04-C9791EC1B5E3}"/>
                </a:ext>
              </a:extLst>
            </p:cNvPr>
            <p:cNvSpPr/>
            <p:nvPr/>
          </p:nvSpPr>
          <p:spPr>
            <a:xfrm>
              <a:off x="10019157" y="4810446"/>
              <a:ext cx="433068" cy="7404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Rounded Rectangle 8">
              <a:extLst>
                <a:ext uri="{FF2B5EF4-FFF2-40B4-BE49-F238E27FC236}">
                  <a16:creationId xmlns:a16="http://schemas.microsoft.com/office/drawing/2014/main" id="{985E4289-1DCE-4935-85D8-8876032AB05F}"/>
                </a:ext>
              </a:extLst>
            </p:cNvPr>
            <p:cNvSpPr/>
            <p:nvPr/>
          </p:nvSpPr>
          <p:spPr>
            <a:xfrm>
              <a:off x="10019157" y="4908581"/>
              <a:ext cx="433068" cy="7404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Rounded Rectangle 9">
              <a:extLst>
                <a:ext uri="{FF2B5EF4-FFF2-40B4-BE49-F238E27FC236}">
                  <a16:creationId xmlns:a16="http://schemas.microsoft.com/office/drawing/2014/main" id="{D9DF258B-A0C7-4560-82F4-D27E8682A873}"/>
                </a:ext>
              </a:extLst>
            </p:cNvPr>
            <p:cNvSpPr/>
            <p:nvPr/>
          </p:nvSpPr>
          <p:spPr>
            <a:xfrm>
              <a:off x="10019157" y="5006715"/>
              <a:ext cx="433068" cy="7404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Chord 8">
              <a:extLst>
                <a:ext uri="{FF2B5EF4-FFF2-40B4-BE49-F238E27FC236}">
                  <a16:creationId xmlns:a16="http://schemas.microsoft.com/office/drawing/2014/main" id="{6E9CFA0E-33A7-4375-9F9C-91EC51F6FED3}"/>
                </a:ext>
              </a:extLst>
            </p:cNvPr>
            <p:cNvSpPr/>
            <p:nvPr/>
          </p:nvSpPr>
          <p:spPr>
            <a:xfrm rot="19366553">
              <a:off x="10104241" y="5001620"/>
              <a:ext cx="279977" cy="230733"/>
            </a:xfrm>
            <a:custGeom>
              <a:avLst/>
              <a:gdLst/>
              <a:ahLst/>
              <a:cxnLst/>
              <a:rect l="l" t="t" r="r" b="b"/>
              <a:pathLst>
                <a:path w="808567" h="666352">
                  <a:moveTo>
                    <a:pt x="11238" y="0"/>
                  </a:moveTo>
                  <a:lnTo>
                    <a:pt x="808567" y="605735"/>
                  </a:lnTo>
                  <a:cubicBezTo>
                    <a:pt x="631295" y="696452"/>
                    <a:pt x="413578" y="686352"/>
                    <a:pt x="241904" y="568647"/>
                  </a:cubicBezTo>
                  <a:cubicBezTo>
                    <a:pt x="54716" y="440307"/>
                    <a:pt x="-32876" y="214793"/>
                    <a:pt x="1123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Freeform 19">
              <a:extLst>
                <a:ext uri="{FF2B5EF4-FFF2-40B4-BE49-F238E27FC236}">
                  <a16:creationId xmlns:a16="http://schemas.microsoft.com/office/drawing/2014/main" id="{6826583A-5FD8-496F-AB0A-6F4BDDE05586}"/>
                </a:ext>
              </a:extLst>
            </p:cNvPr>
            <p:cNvSpPr>
              <a:spLocks/>
            </p:cNvSpPr>
            <p:nvPr/>
          </p:nvSpPr>
          <p:spPr bwMode="auto">
            <a:xfrm>
              <a:off x="9715953" y="3562517"/>
              <a:ext cx="1039477" cy="1222505"/>
            </a:xfrm>
            <a:custGeom>
              <a:avLst/>
              <a:gdLst>
                <a:gd name="T0" fmla="*/ 1239 w 2141"/>
                <a:gd name="T1" fmla="*/ 16 h 2665"/>
                <a:gd name="T2" fmla="*/ 1465 w 2141"/>
                <a:gd name="T3" fmla="*/ 82 h 2665"/>
                <a:gd name="T4" fmla="*/ 1673 w 2141"/>
                <a:gd name="T5" fmla="*/ 194 h 2665"/>
                <a:gd name="T6" fmla="*/ 1855 w 2141"/>
                <a:gd name="T7" fmla="*/ 349 h 2665"/>
                <a:gd name="T8" fmla="*/ 2000 w 2141"/>
                <a:gd name="T9" fmla="*/ 546 h 2665"/>
                <a:gd name="T10" fmla="*/ 2099 w 2141"/>
                <a:gd name="T11" fmla="*/ 777 h 2665"/>
                <a:gd name="T12" fmla="*/ 2141 w 2141"/>
                <a:gd name="T13" fmla="*/ 1039 h 2665"/>
                <a:gd name="T14" fmla="*/ 2119 w 2141"/>
                <a:gd name="T15" fmla="*/ 1331 h 2665"/>
                <a:gd name="T16" fmla="*/ 2051 w 2141"/>
                <a:gd name="T17" fmla="*/ 1562 h 2665"/>
                <a:gd name="T18" fmla="*/ 1959 w 2141"/>
                <a:gd name="T19" fmla="*/ 1722 h 2665"/>
                <a:gd name="T20" fmla="*/ 1853 w 2141"/>
                <a:gd name="T21" fmla="*/ 1859 h 2665"/>
                <a:gd name="T22" fmla="*/ 1743 w 2141"/>
                <a:gd name="T23" fmla="*/ 1990 h 2665"/>
                <a:gd name="T24" fmla="*/ 1644 w 2141"/>
                <a:gd name="T25" fmla="*/ 2133 h 2665"/>
                <a:gd name="T26" fmla="*/ 1578 w 2141"/>
                <a:gd name="T27" fmla="*/ 2265 h 2665"/>
                <a:gd name="T28" fmla="*/ 1542 w 2141"/>
                <a:gd name="T29" fmla="*/ 2384 h 2665"/>
                <a:gd name="T30" fmla="*/ 1535 w 2141"/>
                <a:gd name="T31" fmla="*/ 2512 h 2665"/>
                <a:gd name="T32" fmla="*/ 1495 w 2141"/>
                <a:gd name="T33" fmla="*/ 2608 h 2665"/>
                <a:gd name="T34" fmla="*/ 1430 w 2141"/>
                <a:gd name="T35" fmla="*/ 2661 h 2665"/>
                <a:gd name="T36" fmla="*/ 1302 w 2141"/>
                <a:gd name="T37" fmla="*/ 2665 h 2665"/>
                <a:gd name="T38" fmla="*/ 1103 w 2141"/>
                <a:gd name="T39" fmla="*/ 2664 h 2665"/>
                <a:gd name="T40" fmla="*/ 893 w 2141"/>
                <a:gd name="T41" fmla="*/ 2664 h 2665"/>
                <a:gd name="T42" fmla="*/ 736 w 2141"/>
                <a:gd name="T43" fmla="*/ 2664 h 2665"/>
                <a:gd name="T44" fmla="*/ 668 w 2141"/>
                <a:gd name="T45" fmla="*/ 2629 h 2665"/>
                <a:gd name="T46" fmla="*/ 633 w 2141"/>
                <a:gd name="T47" fmla="*/ 2573 h 2665"/>
                <a:gd name="T48" fmla="*/ 621 w 2141"/>
                <a:gd name="T49" fmla="*/ 2514 h 2665"/>
                <a:gd name="T50" fmla="*/ 621 w 2141"/>
                <a:gd name="T51" fmla="*/ 2441 h 2665"/>
                <a:gd name="T52" fmla="*/ 615 w 2141"/>
                <a:gd name="T53" fmla="*/ 2358 h 2665"/>
                <a:gd name="T54" fmla="*/ 589 w 2141"/>
                <a:gd name="T55" fmla="*/ 2258 h 2665"/>
                <a:gd name="T56" fmla="*/ 522 w 2141"/>
                <a:gd name="T57" fmla="*/ 2136 h 2665"/>
                <a:gd name="T58" fmla="*/ 429 w 2141"/>
                <a:gd name="T59" fmla="*/ 2015 h 2665"/>
                <a:gd name="T60" fmla="*/ 351 w 2141"/>
                <a:gd name="T61" fmla="*/ 1917 h 2665"/>
                <a:gd name="T62" fmla="*/ 250 w 2141"/>
                <a:gd name="T63" fmla="*/ 1794 h 2665"/>
                <a:gd name="T64" fmla="*/ 145 w 2141"/>
                <a:gd name="T65" fmla="*/ 1641 h 2665"/>
                <a:gd name="T66" fmla="*/ 58 w 2141"/>
                <a:gd name="T67" fmla="*/ 1458 h 2665"/>
                <a:gd name="T68" fmla="*/ 6 w 2141"/>
                <a:gd name="T69" fmla="*/ 1244 h 2665"/>
                <a:gd name="T70" fmla="*/ 7 w 2141"/>
                <a:gd name="T71" fmla="*/ 988 h 2665"/>
                <a:gd name="T72" fmla="*/ 58 w 2141"/>
                <a:gd name="T73" fmla="*/ 742 h 2665"/>
                <a:gd name="T74" fmla="*/ 145 w 2141"/>
                <a:gd name="T75" fmla="*/ 540 h 2665"/>
                <a:gd name="T76" fmla="*/ 260 w 2141"/>
                <a:gd name="T77" fmla="*/ 376 h 2665"/>
                <a:gd name="T78" fmla="*/ 394 w 2141"/>
                <a:gd name="T79" fmla="*/ 249 h 2665"/>
                <a:gd name="T80" fmla="*/ 537 w 2141"/>
                <a:gd name="T81" fmla="*/ 152 h 2665"/>
                <a:gd name="T82" fmla="*/ 679 w 2141"/>
                <a:gd name="T83" fmla="*/ 83 h 2665"/>
                <a:gd name="T84" fmla="*/ 813 w 2141"/>
                <a:gd name="T85" fmla="*/ 37 h 2665"/>
                <a:gd name="T86" fmla="*/ 928 w 2141"/>
                <a:gd name="T87" fmla="*/ 9 h 2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41" h="2665">
                  <a:moveTo>
                    <a:pt x="1084" y="0"/>
                  </a:moveTo>
                  <a:lnTo>
                    <a:pt x="1162" y="6"/>
                  </a:lnTo>
                  <a:lnTo>
                    <a:pt x="1239" y="16"/>
                  </a:lnTo>
                  <a:lnTo>
                    <a:pt x="1316" y="32"/>
                  </a:lnTo>
                  <a:lnTo>
                    <a:pt x="1391" y="54"/>
                  </a:lnTo>
                  <a:lnTo>
                    <a:pt x="1465" y="82"/>
                  </a:lnTo>
                  <a:lnTo>
                    <a:pt x="1537" y="114"/>
                  </a:lnTo>
                  <a:lnTo>
                    <a:pt x="1606" y="152"/>
                  </a:lnTo>
                  <a:lnTo>
                    <a:pt x="1673" y="194"/>
                  </a:lnTo>
                  <a:lnTo>
                    <a:pt x="1737" y="242"/>
                  </a:lnTo>
                  <a:lnTo>
                    <a:pt x="1798" y="293"/>
                  </a:lnTo>
                  <a:lnTo>
                    <a:pt x="1855" y="349"/>
                  </a:lnTo>
                  <a:lnTo>
                    <a:pt x="1907" y="410"/>
                  </a:lnTo>
                  <a:lnTo>
                    <a:pt x="1956" y="476"/>
                  </a:lnTo>
                  <a:lnTo>
                    <a:pt x="2000" y="546"/>
                  </a:lnTo>
                  <a:lnTo>
                    <a:pt x="2038" y="618"/>
                  </a:lnTo>
                  <a:lnTo>
                    <a:pt x="2071" y="696"/>
                  </a:lnTo>
                  <a:lnTo>
                    <a:pt x="2099" y="777"/>
                  </a:lnTo>
                  <a:lnTo>
                    <a:pt x="2119" y="861"/>
                  </a:lnTo>
                  <a:lnTo>
                    <a:pt x="2134" y="949"/>
                  </a:lnTo>
                  <a:lnTo>
                    <a:pt x="2141" y="1039"/>
                  </a:lnTo>
                  <a:lnTo>
                    <a:pt x="2141" y="1133"/>
                  </a:lnTo>
                  <a:lnTo>
                    <a:pt x="2135" y="1231"/>
                  </a:lnTo>
                  <a:lnTo>
                    <a:pt x="2119" y="1331"/>
                  </a:lnTo>
                  <a:lnTo>
                    <a:pt x="2096" y="1433"/>
                  </a:lnTo>
                  <a:lnTo>
                    <a:pt x="2076" y="1500"/>
                  </a:lnTo>
                  <a:lnTo>
                    <a:pt x="2051" y="1562"/>
                  </a:lnTo>
                  <a:lnTo>
                    <a:pt x="2023" y="1619"/>
                  </a:lnTo>
                  <a:lnTo>
                    <a:pt x="1993" y="1672"/>
                  </a:lnTo>
                  <a:lnTo>
                    <a:pt x="1959" y="1722"/>
                  </a:lnTo>
                  <a:lnTo>
                    <a:pt x="1926" y="1769"/>
                  </a:lnTo>
                  <a:lnTo>
                    <a:pt x="1889" y="1816"/>
                  </a:lnTo>
                  <a:lnTo>
                    <a:pt x="1853" y="1859"/>
                  </a:lnTo>
                  <a:lnTo>
                    <a:pt x="1815" y="1903"/>
                  </a:lnTo>
                  <a:lnTo>
                    <a:pt x="1779" y="1945"/>
                  </a:lnTo>
                  <a:lnTo>
                    <a:pt x="1743" y="1990"/>
                  </a:lnTo>
                  <a:lnTo>
                    <a:pt x="1708" y="2035"/>
                  </a:lnTo>
                  <a:lnTo>
                    <a:pt x="1676" y="2082"/>
                  </a:lnTo>
                  <a:lnTo>
                    <a:pt x="1644" y="2133"/>
                  </a:lnTo>
                  <a:lnTo>
                    <a:pt x="1616" y="2185"/>
                  </a:lnTo>
                  <a:lnTo>
                    <a:pt x="1597" y="2226"/>
                  </a:lnTo>
                  <a:lnTo>
                    <a:pt x="1578" y="2265"/>
                  </a:lnTo>
                  <a:lnTo>
                    <a:pt x="1564" y="2304"/>
                  </a:lnTo>
                  <a:lnTo>
                    <a:pt x="1551" y="2344"/>
                  </a:lnTo>
                  <a:lnTo>
                    <a:pt x="1542" y="2384"/>
                  </a:lnTo>
                  <a:lnTo>
                    <a:pt x="1536" y="2428"/>
                  </a:lnTo>
                  <a:lnTo>
                    <a:pt x="1536" y="2473"/>
                  </a:lnTo>
                  <a:lnTo>
                    <a:pt x="1535" y="2512"/>
                  </a:lnTo>
                  <a:lnTo>
                    <a:pt x="1526" y="2549"/>
                  </a:lnTo>
                  <a:lnTo>
                    <a:pt x="1513" y="2581"/>
                  </a:lnTo>
                  <a:lnTo>
                    <a:pt x="1495" y="2608"/>
                  </a:lnTo>
                  <a:lnTo>
                    <a:pt x="1475" y="2632"/>
                  </a:lnTo>
                  <a:lnTo>
                    <a:pt x="1453" y="2649"/>
                  </a:lnTo>
                  <a:lnTo>
                    <a:pt x="1430" y="2661"/>
                  </a:lnTo>
                  <a:lnTo>
                    <a:pt x="1408" y="2665"/>
                  </a:lnTo>
                  <a:lnTo>
                    <a:pt x="1359" y="2665"/>
                  </a:lnTo>
                  <a:lnTo>
                    <a:pt x="1302" y="2665"/>
                  </a:lnTo>
                  <a:lnTo>
                    <a:pt x="1239" y="2665"/>
                  </a:lnTo>
                  <a:lnTo>
                    <a:pt x="1172" y="2665"/>
                  </a:lnTo>
                  <a:lnTo>
                    <a:pt x="1103" y="2664"/>
                  </a:lnTo>
                  <a:lnTo>
                    <a:pt x="1031" y="2664"/>
                  </a:lnTo>
                  <a:lnTo>
                    <a:pt x="961" y="2664"/>
                  </a:lnTo>
                  <a:lnTo>
                    <a:pt x="893" y="2664"/>
                  </a:lnTo>
                  <a:lnTo>
                    <a:pt x="828" y="2664"/>
                  </a:lnTo>
                  <a:lnTo>
                    <a:pt x="768" y="2665"/>
                  </a:lnTo>
                  <a:lnTo>
                    <a:pt x="736" y="2664"/>
                  </a:lnTo>
                  <a:lnTo>
                    <a:pt x="708" y="2656"/>
                  </a:lnTo>
                  <a:lnTo>
                    <a:pt x="687" y="2645"/>
                  </a:lnTo>
                  <a:lnTo>
                    <a:pt x="668" y="2629"/>
                  </a:lnTo>
                  <a:lnTo>
                    <a:pt x="652" y="2611"/>
                  </a:lnTo>
                  <a:lnTo>
                    <a:pt x="640" y="2592"/>
                  </a:lnTo>
                  <a:lnTo>
                    <a:pt x="633" y="2573"/>
                  </a:lnTo>
                  <a:lnTo>
                    <a:pt x="627" y="2554"/>
                  </a:lnTo>
                  <a:lnTo>
                    <a:pt x="624" y="2537"/>
                  </a:lnTo>
                  <a:lnTo>
                    <a:pt x="621" y="2514"/>
                  </a:lnTo>
                  <a:lnTo>
                    <a:pt x="621" y="2490"/>
                  </a:lnTo>
                  <a:lnTo>
                    <a:pt x="621" y="2467"/>
                  </a:lnTo>
                  <a:lnTo>
                    <a:pt x="621" y="2441"/>
                  </a:lnTo>
                  <a:lnTo>
                    <a:pt x="621" y="2415"/>
                  </a:lnTo>
                  <a:lnTo>
                    <a:pt x="620" y="2387"/>
                  </a:lnTo>
                  <a:lnTo>
                    <a:pt x="615" y="2358"/>
                  </a:lnTo>
                  <a:lnTo>
                    <a:pt x="609" y="2326"/>
                  </a:lnTo>
                  <a:lnTo>
                    <a:pt x="601" y="2293"/>
                  </a:lnTo>
                  <a:lnTo>
                    <a:pt x="589" y="2258"/>
                  </a:lnTo>
                  <a:lnTo>
                    <a:pt x="572" y="2220"/>
                  </a:lnTo>
                  <a:lnTo>
                    <a:pt x="550" y="2179"/>
                  </a:lnTo>
                  <a:lnTo>
                    <a:pt x="522" y="2136"/>
                  </a:lnTo>
                  <a:lnTo>
                    <a:pt x="489" y="2090"/>
                  </a:lnTo>
                  <a:lnTo>
                    <a:pt x="448" y="2041"/>
                  </a:lnTo>
                  <a:lnTo>
                    <a:pt x="429" y="2015"/>
                  </a:lnTo>
                  <a:lnTo>
                    <a:pt x="407" y="1984"/>
                  </a:lnTo>
                  <a:lnTo>
                    <a:pt x="380" y="1952"/>
                  </a:lnTo>
                  <a:lnTo>
                    <a:pt x="351" y="1917"/>
                  </a:lnTo>
                  <a:lnTo>
                    <a:pt x="319" y="1878"/>
                  </a:lnTo>
                  <a:lnTo>
                    <a:pt x="285" y="1837"/>
                  </a:lnTo>
                  <a:lnTo>
                    <a:pt x="250" y="1794"/>
                  </a:lnTo>
                  <a:lnTo>
                    <a:pt x="214" y="1746"/>
                  </a:lnTo>
                  <a:lnTo>
                    <a:pt x="179" y="1695"/>
                  </a:lnTo>
                  <a:lnTo>
                    <a:pt x="145" y="1641"/>
                  </a:lnTo>
                  <a:lnTo>
                    <a:pt x="113" y="1583"/>
                  </a:lnTo>
                  <a:lnTo>
                    <a:pt x="84" y="1523"/>
                  </a:lnTo>
                  <a:lnTo>
                    <a:pt x="58" y="1458"/>
                  </a:lnTo>
                  <a:lnTo>
                    <a:pt x="36" y="1391"/>
                  </a:lnTo>
                  <a:lnTo>
                    <a:pt x="19" y="1318"/>
                  </a:lnTo>
                  <a:lnTo>
                    <a:pt x="6" y="1244"/>
                  </a:lnTo>
                  <a:lnTo>
                    <a:pt x="0" y="1164"/>
                  </a:lnTo>
                  <a:lnTo>
                    <a:pt x="0" y="1081"/>
                  </a:lnTo>
                  <a:lnTo>
                    <a:pt x="7" y="988"/>
                  </a:lnTo>
                  <a:lnTo>
                    <a:pt x="19" y="901"/>
                  </a:lnTo>
                  <a:lnTo>
                    <a:pt x="36" y="819"/>
                  </a:lnTo>
                  <a:lnTo>
                    <a:pt x="58" y="742"/>
                  </a:lnTo>
                  <a:lnTo>
                    <a:pt x="83" y="669"/>
                  </a:lnTo>
                  <a:lnTo>
                    <a:pt x="112" y="602"/>
                  </a:lnTo>
                  <a:lnTo>
                    <a:pt x="145" y="540"/>
                  </a:lnTo>
                  <a:lnTo>
                    <a:pt x="180" y="480"/>
                  </a:lnTo>
                  <a:lnTo>
                    <a:pt x="220" y="426"/>
                  </a:lnTo>
                  <a:lnTo>
                    <a:pt x="260" y="376"/>
                  </a:lnTo>
                  <a:lnTo>
                    <a:pt x="304" y="330"/>
                  </a:lnTo>
                  <a:lnTo>
                    <a:pt x="348" y="287"/>
                  </a:lnTo>
                  <a:lnTo>
                    <a:pt x="394" y="249"/>
                  </a:lnTo>
                  <a:lnTo>
                    <a:pt x="441" y="213"/>
                  </a:lnTo>
                  <a:lnTo>
                    <a:pt x="489" y="181"/>
                  </a:lnTo>
                  <a:lnTo>
                    <a:pt x="537" y="152"/>
                  </a:lnTo>
                  <a:lnTo>
                    <a:pt x="585" y="125"/>
                  </a:lnTo>
                  <a:lnTo>
                    <a:pt x="633" y="104"/>
                  </a:lnTo>
                  <a:lnTo>
                    <a:pt x="679" y="83"/>
                  </a:lnTo>
                  <a:lnTo>
                    <a:pt x="726" y="64"/>
                  </a:lnTo>
                  <a:lnTo>
                    <a:pt x="769" y="50"/>
                  </a:lnTo>
                  <a:lnTo>
                    <a:pt x="813" y="37"/>
                  </a:lnTo>
                  <a:lnTo>
                    <a:pt x="854" y="25"/>
                  </a:lnTo>
                  <a:lnTo>
                    <a:pt x="892" y="16"/>
                  </a:lnTo>
                  <a:lnTo>
                    <a:pt x="928" y="9"/>
                  </a:lnTo>
                  <a:lnTo>
                    <a:pt x="1007" y="2"/>
                  </a:lnTo>
                  <a:lnTo>
                    <a:pt x="108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63E552DD-162F-4017-8573-E409D6F2E4E0}"/>
                </a:ext>
              </a:extLst>
            </p:cNvPr>
            <p:cNvSpPr/>
            <p:nvPr/>
          </p:nvSpPr>
          <p:spPr>
            <a:xfrm>
              <a:off x="10199168" y="2875432"/>
              <a:ext cx="73047" cy="4869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C532F9AD-B7B7-40A7-A432-90C17B62711E}"/>
                </a:ext>
              </a:extLst>
            </p:cNvPr>
            <p:cNvSpPr/>
            <p:nvPr/>
          </p:nvSpPr>
          <p:spPr>
            <a:xfrm rot="8100000">
              <a:off x="9613374" y="3081280"/>
              <a:ext cx="73047" cy="4869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BB49B331-3AA2-46F3-8ACE-246249ADB49A}"/>
                </a:ext>
              </a:extLst>
            </p:cNvPr>
            <p:cNvSpPr/>
            <p:nvPr/>
          </p:nvSpPr>
          <p:spPr>
            <a:xfrm rot="16800000">
              <a:off x="9294239" y="3582372"/>
              <a:ext cx="73047" cy="4869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Freeform 4103">
              <a:extLst>
                <a:ext uri="{FF2B5EF4-FFF2-40B4-BE49-F238E27FC236}">
                  <a16:creationId xmlns:a16="http://schemas.microsoft.com/office/drawing/2014/main" id="{5929FD16-FC93-480E-8D55-35453749BC2F}"/>
                </a:ext>
              </a:extLst>
            </p:cNvPr>
            <p:cNvSpPr/>
            <p:nvPr/>
          </p:nvSpPr>
          <p:spPr>
            <a:xfrm rot="18900000" flipV="1">
              <a:off x="10108452" y="4097750"/>
              <a:ext cx="475605" cy="267050"/>
            </a:xfrm>
            <a:custGeom>
              <a:avLst/>
              <a:gdLst>
                <a:gd name="connsiteX0" fmla="*/ 447675 w 447675"/>
                <a:gd name="connsiteY0" fmla="*/ 266700 h 266700"/>
                <a:gd name="connsiteX1" fmla="*/ 0 w 447675"/>
                <a:gd name="connsiteY1" fmla="*/ 171450 h 266700"/>
                <a:gd name="connsiteX2" fmla="*/ 342900 w 447675"/>
                <a:gd name="connsiteY2" fmla="*/ 0 h 266700"/>
                <a:gd name="connsiteX3" fmla="*/ 447675 w 447675"/>
                <a:gd name="connsiteY3" fmla="*/ 266700 h 266700"/>
                <a:gd name="connsiteX0" fmla="*/ 447675 w 464732"/>
                <a:gd name="connsiteY0" fmla="*/ 266700 h 266700"/>
                <a:gd name="connsiteX1" fmla="*/ 0 w 464732"/>
                <a:gd name="connsiteY1" fmla="*/ 171450 h 266700"/>
                <a:gd name="connsiteX2" fmla="*/ 342900 w 464732"/>
                <a:gd name="connsiteY2" fmla="*/ 0 h 266700"/>
                <a:gd name="connsiteX3" fmla="*/ 447675 w 464732"/>
                <a:gd name="connsiteY3" fmla="*/ 266700 h 266700"/>
                <a:gd name="connsiteX0" fmla="*/ 447675 w 492584"/>
                <a:gd name="connsiteY0" fmla="*/ 266700 h 266700"/>
                <a:gd name="connsiteX1" fmla="*/ 0 w 492584"/>
                <a:gd name="connsiteY1" fmla="*/ 171450 h 266700"/>
                <a:gd name="connsiteX2" fmla="*/ 342900 w 492584"/>
                <a:gd name="connsiteY2" fmla="*/ 0 h 266700"/>
                <a:gd name="connsiteX3" fmla="*/ 447675 w 492584"/>
                <a:gd name="connsiteY3" fmla="*/ 266700 h 266700"/>
                <a:gd name="connsiteX0" fmla="*/ 447675 w 492584"/>
                <a:gd name="connsiteY0" fmla="*/ 266700 h 267320"/>
                <a:gd name="connsiteX1" fmla="*/ 0 w 492584"/>
                <a:gd name="connsiteY1" fmla="*/ 171450 h 267320"/>
                <a:gd name="connsiteX2" fmla="*/ 342900 w 492584"/>
                <a:gd name="connsiteY2" fmla="*/ 0 h 267320"/>
                <a:gd name="connsiteX3" fmla="*/ 447675 w 492584"/>
                <a:gd name="connsiteY3" fmla="*/ 266700 h 267320"/>
                <a:gd name="connsiteX0" fmla="*/ 447675 w 492584"/>
                <a:gd name="connsiteY0" fmla="*/ 266700 h 268027"/>
                <a:gd name="connsiteX1" fmla="*/ 0 w 492584"/>
                <a:gd name="connsiteY1" fmla="*/ 171450 h 268027"/>
                <a:gd name="connsiteX2" fmla="*/ 342900 w 492584"/>
                <a:gd name="connsiteY2" fmla="*/ 0 h 268027"/>
                <a:gd name="connsiteX3" fmla="*/ 447675 w 492584"/>
                <a:gd name="connsiteY3" fmla="*/ 266700 h 268027"/>
                <a:gd name="connsiteX0" fmla="*/ 447675 w 492584"/>
                <a:gd name="connsiteY0" fmla="*/ 266700 h 268027"/>
                <a:gd name="connsiteX1" fmla="*/ 0 w 492584"/>
                <a:gd name="connsiteY1" fmla="*/ 171450 h 268027"/>
                <a:gd name="connsiteX2" fmla="*/ 342900 w 492584"/>
                <a:gd name="connsiteY2" fmla="*/ 0 h 268027"/>
                <a:gd name="connsiteX3" fmla="*/ 447675 w 492584"/>
                <a:gd name="connsiteY3" fmla="*/ 266700 h 268027"/>
                <a:gd name="connsiteX0" fmla="*/ 447675 w 492584"/>
                <a:gd name="connsiteY0" fmla="*/ 268433 h 269760"/>
                <a:gd name="connsiteX1" fmla="*/ 0 w 492584"/>
                <a:gd name="connsiteY1" fmla="*/ 173183 h 269760"/>
                <a:gd name="connsiteX2" fmla="*/ 342900 w 492584"/>
                <a:gd name="connsiteY2" fmla="*/ 1733 h 269760"/>
                <a:gd name="connsiteX3" fmla="*/ 447675 w 492584"/>
                <a:gd name="connsiteY3" fmla="*/ 268433 h 269760"/>
                <a:gd name="connsiteX0" fmla="*/ 447675 w 475131"/>
                <a:gd name="connsiteY0" fmla="*/ 268433 h 269760"/>
                <a:gd name="connsiteX1" fmla="*/ 0 w 475131"/>
                <a:gd name="connsiteY1" fmla="*/ 173183 h 269760"/>
                <a:gd name="connsiteX2" fmla="*/ 342900 w 475131"/>
                <a:gd name="connsiteY2" fmla="*/ 1733 h 269760"/>
                <a:gd name="connsiteX3" fmla="*/ 447675 w 475131"/>
                <a:gd name="connsiteY3" fmla="*/ 268433 h 269760"/>
                <a:gd name="connsiteX0" fmla="*/ 447675 w 496136"/>
                <a:gd name="connsiteY0" fmla="*/ 268433 h 269760"/>
                <a:gd name="connsiteX1" fmla="*/ 0 w 496136"/>
                <a:gd name="connsiteY1" fmla="*/ 173183 h 269760"/>
                <a:gd name="connsiteX2" fmla="*/ 342900 w 496136"/>
                <a:gd name="connsiteY2" fmla="*/ 1733 h 269760"/>
                <a:gd name="connsiteX3" fmla="*/ 447675 w 496136"/>
                <a:gd name="connsiteY3" fmla="*/ 268433 h 269760"/>
                <a:gd name="connsiteX0" fmla="*/ 447675 w 496136"/>
                <a:gd name="connsiteY0" fmla="*/ 268433 h 282774"/>
                <a:gd name="connsiteX1" fmla="*/ 0 w 496136"/>
                <a:gd name="connsiteY1" fmla="*/ 173183 h 282774"/>
                <a:gd name="connsiteX2" fmla="*/ 342900 w 496136"/>
                <a:gd name="connsiteY2" fmla="*/ 1733 h 282774"/>
                <a:gd name="connsiteX3" fmla="*/ 447675 w 496136"/>
                <a:gd name="connsiteY3" fmla="*/ 268433 h 282774"/>
                <a:gd name="connsiteX0" fmla="*/ 566944 w 615405"/>
                <a:gd name="connsiteY0" fmla="*/ 269154 h 280541"/>
                <a:gd name="connsiteX1" fmla="*/ 0 w 615405"/>
                <a:gd name="connsiteY1" fmla="*/ 146074 h 280541"/>
                <a:gd name="connsiteX2" fmla="*/ 462169 w 615405"/>
                <a:gd name="connsiteY2" fmla="*/ 2454 h 280541"/>
                <a:gd name="connsiteX3" fmla="*/ 566944 w 615405"/>
                <a:gd name="connsiteY3" fmla="*/ 269154 h 280541"/>
                <a:gd name="connsiteX0" fmla="*/ 566944 w 615405"/>
                <a:gd name="connsiteY0" fmla="*/ 268907 h 280294"/>
                <a:gd name="connsiteX1" fmla="*/ 0 w 615405"/>
                <a:gd name="connsiteY1" fmla="*/ 145827 h 280294"/>
                <a:gd name="connsiteX2" fmla="*/ 462169 w 615405"/>
                <a:gd name="connsiteY2" fmla="*/ 2207 h 280294"/>
                <a:gd name="connsiteX3" fmla="*/ 566944 w 615405"/>
                <a:gd name="connsiteY3" fmla="*/ 268907 h 280294"/>
                <a:gd name="connsiteX0" fmla="*/ 586822 w 629800"/>
                <a:gd name="connsiteY0" fmla="*/ 316615 h 324962"/>
                <a:gd name="connsiteX1" fmla="*/ 0 w 629800"/>
                <a:gd name="connsiteY1" fmla="*/ 145827 h 324962"/>
                <a:gd name="connsiteX2" fmla="*/ 462169 w 629800"/>
                <a:gd name="connsiteY2" fmla="*/ 2207 h 324962"/>
                <a:gd name="connsiteX3" fmla="*/ 586822 w 629800"/>
                <a:gd name="connsiteY3" fmla="*/ 316615 h 324962"/>
                <a:gd name="connsiteX0" fmla="*/ 586822 w 635283"/>
                <a:gd name="connsiteY0" fmla="*/ 282677 h 291024"/>
                <a:gd name="connsiteX1" fmla="*/ 0 w 635283"/>
                <a:gd name="connsiteY1" fmla="*/ 111889 h 291024"/>
                <a:gd name="connsiteX2" fmla="*/ 482047 w 635283"/>
                <a:gd name="connsiteY2" fmla="*/ 4050 h 291024"/>
                <a:gd name="connsiteX3" fmla="*/ 586822 w 635283"/>
                <a:gd name="connsiteY3" fmla="*/ 282677 h 291024"/>
                <a:gd name="connsiteX0" fmla="*/ 622603 w 661839"/>
                <a:gd name="connsiteY0" fmla="*/ 342312 h 348542"/>
                <a:gd name="connsiteX1" fmla="*/ 0 w 661839"/>
                <a:gd name="connsiteY1" fmla="*/ 111889 h 348542"/>
                <a:gd name="connsiteX2" fmla="*/ 482047 w 661839"/>
                <a:gd name="connsiteY2" fmla="*/ 4050 h 348542"/>
                <a:gd name="connsiteX3" fmla="*/ 622603 w 661839"/>
                <a:gd name="connsiteY3" fmla="*/ 342312 h 348542"/>
                <a:gd name="connsiteX0" fmla="*/ 622603 w 639127"/>
                <a:gd name="connsiteY0" fmla="*/ 342312 h 348542"/>
                <a:gd name="connsiteX1" fmla="*/ 0 w 639127"/>
                <a:gd name="connsiteY1" fmla="*/ 111889 h 348542"/>
                <a:gd name="connsiteX2" fmla="*/ 482047 w 639127"/>
                <a:gd name="connsiteY2" fmla="*/ 4050 h 348542"/>
                <a:gd name="connsiteX3" fmla="*/ 622603 w 639127"/>
                <a:gd name="connsiteY3" fmla="*/ 342312 h 348542"/>
                <a:gd name="connsiteX0" fmla="*/ 622603 w 639127"/>
                <a:gd name="connsiteY0" fmla="*/ 342312 h 342312"/>
                <a:gd name="connsiteX1" fmla="*/ 0 w 639127"/>
                <a:gd name="connsiteY1" fmla="*/ 111889 h 342312"/>
                <a:gd name="connsiteX2" fmla="*/ 482047 w 639127"/>
                <a:gd name="connsiteY2" fmla="*/ 4050 h 342312"/>
                <a:gd name="connsiteX3" fmla="*/ 622603 w 639127"/>
                <a:gd name="connsiteY3" fmla="*/ 342312 h 342312"/>
                <a:gd name="connsiteX0" fmla="*/ 622603 w 639127"/>
                <a:gd name="connsiteY0" fmla="*/ 342312 h 342312"/>
                <a:gd name="connsiteX1" fmla="*/ 0 w 639127"/>
                <a:gd name="connsiteY1" fmla="*/ 111889 h 342312"/>
                <a:gd name="connsiteX2" fmla="*/ 482047 w 639127"/>
                <a:gd name="connsiteY2" fmla="*/ 4050 h 342312"/>
                <a:gd name="connsiteX3" fmla="*/ 622603 w 639127"/>
                <a:gd name="connsiteY3" fmla="*/ 342312 h 342312"/>
                <a:gd name="connsiteX0" fmla="*/ 622603 w 639127"/>
                <a:gd name="connsiteY0" fmla="*/ 342312 h 355031"/>
                <a:gd name="connsiteX1" fmla="*/ 0 w 639127"/>
                <a:gd name="connsiteY1" fmla="*/ 111889 h 355031"/>
                <a:gd name="connsiteX2" fmla="*/ 482047 w 639127"/>
                <a:gd name="connsiteY2" fmla="*/ 4050 h 355031"/>
                <a:gd name="connsiteX3" fmla="*/ 622603 w 639127"/>
                <a:gd name="connsiteY3" fmla="*/ 342312 h 355031"/>
                <a:gd name="connsiteX0" fmla="*/ 622603 w 644668"/>
                <a:gd name="connsiteY0" fmla="*/ 342312 h 355031"/>
                <a:gd name="connsiteX1" fmla="*/ 0 w 644668"/>
                <a:gd name="connsiteY1" fmla="*/ 111889 h 355031"/>
                <a:gd name="connsiteX2" fmla="*/ 482047 w 644668"/>
                <a:gd name="connsiteY2" fmla="*/ 4050 h 355031"/>
                <a:gd name="connsiteX3" fmla="*/ 622603 w 644668"/>
                <a:gd name="connsiteY3" fmla="*/ 342312 h 355031"/>
                <a:gd name="connsiteX0" fmla="*/ 622603 w 644668"/>
                <a:gd name="connsiteY0" fmla="*/ 342312 h 355031"/>
                <a:gd name="connsiteX1" fmla="*/ 0 w 644668"/>
                <a:gd name="connsiteY1" fmla="*/ 111889 h 355031"/>
                <a:gd name="connsiteX2" fmla="*/ 482047 w 644668"/>
                <a:gd name="connsiteY2" fmla="*/ 4050 h 355031"/>
                <a:gd name="connsiteX3" fmla="*/ 622603 w 644668"/>
                <a:gd name="connsiteY3" fmla="*/ 342312 h 355031"/>
                <a:gd name="connsiteX0" fmla="*/ 622603 w 642663"/>
                <a:gd name="connsiteY0" fmla="*/ 328262 h 340981"/>
                <a:gd name="connsiteX1" fmla="*/ 0 w 642663"/>
                <a:gd name="connsiteY1" fmla="*/ 97839 h 340981"/>
                <a:gd name="connsiteX2" fmla="*/ 474095 w 642663"/>
                <a:gd name="connsiteY2" fmla="*/ 5903 h 340981"/>
                <a:gd name="connsiteX3" fmla="*/ 622603 w 642663"/>
                <a:gd name="connsiteY3" fmla="*/ 328262 h 340981"/>
                <a:gd name="connsiteX0" fmla="*/ 622603 w 642663"/>
                <a:gd name="connsiteY0" fmla="*/ 341991 h 354710"/>
                <a:gd name="connsiteX1" fmla="*/ 0 w 642663"/>
                <a:gd name="connsiteY1" fmla="*/ 111568 h 354710"/>
                <a:gd name="connsiteX2" fmla="*/ 474095 w 642663"/>
                <a:gd name="connsiteY2" fmla="*/ 19632 h 354710"/>
                <a:gd name="connsiteX3" fmla="*/ 622603 w 642663"/>
                <a:gd name="connsiteY3" fmla="*/ 341991 h 354710"/>
                <a:gd name="connsiteX0" fmla="*/ 622603 w 631721"/>
                <a:gd name="connsiteY0" fmla="*/ 341991 h 354710"/>
                <a:gd name="connsiteX1" fmla="*/ 0 w 631721"/>
                <a:gd name="connsiteY1" fmla="*/ 111568 h 354710"/>
                <a:gd name="connsiteX2" fmla="*/ 474095 w 631721"/>
                <a:gd name="connsiteY2" fmla="*/ 19632 h 354710"/>
                <a:gd name="connsiteX3" fmla="*/ 622603 w 631721"/>
                <a:gd name="connsiteY3" fmla="*/ 341991 h 354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1721" h="354710">
                  <a:moveTo>
                    <a:pt x="622603" y="341991"/>
                  </a:moveTo>
                  <a:cubicBezTo>
                    <a:pt x="453500" y="405656"/>
                    <a:pt x="248616" y="214880"/>
                    <a:pt x="0" y="111568"/>
                  </a:cubicBezTo>
                  <a:cubicBezTo>
                    <a:pt x="213691" y="10686"/>
                    <a:pt x="395576" y="-26586"/>
                    <a:pt x="474095" y="19632"/>
                  </a:cubicBezTo>
                  <a:cubicBezTo>
                    <a:pt x="580581" y="68776"/>
                    <a:pt x="659239" y="241164"/>
                    <a:pt x="622603" y="34199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Freeform 123">
              <a:extLst>
                <a:ext uri="{FF2B5EF4-FFF2-40B4-BE49-F238E27FC236}">
                  <a16:creationId xmlns:a16="http://schemas.microsoft.com/office/drawing/2014/main" id="{0016CE3E-83F0-462A-AFA2-42CE75EE46C7}"/>
                </a:ext>
              </a:extLst>
            </p:cNvPr>
            <p:cNvSpPr/>
            <p:nvPr/>
          </p:nvSpPr>
          <p:spPr>
            <a:xfrm rot="13284775">
              <a:off x="9960891" y="4191599"/>
              <a:ext cx="350851" cy="197003"/>
            </a:xfrm>
            <a:custGeom>
              <a:avLst/>
              <a:gdLst>
                <a:gd name="connsiteX0" fmla="*/ 447675 w 447675"/>
                <a:gd name="connsiteY0" fmla="*/ 266700 h 266700"/>
                <a:gd name="connsiteX1" fmla="*/ 0 w 447675"/>
                <a:gd name="connsiteY1" fmla="*/ 171450 h 266700"/>
                <a:gd name="connsiteX2" fmla="*/ 342900 w 447675"/>
                <a:gd name="connsiteY2" fmla="*/ 0 h 266700"/>
                <a:gd name="connsiteX3" fmla="*/ 447675 w 447675"/>
                <a:gd name="connsiteY3" fmla="*/ 266700 h 266700"/>
                <a:gd name="connsiteX0" fmla="*/ 447675 w 464732"/>
                <a:gd name="connsiteY0" fmla="*/ 266700 h 266700"/>
                <a:gd name="connsiteX1" fmla="*/ 0 w 464732"/>
                <a:gd name="connsiteY1" fmla="*/ 171450 h 266700"/>
                <a:gd name="connsiteX2" fmla="*/ 342900 w 464732"/>
                <a:gd name="connsiteY2" fmla="*/ 0 h 266700"/>
                <a:gd name="connsiteX3" fmla="*/ 447675 w 464732"/>
                <a:gd name="connsiteY3" fmla="*/ 266700 h 266700"/>
                <a:gd name="connsiteX0" fmla="*/ 447675 w 492584"/>
                <a:gd name="connsiteY0" fmla="*/ 266700 h 266700"/>
                <a:gd name="connsiteX1" fmla="*/ 0 w 492584"/>
                <a:gd name="connsiteY1" fmla="*/ 171450 h 266700"/>
                <a:gd name="connsiteX2" fmla="*/ 342900 w 492584"/>
                <a:gd name="connsiteY2" fmla="*/ 0 h 266700"/>
                <a:gd name="connsiteX3" fmla="*/ 447675 w 492584"/>
                <a:gd name="connsiteY3" fmla="*/ 266700 h 266700"/>
                <a:gd name="connsiteX0" fmla="*/ 447675 w 492584"/>
                <a:gd name="connsiteY0" fmla="*/ 266700 h 267320"/>
                <a:gd name="connsiteX1" fmla="*/ 0 w 492584"/>
                <a:gd name="connsiteY1" fmla="*/ 171450 h 267320"/>
                <a:gd name="connsiteX2" fmla="*/ 342900 w 492584"/>
                <a:gd name="connsiteY2" fmla="*/ 0 h 267320"/>
                <a:gd name="connsiteX3" fmla="*/ 447675 w 492584"/>
                <a:gd name="connsiteY3" fmla="*/ 266700 h 267320"/>
                <a:gd name="connsiteX0" fmla="*/ 447675 w 492584"/>
                <a:gd name="connsiteY0" fmla="*/ 266700 h 268027"/>
                <a:gd name="connsiteX1" fmla="*/ 0 w 492584"/>
                <a:gd name="connsiteY1" fmla="*/ 171450 h 268027"/>
                <a:gd name="connsiteX2" fmla="*/ 342900 w 492584"/>
                <a:gd name="connsiteY2" fmla="*/ 0 h 268027"/>
                <a:gd name="connsiteX3" fmla="*/ 447675 w 492584"/>
                <a:gd name="connsiteY3" fmla="*/ 266700 h 268027"/>
                <a:gd name="connsiteX0" fmla="*/ 447675 w 492584"/>
                <a:gd name="connsiteY0" fmla="*/ 266700 h 268027"/>
                <a:gd name="connsiteX1" fmla="*/ 0 w 492584"/>
                <a:gd name="connsiteY1" fmla="*/ 171450 h 268027"/>
                <a:gd name="connsiteX2" fmla="*/ 342900 w 492584"/>
                <a:gd name="connsiteY2" fmla="*/ 0 h 268027"/>
                <a:gd name="connsiteX3" fmla="*/ 447675 w 492584"/>
                <a:gd name="connsiteY3" fmla="*/ 266700 h 268027"/>
                <a:gd name="connsiteX0" fmla="*/ 447675 w 492584"/>
                <a:gd name="connsiteY0" fmla="*/ 268433 h 269760"/>
                <a:gd name="connsiteX1" fmla="*/ 0 w 492584"/>
                <a:gd name="connsiteY1" fmla="*/ 173183 h 269760"/>
                <a:gd name="connsiteX2" fmla="*/ 342900 w 492584"/>
                <a:gd name="connsiteY2" fmla="*/ 1733 h 269760"/>
                <a:gd name="connsiteX3" fmla="*/ 447675 w 492584"/>
                <a:gd name="connsiteY3" fmla="*/ 268433 h 269760"/>
                <a:gd name="connsiteX0" fmla="*/ 447675 w 475131"/>
                <a:gd name="connsiteY0" fmla="*/ 268433 h 269760"/>
                <a:gd name="connsiteX1" fmla="*/ 0 w 475131"/>
                <a:gd name="connsiteY1" fmla="*/ 173183 h 269760"/>
                <a:gd name="connsiteX2" fmla="*/ 342900 w 475131"/>
                <a:gd name="connsiteY2" fmla="*/ 1733 h 269760"/>
                <a:gd name="connsiteX3" fmla="*/ 447675 w 475131"/>
                <a:gd name="connsiteY3" fmla="*/ 268433 h 269760"/>
                <a:gd name="connsiteX0" fmla="*/ 447675 w 496136"/>
                <a:gd name="connsiteY0" fmla="*/ 268433 h 269760"/>
                <a:gd name="connsiteX1" fmla="*/ 0 w 496136"/>
                <a:gd name="connsiteY1" fmla="*/ 173183 h 269760"/>
                <a:gd name="connsiteX2" fmla="*/ 342900 w 496136"/>
                <a:gd name="connsiteY2" fmla="*/ 1733 h 269760"/>
                <a:gd name="connsiteX3" fmla="*/ 447675 w 496136"/>
                <a:gd name="connsiteY3" fmla="*/ 268433 h 269760"/>
                <a:gd name="connsiteX0" fmla="*/ 447675 w 496136"/>
                <a:gd name="connsiteY0" fmla="*/ 268433 h 282774"/>
                <a:gd name="connsiteX1" fmla="*/ 0 w 496136"/>
                <a:gd name="connsiteY1" fmla="*/ 173183 h 282774"/>
                <a:gd name="connsiteX2" fmla="*/ 342900 w 496136"/>
                <a:gd name="connsiteY2" fmla="*/ 1733 h 282774"/>
                <a:gd name="connsiteX3" fmla="*/ 447675 w 496136"/>
                <a:gd name="connsiteY3" fmla="*/ 268433 h 282774"/>
                <a:gd name="connsiteX0" fmla="*/ 566944 w 615405"/>
                <a:gd name="connsiteY0" fmla="*/ 269154 h 280541"/>
                <a:gd name="connsiteX1" fmla="*/ 0 w 615405"/>
                <a:gd name="connsiteY1" fmla="*/ 146074 h 280541"/>
                <a:gd name="connsiteX2" fmla="*/ 462169 w 615405"/>
                <a:gd name="connsiteY2" fmla="*/ 2454 h 280541"/>
                <a:gd name="connsiteX3" fmla="*/ 566944 w 615405"/>
                <a:gd name="connsiteY3" fmla="*/ 269154 h 280541"/>
                <a:gd name="connsiteX0" fmla="*/ 566944 w 615405"/>
                <a:gd name="connsiteY0" fmla="*/ 268907 h 280294"/>
                <a:gd name="connsiteX1" fmla="*/ 0 w 615405"/>
                <a:gd name="connsiteY1" fmla="*/ 145827 h 280294"/>
                <a:gd name="connsiteX2" fmla="*/ 462169 w 615405"/>
                <a:gd name="connsiteY2" fmla="*/ 2207 h 280294"/>
                <a:gd name="connsiteX3" fmla="*/ 566944 w 615405"/>
                <a:gd name="connsiteY3" fmla="*/ 268907 h 280294"/>
                <a:gd name="connsiteX0" fmla="*/ 586822 w 629800"/>
                <a:gd name="connsiteY0" fmla="*/ 316615 h 324962"/>
                <a:gd name="connsiteX1" fmla="*/ 0 w 629800"/>
                <a:gd name="connsiteY1" fmla="*/ 145827 h 324962"/>
                <a:gd name="connsiteX2" fmla="*/ 462169 w 629800"/>
                <a:gd name="connsiteY2" fmla="*/ 2207 h 324962"/>
                <a:gd name="connsiteX3" fmla="*/ 586822 w 629800"/>
                <a:gd name="connsiteY3" fmla="*/ 316615 h 324962"/>
                <a:gd name="connsiteX0" fmla="*/ 586822 w 635283"/>
                <a:gd name="connsiteY0" fmla="*/ 282677 h 291024"/>
                <a:gd name="connsiteX1" fmla="*/ 0 w 635283"/>
                <a:gd name="connsiteY1" fmla="*/ 111889 h 291024"/>
                <a:gd name="connsiteX2" fmla="*/ 482047 w 635283"/>
                <a:gd name="connsiteY2" fmla="*/ 4050 h 291024"/>
                <a:gd name="connsiteX3" fmla="*/ 586822 w 635283"/>
                <a:gd name="connsiteY3" fmla="*/ 282677 h 291024"/>
                <a:gd name="connsiteX0" fmla="*/ 622603 w 661839"/>
                <a:gd name="connsiteY0" fmla="*/ 342312 h 348542"/>
                <a:gd name="connsiteX1" fmla="*/ 0 w 661839"/>
                <a:gd name="connsiteY1" fmla="*/ 111889 h 348542"/>
                <a:gd name="connsiteX2" fmla="*/ 482047 w 661839"/>
                <a:gd name="connsiteY2" fmla="*/ 4050 h 348542"/>
                <a:gd name="connsiteX3" fmla="*/ 622603 w 661839"/>
                <a:gd name="connsiteY3" fmla="*/ 342312 h 348542"/>
                <a:gd name="connsiteX0" fmla="*/ 622603 w 639127"/>
                <a:gd name="connsiteY0" fmla="*/ 342312 h 348542"/>
                <a:gd name="connsiteX1" fmla="*/ 0 w 639127"/>
                <a:gd name="connsiteY1" fmla="*/ 111889 h 348542"/>
                <a:gd name="connsiteX2" fmla="*/ 482047 w 639127"/>
                <a:gd name="connsiteY2" fmla="*/ 4050 h 348542"/>
                <a:gd name="connsiteX3" fmla="*/ 622603 w 639127"/>
                <a:gd name="connsiteY3" fmla="*/ 342312 h 348542"/>
                <a:gd name="connsiteX0" fmla="*/ 622603 w 639127"/>
                <a:gd name="connsiteY0" fmla="*/ 342312 h 342312"/>
                <a:gd name="connsiteX1" fmla="*/ 0 w 639127"/>
                <a:gd name="connsiteY1" fmla="*/ 111889 h 342312"/>
                <a:gd name="connsiteX2" fmla="*/ 482047 w 639127"/>
                <a:gd name="connsiteY2" fmla="*/ 4050 h 342312"/>
                <a:gd name="connsiteX3" fmla="*/ 622603 w 639127"/>
                <a:gd name="connsiteY3" fmla="*/ 342312 h 342312"/>
                <a:gd name="connsiteX0" fmla="*/ 622603 w 639127"/>
                <a:gd name="connsiteY0" fmla="*/ 342312 h 342312"/>
                <a:gd name="connsiteX1" fmla="*/ 0 w 639127"/>
                <a:gd name="connsiteY1" fmla="*/ 111889 h 342312"/>
                <a:gd name="connsiteX2" fmla="*/ 482047 w 639127"/>
                <a:gd name="connsiteY2" fmla="*/ 4050 h 342312"/>
                <a:gd name="connsiteX3" fmla="*/ 622603 w 639127"/>
                <a:gd name="connsiteY3" fmla="*/ 342312 h 342312"/>
                <a:gd name="connsiteX0" fmla="*/ 622603 w 639127"/>
                <a:gd name="connsiteY0" fmla="*/ 342312 h 355031"/>
                <a:gd name="connsiteX1" fmla="*/ 0 w 639127"/>
                <a:gd name="connsiteY1" fmla="*/ 111889 h 355031"/>
                <a:gd name="connsiteX2" fmla="*/ 482047 w 639127"/>
                <a:gd name="connsiteY2" fmla="*/ 4050 h 355031"/>
                <a:gd name="connsiteX3" fmla="*/ 622603 w 639127"/>
                <a:gd name="connsiteY3" fmla="*/ 342312 h 355031"/>
                <a:gd name="connsiteX0" fmla="*/ 622603 w 644668"/>
                <a:gd name="connsiteY0" fmla="*/ 342312 h 355031"/>
                <a:gd name="connsiteX1" fmla="*/ 0 w 644668"/>
                <a:gd name="connsiteY1" fmla="*/ 111889 h 355031"/>
                <a:gd name="connsiteX2" fmla="*/ 482047 w 644668"/>
                <a:gd name="connsiteY2" fmla="*/ 4050 h 355031"/>
                <a:gd name="connsiteX3" fmla="*/ 622603 w 644668"/>
                <a:gd name="connsiteY3" fmla="*/ 342312 h 355031"/>
                <a:gd name="connsiteX0" fmla="*/ 622603 w 644668"/>
                <a:gd name="connsiteY0" fmla="*/ 342312 h 355031"/>
                <a:gd name="connsiteX1" fmla="*/ 0 w 644668"/>
                <a:gd name="connsiteY1" fmla="*/ 111889 h 355031"/>
                <a:gd name="connsiteX2" fmla="*/ 482047 w 644668"/>
                <a:gd name="connsiteY2" fmla="*/ 4050 h 355031"/>
                <a:gd name="connsiteX3" fmla="*/ 622603 w 644668"/>
                <a:gd name="connsiteY3" fmla="*/ 342312 h 355031"/>
                <a:gd name="connsiteX0" fmla="*/ 622603 w 642663"/>
                <a:gd name="connsiteY0" fmla="*/ 328262 h 340981"/>
                <a:gd name="connsiteX1" fmla="*/ 0 w 642663"/>
                <a:gd name="connsiteY1" fmla="*/ 97839 h 340981"/>
                <a:gd name="connsiteX2" fmla="*/ 474095 w 642663"/>
                <a:gd name="connsiteY2" fmla="*/ 5903 h 340981"/>
                <a:gd name="connsiteX3" fmla="*/ 622603 w 642663"/>
                <a:gd name="connsiteY3" fmla="*/ 328262 h 340981"/>
                <a:gd name="connsiteX0" fmla="*/ 622603 w 642663"/>
                <a:gd name="connsiteY0" fmla="*/ 341991 h 354710"/>
                <a:gd name="connsiteX1" fmla="*/ 0 w 642663"/>
                <a:gd name="connsiteY1" fmla="*/ 111568 h 354710"/>
                <a:gd name="connsiteX2" fmla="*/ 474095 w 642663"/>
                <a:gd name="connsiteY2" fmla="*/ 19632 h 354710"/>
                <a:gd name="connsiteX3" fmla="*/ 622603 w 642663"/>
                <a:gd name="connsiteY3" fmla="*/ 341991 h 354710"/>
                <a:gd name="connsiteX0" fmla="*/ 622603 w 631721"/>
                <a:gd name="connsiteY0" fmla="*/ 341991 h 354710"/>
                <a:gd name="connsiteX1" fmla="*/ 0 w 631721"/>
                <a:gd name="connsiteY1" fmla="*/ 111568 h 354710"/>
                <a:gd name="connsiteX2" fmla="*/ 474095 w 631721"/>
                <a:gd name="connsiteY2" fmla="*/ 19632 h 354710"/>
                <a:gd name="connsiteX3" fmla="*/ 622603 w 631721"/>
                <a:gd name="connsiteY3" fmla="*/ 341991 h 354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1721" h="354710">
                  <a:moveTo>
                    <a:pt x="622603" y="341991"/>
                  </a:moveTo>
                  <a:cubicBezTo>
                    <a:pt x="453500" y="405656"/>
                    <a:pt x="248616" y="214880"/>
                    <a:pt x="0" y="111568"/>
                  </a:cubicBezTo>
                  <a:cubicBezTo>
                    <a:pt x="213691" y="10686"/>
                    <a:pt x="395576" y="-26586"/>
                    <a:pt x="474095" y="19632"/>
                  </a:cubicBezTo>
                  <a:cubicBezTo>
                    <a:pt x="580581" y="68776"/>
                    <a:pt x="659239" y="241164"/>
                    <a:pt x="622603" y="34199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E1FA9051-CEFE-4FC7-9286-18B1711EB1F3}"/>
                </a:ext>
              </a:extLst>
            </p:cNvPr>
            <p:cNvSpPr/>
            <p:nvPr/>
          </p:nvSpPr>
          <p:spPr>
            <a:xfrm>
              <a:off x="10201256" y="4404900"/>
              <a:ext cx="61845" cy="29222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Rectangle 116">
              <a:extLst>
                <a:ext uri="{FF2B5EF4-FFF2-40B4-BE49-F238E27FC236}">
                  <a16:creationId xmlns:a16="http://schemas.microsoft.com/office/drawing/2014/main" id="{8BF035CC-6DFA-426B-B9AB-A0A60D06B12E}"/>
                </a:ext>
              </a:extLst>
            </p:cNvPr>
            <p:cNvSpPr/>
            <p:nvPr/>
          </p:nvSpPr>
          <p:spPr>
            <a:xfrm rot="13500000" flipH="1">
              <a:off x="10791750" y="3081280"/>
              <a:ext cx="73047" cy="4869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Rectangle 118">
              <a:extLst>
                <a:ext uri="{FF2B5EF4-FFF2-40B4-BE49-F238E27FC236}">
                  <a16:creationId xmlns:a16="http://schemas.microsoft.com/office/drawing/2014/main" id="{64FDDD86-C667-4210-975D-0238E8934C4C}"/>
                </a:ext>
              </a:extLst>
            </p:cNvPr>
            <p:cNvSpPr/>
            <p:nvPr/>
          </p:nvSpPr>
          <p:spPr>
            <a:xfrm rot="4800000" flipH="1">
              <a:off x="11110885" y="3582372"/>
              <a:ext cx="73047" cy="4869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6" name="그룹 36">
            <a:extLst>
              <a:ext uri="{FF2B5EF4-FFF2-40B4-BE49-F238E27FC236}">
                <a16:creationId xmlns:a16="http://schemas.microsoft.com/office/drawing/2014/main" id="{4F222E85-F6D4-4D6A-A9E7-12AD3AB09BA4}"/>
              </a:ext>
            </a:extLst>
          </p:cNvPr>
          <p:cNvGrpSpPr/>
          <p:nvPr/>
        </p:nvGrpSpPr>
        <p:grpSpPr>
          <a:xfrm>
            <a:off x="6319857" y="3907720"/>
            <a:ext cx="3956474" cy="2066287"/>
            <a:chOff x="6319854" y="4022016"/>
            <a:chExt cx="3956473" cy="2066287"/>
          </a:xfrm>
        </p:grpSpPr>
        <p:grpSp>
          <p:nvGrpSpPr>
            <p:cNvPr id="77" name="그룹 33">
              <a:extLst>
                <a:ext uri="{FF2B5EF4-FFF2-40B4-BE49-F238E27FC236}">
                  <a16:creationId xmlns:a16="http://schemas.microsoft.com/office/drawing/2014/main" id="{8603472E-7E50-44C2-8093-6B68094A4BC9}"/>
                </a:ext>
              </a:extLst>
            </p:cNvPr>
            <p:cNvGrpSpPr/>
            <p:nvPr/>
          </p:nvGrpSpPr>
          <p:grpSpPr>
            <a:xfrm>
              <a:off x="9196326" y="5008303"/>
              <a:ext cx="1080001" cy="1080000"/>
              <a:chOff x="9196326" y="5008303"/>
              <a:chExt cx="1080001" cy="1080000"/>
            </a:xfrm>
          </p:grpSpPr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FA6CA437-5179-49E7-B4C5-000A1F4A858B}"/>
                  </a:ext>
                </a:extLst>
              </p:cNvPr>
              <p:cNvSpPr/>
              <p:nvPr/>
            </p:nvSpPr>
            <p:spPr>
              <a:xfrm rot="10800000">
                <a:off x="10156012" y="5043828"/>
                <a:ext cx="120315" cy="54037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87" name="Block Arc 86">
                <a:extLst>
                  <a:ext uri="{FF2B5EF4-FFF2-40B4-BE49-F238E27FC236}">
                    <a16:creationId xmlns:a16="http://schemas.microsoft.com/office/drawing/2014/main" id="{FA48079C-74F7-459F-9315-DEB323234059}"/>
                  </a:ext>
                </a:extLst>
              </p:cNvPr>
              <p:cNvSpPr/>
              <p:nvPr/>
            </p:nvSpPr>
            <p:spPr>
              <a:xfrm rot="10800000">
                <a:off x="9196327" y="5008303"/>
                <a:ext cx="1080000" cy="1080000"/>
              </a:xfrm>
              <a:prstGeom prst="blockArc">
                <a:avLst>
                  <a:gd name="adj1" fmla="val 10795309"/>
                  <a:gd name="adj2" fmla="val 21580245"/>
                  <a:gd name="adj3" fmla="val 1105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88" name="Rectangle 32">
                <a:extLst>
                  <a:ext uri="{FF2B5EF4-FFF2-40B4-BE49-F238E27FC236}">
                    <a16:creationId xmlns:a16="http://schemas.microsoft.com/office/drawing/2014/main" id="{2AC22D68-CBBA-47B7-AC02-44DBF4CC594B}"/>
                  </a:ext>
                </a:extLst>
              </p:cNvPr>
              <p:cNvSpPr/>
              <p:nvPr/>
            </p:nvSpPr>
            <p:spPr>
              <a:xfrm rot="10800000">
                <a:off x="9196326" y="5043827"/>
                <a:ext cx="120315" cy="50996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78" name="그룹 90">
              <a:extLst>
                <a:ext uri="{FF2B5EF4-FFF2-40B4-BE49-F238E27FC236}">
                  <a16:creationId xmlns:a16="http://schemas.microsoft.com/office/drawing/2014/main" id="{64B65D9B-9D90-4E48-88F9-C57CFD4EB74D}"/>
                </a:ext>
              </a:extLst>
            </p:cNvPr>
            <p:cNvGrpSpPr/>
            <p:nvPr/>
          </p:nvGrpSpPr>
          <p:grpSpPr>
            <a:xfrm rot="10800000">
              <a:off x="8236185" y="4022016"/>
              <a:ext cx="1080001" cy="1080000"/>
              <a:chOff x="9196326" y="5008303"/>
              <a:chExt cx="1080001" cy="1080000"/>
            </a:xfrm>
          </p:grpSpPr>
          <p:sp>
            <p:nvSpPr>
              <p:cNvPr id="83" name="Rectangle 32">
                <a:extLst>
                  <a:ext uri="{FF2B5EF4-FFF2-40B4-BE49-F238E27FC236}">
                    <a16:creationId xmlns:a16="http://schemas.microsoft.com/office/drawing/2014/main" id="{E49EAB3C-45A3-4515-B9A1-9E79B298306D}"/>
                  </a:ext>
                </a:extLst>
              </p:cNvPr>
              <p:cNvSpPr/>
              <p:nvPr/>
            </p:nvSpPr>
            <p:spPr>
              <a:xfrm rot="10800000">
                <a:off x="10156012" y="5043828"/>
                <a:ext cx="120315" cy="54037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84" name="Block Arc 83">
                <a:extLst>
                  <a:ext uri="{FF2B5EF4-FFF2-40B4-BE49-F238E27FC236}">
                    <a16:creationId xmlns:a16="http://schemas.microsoft.com/office/drawing/2014/main" id="{FD554D5F-22B6-4A15-BACD-A4061509E874}"/>
                  </a:ext>
                </a:extLst>
              </p:cNvPr>
              <p:cNvSpPr/>
              <p:nvPr/>
            </p:nvSpPr>
            <p:spPr>
              <a:xfrm rot="10800000">
                <a:off x="9196327" y="5008303"/>
                <a:ext cx="1080000" cy="1080000"/>
              </a:xfrm>
              <a:prstGeom prst="blockArc">
                <a:avLst>
                  <a:gd name="adj1" fmla="val 10795309"/>
                  <a:gd name="adj2" fmla="val 21580245"/>
                  <a:gd name="adj3" fmla="val 1105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85" name="Rectangle 32">
                <a:extLst>
                  <a:ext uri="{FF2B5EF4-FFF2-40B4-BE49-F238E27FC236}">
                    <a16:creationId xmlns:a16="http://schemas.microsoft.com/office/drawing/2014/main" id="{9E95FEA9-2092-4AA5-838F-F0036FAC6BD6}"/>
                  </a:ext>
                </a:extLst>
              </p:cNvPr>
              <p:cNvSpPr/>
              <p:nvPr/>
            </p:nvSpPr>
            <p:spPr>
              <a:xfrm rot="10800000">
                <a:off x="9196326" y="5043827"/>
                <a:ext cx="120315" cy="50996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79" name="Block Arc 83">
              <a:extLst>
                <a:ext uri="{FF2B5EF4-FFF2-40B4-BE49-F238E27FC236}">
                  <a16:creationId xmlns:a16="http://schemas.microsoft.com/office/drawing/2014/main" id="{DF418D04-CC10-4DF0-A312-55DC05FBC287}"/>
                </a:ext>
              </a:extLst>
            </p:cNvPr>
            <p:cNvSpPr/>
            <p:nvPr/>
          </p:nvSpPr>
          <p:spPr>
            <a:xfrm rot="5400000">
              <a:off x="7276738" y="4503827"/>
              <a:ext cx="1080000" cy="1080000"/>
            </a:xfrm>
            <a:prstGeom prst="blockArc">
              <a:avLst>
                <a:gd name="adj1" fmla="val 16247493"/>
                <a:gd name="adj2" fmla="val 21580245"/>
                <a:gd name="adj3" fmla="val 1105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Rectangle 32">
              <a:extLst>
                <a:ext uri="{FF2B5EF4-FFF2-40B4-BE49-F238E27FC236}">
                  <a16:creationId xmlns:a16="http://schemas.microsoft.com/office/drawing/2014/main" id="{1D240B63-9552-419B-A7CF-50F17C5EF0F2}"/>
                </a:ext>
              </a:extLst>
            </p:cNvPr>
            <p:cNvSpPr/>
            <p:nvPr/>
          </p:nvSpPr>
          <p:spPr>
            <a:xfrm rot="16200000">
              <a:off x="7270818" y="5028315"/>
              <a:ext cx="120315" cy="9907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Block Arc 83">
              <a:extLst>
                <a:ext uri="{FF2B5EF4-FFF2-40B4-BE49-F238E27FC236}">
                  <a16:creationId xmlns:a16="http://schemas.microsoft.com/office/drawing/2014/main" id="{E554455A-FDB4-44B9-B013-142C0D02E5C3}"/>
                </a:ext>
              </a:extLst>
            </p:cNvPr>
            <p:cNvSpPr/>
            <p:nvPr/>
          </p:nvSpPr>
          <p:spPr>
            <a:xfrm rot="16200000" flipH="1">
              <a:off x="6319854" y="4503827"/>
              <a:ext cx="1080000" cy="1080000"/>
            </a:xfrm>
            <a:prstGeom prst="blockArc">
              <a:avLst>
                <a:gd name="adj1" fmla="val 16247493"/>
                <a:gd name="adj2" fmla="val 21580245"/>
                <a:gd name="adj3" fmla="val 1105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Rectangle 32">
              <a:extLst>
                <a:ext uri="{FF2B5EF4-FFF2-40B4-BE49-F238E27FC236}">
                  <a16:creationId xmlns:a16="http://schemas.microsoft.com/office/drawing/2014/main" id="{60600779-6735-4C5E-B59E-0A05D57289DD}"/>
                </a:ext>
              </a:extLst>
            </p:cNvPr>
            <p:cNvSpPr/>
            <p:nvPr/>
          </p:nvSpPr>
          <p:spPr>
            <a:xfrm>
              <a:off x="6319854" y="4877064"/>
              <a:ext cx="120315" cy="18781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9" name="그룹 101">
            <a:extLst>
              <a:ext uri="{FF2B5EF4-FFF2-40B4-BE49-F238E27FC236}">
                <a16:creationId xmlns:a16="http://schemas.microsoft.com/office/drawing/2014/main" id="{64D38FA8-889B-4719-962F-40E0DAF57D46}"/>
              </a:ext>
            </a:extLst>
          </p:cNvPr>
          <p:cNvGrpSpPr/>
          <p:nvPr/>
        </p:nvGrpSpPr>
        <p:grpSpPr>
          <a:xfrm flipH="1">
            <a:off x="1910655" y="3907720"/>
            <a:ext cx="3956474" cy="2066287"/>
            <a:chOff x="6319854" y="4022016"/>
            <a:chExt cx="3956473" cy="2066287"/>
          </a:xfrm>
        </p:grpSpPr>
        <p:grpSp>
          <p:nvGrpSpPr>
            <p:cNvPr id="90" name="그룹 102">
              <a:extLst>
                <a:ext uri="{FF2B5EF4-FFF2-40B4-BE49-F238E27FC236}">
                  <a16:creationId xmlns:a16="http://schemas.microsoft.com/office/drawing/2014/main" id="{C62CFFF9-E351-4611-BB72-34D03754D86E}"/>
                </a:ext>
              </a:extLst>
            </p:cNvPr>
            <p:cNvGrpSpPr/>
            <p:nvPr/>
          </p:nvGrpSpPr>
          <p:grpSpPr>
            <a:xfrm>
              <a:off x="9196326" y="4360204"/>
              <a:ext cx="1080001" cy="1728099"/>
              <a:chOff x="9196326" y="4360204"/>
              <a:chExt cx="1080001" cy="1728099"/>
            </a:xfrm>
          </p:grpSpPr>
          <p:sp>
            <p:nvSpPr>
              <p:cNvPr id="99" name="Rectangle 32">
                <a:extLst>
                  <a:ext uri="{FF2B5EF4-FFF2-40B4-BE49-F238E27FC236}">
                    <a16:creationId xmlns:a16="http://schemas.microsoft.com/office/drawing/2014/main" id="{7C5EF381-014F-46AD-A2C8-1C3D48C2CF47}"/>
                  </a:ext>
                </a:extLst>
              </p:cNvPr>
              <p:cNvSpPr/>
              <p:nvPr/>
            </p:nvSpPr>
            <p:spPr>
              <a:xfrm rot="10800000">
                <a:off x="10156012" y="4360204"/>
                <a:ext cx="120315" cy="1224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00" name="Block Arc 83">
                <a:extLst>
                  <a:ext uri="{FF2B5EF4-FFF2-40B4-BE49-F238E27FC236}">
                    <a16:creationId xmlns:a16="http://schemas.microsoft.com/office/drawing/2014/main" id="{B5B592F0-5061-49C5-9110-1F0D965E7C7F}"/>
                  </a:ext>
                </a:extLst>
              </p:cNvPr>
              <p:cNvSpPr/>
              <p:nvPr/>
            </p:nvSpPr>
            <p:spPr>
              <a:xfrm rot="10800000">
                <a:off x="9196327" y="5008303"/>
                <a:ext cx="1080000" cy="1080000"/>
              </a:xfrm>
              <a:prstGeom prst="blockArc">
                <a:avLst>
                  <a:gd name="adj1" fmla="val 10795309"/>
                  <a:gd name="adj2" fmla="val 21580245"/>
                  <a:gd name="adj3" fmla="val 1105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01" name="Rectangle 32">
                <a:extLst>
                  <a:ext uri="{FF2B5EF4-FFF2-40B4-BE49-F238E27FC236}">
                    <a16:creationId xmlns:a16="http://schemas.microsoft.com/office/drawing/2014/main" id="{08CE4CA8-0D24-4632-A12E-847DA7ECDFD1}"/>
                  </a:ext>
                </a:extLst>
              </p:cNvPr>
              <p:cNvSpPr/>
              <p:nvPr/>
            </p:nvSpPr>
            <p:spPr>
              <a:xfrm rot="10800000">
                <a:off x="9196326" y="5043827"/>
                <a:ext cx="120315" cy="50996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91" name="그룹 103">
              <a:extLst>
                <a:ext uri="{FF2B5EF4-FFF2-40B4-BE49-F238E27FC236}">
                  <a16:creationId xmlns:a16="http://schemas.microsoft.com/office/drawing/2014/main" id="{FA0E407D-E8D2-4490-BB43-B1BD1CC59AAD}"/>
                </a:ext>
              </a:extLst>
            </p:cNvPr>
            <p:cNvGrpSpPr/>
            <p:nvPr/>
          </p:nvGrpSpPr>
          <p:grpSpPr>
            <a:xfrm rot="10800000">
              <a:off x="8236185" y="4022016"/>
              <a:ext cx="1080001" cy="1080000"/>
              <a:chOff x="9196326" y="5008303"/>
              <a:chExt cx="1080001" cy="1080000"/>
            </a:xfrm>
          </p:grpSpPr>
          <p:sp>
            <p:nvSpPr>
              <p:cNvPr id="96" name="Rectangle 32">
                <a:extLst>
                  <a:ext uri="{FF2B5EF4-FFF2-40B4-BE49-F238E27FC236}">
                    <a16:creationId xmlns:a16="http://schemas.microsoft.com/office/drawing/2014/main" id="{A3D6B7E8-3C61-4C78-89B8-2EADF4634EB3}"/>
                  </a:ext>
                </a:extLst>
              </p:cNvPr>
              <p:cNvSpPr/>
              <p:nvPr/>
            </p:nvSpPr>
            <p:spPr>
              <a:xfrm rot="10800000">
                <a:off x="10156012" y="5043828"/>
                <a:ext cx="120315" cy="54037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97" name="Block Arc 83">
                <a:extLst>
                  <a:ext uri="{FF2B5EF4-FFF2-40B4-BE49-F238E27FC236}">
                    <a16:creationId xmlns:a16="http://schemas.microsoft.com/office/drawing/2014/main" id="{566F3519-3466-4192-A39D-5408676CEE63}"/>
                  </a:ext>
                </a:extLst>
              </p:cNvPr>
              <p:cNvSpPr/>
              <p:nvPr/>
            </p:nvSpPr>
            <p:spPr>
              <a:xfrm rot="10800000">
                <a:off x="9196327" y="5008303"/>
                <a:ext cx="1080000" cy="1080000"/>
              </a:xfrm>
              <a:prstGeom prst="blockArc">
                <a:avLst>
                  <a:gd name="adj1" fmla="val 10795309"/>
                  <a:gd name="adj2" fmla="val 21580245"/>
                  <a:gd name="adj3" fmla="val 1105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98" name="Rectangle 32">
                <a:extLst>
                  <a:ext uri="{FF2B5EF4-FFF2-40B4-BE49-F238E27FC236}">
                    <a16:creationId xmlns:a16="http://schemas.microsoft.com/office/drawing/2014/main" id="{CAAABF08-03B1-41ED-891A-EBFA18BF4A15}"/>
                  </a:ext>
                </a:extLst>
              </p:cNvPr>
              <p:cNvSpPr/>
              <p:nvPr/>
            </p:nvSpPr>
            <p:spPr>
              <a:xfrm rot="10800000">
                <a:off x="9196326" y="5043827"/>
                <a:ext cx="120315" cy="50996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92" name="Block Arc 83">
              <a:extLst>
                <a:ext uri="{FF2B5EF4-FFF2-40B4-BE49-F238E27FC236}">
                  <a16:creationId xmlns:a16="http://schemas.microsoft.com/office/drawing/2014/main" id="{69088609-7C47-46D3-80E9-C8EA46239594}"/>
                </a:ext>
              </a:extLst>
            </p:cNvPr>
            <p:cNvSpPr/>
            <p:nvPr/>
          </p:nvSpPr>
          <p:spPr>
            <a:xfrm rot="5400000">
              <a:off x="7276738" y="4503827"/>
              <a:ext cx="1080000" cy="1080000"/>
            </a:xfrm>
            <a:prstGeom prst="blockArc">
              <a:avLst>
                <a:gd name="adj1" fmla="val 16247493"/>
                <a:gd name="adj2" fmla="val 21580245"/>
                <a:gd name="adj3" fmla="val 1105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" name="Rectangle 32">
              <a:extLst>
                <a:ext uri="{FF2B5EF4-FFF2-40B4-BE49-F238E27FC236}">
                  <a16:creationId xmlns:a16="http://schemas.microsoft.com/office/drawing/2014/main" id="{B436465B-A7B6-4DA9-9B84-B0053FF75E72}"/>
                </a:ext>
              </a:extLst>
            </p:cNvPr>
            <p:cNvSpPr/>
            <p:nvPr/>
          </p:nvSpPr>
          <p:spPr>
            <a:xfrm rot="16200000">
              <a:off x="7270818" y="5028315"/>
              <a:ext cx="120315" cy="9907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Block Arc 83">
              <a:extLst>
                <a:ext uri="{FF2B5EF4-FFF2-40B4-BE49-F238E27FC236}">
                  <a16:creationId xmlns:a16="http://schemas.microsoft.com/office/drawing/2014/main" id="{C5EDCC7F-58F3-4454-9174-F6C343168804}"/>
                </a:ext>
              </a:extLst>
            </p:cNvPr>
            <p:cNvSpPr/>
            <p:nvPr/>
          </p:nvSpPr>
          <p:spPr>
            <a:xfrm rot="16200000" flipH="1">
              <a:off x="6319854" y="4503827"/>
              <a:ext cx="1080000" cy="1080000"/>
            </a:xfrm>
            <a:prstGeom prst="blockArc">
              <a:avLst>
                <a:gd name="adj1" fmla="val 16247493"/>
                <a:gd name="adj2" fmla="val 21580245"/>
                <a:gd name="adj3" fmla="val 1105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Rectangle 32">
              <a:extLst>
                <a:ext uri="{FF2B5EF4-FFF2-40B4-BE49-F238E27FC236}">
                  <a16:creationId xmlns:a16="http://schemas.microsoft.com/office/drawing/2014/main" id="{7D8281B0-53AD-4040-A6F5-FA3D792B507B}"/>
                </a:ext>
              </a:extLst>
            </p:cNvPr>
            <p:cNvSpPr/>
            <p:nvPr/>
          </p:nvSpPr>
          <p:spPr>
            <a:xfrm>
              <a:off x="6319854" y="4877064"/>
              <a:ext cx="120315" cy="18781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83836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D11BC28-B5BD-4310-BF07-28EC9D00F17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6" name="Oval 8">
            <a:extLst>
              <a:ext uri="{FF2B5EF4-FFF2-40B4-BE49-F238E27FC236}">
                <a16:creationId xmlns:a16="http://schemas.microsoft.com/office/drawing/2014/main" id="{5C0B32F5-0817-4F94-9B28-11186C862B57}"/>
              </a:ext>
            </a:extLst>
          </p:cNvPr>
          <p:cNvSpPr/>
          <p:nvPr/>
        </p:nvSpPr>
        <p:spPr>
          <a:xfrm>
            <a:off x="2396644" y="4580691"/>
            <a:ext cx="720080" cy="720080"/>
          </a:xfrm>
          <a:prstGeom prst="ellipse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37" name="Oval 12">
            <a:extLst>
              <a:ext uri="{FF2B5EF4-FFF2-40B4-BE49-F238E27FC236}">
                <a16:creationId xmlns:a16="http://schemas.microsoft.com/office/drawing/2014/main" id="{6F0C8A18-06BD-49BB-BF5F-BA89CDED22F0}"/>
              </a:ext>
            </a:extLst>
          </p:cNvPr>
          <p:cNvSpPr/>
          <p:nvPr/>
        </p:nvSpPr>
        <p:spPr>
          <a:xfrm>
            <a:off x="6852214" y="4580691"/>
            <a:ext cx="720080" cy="720080"/>
          </a:xfrm>
          <a:prstGeom prst="ellipse">
            <a:avLst/>
          </a:prstGeom>
          <a:noFill/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42" name="Oval 12">
            <a:extLst>
              <a:ext uri="{FF2B5EF4-FFF2-40B4-BE49-F238E27FC236}">
                <a16:creationId xmlns:a16="http://schemas.microsoft.com/office/drawing/2014/main" id="{B7A2BAC5-0705-4E6C-B473-02AA403C9E85}"/>
              </a:ext>
            </a:extLst>
          </p:cNvPr>
          <p:cNvSpPr/>
          <p:nvPr/>
        </p:nvSpPr>
        <p:spPr>
          <a:xfrm>
            <a:off x="4624429" y="4580691"/>
            <a:ext cx="720080" cy="720080"/>
          </a:xfrm>
          <a:prstGeom prst="ellipse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grpSp>
        <p:nvGrpSpPr>
          <p:cNvPr id="44" name="그룹 43">
            <a:extLst>
              <a:ext uri="{FF2B5EF4-FFF2-40B4-BE49-F238E27FC236}">
                <a16:creationId xmlns:a16="http://schemas.microsoft.com/office/drawing/2014/main" id="{43A143EC-C676-48A8-8D2B-C95C7B965EF6}"/>
              </a:ext>
            </a:extLst>
          </p:cNvPr>
          <p:cNvGrpSpPr/>
          <p:nvPr/>
        </p:nvGrpSpPr>
        <p:grpSpPr>
          <a:xfrm>
            <a:off x="6130196" y="5402435"/>
            <a:ext cx="2160238" cy="781256"/>
            <a:chOff x="4322373" y="3873695"/>
            <a:chExt cx="1440000" cy="781256"/>
          </a:xfrm>
        </p:grpSpPr>
        <p:sp>
          <p:nvSpPr>
            <p:cNvPr id="45" name="Text Placeholder 29">
              <a:extLst>
                <a:ext uri="{FF2B5EF4-FFF2-40B4-BE49-F238E27FC236}">
                  <a16:creationId xmlns:a16="http://schemas.microsoft.com/office/drawing/2014/main" id="{5D275203-88CB-488E-B44B-1F35CE060041}"/>
                </a:ext>
              </a:extLst>
            </p:cNvPr>
            <p:cNvSpPr txBox="1">
              <a:spLocks/>
            </p:cNvSpPr>
            <p:nvPr/>
          </p:nvSpPr>
          <p:spPr>
            <a:xfrm>
              <a:off x="4322373" y="3873695"/>
              <a:ext cx="1440000" cy="288000"/>
            </a:xfrm>
            <a:prstGeom prst="rect">
              <a:avLst/>
            </a:prstGeom>
          </p:spPr>
          <p:txBody>
            <a:bodyPr anchor="ctr"/>
            <a:lstStyle>
              <a:lvl1pPr marL="0" indent="0" algn="l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200" b="1" kern="1200" baseline="0">
                  <a:solidFill>
                    <a:schemeClr val="accent4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a-IR" altLang="ko-KR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Text Placeholder 30">
              <a:extLst>
                <a:ext uri="{FF2B5EF4-FFF2-40B4-BE49-F238E27FC236}">
                  <a16:creationId xmlns:a16="http://schemas.microsoft.com/office/drawing/2014/main" id="{36BC5E65-400A-4D6C-A5D9-F76F0A549E0A}"/>
                </a:ext>
              </a:extLst>
            </p:cNvPr>
            <p:cNvSpPr txBox="1">
              <a:spLocks/>
            </p:cNvSpPr>
            <p:nvPr/>
          </p:nvSpPr>
          <p:spPr>
            <a:xfrm>
              <a:off x="4322373" y="4150694"/>
              <a:ext cx="1440000" cy="504257"/>
            </a:xfrm>
            <a:prstGeom prst="rect">
              <a:avLst/>
            </a:prstGeom>
          </p:spPr>
          <p:txBody>
            <a:bodyPr anchor="t"/>
            <a:lstStyle>
              <a:lvl1pPr marL="0" indent="0" algn="l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200" b="0" kern="120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a-IR" altLang="ko-KR" dirty="0">
                  <a:cs typeface="B Nazanin" panose="00000700000000000000" pitchFamily="2" charset="-78"/>
                </a:rPr>
                <a:t>آسان برای تغییر رنگ، عکس و متن.</a:t>
              </a:r>
              <a:endParaRPr lang="ko-KR" altLang="en-US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47" name="그룹 46">
            <a:extLst>
              <a:ext uri="{FF2B5EF4-FFF2-40B4-BE49-F238E27FC236}">
                <a16:creationId xmlns:a16="http://schemas.microsoft.com/office/drawing/2014/main" id="{0F3EF0EE-1CA4-4AA5-A83A-88637F237667}"/>
              </a:ext>
            </a:extLst>
          </p:cNvPr>
          <p:cNvGrpSpPr/>
          <p:nvPr/>
        </p:nvGrpSpPr>
        <p:grpSpPr>
          <a:xfrm>
            <a:off x="3900474" y="5402435"/>
            <a:ext cx="2160238" cy="781256"/>
            <a:chOff x="4322373" y="3873695"/>
            <a:chExt cx="1440000" cy="781256"/>
          </a:xfrm>
        </p:grpSpPr>
        <p:sp>
          <p:nvSpPr>
            <p:cNvPr id="48" name="Text Placeholder 29">
              <a:extLst>
                <a:ext uri="{FF2B5EF4-FFF2-40B4-BE49-F238E27FC236}">
                  <a16:creationId xmlns:a16="http://schemas.microsoft.com/office/drawing/2014/main" id="{8BCA4F3F-8DFF-4A73-9E54-95AA13EF7FEF}"/>
                </a:ext>
              </a:extLst>
            </p:cNvPr>
            <p:cNvSpPr txBox="1">
              <a:spLocks/>
            </p:cNvSpPr>
            <p:nvPr/>
          </p:nvSpPr>
          <p:spPr>
            <a:xfrm>
              <a:off x="4322373" y="3873695"/>
              <a:ext cx="1440000" cy="288000"/>
            </a:xfrm>
            <a:prstGeom prst="rect">
              <a:avLst/>
            </a:prstGeom>
          </p:spPr>
          <p:txBody>
            <a:bodyPr anchor="ctr"/>
            <a:lstStyle>
              <a:lvl1pPr marL="0" indent="0" algn="l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200" b="1" kern="1200" baseline="0">
                  <a:solidFill>
                    <a:schemeClr val="accent4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a-IR" altLang="ko-KR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Text Placeholder 30">
              <a:extLst>
                <a:ext uri="{FF2B5EF4-FFF2-40B4-BE49-F238E27FC236}">
                  <a16:creationId xmlns:a16="http://schemas.microsoft.com/office/drawing/2014/main" id="{7786E5A0-75B6-4A4D-83B2-04A6F160ED92}"/>
                </a:ext>
              </a:extLst>
            </p:cNvPr>
            <p:cNvSpPr txBox="1">
              <a:spLocks/>
            </p:cNvSpPr>
            <p:nvPr/>
          </p:nvSpPr>
          <p:spPr>
            <a:xfrm>
              <a:off x="4322373" y="4150694"/>
              <a:ext cx="1440000" cy="504257"/>
            </a:xfrm>
            <a:prstGeom prst="rect">
              <a:avLst/>
            </a:prstGeom>
          </p:spPr>
          <p:txBody>
            <a:bodyPr anchor="t"/>
            <a:lstStyle>
              <a:lvl1pPr marL="0" indent="0" algn="l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200" b="0" kern="120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a-IR" altLang="ko-KR" dirty="0">
                  <a:cs typeface="B Nazanin" panose="00000700000000000000" pitchFamily="2" charset="-78"/>
                </a:rPr>
                <a:t>آسان برای تغییر رنگ، عکس و متن.</a:t>
              </a:r>
              <a:endParaRPr lang="ko-KR" altLang="en-US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그룹 49">
            <a:extLst>
              <a:ext uri="{FF2B5EF4-FFF2-40B4-BE49-F238E27FC236}">
                <a16:creationId xmlns:a16="http://schemas.microsoft.com/office/drawing/2014/main" id="{410CADD0-1AB0-41B7-BA4E-82193F347387}"/>
              </a:ext>
            </a:extLst>
          </p:cNvPr>
          <p:cNvGrpSpPr/>
          <p:nvPr/>
        </p:nvGrpSpPr>
        <p:grpSpPr>
          <a:xfrm>
            <a:off x="1670750" y="5402435"/>
            <a:ext cx="2160238" cy="781256"/>
            <a:chOff x="4322373" y="3873695"/>
            <a:chExt cx="1440000" cy="781256"/>
          </a:xfrm>
        </p:grpSpPr>
        <p:sp>
          <p:nvSpPr>
            <p:cNvPr id="51" name="Text Placeholder 29">
              <a:extLst>
                <a:ext uri="{FF2B5EF4-FFF2-40B4-BE49-F238E27FC236}">
                  <a16:creationId xmlns:a16="http://schemas.microsoft.com/office/drawing/2014/main" id="{43592793-FD04-44A5-8B45-C7A64D23F43A}"/>
                </a:ext>
              </a:extLst>
            </p:cNvPr>
            <p:cNvSpPr txBox="1">
              <a:spLocks/>
            </p:cNvSpPr>
            <p:nvPr/>
          </p:nvSpPr>
          <p:spPr>
            <a:xfrm>
              <a:off x="4322373" y="3873695"/>
              <a:ext cx="1440000" cy="288000"/>
            </a:xfrm>
            <a:prstGeom prst="rect">
              <a:avLst/>
            </a:prstGeom>
          </p:spPr>
          <p:txBody>
            <a:bodyPr anchor="ctr"/>
            <a:lstStyle>
              <a:lvl1pPr marL="0" indent="0" algn="l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200" b="1" kern="1200" baseline="0">
                  <a:solidFill>
                    <a:schemeClr val="accent4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a-IR" altLang="ko-KR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Text Placeholder 30">
              <a:extLst>
                <a:ext uri="{FF2B5EF4-FFF2-40B4-BE49-F238E27FC236}">
                  <a16:creationId xmlns:a16="http://schemas.microsoft.com/office/drawing/2014/main" id="{8219DB4B-80CA-4E75-B567-066A9033DF80}"/>
                </a:ext>
              </a:extLst>
            </p:cNvPr>
            <p:cNvSpPr txBox="1">
              <a:spLocks/>
            </p:cNvSpPr>
            <p:nvPr/>
          </p:nvSpPr>
          <p:spPr>
            <a:xfrm>
              <a:off x="4322373" y="4150694"/>
              <a:ext cx="1440000" cy="504257"/>
            </a:xfrm>
            <a:prstGeom prst="rect">
              <a:avLst/>
            </a:prstGeom>
          </p:spPr>
          <p:txBody>
            <a:bodyPr anchor="t"/>
            <a:lstStyle>
              <a:lvl1pPr marL="0" indent="0" algn="l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200" b="0" kern="120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a-IR" altLang="ko-KR" dirty="0">
                  <a:cs typeface="B Nazanin" panose="00000700000000000000" pitchFamily="2" charset="-78"/>
                </a:rPr>
                <a:t>آسان برای تغییر رنگ، عکس و متن.</a:t>
              </a:r>
              <a:endParaRPr lang="ko-KR" altLang="en-US" dirty="0">
                <a:cs typeface="B Nazanin" panose="00000700000000000000" pitchFamily="2" charset="-78"/>
              </a:endParaRPr>
            </a:p>
          </p:txBody>
        </p:sp>
      </p:grpSp>
      <p:sp>
        <p:nvSpPr>
          <p:cNvPr id="20" name="Oval 12">
            <a:extLst>
              <a:ext uri="{FF2B5EF4-FFF2-40B4-BE49-F238E27FC236}">
                <a16:creationId xmlns:a16="http://schemas.microsoft.com/office/drawing/2014/main" id="{CD0E2188-886A-46B8-AE13-2533486814DD}"/>
              </a:ext>
            </a:extLst>
          </p:cNvPr>
          <p:cNvSpPr/>
          <p:nvPr/>
        </p:nvSpPr>
        <p:spPr>
          <a:xfrm>
            <a:off x="9080000" y="4580691"/>
            <a:ext cx="720080" cy="720080"/>
          </a:xfrm>
          <a:prstGeom prst="ellipse">
            <a:avLst/>
          </a:prstGeom>
          <a:noFill/>
          <a:ln w="254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4AD10D6A-B6E8-4917-BA08-A22C57FA3AF3}"/>
              </a:ext>
            </a:extLst>
          </p:cNvPr>
          <p:cNvGrpSpPr/>
          <p:nvPr/>
        </p:nvGrpSpPr>
        <p:grpSpPr>
          <a:xfrm>
            <a:off x="8359920" y="5402435"/>
            <a:ext cx="2160238" cy="781256"/>
            <a:chOff x="4322373" y="3873695"/>
            <a:chExt cx="1440000" cy="781256"/>
          </a:xfrm>
        </p:grpSpPr>
        <p:sp>
          <p:nvSpPr>
            <p:cNvPr id="23" name="Text Placeholder 29">
              <a:extLst>
                <a:ext uri="{FF2B5EF4-FFF2-40B4-BE49-F238E27FC236}">
                  <a16:creationId xmlns:a16="http://schemas.microsoft.com/office/drawing/2014/main" id="{FC6A4920-3533-40A0-80A7-50ABCC366319}"/>
                </a:ext>
              </a:extLst>
            </p:cNvPr>
            <p:cNvSpPr txBox="1">
              <a:spLocks/>
            </p:cNvSpPr>
            <p:nvPr/>
          </p:nvSpPr>
          <p:spPr>
            <a:xfrm>
              <a:off x="4322373" y="3873695"/>
              <a:ext cx="1440000" cy="288000"/>
            </a:xfrm>
            <a:prstGeom prst="rect">
              <a:avLst/>
            </a:prstGeom>
          </p:spPr>
          <p:txBody>
            <a:bodyPr anchor="ctr"/>
            <a:lstStyle>
              <a:lvl1pPr marL="0" indent="0" algn="l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200" b="1" kern="1200" baseline="0">
                  <a:solidFill>
                    <a:schemeClr val="accent4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a-IR" altLang="ko-KR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Text Placeholder 30">
              <a:extLst>
                <a:ext uri="{FF2B5EF4-FFF2-40B4-BE49-F238E27FC236}">
                  <a16:creationId xmlns:a16="http://schemas.microsoft.com/office/drawing/2014/main" id="{FBC8C8D9-001D-4467-85AD-24445E60DB72}"/>
                </a:ext>
              </a:extLst>
            </p:cNvPr>
            <p:cNvSpPr txBox="1">
              <a:spLocks/>
            </p:cNvSpPr>
            <p:nvPr/>
          </p:nvSpPr>
          <p:spPr>
            <a:xfrm>
              <a:off x="4322373" y="4150694"/>
              <a:ext cx="1440000" cy="504257"/>
            </a:xfrm>
            <a:prstGeom prst="rect">
              <a:avLst/>
            </a:prstGeom>
          </p:spPr>
          <p:txBody>
            <a:bodyPr anchor="t"/>
            <a:lstStyle>
              <a:lvl1pPr marL="0" indent="0" algn="l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200" b="0" kern="120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a-IR" altLang="ko-KR" dirty="0">
                  <a:cs typeface="B Nazanin" panose="00000700000000000000" pitchFamily="2" charset="-78"/>
                </a:rPr>
                <a:t>آسان برای تغییر رنگ، عکس و متن.</a:t>
              </a:r>
              <a:endParaRPr lang="ko-KR" altLang="en-US" dirty="0">
                <a:cs typeface="B Nazanin" panose="00000700000000000000" pitchFamily="2" charset="-78"/>
              </a:endParaRPr>
            </a:p>
          </p:txBody>
        </p:sp>
      </p:grpSp>
      <p:sp>
        <p:nvSpPr>
          <p:cNvPr id="26" name="Rounded Rectangle 27">
            <a:extLst>
              <a:ext uri="{FF2B5EF4-FFF2-40B4-BE49-F238E27FC236}">
                <a16:creationId xmlns:a16="http://schemas.microsoft.com/office/drawing/2014/main" id="{BE469D98-5513-498B-A40B-69E40E13CBCD}"/>
              </a:ext>
            </a:extLst>
          </p:cNvPr>
          <p:cNvSpPr/>
          <p:nvPr/>
        </p:nvSpPr>
        <p:spPr>
          <a:xfrm>
            <a:off x="4817430" y="4793669"/>
            <a:ext cx="350627" cy="269329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7" name="Rounded Rectangle 7">
            <a:extLst>
              <a:ext uri="{FF2B5EF4-FFF2-40B4-BE49-F238E27FC236}">
                <a16:creationId xmlns:a16="http://schemas.microsoft.com/office/drawing/2014/main" id="{997200A8-6B27-489F-847B-CCB9F6D584D7}"/>
              </a:ext>
            </a:extLst>
          </p:cNvPr>
          <p:cNvSpPr/>
          <p:nvPr/>
        </p:nvSpPr>
        <p:spPr>
          <a:xfrm>
            <a:off x="2623840" y="4755361"/>
            <a:ext cx="356478" cy="307637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8" name="Rectangle 16">
            <a:extLst>
              <a:ext uri="{FF2B5EF4-FFF2-40B4-BE49-F238E27FC236}">
                <a16:creationId xmlns:a16="http://schemas.microsoft.com/office/drawing/2014/main" id="{C2664387-53E3-43E1-B1D4-942C7E60B420}"/>
              </a:ext>
            </a:extLst>
          </p:cNvPr>
          <p:cNvSpPr/>
          <p:nvPr/>
        </p:nvSpPr>
        <p:spPr>
          <a:xfrm rot="2700000">
            <a:off x="9314826" y="4703846"/>
            <a:ext cx="250429" cy="448973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9" name="Rectangle 9">
            <a:extLst>
              <a:ext uri="{FF2B5EF4-FFF2-40B4-BE49-F238E27FC236}">
                <a16:creationId xmlns:a16="http://schemas.microsoft.com/office/drawing/2014/main" id="{DE99C6D8-D3ED-4AC3-8046-0B3E5162616A}"/>
              </a:ext>
            </a:extLst>
          </p:cNvPr>
          <p:cNvSpPr/>
          <p:nvPr/>
        </p:nvSpPr>
        <p:spPr>
          <a:xfrm>
            <a:off x="7042604" y="4786855"/>
            <a:ext cx="339147" cy="317472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B3392A3-9982-40D8-B551-24E4466395CE}"/>
              </a:ext>
            </a:extLst>
          </p:cNvPr>
          <p:cNvSpPr>
            <a:spLocks noGrp="1"/>
          </p:cNvSpPr>
          <p:nvPr>
            <p:ph type="pic" idx="11"/>
          </p:nvPr>
        </p:nvSpPr>
        <p:spPr/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470612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aphicFrame>
        <p:nvGraphicFramePr>
          <p:cNvPr id="3" name="Chart 7">
            <a:extLst>
              <a:ext uri="{FF2B5EF4-FFF2-40B4-BE49-F238E27FC236}">
                <a16:creationId xmlns:a16="http://schemas.microsoft.com/office/drawing/2014/main" id="{DBF70EAA-7606-475D-AC58-574FFBA6D8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26877327"/>
              </p:ext>
            </p:extLst>
          </p:nvPr>
        </p:nvGraphicFramePr>
        <p:xfrm>
          <a:off x="3470523" y="1821794"/>
          <a:ext cx="1584176" cy="16419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Chart 7">
            <a:extLst>
              <a:ext uri="{FF2B5EF4-FFF2-40B4-BE49-F238E27FC236}">
                <a16:creationId xmlns:a16="http://schemas.microsoft.com/office/drawing/2014/main" id="{170987FC-D4C2-4C1E-A20E-B51C6C766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49306860"/>
              </p:ext>
            </p:extLst>
          </p:nvPr>
        </p:nvGraphicFramePr>
        <p:xfrm>
          <a:off x="3470523" y="4032732"/>
          <a:ext cx="1584176" cy="16419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Chart 7">
            <a:extLst>
              <a:ext uri="{FF2B5EF4-FFF2-40B4-BE49-F238E27FC236}">
                <a16:creationId xmlns:a16="http://schemas.microsoft.com/office/drawing/2014/main" id="{75773BF8-893F-4A19-AF3E-40880B22169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0809379"/>
              </p:ext>
            </p:extLst>
          </p:nvPr>
        </p:nvGraphicFramePr>
        <p:xfrm>
          <a:off x="1087397" y="4032732"/>
          <a:ext cx="1584176" cy="16419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" name="Chart 7">
            <a:extLst>
              <a:ext uri="{FF2B5EF4-FFF2-40B4-BE49-F238E27FC236}">
                <a16:creationId xmlns:a16="http://schemas.microsoft.com/office/drawing/2014/main" id="{0CB16ED5-EDD8-48A8-B40E-DBD31A9D4B6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89183771"/>
              </p:ext>
            </p:extLst>
          </p:nvPr>
        </p:nvGraphicFramePr>
        <p:xfrm>
          <a:off x="1087397" y="1821794"/>
          <a:ext cx="1584176" cy="16419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9A951098-D35E-4D37-B0CB-B0D8F87AA5A2}"/>
              </a:ext>
            </a:extLst>
          </p:cNvPr>
          <p:cNvSpPr txBox="1"/>
          <p:nvPr/>
        </p:nvSpPr>
        <p:spPr>
          <a:xfrm>
            <a:off x="1473579" y="2383342"/>
            <a:ext cx="811815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1"/>
                </a:solidFill>
                <a:cs typeface="B Nazanin" panose="00000700000000000000" pitchFamily="2" charset="-78"/>
              </a:rPr>
              <a:t>40</a:t>
            </a:r>
            <a:r>
              <a:rPr lang="en-US" altLang="ko-KR" sz="1600" b="1" dirty="0">
                <a:solidFill>
                  <a:schemeClr val="accent1"/>
                </a:solidFill>
                <a:cs typeface="B Nazanin" panose="00000700000000000000" pitchFamily="2" charset="-78"/>
              </a:rPr>
              <a:t>%</a:t>
            </a:r>
            <a:endParaRPr lang="ko-KR" altLang="en-US" sz="1600" b="1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073C4BC-ED9C-471C-98C7-911A2E61783A}"/>
              </a:ext>
            </a:extLst>
          </p:cNvPr>
          <p:cNvSpPr txBox="1"/>
          <p:nvPr/>
        </p:nvSpPr>
        <p:spPr>
          <a:xfrm>
            <a:off x="3856705" y="2383342"/>
            <a:ext cx="811815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4"/>
                </a:solidFill>
                <a:cs typeface="B Nazanin" panose="00000700000000000000" pitchFamily="2" charset="-78"/>
              </a:rPr>
              <a:t>80</a:t>
            </a:r>
            <a:r>
              <a:rPr lang="en-US" altLang="ko-KR" sz="1600" b="1" dirty="0">
                <a:solidFill>
                  <a:schemeClr val="accent4"/>
                </a:solidFill>
                <a:cs typeface="B Nazanin" panose="00000700000000000000" pitchFamily="2" charset="-78"/>
              </a:rPr>
              <a:t>%</a:t>
            </a:r>
            <a:endParaRPr lang="ko-KR" altLang="en-US" sz="1600" b="1" dirty="0">
              <a:solidFill>
                <a:schemeClr val="accent4"/>
              </a:solidFill>
              <a:cs typeface="B Nazanin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C70728-3B0A-454B-806F-9FAD2B502332}"/>
              </a:ext>
            </a:extLst>
          </p:cNvPr>
          <p:cNvSpPr txBox="1"/>
          <p:nvPr/>
        </p:nvSpPr>
        <p:spPr>
          <a:xfrm>
            <a:off x="1473579" y="4587072"/>
            <a:ext cx="811815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2"/>
                </a:solidFill>
                <a:cs typeface="B Nazanin" panose="00000700000000000000" pitchFamily="2" charset="-78"/>
              </a:rPr>
              <a:t>60</a:t>
            </a:r>
            <a:r>
              <a:rPr lang="en-US" altLang="ko-KR" sz="1600" b="1" dirty="0">
                <a:solidFill>
                  <a:schemeClr val="accent2"/>
                </a:solidFill>
                <a:cs typeface="B Nazanin" panose="00000700000000000000" pitchFamily="2" charset="-78"/>
              </a:rPr>
              <a:t>%</a:t>
            </a:r>
            <a:endParaRPr lang="ko-KR" altLang="en-US" sz="1600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3284E11-2A2A-4E74-81B5-1379B605F764}"/>
              </a:ext>
            </a:extLst>
          </p:cNvPr>
          <p:cNvSpPr txBox="1"/>
          <p:nvPr/>
        </p:nvSpPr>
        <p:spPr>
          <a:xfrm>
            <a:off x="3856705" y="4587072"/>
            <a:ext cx="811815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3"/>
                </a:solidFill>
                <a:cs typeface="B Nazanin" panose="00000700000000000000" pitchFamily="2" charset="-78"/>
              </a:rPr>
              <a:t>50</a:t>
            </a:r>
            <a:r>
              <a:rPr lang="en-US" altLang="ko-KR" sz="1600" b="1" dirty="0">
                <a:solidFill>
                  <a:schemeClr val="accent3"/>
                </a:solidFill>
                <a:cs typeface="B Nazanin" panose="00000700000000000000" pitchFamily="2" charset="-78"/>
              </a:rPr>
              <a:t>%</a:t>
            </a:r>
            <a:endParaRPr lang="ko-KR" altLang="en-US" sz="1600" b="1" dirty="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9229449-602D-4232-941F-5F47BEBF1308}"/>
              </a:ext>
            </a:extLst>
          </p:cNvPr>
          <p:cNvSpPr txBox="1"/>
          <p:nvPr/>
        </p:nvSpPr>
        <p:spPr>
          <a:xfrm>
            <a:off x="925485" y="3520508"/>
            <a:ext cx="1908000" cy="307777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محتوا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0F49C75-5CEF-415B-9887-87FD5A4DBB7C}"/>
              </a:ext>
            </a:extLst>
          </p:cNvPr>
          <p:cNvSpPr txBox="1"/>
          <p:nvPr/>
        </p:nvSpPr>
        <p:spPr>
          <a:xfrm>
            <a:off x="3308611" y="3520508"/>
            <a:ext cx="1908000" cy="307777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محتوا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3893502-D4F1-4AB3-8EFA-57ED2C5B8814}"/>
              </a:ext>
            </a:extLst>
          </p:cNvPr>
          <p:cNvSpPr txBox="1"/>
          <p:nvPr/>
        </p:nvSpPr>
        <p:spPr>
          <a:xfrm>
            <a:off x="925485" y="5739866"/>
            <a:ext cx="1908000" cy="307777"/>
          </a:xfrm>
          <a:prstGeom prst="rect">
            <a:avLst/>
          </a:prstGeom>
          <a:noFill/>
          <a:ln w="19050">
            <a:solidFill>
              <a:schemeClr val="accent3"/>
            </a:solidFill>
          </a:ln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محتوا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FC42109-2CAD-4049-A3BD-5E3F6EC765FC}"/>
              </a:ext>
            </a:extLst>
          </p:cNvPr>
          <p:cNvSpPr txBox="1"/>
          <p:nvPr/>
        </p:nvSpPr>
        <p:spPr>
          <a:xfrm>
            <a:off x="3308611" y="5739866"/>
            <a:ext cx="1908000" cy="307777"/>
          </a:xfrm>
          <a:prstGeom prst="rect">
            <a:avLst/>
          </a:prstGeom>
          <a:noFill/>
          <a:ln w="19050">
            <a:solidFill>
              <a:schemeClr val="accent4"/>
            </a:solidFill>
          </a:ln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محتوا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B56553F-EB9B-48D1-9977-84E6BF58AFC8}"/>
              </a:ext>
            </a:extLst>
          </p:cNvPr>
          <p:cNvGrpSpPr/>
          <p:nvPr/>
        </p:nvGrpSpPr>
        <p:grpSpPr>
          <a:xfrm flipH="1">
            <a:off x="5714259" y="1809731"/>
            <a:ext cx="3388568" cy="475860"/>
            <a:chOff x="1051292" y="2017033"/>
            <a:chExt cx="3388568" cy="376914"/>
          </a:xfrm>
        </p:grpSpPr>
        <p:sp>
          <p:nvSpPr>
            <p:cNvPr id="16" name="Rectangle 9">
              <a:extLst>
                <a:ext uri="{FF2B5EF4-FFF2-40B4-BE49-F238E27FC236}">
                  <a16:creationId xmlns:a16="http://schemas.microsoft.com/office/drawing/2014/main" id="{3C87EC66-289A-49A2-9176-A76BBB51AEF2}"/>
                </a:ext>
              </a:extLst>
            </p:cNvPr>
            <p:cNvSpPr/>
            <p:nvPr/>
          </p:nvSpPr>
          <p:spPr>
            <a:xfrm>
              <a:off x="4319543" y="2027138"/>
              <a:ext cx="115353" cy="366809"/>
            </a:xfrm>
            <a:custGeom>
              <a:avLst/>
              <a:gdLst>
                <a:gd name="connsiteX0" fmla="*/ 0 w 914400"/>
                <a:gd name="connsiteY0" fmla="*/ 0 h 914400"/>
                <a:gd name="connsiteX1" fmla="*/ 914400 w 914400"/>
                <a:gd name="connsiteY1" fmla="*/ 0 h 914400"/>
                <a:gd name="connsiteX2" fmla="*/ 914400 w 914400"/>
                <a:gd name="connsiteY2" fmla="*/ 914400 h 914400"/>
                <a:gd name="connsiteX3" fmla="*/ 0 w 914400"/>
                <a:gd name="connsiteY3" fmla="*/ 914400 h 914400"/>
                <a:gd name="connsiteX4" fmla="*/ 0 w 914400"/>
                <a:gd name="connsiteY4" fmla="*/ 0 h 914400"/>
                <a:gd name="connsiteX0" fmla="*/ 0 w 914400"/>
                <a:gd name="connsiteY0" fmla="*/ 292963 h 1207363"/>
                <a:gd name="connsiteX1" fmla="*/ 914400 w 914400"/>
                <a:gd name="connsiteY1" fmla="*/ 0 h 1207363"/>
                <a:gd name="connsiteX2" fmla="*/ 914400 w 914400"/>
                <a:gd name="connsiteY2" fmla="*/ 1207363 h 1207363"/>
                <a:gd name="connsiteX3" fmla="*/ 0 w 914400"/>
                <a:gd name="connsiteY3" fmla="*/ 1207363 h 1207363"/>
                <a:gd name="connsiteX4" fmla="*/ 0 w 914400"/>
                <a:gd name="connsiteY4" fmla="*/ 292963 h 1207363"/>
                <a:gd name="connsiteX0" fmla="*/ 612559 w 914400"/>
                <a:gd name="connsiteY0" fmla="*/ 8877 h 1207363"/>
                <a:gd name="connsiteX1" fmla="*/ 914400 w 914400"/>
                <a:gd name="connsiteY1" fmla="*/ 0 h 1207363"/>
                <a:gd name="connsiteX2" fmla="*/ 914400 w 914400"/>
                <a:gd name="connsiteY2" fmla="*/ 1207363 h 1207363"/>
                <a:gd name="connsiteX3" fmla="*/ 0 w 914400"/>
                <a:gd name="connsiteY3" fmla="*/ 1207363 h 1207363"/>
                <a:gd name="connsiteX4" fmla="*/ 612559 w 914400"/>
                <a:gd name="connsiteY4" fmla="*/ 8877 h 1207363"/>
                <a:gd name="connsiteX0" fmla="*/ 0 w 301841"/>
                <a:gd name="connsiteY0" fmla="*/ 8877 h 1207363"/>
                <a:gd name="connsiteX1" fmla="*/ 301841 w 301841"/>
                <a:gd name="connsiteY1" fmla="*/ 0 h 1207363"/>
                <a:gd name="connsiteX2" fmla="*/ 301841 w 301841"/>
                <a:gd name="connsiteY2" fmla="*/ 1207363 h 1207363"/>
                <a:gd name="connsiteX3" fmla="*/ 186432 w 301841"/>
                <a:gd name="connsiteY3" fmla="*/ 408372 h 1207363"/>
                <a:gd name="connsiteX4" fmla="*/ 0 w 301841"/>
                <a:gd name="connsiteY4" fmla="*/ 8877 h 1207363"/>
                <a:gd name="connsiteX0" fmla="*/ 0 w 133166"/>
                <a:gd name="connsiteY0" fmla="*/ 0 h 1207364"/>
                <a:gd name="connsiteX1" fmla="*/ 133166 w 133166"/>
                <a:gd name="connsiteY1" fmla="*/ 1 h 1207364"/>
                <a:gd name="connsiteX2" fmla="*/ 133166 w 133166"/>
                <a:gd name="connsiteY2" fmla="*/ 1207364 h 1207364"/>
                <a:gd name="connsiteX3" fmla="*/ 17757 w 133166"/>
                <a:gd name="connsiteY3" fmla="*/ 408373 h 1207364"/>
                <a:gd name="connsiteX4" fmla="*/ 0 w 133166"/>
                <a:gd name="connsiteY4" fmla="*/ 0 h 1207364"/>
                <a:gd name="connsiteX0" fmla="*/ 0 w 142044"/>
                <a:gd name="connsiteY0" fmla="*/ 0 h 408373"/>
                <a:gd name="connsiteX1" fmla="*/ 133166 w 142044"/>
                <a:gd name="connsiteY1" fmla="*/ 1 h 408373"/>
                <a:gd name="connsiteX2" fmla="*/ 142044 w 142044"/>
                <a:gd name="connsiteY2" fmla="*/ 301842 h 408373"/>
                <a:gd name="connsiteX3" fmla="*/ 17757 w 142044"/>
                <a:gd name="connsiteY3" fmla="*/ 408373 h 408373"/>
                <a:gd name="connsiteX4" fmla="*/ 0 w 142044"/>
                <a:gd name="connsiteY4" fmla="*/ 0 h 408373"/>
                <a:gd name="connsiteX0" fmla="*/ 0 w 133166"/>
                <a:gd name="connsiteY0" fmla="*/ 0 h 408373"/>
                <a:gd name="connsiteX1" fmla="*/ 133166 w 133166"/>
                <a:gd name="connsiteY1" fmla="*/ 1 h 408373"/>
                <a:gd name="connsiteX2" fmla="*/ 118293 w 133166"/>
                <a:gd name="connsiteY2" fmla="*/ 313717 h 408373"/>
                <a:gd name="connsiteX3" fmla="*/ 17757 w 133166"/>
                <a:gd name="connsiteY3" fmla="*/ 408373 h 408373"/>
                <a:gd name="connsiteX4" fmla="*/ 0 w 133166"/>
                <a:gd name="connsiteY4" fmla="*/ 0 h 408373"/>
                <a:gd name="connsiteX0" fmla="*/ 0 w 118293"/>
                <a:gd name="connsiteY0" fmla="*/ 5937 h 414310"/>
                <a:gd name="connsiteX1" fmla="*/ 115353 w 118293"/>
                <a:gd name="connsiteY1" fmla="*/ 0 h 414310"/>
                <a:gd name="connsiteX2" fmla="*/ 118293 w 118293"/>
                <a:gd name="connsiteY2" fmla="*/ 319654 h 414310"/>
                <a:gd name="connsiteX3" fmla="*/ 17757 w 118293"/>
                <a:gd name="connsiteY3" fmla="*/ 414310 h 414310"/>
                <a:gd name="connsiteX4" fmla="*/ 0 w 118293"/>
                <a:gd name="connsiteY4" fmla="*/ 5937 h 414310"/>
                <a:gd name="connsiteX0" fmla="*/ 0 w 118293"/>
                <a:gd name="connsiteY0" fmla="*/ 5937 h 366809"/>
                <a:gd name="connsiteX1" fmla="*/ 115353 w 118293"/>
                <a:gd name="connsiteY1" fmla="*/ 0 h 366809"/>
                <a:gd name="connsiteX2" fmla="*/ 118293 w 118293"/>
                <a:gd name="connsiteY2" fmla="*/ 319654 h 366809"/>
                <a:gd name="connsiteX3" fmla="*/ 5882 w 118293"/>
                <a:gd name="connsiteY3" fmla="*/ 366809 h 366809"/>
                <a:gd name="connsiteX4" fmla="*/ 0 w 118293"/>
                <a:gd name="connsiteY4" fmla="*/ 5937 h 366809"/>
                <a:gd name="connsiteX0" fmla="*/ 0 w 115353"/>
                <a:gd name="connsiteY0" fmla="*/ 5937 h 366809"/>
                <a:gd name="connsiteX1" fmla="*/ 115353 w 115353"/>
                <a:gd name="connsiteY1" fmla="*/ 0 h 366809"/>
                <a:gd name="connsiteX2" fmla="*/ 112356 w 115353"/>
                <a:gd name="connsiteY2" fmla="*/ 278091 h 366809"/>
                <a:gd name="connsiteX3" fmla="*/ 5882 w 115353"/>
                <a:gd name="connsiteY3" fmla="*/ 366809 h 366809"/>
                <a:gd name="connsiteX4" fmla="*/ 0 w 115353"/>
                <a:gd name="connsiteY4" fmla="*/ 5937 h 366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353" h="366809">
                  <a:moveTo>
                    <a:pt x="0" y="5937"/>
                  </a:moveTo>
                  <a:lnTo>
                    <a:pt x="115353" y="0"/>
                  </a:lnTo>
                  <a:lnTo>
                    <a:pt x="112356" y="278091"/>
                  </a:lnTo>
                  <a:lnTo>
                    <a:pt x="5882" y="366809"/>
                  </a:lnTo>
                  <a:cubicBezTo>
                    <a:pt x="3921" y="246518"/>
                    <a:pt x="1961" y="126228"/>
                    <a:pt x="0" y="593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  <p:sp>
          <p:nvSpPr>
            <p:cNvPr id="17" name="Rectangle 6">
              <a:extLst>
                <a:ext uri="{FF2B5EF4-FFF2-40B4-BE49-F238E27FC236}">
                  <a16:creationId xmlns:a16="http://schemas.microsoft.com/office/drawing/2014/main" id="{61DA1D85-C73F-4A36-BD58-B81D0610B7A2}"/>
                </a:ext>
              </a:extLst>
            </p:cNvPr>
            <p:cNvSpPr/>
            <p:nvPr/>
          </p:nvSpPr>
          <p:spPr>
            <a:xfrm flipH="1">
              <a:off x="1051292" y="2017033"/>
              <a:ext cx="3388568" cy="288033"/>
            </a:xfrm>
            <a:custGeom>
              <a:avLst/>
              <a:gdLst>
                <a:gd name="connsiteX0" fmla="*/ 0 w 5285462"/>
                <a:gd name="connsiteY0" fmla="*/ 0 h 576064"/>
                <a:gd name="connsiteX1" fmla="*/ 4724629 w 5285462"/>
                <a:gd name="connsiteY1" fmla="*/ 0 h 576064"/>
                <a:gd name="connsiteX2" fmla="*/ 5285462 w 5285462"/>
                <a:gd name="connsiteY2" fmla="*/ 576064 h 576064"/>
                <a:gd name="connsiteX3" fmla="*/ 0 w 5285462"/>
                <a:gd name="connsiteY3" fmla="*/ 576064 h 576064"/>
                <a:gd name="connsiteX4" fmla="*/ 0 w 5285462"/>
                <a:gd name="connsiteY4" fmla="*/ 0 h 576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85462" h="576064">
                  <a:moveTo>
                    <a:pt x="0" y="0"/>
                  </a:moveTo>
                  <a:lnTo>
                    <a:pt x="4724629" y="0"/>
                  </a:lnTo>
                  <a:lnTo>
                    <a:pt x="5285462" y="576064"/>
                  </a:lnTo>
                  <a:lnTo>
                    <a:pt x="0" y="5760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그룹 6">
            <a:extLst>
              <a:ext uri="{FF2B5EF4-FFF2-40B4-BE49-F238E27FC236}">
                <a16:creationId xmlns:a16="http://schemas.microsoft.com/office/drawing/2014/main" id="{F40FCC8F-E98D-439A-B8A8-1B8C6530A9D5}"/>
              </a:ext>
            </a:extLst>
          </p:cNvPr>
          <p:cNvGrpSpPr/>
          <p:nvPr/>
        </p:nvGrpSpPr>
        <p:grpSpPr>
          <a:xfrm>
            <a:off x="5987687" y="2420889"/>
            <a:ext cx="5292000" cy="740106"/>
            <a:chOff x="5987687" y="2420888"/>
            <a:chExt cx="5292000" cy="740106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79B1259-2220-4F9C-92AB-D5CCA8AF3971}"/>
                </a:ext>
              </a:extLst>
            </p:cNvPr>
            <p:cNvSpPr txBox="1"/>
            <p:nvPr/>
          </p:nvSpPr>
          <p:spPr>
            <a:xfrm>
              <a:off x="5987687" y="2420888"/>
              <a:ext cx="5292000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1"/>
                  </a:solidFill>
                  <a:cs typeface="B Nazanin" panose="00000700000000000000" pitchFamily="2" charset="-78"/>
                </a:rPr>
                <a:t>40 درصد پیشرفت</a:t>
              </a:r>
              <a:endParaRPr lang="ko-KR" altLang="en-US" sz="1400" b="1" dirty="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A9E670F-BCF9-4D3E-A778-2DAAED2BABE3}"/>
                </a:ext>
              </a:extLst>
            </p:cNvPr>
            <p:cNvSpPr txBox="1"/>
            <p:nvPr/>
          </p:nvSpPr>
          <p:spPr>
            <a:xfrm>
              <a:off x="5987687" y="2699329"/>
              <a:ext cx="529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accent3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1A7F55E5-403E-4C5B-B7C8-667488C2E2FE}"/>
              </a:ext>
            </a:extLst>
          </p:cNvPr>
          <p:cNvSpPr txBox="1"/>
          <p:nvPr/>
        </p:nvSpPr>
        <p:spPr>
          <a:xfrm>
            <a:off x="5864267" y="1828874"/>
            <a:ext cx="28176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22" name="그룹 5">
            <a:extLst>
              <a:ext uri="{FF2B5EF4-FFF2-40B4-BE49-F238E27FC236}">
                <a16:creationId xmlns:a16="http://schemas.microsoft.com/office/drawing/2014/main" id="{8517F5F6-260D-4EF8-8124-EC748E1239D1}"/>
              </a:ext>
            </a:extLst>
          </p:cNvPr>
          <p:cNvGrpSpPr/>
          <p:nvPr/>
        </p:nvGrpSpPr>
        <p:grpSpPr>
          <a:xfrm>
            <a:off x="5987687" y="3378633"/>
            <a:ext cx="5292000" cy="742604"/>
            <a:chOff x="5987687" y="3378634"/>
            <a:chExt cx="5292000" cy="742604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A130AAF-398A-4EE9-BEFC-25F00A8C907E}"/>
                </a:ext>
              </a:extLst>
            </p:cNvPr>
            <p:cNvSpPr txBox="1"/>
            <p:nvPr/>
          </p:nvSpPr>
          <p:spPr>
            <a:xfrm>
              <a:off x="5987687" y="3378634"/>
              <a:ext cx="5292000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4"/>
                  </a:solidFill>
                  <a:cs typeface="B Nazanin" panose="00000700000000000000" pitchFamily="2" charset="-78"/>
                </a:rPr>
                <a:t>80 درصد پیشرفت</a:t>
              </a:r>
              <a:endParaRPr lang="ko-KR" altLang="en-US" sz="1400" b="1" dirty="0">
                <a:solidFill>
                  <a:schemeClr val="accent4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D68199B-9060-44C8-94CE-AA935816A8C8}"/>
                </a:ext>
              </a:extLst>
            </p:cNvPr>
            <p:cNvSpPr txBox="1"/>
            <p:nvPr/>
          </p:nvSpPr>
          <p:spPr>
            <a:xfrm>
              <a:off x="5987687" y="3659573"/>
              <a:ext cx="529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accent3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5" name="그룹 4">
            <a:extLst>
              <a:ext uri="{FF2B5EF4-FFF2-40B4-BE49-F238E27FC236}">
                <a16:creationId xmlns:a16="http://schemas.microsoft.com/office/drawing/2014/main" id="{CD176565-5E0F-4BF8-AA80-CECED02F99BF}"/>
              </a:ext>
            </a:extLst>
          </p:cNvPr>
          <p:cNvGrpSpPr/>
          <p:nvPr/>
        </p:nvGrpSpPr>
        <p:grpSpPr>
          <a:xfrm>
            <a:off x="5987687" y="4374046"/>
            <a:ext cx="5292000" cy="746362"/>
            <a:chOff x="5987687" y="4374046"/>
            <a:chExt cx="5292000" cy="746362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4690BB5-7BA3-44E1-A637-5C4BA9F65F06}"/>
                </a:ext>
              </a:extLst>
            </p:cNvPr>
            <p:cNvSpPr txBox="1"/>
            <p:nvPr/>
          </p:nvSpPr>
          <p:spPr>
            <a:xfrm>
              <a:off x="5987687" y="4374046"/>
              <a:ext cx="5292000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2"/>
                  </a:solidFill>
                  <a:cs typeface="B Nazanin" panose="00000700000000000000" pitchFamily="2" charset="-78"/>
                </a:rPr>
                <a:t>60 درصد پیشرفت</a:t>
              </a:r>
              <a:endParaRPr lang="ko-KR" altLang="en-US" sz="1400" b="1" dirty="0">
                <a:solidFill>
                  <a:schemeClr val="accent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7FFE6DE8-C684-40FF-AE47-CF70B98F8BB8}"/>
                </a:ext>
              </a:extLst>
            </p:cNvPr>
            <p:cNvSpPr txBox="1"/>
            <p:nvPr/>
          </p:nvSpPr>
          <p:spPr>
            <a:xfrm>
              <a:off x="5987687" y="4658743"/>
              <a:ext cx="529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accent3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8" name="그룹 3">
            <a:extLst>
              <a:ext uri="{FF2B5EF4-FFF2-40B4-BE49-F238E27FC236}">
                <a16:creationId xmlns:a16="http://schemas.microsoft.com/office/drawing/2014/main" id="{1EBB7420-7358-4136-92FE-4FA0649FCF27}"/>
              </a:ext>
            </a:extLst>
          </p:cNvPr>
          <p:cNvGrpSpPr/>
          <p:nvPr/>
        </p:nvGrpSpPr>
        <p:grpSpPr>
          <a:xfrm>
            <a:off x="5987687" y="5373222"/>
            <a:ext cx="5292000" cy="739863"/>
            <a:chOff x="5987687" y="5373217"/>
            <a:chExt cx="5292000" cy="739863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A691B9B7-D5F9-4C21-BB1F-33749AA160A6}"/>
                </a:ext>
              </a:extLst>
            </p:cNvPr>
            <p:cNvSpPr txBox="1"/>
            <p:nvPr/>
          </p:nvSpPr>
          <p:spPr>
            <a:xfrm>
              <a:off x="5987687" y="5373217"/>
              <a:ext cx="5292000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3"/>
                  </a:solidFill>
                  <a:cs typeface="B Nazanin" panose="00000700000000000000" pitchFamily="2" charset="-78"/>
                </a:rPr>
                <a:t>50 درصد پیشرفت</a:t>
              </a:r>
              <a:endParaRPr lang="ko-KR" altLang="en-US" sz="1400" b="1" dirty="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BBDCB5F-1F08-4368-B520-A966EB112B65}"/>
                </a:ext>
              </a:extLst>
            </p:cNvPr>
            <p:cNvSpPr txBox="1"/>
            <p:nvPr/>
          </p:nvSpPr>
          <p:spPr>
            <a:xfrm>
              <a:off x="5987687" y="5651415"/>
              <a:ext cx="529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accent3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8867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2D642F7F-C5C8-4EB2-B421-E746447DD26D}"/>
              </a:ext>
            </a:extLst>
          </p:cNvPr>
          <p:cNvSpPr/>
          <p:nvPr/>
        </p:nvSpPr>
        <p:spPr>
          <a:xfrm>
            <a:off x="916711" y="1832679"/>
            <a:ext cx="605549" cy="605549"/>
          </a:xfrm>
          <a:prstGeom prst="ellipse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9654372D-96DA-4A22-A3DD-AD3DF00A901C}"/>
              </a:ext>
            </a:extLst>
          </p:cNvPr>
          <p:cNvSpPr/>
          <p:nvPr/>
        </p:nvSpPr>
        <p:spPr>
          <a:xfrm>
            <a:off x="916710" y="2595530"/>
            <a:ext cx="605549" cy="605549"/>
          </a:xfrm>
          <a:prstGeom prst="ellipse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58BF363-81B7-41B8-A584-96A907AEDA41}"/>
              </a:ext>
            </a:extLst>
          </p:cNvPr>
          <p:cNvSpPr/>
          <p:nvPr/>
        </p:nvSpPr>
        <p:spPr>
          <a:xfrm>
            <a:off x="916711" y="3358381"/>
            <a:ext cx="605549" cy="605549"/>
          </a:xfrm>
          <a:prstGeom prst="ellipse">
            <a:avLst/>
          </a:prstGeom>
          <a:noFill/>
          <a:ln w="254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8BDD82F-D996-4E3C-9C48-C8A95D085DEF}"/>
              </a:ext>
            </a:extLst>
          </p:cNvPr>
          <p:cNvSpPr/>
          <p:nvPr/>
        </p:nvSpPr>
        <p:spPr>
          <a:xfrm>
            <a:off x="916712" y="4121232"/>
            <a:ext cx="605549" cy="605549"/>
          </a:xfrm>
          <a:prstGeom prst="ellipse">
            <a:avLst/>
          </a:prstGeom>
          <a:noFill/>
          <a:ln w="254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C333CA7-FF10-49DF-8D5B-C7E3F555EB57}"/>
              </a:ext>
            </a:extLst>
          </p:cNvPr>
          <p:cNvSpPr/>
          <p:nvPr/>
        </p:nvSpPr>
        <p:spPr>
          <a:xfrm>
            <a:off x="916714" y="4884082"/>
            <a:ext cx="605549" cy="605549"/>
          </a:xfrm>
          <a:prstGeom prst="ellipse">
            <a:avLst/>
          </a:prstGeom>
          <a:noFill/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8" name="Freeform 3">
            <a:extLst>
              <a:ext uri="{FF2B5EF4-FFF2-40B4-BE49-F238E27FC236}">
                <a16:creationId xmlns:a16="http://schemas.microsoft.com/office/drawing/2014/main" id="{6A6566FA-25BF-4D7E-8A23-90DC19A78740}"/>
              </a:ext>
            </a:extLst>
          </p:cNvPr>
          <p:cNvSpPr/>
          <p:nvPr/>
        </p:nvSpPr>
        <p:spPr>
          <a:xfrm>
            <a:off x="19052" y="3415289"/>
            <a:ext cx="12153901" cy="2635034"/>
          </a:xfrm>
          <a:custGeom>
            <a:avLst/>
            <a:gdLst>
              <a:gd name="connsiteX0" fmla="*/ 0 w 9096375"/>
              <a:gd name="connsiteY0" fmla="*/ 2457450 h 2466975"/>
              <a:gd name="connsiteX1" fmla="*/ 6610350 w 9096375"/>
              <a:gd name="connsiteY1" fmla="*/ 2457450 h 2466975"/>
              <a:gd name="connsiteX2" fmla="*/ 6591300 w 9096375"/>
              <a:gd name="connsiteY2" fmla="*/ 2219325 h 2466975"/>
              <a:gd name="connsiteX3" fmla="*/ 6000750 w 9096375"/>
              <a:gd name="connsiteY3" fmla="*/ 1152525 h 2466975"/>
              <a:gd name="connsiteX4" fmla="*/ 6124575 w 9096375"/>
              <a:gd name="connsiteY4" fmla="*/ 1009650 h 2466975"/>
              <a:gd name="connsiteX5" fmla="*/ 6619875 w 9096375"/>
              <a:gd name="connsiteY5" fmla="*/ 1466850 h 2466975"/>
              <a:gd name="connsiteX6" fmla="*/ 6562725 w 9096375"/>
              <a:gd name="connsiteY6" fmla="*/ 0 h 2466975"/>
              <a:gd name="connsiteX7" fmla="*/ 6838950 w 9096375"/>
              <a:gd name="connsiteY7" fmla="*/ 9525 h 2466975"/>
              <a:gd name="connsiteX8" fmla="*/ 6905625 w 9096375"/>
              <a:gd name="connsiteY8" fmla="*/ 981075 h 2466975"/>
              <a:gd name="connsiteX9" fmla="*/ 7239000 w 9096375"/>
              <a:gd name="connsiteY9" fmla="*/ 981075 h 2466975"/>
              <a:gd name="connsiteX10" fmla="*/ 7629525 w 9096375"/>
              <a:gd name="connsiteY10" fmla="*/ 981075 h 2466975"/>
              <a:gd name="connsiteX11" fmla="*/ 7915275 w 9096375"/>
              <a:gd name="connsiteY11" fmla="*/ 981075 h 2466975"/>
              <a:gd name="connsiteX12" fmla="*/ 7896225 w 9096375"/>
              <a:gd name="connsiteY12" fmla="*/ 1781175 h 2466975"/>
              <a:gd name="connsiteX13" fmla="*/ 7658100 w 9096375"/>
              <a:gd name="connsiteY13" fmla="*/ 2466975 h 2466975"/>
              <a:gd name="connsiteX14" fmla="*/ 9096375 w 9096375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24575 w 9144000"/>
              <a:gd name="connsiteY4" fmla="*/ 1009650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24575 w 9144000"/>
              <a:gd name="connsiteY4" fmla="*/ 1009650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24575 w 9144000"/>
              <a:gd name="connsiteY4" fmla="*/ 1009650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24575 w 9144000"/>
              <a:gd name="connsiteY4" fmla="*/ 1009650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24575 w 9144000"/>
              <a:gd name="connsiteY4" fmla="*/ 1009650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57493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592062 w 9144000"/>
              <a:gd name="connsiteY1" fmla="*/ 2464766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592062 w 9144000"/>
              <a:gd name="connsiteY1" fmla="*/ 2464766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592062 w 9144000"/>
              <a:gd name="connsiteY1" fmla="*/ 2464766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592062 w 9144000"/>
              <a:gd name="connsiteY1" fmla="*/ 2464766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592062 w 9144000"/>
              <a:gd name="connsiteY1" fmla="*/ 2464766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592062 w 9144000"/>
              <a:gd name="connsiteY1" fmla="*/ 2464766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592062 w 9144000"/>
              <a:gd name="connsiteY1" fmla="*/ 2464766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7726 w 9144000"/>
              <a:gd name="connsiteY4" fmla="*/ 984046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592062 w 9144000"/>
              <a:gd name="connsiteY1" fmla="*/ 2464766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7726 w 9144000"/>
              <a:gd name="connsiteY4" fmla="*/ 984046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592062 w 9144000"/>
              <a:gd name="connsiteY1" fmla="*/ 2464766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7726 w 9144000"/>
              <a:gd name="connsiteY4" fmla="*/ 984046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592062 w 9144000"/>
              <a:gd name="connsiteY1" fmla="*/ 2464766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7726 w 9144000"/>
              <a:gd name="connsiteY4" fmla="*/ 984046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592062 w 9144000"/>
              <a:gd name="connsiteY1" fmla="*/ 2464766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7726 w 9144000"/>
              <a:gd name="connsiteY4" fmla="*/ 984046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592062 w 9144000"/>
              <a:gd name="connsiteY1" fmla="*/ 2464766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7726 w 9144000"/>
              <a:gd name="connsiteY4" fmla="*/ 984046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553469 h 2562994"/>
              <a:gd name="connsiteX1" fmla="*/ 6592062 w 9144000"/>
              <a:gd name="connsiteY1" fmla="*/ 2560785 h 2562994"/>
              <a:gd name="connsiteX2" fmla="*/ 6591300 w 9144000"/>
              <a:gd name="connsiteY2" fmla="*/ 2315344 h 2562994"/>
              <a:gd name="connsiteX3" fmla="*/ 6000750 w 9144000"/>
              <a:gd name="connsiteY3" fmla="*/ 1248544 h 2562994"/>
              <a:gd name="connsiteX4" fmla="*/ 6197726 w 9144000"/>
              <a:gd name="connsiteY4" fmla="*/ 1080065 h 2562994"/>
              <a:gd name="connsiteX5" fmla="*/ 6619875 w 9144000"/>
              <a:gd name="connsiteY5" fmla="*/ 1562869 h 2562994"/>
              <a:gd name="connsiteX6" fmla="*/ 6562725 w 9144000"/>
              <a:gd name="connsiteY6" fmla="*/ 96019 h 2562994"/>
              <a:gd name="connsiteX7" fmla="*/ 6838950 w 9144000"/>
              <a:gd name="connsiteY7" fmla="*/ 105544 h 2562994"/>
              <a:gd name="connsiteX8" fmla="*/ 6905625 w 9144000"/>
              <a:gd name="connsiteY8" fmla="*/ 1077094 h 2562994"/>
              <a:gd name="connsiteX9" fmla="*/ 7239000 w 9144000"/>
              <a:gd name="connsiteY9" fmla="*/ 1077094 h 2562994"/>
              <a:gd name="connsiteX10" fmla="*/ 7629525 w 9144000"/>
              <a:gd name="connsiteY10" fmla="*/ 1077094 h 2562994"/>
              <a:gd name="connsiteX11" fmla="*/ 7915275 w 9144000"/>
              <a:gd name="connsiteY11" fmla="*/ 1077094 h 2562994"/>
              <a:gd name="connsiteX12" fmla="*/ 7896225 w 9144000"/>
              <a:gd name="connsiteY12" fmla="*/ 1877194 h 2562994"/>
              <a:gd name="connsiteX13" fmla="*/ 7658100 w 9144000"/>
              <a:gd name="connsiteY13" fmla="*/ 2562994 h 2562994"/>
              <a:gd name="connsiteX14" fmla="*/ 9144000 w 9144000"/>
              <a:gd name="connsiteY14" fmla="*/ 2562994 h 2562994"/>
              <a:gd name="connsiteX0" fmla="*/ 0 w 9144000"/>
              <a:gd name="connsiteY0" fmla="*/ 2613374 h 2622899"/>
              <a:gd name="connsiteX1" fmla="*/ 6592062 w 9144000"/>
              <a:gd name="connsiteY1" fmla="*/ 2620690 h 2622899"/>
              <a:gd name="connsiteX2" fmla="*/ 6591300 w 9144000"/>
              <a:gd name="connsiteY2" fmla="*/ 2375249 h 2622899"/>
              <a:gd name="connsiteX3" fmla="*/ 6000750 w 9144000"/>
              <a:gd name="connsiteY3" fmla="*/ 1308449 h 2622899"/>
              <a:gd name="connsiteX4" fmla="*/ 6197726 w 9144000"/>
              <a:gd name="connsiteY4" fmla="*/ 1139970 h 2622899"/>
              <a:gd name="connsiteX5" fmla="*/ 6619875 w 9144000"/>
              <a:gd name="connsiteY5" fmla="*/ 1622774 h 2622899"/>
              <a:gd name="connsiteX6" fmla="*/ 6562725 w 9144000"/>
              <a:gd name="connsiteY6" fmla="*/ 155924 h 2622899"/>
              <a:gd name="connsiteX7" fmla="*/ 6838950 w 9144000"/>
              <a:gd name="connsiteY7" fmla="*/ 165449 h 2622899"/>
              <a:gd name="connsiteX8" fmla="*/ 6905625 w 9144000"/>
              <a:gd name="connsiteY8" fmla="*/ 1136999 h 2622899"/>
              <a:gd name="connsiteX9" fmla="*/ 7239000 w 9144000"/>
              <a:gd name="connsiteY9" fmla="*/ 1136999 h 2622899"/>
              <a:gd name="connsiteX10" fmla="*/ 7629525 w 9144000"/>
              <a:gd name="connsiteY10" fmla="*/ 1136999 h 2622899"/>
              <a:gd name="connsiteX11" fmla="*/ 7915275 w 9144000"/>
              <a:gd name="connsiteY11" fmla="*/ 1136999 h 2622899"/>
              <a:gd name="connsiteX12" fmla="*/ 7896225 w 9144000"/>
              <a:gd name="connsiteY12" fmla="*/ 1937099 h 2622899"/>
              <a:gd name="connsiteX13" fmla="*/ 7658100 w 9144000"/>
              <a:gd name="connsiteY13" fmla="*/ 2622899 h 2622899"/>
              <a:gd name="connsiteX14" fmla="*/ 9144000 w 9144000"/>
              <a:gd name="connsiteY14" fmla="*/ 2622899 h 2622899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5868 w 9144000"/>
              <a:gd name="connsiteY10" fmla="*/ 1178395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5868 w 9144000"/>
              <a:gd name="connsiteY10" fmla="*/ 1178395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5868 w 9144000"/>
              <a:gd name="connsiteY10" fmla="*/ 1178395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5868 w 9144000"/>
              <a:gd name="connsiteY10" fmla="*/ 1178395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5868 w 9144000"/>
              <a:gd name="connsiteY10" fmla="*/ 1178395 h 2635034"/>
              <a:gd name="connsiteX11" fmla="*/ 7915275 w 9144000"/>
              <a:gd name="connsiteY11" fmla="*/ 1149134 h 2635034"/>
              <a:gd name="connsiteX12" fmla="*/ 7877937 w 9144000"/>
              <a:gd name="connsiteY12" fmla="*/ 1945576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5868 w 9144000"/>
              <a:gd name="connsiteY10" fmla="*/ 1178395 h 2635034"/>
              <a:gd name="connsiteX11" fmla="*/ 7915275 w 9144000"/>
              <a:gd name="connsiteY11" fmla="*/ 1149134 h 2635034"/>
              <a:gd name="connsiteX12" fmla="*/ 7877937 w 9144000"/>
              <a:gd name="connsiteY12" fmla="*/ 1945576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5868 w 9144000"/>
              <a:gd name="connsiteY10" fmla="*/ 1178395 h 2635034"/>
              <a:gd name="connsiteX11" fmla="*/ 7915275 w 9144000"/>
              <a:gd name="connsiteY11" fmla="*/ 1149134 h 2635034"/>
              <a:gd name="connsiteX12" fmla="*/ 7877937 w 9144000"/>
              <a:gd name="connsiteY12" fmla="*/ 1945576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5868 w 9144000"/>
              <a:gd name="connsiteY10" fmla="*/ 1178395 h 2635034"/>
              <a:gd name="connsiteX11" fmla="*/ 7915275 w 9144000"/>
              <a:gd name="connsiteY11" fmla="*/ 1149134 h 2635034"/>
              <a:gd name="connsiteX12" fmla="*/ 7877937 w 9144000"/>
              <a:gd name="connsiteY12" fmla="*/ 1945576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5868 w 9144000"/>
              <a:gd name="connsiteY10" fmla="*/ 1178395 h 2635034"/>
              <a:gd name="connsiteX11" fmla="*/ 7922590 w 9144000"/>
              <a:gd name="connsiteY11" fmla="*/ 1167422 h 2635034"/>
              <a:gd name="connsiteX12" fmla="*/ 7877937 w 9144000"/>
              <a:gd name="connsiteY12" fmla="*/ 1945576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5868 w 9144000"/>
              <a:gd name="connsiteY10" fmla="*/ 1178395 h 2635034"/>
              <a:gd name="connsiteX11" fmla="*/ 7922590 w 9144000"/>
              <a:gd name="connsiteY11" fmla="*/ 1167422 h 2635034"/>
              <a:gd name="connsiteX12" fmla="*/ 7877937 w 9144000"/>
              <a:gd name="connsiteY12" fmla="*/ 1945576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5868 w 9144000"/>
              <a:gd name="connsiteY10" fmla="*/ 1178395 h 2635034"/>
              <a:gd name="connsiteX11" fmla="*/ 7732165 w 9144000"/>
              <a:gd name="connsiteY11" fmla="*/ 854927 h 2635034"/>
              <a:gd name="connsiteX12" fmla="*/ 7922590 w 9144000"/>
              <a:gd name="connsiteY12" fmla="*/ 1167422 h 2635034"/>
              <a:gd name="connsiteX13" fmla="*/ 7877937 w 9144000"/>
              <a:gd name="connsiteY13" fmla="*/ 1945576 h 2635034"/>
              <a:gd name="connsiteX14" fmla="*/ 7658100 w 9144000"/>
              <a:gd name="connsiteY14" fmla="*/ 2635034 h 2635034"/>
              <a:gd name="connsiteX15" fmla="*/ 9144000 w 9144000"/>
              <a:gd name="connsiteY15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399324 w 9144000"/>
              <a:gd name="connsiteY10" fmla="*/ 792748 h 2635034"/>
              <a:gd name="connsiteX11" fmla="*/ 7625868 w 9144000"/>
              <a:gd name="connsiteY11" fmla="*/ 1178395 h 2635034"/>
              <a:gd name="connsiteX12" fmla="*/ 7732165 w 9144000"/>
              <a:gd name="connsiteY12" fmla="*/ 854927 h 2635034"/>
              <a:gd name="connsiteX13" fmla="*/ 7922590 w 9144000"/>
              <a:gd name="connsiteY13" fmla="*/ 1167422 h 2635034"/>
              <a:gd name="connsiteX14" fmla="*/ 7877937 w 9144000"/>
              <a:gd name="connsiteY14" fmla="*/ 1945576 h 2635034"/>
              <a:gd name="connsiteX15" fmla="*/ 7658100 w 9144000"/>
              <a:gd name="connsiteY15" fmla="*/ 2635034 h 2635034"/>
              <a:gd name="connsiteX16" fmla="*/ 9144000 w 9144000"/>
              <a:gd name="connsiteY16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39000 w 9144000"/>
              <a:gd name="connsiteY10" fmla="*/ 1149134 h 2635034"/>
              <a:gd name="connsiteX11" fmla="*/ 7399324 w 9144000"/>
              <a:gd name="connsiteY11" fmla="*/ 792748 h 2635034"/>
              <a:gd name="connsiteX12" fmla="*/ 7625868 w 9144000"/>
              <a:gd name="connsiteY12" fmla="*/ 1178395 h 2635034"/>
              <a:gd name="connsiteX13" fmla="*/ 7732165 w 9144000"/>
              <a:gd name="connsiteY13" fmla="*/ 85492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39000 w 9144000"/>
              <a:gd name="connsiteY10" fmla="*/ 1149134 h 2635034"/>
              <a:gd name="connsiteX11" fmla="*/ 7399324 w 9144000"/>
              <a:gd name="connsiteY11" fmla="*/ 792748 h 2635034"/>
              <a:gd name="connsiteX12" fmla="*/ 7625868 w 9144000"/>
              <a:gd name="connsiteY12" fmla="*/ 1178395 h 2635034"/>
              <a:gd name="connsiteX13" fmla="*/ 7732165 w 9144000"/>
              <a:gd name="connsiteY13" fmla="*/ 85492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39000 w 9144000"/>
              <a:gd name="connsiteY10" fmla="*/ 1149134 h 2635034"/>
              <a:gd name="connsiteX11" fmla="*/ 7399324 w 9144000"/>
              <a:gd name="connsiteY11" fmla="*/ 792748 h 2635034"/>
              <a:gd name="connsiteX12" fmla="*/ 7625868 w 9144000"/>
              <a:gd name="connsiteY12" fmla="*/ 1178395 h 2635034"/>
              <a:gd name="connsiteX13" fmla="*/ 7732165 w 9144000"/>
              <a:gd name="connsiteY13" fmla="*/ 85492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39000 w 9144000"/>
              <a:gd name="connsiteY10" fmla="*/ 1149134 h 2635034"/>
              <a:gd name="connsiteX11" fmla="*/ 7399324 w 9144000"/>
              <a:gd name="connsiteY11" fmla="*/ 792748 h 2635034"/>
              <a:gd name="connsiteX12" fmla="*/ 7625868 w 9144000"/>
              <a:gd name="connsiteY12" fmla="*/ 1178395 h 2635034"/>
              <a:gd name="connsiteX13" fmla="*/ 7732165 w 9144000"/>
              <a:gd name="connsiteY13" fmla="*/ 85492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39000 w 9144000"/>
              <a:gd name="connsiteY10" fmla="*/ 1149134 h 2635034"/>
              <a:gd name="connsiteX11" fmla="*/ 7399324 w 9144000"/>
              <a:gd name="connsiteY11" fmla="*/ 792748 h 2635034"/>
              <a:gd name="connsiteX12" fmla="*/ 7625868 w 9144000"/>
              <a:gd name="connsiteY12" fmla="*/ 1178395 h 2635034"/>
              <a:gd name="connsiteX13" fmla="*/ 7732165 w 9144000"/>
              <a:gd name="connsiteY13" fmla="*/ 85492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39000 w 9144000"/>
              <a:gd name="connsiteY10" fmla="*/ 1149134 h 2635034"/>
              <a:gd name="connsiteX11" fmla="*/ 7399324 w 9144000"/>
              <a:gd name="connsiteY11" fmla="*/ 792748 h 2635034"/>
              <a:gd name="connsiteX12" fmla="*/ 7625868 w 9144000"/>
              <a:gd name="connsiteY12" fmla="*/ 1178395 h 2635034"/>
              <a:gd name="connsiteX13" fmla="*/ 7732165 w 9144000"/>
              <a:gd name="connsiteY13" fmla="*/ 85492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39000 w 9144000"/>
              <a:gd name="connsiteY10" fmla="*/ 1149134 h 2635034"/>
              <a:gd name="connsiteX11" fmla="*/ 7399324 w 9144000"/>
              <a:gd name="connsiteY11" fmla="*/ 792748 h 2635034"/>
              <a:gd name="connsiteX12" fmla="*/ 7625868 w 9144000"/>
              <a:gd name="connsiteY12" fmla="*/ 1178395 h 2635034"/>
              <a:gd name="connsiteX13" fmla="*/ 7732165 w 9144000"/>
              <a:gd name="connsiteY13" fmla="*/ 85492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39000 w 9144000"/>
              <a:gd name="connsiteY10" fmla="*/ 1149134 h 2635034"/>
              <a:gd name="connsiteX11" fmla="*/ 7399324 w 9144000"/>
              <a:gd name="connsiteY11" fmla="*/ 792748 h 2635034"/>
              <a:gd name="connsiteX12" fmla="*/ 7625868 w 9144000"/>
              <a:gd name="connsiteY12" fmla="*/ 1178395 h 2635034"/>
              <a:gd name="connsiteX13" fmla="*/ 7732165 w 9144000"/>
              <a:gd name="connsiteY13" fmla="*/ 85492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399324 w 9144000"/>
              <a:gd name="connsiteY11" fmla="*/ 792748 h 2635034"/>
              <a:gd name="connsiteX12" fmla="*/ 7625868 w 9144000"/>
              <a:gd name="connsiteY12" fmla="*/ 1178395 h 2635034"/>
              <a:gd name="connsiteX13" fmla="*/ 7732165 w 9144000"/>
              <a:gd name="connsiteY13" fmla="*/ 85492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399324 w 9144000"/>
              <a:gd name="connsiteY11" fmla="*/ 792748 h 2635034"/>
              <a:gd name="connsiteX12" fmla="*/ 7622210 w 9144000"/>
              <a:gd name="connsiteY12" fmla="*/ 1156449 h 2635034"/>
              <a:gd name="connsiteX13" fmla="*/ 7732165 w 9144000"/>
              <a:gd name="connsiteY13" fmla="*/ 85492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399324 w 9144000"/>
              <a:gd name="connsiteY11" fmla="*/ 792748 h 2635034"/>
              <a:gd name="connsiteX12" fmla="*/ 7622210 w 9144000"/>
              <a:gd name="connsiteY12" fmla="*/ 1178395 h 2635034"/>
              <a:gd name="connsiteX13" fmla="*/ 7732165 w 9144000"/>
              <a:gd name="connsiteY13" fmla="*/ 85492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399324 w 9144000"/>
              <a:gd name="connsiteY11" fmla="*/ 792748 h 2635034"/>
              <a:gd name="connsiteX12" fmla="*/ 7622210 w 9144000"/>
              <a:gd name="connsiteY12" fmla="*/ 1178395 h 2635034"/>
              <a:gd name="connsiteX13" fmla="*/ 7732165 w 9144000"/>
              <a:gd name="connsiteY13" fmla="*/ 85492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399324 w 9144000"/>
              <a:gd name="connsiteY11" fmla="*/ 792748 h 2635034"/>
              <a:gd name="connsiteX12" fmla="*/ 7622210 w 9144000"/>
              <a:gd name="connsiteY12" fmla="*/ 1178395 h 2635034"/>
              <a:gd name="connsiteX13" fmla="*/ 7732165 w 9144000"/>
              <a:gd name="connsiteY13" fmla="*/ 85492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399324 w 9144000"/>
              <a:gd name="connsiteY11" fmla="*/ 792748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399324 w 9144000"/>
              <a:gd name="connsiteY11" fmla="*/ 792748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399324 w 9144000"/>
              <a:gd name="connsiteY11" fmla="*/ 792748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399324 w 9144000"/>
              <a:gd name="connsiteY11" fmla="*/ 792748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399324 w 9144000"/>
              <a:gd name="connsiteY11" fmla="*/ 792748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399324 w 9144000"/>
              <a:gd name="connsiteY11" fmla="*/ 792748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5 w 9144000"/>
              <a:gd name="connsiteY9" fmla="*/ 796405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5 w 9144000"/>
              <a:gd name="connsiteY9" fmla="*/ 796405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5 w 9144000"/>
              <a:gd name="connsiteY9" fmla="*/ 796405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106715 w 9144000"/>
              <a:gd name="connsiteY9" fmla="*/ 730568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914513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914513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914513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914513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914513 w 9144000"/>
              <a:gd name="connsiteY15" fmla="*/ 1945576 h 2635034"/>
              <a:gd name="connsiteX16" fmla="*/ 7798002 w 9144000"/>
              <a:gd name="connsiteY16" fmla="*/ 2383804 h 2635034"/>
              <a:gd name="connsiteX17" fmla="*/ 7658100 w 9144000"/>
              <a:gd name="connsiteY17" fmla="*/ 2635034 h 2635034"/>
              <a:gd name="connsiteX18" fmla="*/ 9144000 w 9144000"/>
              <a:gd name="connsiteY18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914513 w 9144000"/>
              <a:gd name="connsiteY15" fmla="*/ 1945576 h 2635034"/>
              <a:gd name="connsiteX16" fmla="*/ 7798002 w 9144000"/>
              <a:gd name="connsiteY16" fmla="*/ 2383804 h 2635034"/>
              <a:gd name="connsiteX17" fmla="*/ 7658100 w 9144000"/>
              <a:gd name="connsiteY17" fmla="*/ 2635034 h 2635034"/>
              <a:gd name="connsiteX18" fmla="*/ 9144000 w 9144000"/>
              <a:gd name="connsiteY18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914513 w 9144000"/>
              <a:gd name="connsiteY15" fmla="*/ 1945576 h 2635034"/>
              <a:gd name="connsiteX16" fmla="*/ 7798002 w 9144000"/>
              <a:gd name="connsiteY16" fmla="*/ 2383804 h 2635034"/>
              <a:gd name="connsiteX17" fmla="*/ 7658100 w 9144000"/>
              <a:gd name="connsiteY17" fmla="*/ 2635034 h 2635034"/>
              <a:gd name="connsiteX18" fmla="*/ 9144000 w 9144000"/>
              <a:gd name="connsiteY18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914513 w 9144000"/>
              <a:gd name="connsiteY15" fmla="*/ 1945576 h 2635034"/>
              <a:gd name="connsiteX16" fmla="*/ 7798002 w 9144000"/>
              <a:gd name="connsiteY16" fmla="*/ 2317968 h 2635034"/>
              <a:gd name="connsiteX17" fmla="*/ 7658100 w 9144000"/>
              <a:gd name="connsiteY17" fmla="*/ 2635034 h 2635034"/>
              <a:gd name="connsiteX18" fmla="*/ 9144000 w 9144000"/>
              <a:gd name="connsiteY18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914513 w 9144000"/>
              <a:gd name="connsiteY15" fmla="*/ 1945576 h 2635034"/>
              <a:gd name="connsiteX16" fmla="*/ 7798002 w 9144000"/>
              <a:gd name="connsiteY16" fmla="*/ 2317968 h 2635034"/>
              <a:gd name="connsiteX17" fmla="*/ 7658100 w 9144000"/>
              <a:gd name="connsiteY17" fmla="*/ 2635034 h 2635034"/>
              <a:gd name="connsiteX18" fmla="*/ 9144000 w 9144000"/>
              <a:gd name="connsiteY18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914513 w 9144000"/>
              <a:gd name="connsiteY15" fmla="*/ 1945576 h 2635034"/>
              <a:gd name="connsiteX16" fmla="*/ 7798002 w 9144000"/>
              <a:gd name="connsiteY16" fmla="*/ 2317968 h 2635034"/>
              <a:gd name="connsiteX17" fmla="*/ 7723937 w 9144000"/>
              <a:gd name="connsiteY17" fmla="*/ 2635034 h 2635034"/>
              <a:gd name="connsiteX18" fmla="*/ 9144000 w 9144000"/>
              <a:gd name="connsiteY18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914513 w 9144000"/>
              <a:gd name="connsiteY15" fmla="*/ 1945576 h 2635034"/>
              <a:gd name="connsiteX16" fmla="*/ 7798002 w 9144000"/>
              <a:gd name="connsiteY16" fmla="*/ 2317968 h 2635034"/>
              <a:gd name="connsiteX17" fmla="*/ 7723937 w 9144000"/>
              <a:gd name="connsiteY17" fmla="*/ 2635034 h 2635034"/>
              <a:gd name="connsiteX18" fmla="*/ 9144000 w 9144000"/>
              <a:gd name="connsiteY18" fmla="*/ 2635034 h 2635034"/>
              <a:gd name="connsiteX0" fmla="*/ 0 w 9982200"/>
              <a:gd name="connsiteY0" fmla="*/ 2625509 h 2635034"/>
              <a:gd name="connsiteX1" fmla="*/ 6592062 w 9982200"/>
              <a:gd name="connsiteY1" fmla="*/ 2632825 h 2635034"/>
              <a:gd name="connsiteX2" fmla="*/ 6591300 w 9982200"/>
              <a:gd name="connsiteY2" fmla="*/ 2387384 h 2635034"/>
              <a:gd name="connsiteX3" fmla="*/ 6000750 w 9982200"/>
              <a:gd name="connsiteY3" fmla="*/ 1320584 h 2635034"/>
              <a:gd name="connsiteX4" fmla="*/ 6197726 w 9982200"/>
              <a:gd name="connsiteY4" fmla="*/ 1152105 h 2635034"/>
              <a:gd name="connsiteX5" fmla="*/ 6619875 w 9982200"/>
              <a:gd name="connsiteY5" fmla="*/ 1634909 h 2635034"/>
              <a:gd name="connsiteX6" fmla="*/ 6562725 w 9982200"/>
              <a:gd name="connsiteY6" fmla="*/ 168059 h 2635034"/>
              <a:gd name="connsiteX7" fmla="*/ 6838950 w 9982200"/>
              <a:gd name="connsiteY7" fmla="*/ 177584 h 2635034"/>
              <a:gd name="connsiteX8" fmla="*/ 6905625 w 9982200"/>
              <a:gd name="connsiteY8" fmla="*/ 1149134 h 2635034"/>
              <a:gd name="connsiteX9" fmla="*/ 7092084 w 9982200"/>
              <a:gd name="connsiteY9" fmla="*/ 723252 h 2635034"/>
              <a:gd name="connsiteX10" fmla="*/ 7260945 w 9982200"/>
              <a:gd name="connsiteY10" fmla="*/ 1152791 h 2635034"/>
              <a:gd name="connsiteX11" fmla="*/ 7446873 w 9982200"/>
              <a:gd name="connsiteY11" fmla="*/ 763487 h 2635034"/>
              <a:gd name="connsiteX12" fmla="*/ 7622210 w 9982200"/>
              <a:gd name="connsiteY12" fmla="*/ 1178395 h 2635034"/>
              <a:gd name="connsiteX13" fmla="*/ 7776056 w 9982200"/>
              <a:gd name="connsiteY13" fmla="*/ 840297 h 2635034"/>
              <a:gd name="connsiteX14" fmla="*/ 7922590 w 9982200"/>
              <a:gd name="connsiteY14" fmla="*/ 1167422 h 2635034"/>
              <a:gd name="connsiteX15" fmla="*/ 7914513 w 9982200"/>
              <a:gd name="connsiteY15" fmla="*/ 1945576 h 2635034"/>
              <a:gd name="connsiteX16" fmla="*/ 7798002 w 9982200"/>
              <a:gd name="connsiteY16" fmla="*/ 2317968 h 2635034"/>
              <a:gd name="connsiteX17" fmla="*/ 7723937 w 9982200"/>
              <a:gd name="connsiteY17" fmla="*/ 2635034 h 2635034"/>
              <a:gd name="connsiteX18" fmla="*/ 9982200 w 9982200"/>
              <a:gd name="connsiteY18" fmla="*/ 2635034 h 2635034"/>
              <a:gd name="connsiteX0" fmla="*/ 0 w 12220575"/>
              <a:gd name="connsiteY0" fmla="*/ 2615984 h 2635034"/>
              <a:gd name="connsiteX1" fmla="*/ 8830437 w 12220575"/>
              <a:gd name="connsiteY1" fmla="*/ 2632825 h 2635034"/>
              <a:gd name="connsiteX2" fmla="*/ 8829675 w 12220575"/>
              <a:gd name="connsiteY2" fmla="*/ 2387384 h 2635034"/>
              <a:gd name="connsiteX3" fmla="*/ 8239125 w 12220575"/>
              <a:gd name="connsiteY3" fmla="*/ 1320584 h 2635034"/>
              <a:gd name="connsiteX4" fmla="*/ 8436101 w 12220575"/>
              <a:gd name="connsiteY4" fmla="*/ 1152105 h 2635034"/>
              <a:gd name="connsiteX5" fmla="*/ 8858250 w 12220575"/>
              <a:gd name="connsiteY5" fmla="*/ 1634909 h 2635034"/>
              <a:gd name="connsiteX6" fmla="*/ 8801100 w 12220575"/>
              <a:gd name="connsiteY6" fmla="*/ 168059 h 2635034"/>
              <a:gd name="connsiteX7" fmla="*/ 9077325 w 12220575"/>
              <a:gd name="connsiteY7" fmla="*/ 177584 h 2635034"/>
              <a:gd name="connsiteX8" fmla="*/ 9144000 w 12220575"/>
              <a:gd name="connsiteY8" fmla="*/ 1149134 h 2635034"/>
              <a:gd name="connsiteX9" fmla="*/ 9330459 w 12220575"/>
              <a:gd name="connsiteY9" fmla="*/ 723252 h 2635034"/>
              <a:gd name="connsiteX10" fmla="*/ 9499320 w 12220575"/>
              <a:gd name="connsiteY10" fmla="*/ 1152791 h 2635034"/>
              <a:gd name="connsiteX11" fmla="*/ 9685248 w 12220575"/>
              <a:gd name="connsiteY11" fmla="*/ 763487 h 2635034"/>
              <a:gd name="connsiteX12" fmla="*/ 9860585 w 12220575"/>
              <a:gd name="connsiteY12" fmla="*/ 1178395 h 2635034"/>
              <a:gd name="connsiteX13" fmla="*/ 10014431 w 12220575"/>
              <a:gd name="connsiteY13" fmla="*/ 840297 h 2635034"/>
              <a:gd name="connsiteX14" fmla="*/ 10160965 w 12220575"/>
              <a:gd name="connsiteY14" fmla="*/ 1167422 h 2635034"/>
              <a:gd name="connsiteX15" fmla="*/ 10152888 w 12220575"/>
              <a:gd name="connsiteY15" fmla="*/ 1945576 h 2635034"/>
              <a:gd name="connsiteX16" fmla="*/ 10036377 w 12220575"/>
              <a:gd name="connsiteY16" fmla="*/ 2317968 h 2635034"/>
              <a:gd name="connsiteX17" fmla="*/ 9962312 w 12220575"/>
              <a:gd name="connsiteY17" fmla="*/ 2635034 h 2635034"/>
              <a:gd name="connsiteX18" fmla="*/ 12220575 w 12220575"/>
              <a:gd name="connsiteY18" fmla="*/ 2635034 h 2635034"/>
              <a:gd name="connsiteX0" fmla="*/ 0 w 12153900"/>
              <a:gd name="connsiteY0" fmla="*/ 2615984 h 2635034"/>
              <a:gd name="connsiteX1" fmla="*/ 8763762 w 12153900"/>
              <a:gd name="connsiteY1" fmla="*/ 2632825 h 2635034"/>
              <a:gd name="connsiteX2" fmla="*/ 8763000 w 12153900"/>
              <a:gd name="connsiteY2" fmla="*/ 2387384 h 2635034"/>
              <a:gd name="connsiteX3" fmla="*/ 8172450 w 12153900"/>
              <a:gd name="connsiteY3" fmla="*/ 1320584 h 2635034"/>
              <a:gd name="connsiteX4" fmla="*/ 8369426 w 12153900"/>
              <a:gd name="connsiteY4" fmla="*/ 1152105 h 2635034"/>
              <a:gd name="connsiteX5" fmla="*/ 8791575 w 12153900"/>
              <a:gd name="connsiteY5" fmla="*/ 1634909 h 2635034"/>
              <a:gd name="connsiteX6" fmla="*/ 8734425 w 12153900"/>
              <a:gd name="connsiteY6" fmla="*/ 168059 h 2635034"/>
              <a:gd name="connsiteX7" fmla="*/ 9010650 w 12153900"/>
              <a:gd name="connsiteY7" fmla="*/ 177584 h 2635034"/>
              <a:gd name="connsiteX8" fmla="*/ 9077325 w 12153900"/>
              <a:gd name="connsiteY8" fmla="*/ 1149134 h 2635034"/>
              <a:gd name="connsiteX9" fmla="*/ 9263784 w 12153900"/>
              <a:gd name="connsiteY9" fmla="*/ 723252 h 2635034"/>
              <a:gd name="connsiteX10" fmla="*/ 9432645 w 12153900"/>
              <a:gd name="connsiteY10" fmla="*/ 1152791 h 2635034"/>
              <a:gd name="connsiteX11" fmla="*/ 9618573 w 12153900"/>
              <a:gd name="connsiteY11" fmla="*/ 763487 h 2635034"/>
              <a:gd name="connsiteX12" fmla="*/ 9793910 w 12153900"/>
              <a:gd name="connsiteY12" fmla="*/ 1178395 h 2635034"/>
              <a:gd name="connsiteX13" fmla="*/ 9947756 w 12153900"/>
              <a:gd name="connsiteY13" fmla="*/ 840297 h 2635034"/>
              <a:gd name="connsiteX14" fmla="*/ 10094290 w 12153900"/>
              <a:gd name="connsiteY14" fmla="*/ 1167422 h 2635034"/>
              <a:gd name="connsiteX15" fmla="*/ 10086213 w 12153900"/>
              <a:gd name="connsiteY15" fmla="*/ 1945576 h 2635034"/>
              <a:gd name="connsiteX16" fmla="*/ 9969702 w 12153900"/>
              <a:gd name="connsiteY16" fmla="*/ 2317968 h 2635034"/>
              <a:gd name="connsiteX17" fmla="*/ 9895637 w 12153900"/>
              <a:gd name="connsiteY17" fmla="*/ 2635034 h 2635034"/>
              <a:gd name="connsiteX18" fmla="*/ 12153900 w 12153900"/>
              <a:gd name="connsiteY18" fmla="*/ 2635034 h 2635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53900" h="2635034">
                <a:moveTo>
                  <a:pt x="0" y="2615984"/>
                </a:moveTo>
                <a:lnTo>
                  <a:pt x="8763762" y="2632825"/>
                </a:lnTo>
                <a:cubicBezTo>
                  <a:pt x="8819592" y="2637574"/>
                  <a:pt x="8831529" y="2455787"/>
                  <a:pt x="8763000" y="2387384"/>
                </a:cubicBezTo>
                <a:cubicBezTo>
                  <a:pt x="8427160" y="2024470"/>
                  <a:pt x="8486344" y="1782254"/>
                  <a:pt x="8172450" y="1320584"/>
                </a:cubicBezTo>
                <a:cubicBezTo>
                  <a:pt x="7992591" y="1069504"/>
                  <a:pt x="8236712" y="1013193"/>
                  <a:pt x="8369426" y="1152105"/>
                </a:cubicBezTo>
                <a:cubicBezTo>
                  <a:pt x="8468689" y="1271587"/>
                  <a:pt x="8633790" y="1380096"/>
                  <a:pt x="8791575" y="1634909"/>
                </a:cubicBezTo>
                <a:lnTo>
                  <a:pt x="8734425" y="168059"/>
                </a:lnTo>
                <a:cubicBezTo>
                  <a:pt x="8724087" y="-51879"/>
                  <a:pt x="8999042" y="-63335"/>
                  <a:pt x="9010650" y="177584"/>
                </a:cubicBezTo>
                <a:lnTo>
                  <a:pt x="9077325" y="1149134"/>
                </a:lnTo>
                <a:cubicBezTo>
                  <a:pt x="9059774" y="1014527"/>
                  <a:pt x="9105809" y="723252"/>
                  <a:pt x="9263784" y="723252"/>
                </a:cubicBezTo>
                <a:cubicBezTo>
                  <a:pt x="9451019" y="730567"/>
                  <a:pt x="9431427" y="1003438"/>
                  <a:pt x="9432645" y="1152791"/>
                </a:cubicBezTo>
                <a:cubicBezTo>
                  <a:pt x="9445434" y="965376"/>
                  <a:pt x="9477286" y="758611"/>
                  <a:pt x="9618573" y="763487"/>
                </a:cubicBezTo>
                <a:cubicBezTo>
                  <a:pt x="9785465" y="761048"/>
                  <a:pt x="9789642" y="977838"/>
                  <a:pt x="9793910" y="1178395"/>
                </a:cubicBezTo>
                <a:cubicBezTo>
                  <a:pt x="9791980" y="1019633"/>
                  <a:pt x="9792232" y="838468"/>
                  <a:pt x="9947756" y="840297"/>
                </a:cubicBezTo>
                <a:cubicBezTo>
                  <a:pt x="10059388" y="849440"/>
                  <a:pt x="10069995" y="985647"/>
                  <a:pt x="10094290" y="1167422"/>
                </a:cubicBezTo>
                <a:cubicBezTo>
                  <a:pt x="10120859" y="1474356"/>
                  <a:pt x="10114508" y="1624012"/>
                  <a:pt x="10086213" y="1945576"/>
                </a:cubicBezTo>
                <a:cubicBezTo>
                  <a:pt x="10065448" y="2148306"/>
                  <a:pt x="10012438" y="2203058"/>
                  <a:pt x="9969702" y="2317968"/>
                </a:cubicBezTo>
                <a:cubicBezTo>
                  <a:pt x="9897706" y="2425562"/>
                  <a:pt x="9876129" y="2424913"/>
                  <a:pt x="9895637" y="2635034"/>
                </a:cubicBezTo>
                <a:lnTo>
                  <a:pt x="12153900" y="2635034"/>
                </a:lnTo>
              </a:path>
            </a:pathLst>
          </a:custGeom>
          <a:ln w="508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1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E502EE-205D-42D2-865A-594E5FEE9CA9}"/>
              </a:ext>
            </a:extLst>
          </p:cNvPr>
          <p:cNvGrpSpPr/>
          <p:nvPr/>
        </p:nvGrpSpPr>
        <p:grpSpPr>
          <a:xfrm>
            <a:off x="7749314" y="2432126"/>
            <a:ext cx="2275890" cy="1322403"/>
            <a:chOff x="5680238" y="2623616"/>
            <a:chExt cx="2068326" cy="1201798"/>
          </a:xfrm>
          <a:solidFill>
            <a:schemeClr val="accent2"/>
          </a:solidFill>
        </p:grpSpPr>
        <p:sp>
          <p:nvSpPr>
            <p:cNvPr id="10" name="Right Arrow 7">
              <a:extLst>
                <a:ext uri="{FF2B5EF4-FFF2-40B4-BE49-F238E27FC236}">
                  <a16:creationId xmlns:a16="http://schemas.microsoft.com/office/drawing/2014/main" id="{150BACD5-85AA-4A79-8F04-F61D1C542E44}"/>
                </a:ext>
              </a:extLst>
            </p:cNvPr>
            <p:cNvSpPr/>
            <p:nvPr/>
          </p:nvSpPr>
          <p:spPr>
            <a:xfrm rot="16200000">
              <a:off x="6357325" y="2797138"/>
              <a:ext cx="687659" cy="340616"/>
            </a:xfrm>
            <a:prstGeom prst="rightArrow">
              <a:avLst/>
            </a:prstGeom>
            <a:solidFill>
              <a:schemeClr val="accent5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" name="Right Arrow 16">
              <a:extLst>
                <a:ext uri="{FF2B5EF4-FFF2-40B4-BE49-F238E27FC236}">
                  <a16:creationId xmlns:a16="http://schemas.microsoft.com/office/drawing/2014/main" id="{1DE7C637-D63F-4EB8-AA0B-33CC6404C726}"/>
                </a:ext>
              </a:extLst>
            </p:cNvPr>
            <p:cNvSpPr/>
            <p:nvPr/>
          </p:nvSpPr>
          <p:spPr>
            <a:xfrm rot="18900000">
              <a:off x="6873273" y="2992605"/>
              <a:ext cx="687659" cy="340616"/>
            </a:xfrm>
            <a:prstGeom prst="rightArrow">
              <a:avLst/>
            </a:prstGeom>
            <a:solidFill>
              <a:schemeClr val="accent4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" name="Right Arrow 17">
              <a:extLst>
                <a:ext uri="{FF2B5EF4-FFF2-40B4-BE49-F238E27FC236}">
                  <a16:creationId xmlns:a16="http://schemas.microsoft.com/office/drawing/2014/main" id="{3184D097-970E-4AFF-A7E9-D05EE382C369}"/>
                </a:ext>
              </a:extLst>
            </p:cNvPr>
            <p:cNvSpPr/>
            <p:nvPr/>
          </p:nvSpPr>
          <p:spPr>
            <a:xfrm>
              <a:off x="7060905" y="3484798"/>
              <a:ext cx="687659" cy="340616"/>
            </a:xfrm>
            <a:prstGeom prst="rightArrow">
              <a:avLst/>
            </a:prstGeom>
            <a:solidFill>
              <a:schemeClr val="accent3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" name="Right Arrow 18">
              <a:extLst>
                <a:ext uri="{FF2B5EF4-FFF2-40B4-BE49-F238E27FC236}">
                  <a16:creationId xmlns:a16="http://schemas.microsoft.com/office/drawing/2014/main" id="{CFEFE415-5565-4E04-9188-D6516C11C169}"/>
                </a:ext>
              </a:extLst>
            </p:cNvPr>
            <p:cNvSpPr/>
            <p:nvPr/>
          </p:nvSpPr>
          <p:spPr>
            <a:xfrm rot="2700000" flipH="1">
              <a:off x="5838096" y="2992605"/>
              <a:ext cx="687659" cy="340616"/>
            </a:xfrm>
            <a:prstGeom prst="rightArrow">
              <a:avLst/>
            </a:prstGeom>
            <a:solidFill>
              <a:schemeClr val="accent2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" name="Right Arrow 19">
              <a:extLst>
                <a:ext uri="{FF2B5EF4-FFF2-40B4-BE49-F238E27FC236}">
                  <a16:creationId xmlns:a16="http://schemas.microsoft.com/office/drawing/2014/main" id="{D7CFE794-9901-4044-9211-8E5370967E40}"/>
                </a:ext>
              </a:extLst>
            </p:cNvPr>
            <p:cNvSpPr/>
            <p:nvPr/>
          </p:nvSpPr>
          <p:spPr>
            <a:xfrm flipH="1">
              <a:off x="5680238" y="3484798"/>
              <a:ext cx="687659" cy="340616"/>
            </a:xfrm>
            <a:prstGeom prst="rightArrow">
              <a:avLst/>
            </a:prstGeom>
            <a:solidFill>
              <a:schemeClr val="accent1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5" name="Rounded Rectangle 9">
            <a:extLst>
              <a:ext uri="{FF2B5EF4-FFF2-40B4-BE49-F238E27FC236}">
                <a16:creationId xmlns:a16="http://schemas.microsoft.com/office/drawing/2014/main" id="{285AE92C-4290-4F51-BCA9-24B2E7E141BA}"/>
              </a:ext>
            </a:extLst>
          </p:cNvPr>
          <p:cNvSpPr>
            <a:spLocks/>
          </p:cNvSpPr>
          <p:nvPr/>
        </p:nvSpPr>
        <p:spPr>
          <a:xfrm>
            <a:off x="7401439" y="2267398"/>
            <a:ext cx="467142" cy="467142"/>
          </a:xfrm>
          <a:custGeom>
            <a:avLst/>
            <a:gdLst/>
            <a:ahLst/>
            <a:cxnLst/>
            <a:rect l="l" t="t" r="r" b="b"/>
            <a:pathLst>
              <a:path w="3960440" h="3960000">
                <a:moveTo>
                  <a:pt x="1588743" y="1414211"/>
                </a:moveTo>
                <a:cubicBezTo>
                  <a:pt x="1540407" y="1411706"/>
                  <a:pt x="1506842" y="1440258"/>
                  <a:pt x="1506842" y="1478573"/>
                </a:cubicBezTo>
                <a:lnTo>
                  <a:pt x="1506842" y="2462752"/>
                </a:lnTo>
                <a:cubicBezTo>
                  <a:pt x="1506842" y="2484086"/>
                  <a:pt x="1516471" y="2503171"/>
                  <a:pt x="1532201" y="2515206"/>
                </a:cubicBezTo>
                <a:cubicBezTo>
                  <a:pt x="1552351" y="2541621"/>
                  <a:pt x="1589483" y="2548946"/>
                  <a:pt x="1619199" y="2531790"/>
                </a:cubicBezTo>
                <a:lnTo>
                  <a:pt x="2471524" y="2039700"/>
                </a:lnTo>
                <a:cubicBezTo>
                  <a:pt x="2509339" y="2017643"/>
                  <a:pt x="2509577" y="1945490"/>
                  <a:pt x="2464719" y="1913406"/>
                </a:cubicBezTo>
                <a:cubicBezTo>
                  <a:pt x="2315501" y="1808322"/>
                  <a:pt x="1748389" y="1486683"/>
                  <a:pt x="1588743" y="1414211"/>
                </a:cubicBezTo>
                <a:close/>
                <a:moveTo>
                  <a:pt x="1982320" y="904379"/>
                </a:moveTo>
                <a:cubicBezTo>
                  <a:pt x="2575020" y="904379"/>
                  <a:pt x="3055498" y="1384857"/>
                  <a:pt x="3055498" y="1977557"/>
                </a:cubicBezTo>
                <a:cubicBezTo>
                  <a:pt x="3055498" y="2570257"/>
                  <a:pt x="2575020" y="3050735"/>
                  <a:pt x="1982320" y="3050735"/>
                </a:cubicBezTo>
                <a:cubicBezTo>
                  <a:pt x="1389620" y="3050735"/>
                  <a:pt x="909142" y="2570257"/>
                  <a:pt x="909142" y="1977557"/>
                </a:cubicBezTo>
                <a:cubicBezTo>
                  <a:pt x="909142" y="1384857"/>
                  <a:pt x="1389620" y="904379"/>
                  <a:pt x="1982320" y="904379"/>
                </a:cubicBezTo>
                <a:close/>
                <a:moveTo>
                  <a:pt x="1982320" y="537397"/>
                </a:moveTo>
                <a:cubicBezTo>
                  <a:pt x="1186942" y="537397"/>
                  <a:pt x="542160" y="1182179"/>
                  <a:pt x="542160" y="1977557"/>
                </a:cubicBezTo>
                <a:cubicBezTo>
                  <a:pt x="542160" y="2772935"/>
                  <a:pt x="1186942" y="3417717"/>
                  <a:pt x="1982320" y="3417717"/>
                </a:cubicBezTo>
                <a:cubicBezTo>
                  <a:pt x="2777698" y="3417717"/>
                  <a:pt x="3422480" y="2772935"/>
                  <a:pt x="3422480" y="1977557"/>
                </a:cubicBezTo>
                <a:cubicBezTo>
                  <a:pt x="3422480" y="1182179"/>
                  <a:pt x="2777698" y="537397"/>
                  <a:pt x="1982320" y="537397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6" name="Donut 6">
            <a:extLst>
              <a:ext uri="{FF2B5EF4-FFF2-40B4-BE49-F238E27FC236}">
                <a16:creationId xmlns:a16="http://schemas.microsoft.com/office/drawing/2014/main" id="{AF0DC3B1-75BF-4152-B7E3-0E3A5AA2597F}"/>
              </a:ext>
            </a:extLst>
          </p:cNvPr>
          <p:cNvSpPr>
            <a:spLocks noChangeAspect="1"/>
          </p:cNvSpPr>
          <p:nvPr/>
        </p:nvSpPr>
        <p:spPr>
          <a:xfrm>
            <a:off x="8645040" y="1827726"/>
            <a:ext cx="467142" cy="467142"/>
          </a:xfrm>
          <a:custGeom>
            <a:avLst/>
            <a:gdLst/>
            <a:ahLst/>
            <a:cxnLst/>
            <a:rect l="l" t="t" r="r" b="b"/>
            <a:pathLst>
              <a:path w="3960000" h="3960000">
                <a:moveTo>
                  <a:pt x="1980000" y="1260000"/>
                </a:moveTo>
                <a:cubicBezTo>
                  <a:pt x="2377645" y="1260000"/>
                  <a:pt x="2700000" y="1582355"/>
                  <a:pt x="2700000" y="1980000"/>
                </a:cubicBezTo>
                <a:cubicBezTo>
                  <a:pt x="2700000" y="2377645"/>
                  <a:pt x="2377645" y="2700000"/>
                  <a:pt x="1980000" y="2700000"/>
                </a:cubicBezTo>
                <a:cubicBezTo>
                  <a:pt x="1582355" y="2700000"/>
                  <a:pt x="1260000" y="2377645"/>
                  <a:pt x="1260000" y="1980000"/>
                </a:cubicBezTo>
                <a:cubicBezTo>
                  <a:pt x="1260000" y="1582355"/>
                  <a:pt x="1582355" y="1260000"/>
                  <a:pt x="1980000" y="1260000"/>
                </a:cubicBezTo>
                <a:close/>
                <a:moveTo>
                  <a:pt x="2490424" y="1258488"/>
                </a:moveTo>
                <a:lnTo>
                  <a:pt x="3822407" y="1258488"/>
                </a:lnTo>
                <a:cubicBezTo>
                  <a:pt x="3911854" y="1481555"/>
                  <a:pt x="3960000" y="1725155"/>
                  <a:pt x="3960000" y="1980000"/>
                </a:cubicBezTo>
                <a:cubicBezTo>
                  <a:pt x="3960000" y="3073524"/>
                  <a:pt x="3073524" y="3960000"/>
                  <a:pt x="1980000" y="3960000"/>
                </a:cubicBezTo>
                <a:lnTo>
                  <a:pt x="1852759" y="3953575"/>
                </a:lnTo>
                <a:lnTo>
                  <a:pt x="2729076" y="2455486"/>
                </a:lnTo>
                <a:lnTo>
                  <a:pt x="2726868" y="2454194"/>
                </a:lnTo>
                <a:cubicBezTo>
                  <a:pt x="2814857" y="2317465"/>
                  <a:pt x="2865416" y="2154637"/>
                  <a:pt x="2865416" y="1980000"/>
                </a:cubicBezTo>
                <a:cubicBezTo>
                  <a:pt x="2865416" y="1681504"/>
                  <a:pt x="2717708" y="1417508"/>
                  <a:pt x="2490424" y="1258488"/>
                </a:cubicBezTo>
                <a:close/>
                <a:moveTo>
                  <a:pt x="334727" y="878603"/>
                </a:moveTo>
                <a:lnTo>
                  <a:pt x="1154753" y="2298930"/>
                </a:lnTo>
                <a:cubicBezTo>
                  <a:pt x="1281989" y="2630497"/>
                  <a:pt x="1603560" y="2865416"/>
                  <a:pt x="1980000" y="2865416"/>
                </a:cubicBezTo>
                <a:cubicBezTo>
                  <a:pt x="2123408" y="2865416"/>
                  <a:pt x="2258854" y="2831322"/>
                  <a:pt x="2378271" y="2770003"/>
                </a:cubicBezTo>
                <a:lnTo>
                  <a:pt x="1695481" y="3937251"/>
                </a:lnTo>
                <a:cubicBezTo>
                  <a:pt x="736579" y="3801546"/>
                  <a:pt x="0" y="2976792"/>
                  <a:pt x="0" y="1980000"/>
                </a:cubicBezTo>
                <a:cubicBezTo>
                  <a:pt x="0" y="1572291"/>
                  <a:pt x="123228" y="1193364"/>
                  <a:pt x="334727" y="878603"/>
                </a:cubicBezTo>
                <a:close/>
                <a:moveTo>
                  <a:pt x="1980000" y="0"/>
                </a:moveTo>
                <a:cubicBezTo>
                  <a:pt x="2762762" y="0"/>
                  <a:pt x="3439434" y="454224"/>
                  <a:pt x="3758731" y="1114488"/>
                </a:cubicBezTo>
                <a:lnTo>
                  <a:pt x="2165892" y="1114488"/>
                </a:lnTo>
                <a:cubicBezTo>
                  <a:pt x="2106002" y="1101330"/>
                  <a:pt x="2043789" y="1094584"/>
                  <a:pt x="1980000" y="1094584"/>
                </a:cubicBezTo>
                <a:cubicBezTo>
                  <a:pt x="1916211" y="1094584"/>
                  <a:pt x="1853998" y="1101330"/>
                  <a:pt x="1794108" y="1114488"/>
                </a:cubicBezTo>
                <a:lnTo>
                  <a:pt x="1774506" y="1114488"/>
                </a:lnTo>
                <a:lnTo>
                  <a:pt x="1774506" y="1119528"/>
                </a:lnTo>
                <a:cubicBezTo>
                  <a:pt x="1405645" y="1206316"/>
                  <a:pt x="1126346" y="1524537"/>
                  <a:pt x="1097987" y="1912608"/>
                </a:cubicBezTo>
                <a:lnTo>
                  <a:pt x="428214" y="752526"/>
                </a:lnTo>
                <a:cubicBezTo>
                  <a:pt x="789694" y="293724"/>
                  <a:pt x="1350545" y="0"/>
                  <a:pt x="198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7" name="Freeform 26">
            <a:extLst>
              <a:ext uri="{FF2B5EF4-FFF2-40B4-BE49-F238E27FC236}">
                <a16:creationId xmlns:a16="http://schemas.microsoft.com/office/drawing/2014/main" id="{77CF53CF-FC89-4C07-B143-0286D2B1BC41}"/>
              </a:ext>
            </a:extLst>
          </p:cNvPr>
          <p:cNvSpPr>
            <a:spLocks noChangeAspect="1"/>
          </p:cNvSpPr>
          <p:nvPr/>
        </p:nvSpPr>
        <p:spPr>
          <a:xfrm rot="8580000">
            <a:off x="7126996" y="3333559"/>
            <a:ext cx="468392" cy="467144"/>
          </a:xfrm>
          <a:custGeom>
            <a:avLst/>
            <a:gdLst/>
            <a:ahLst/>
            <a:cxnLst/>
            <a:rect l="l" t="t" r="r" b="b"/>
            <a:pathLst>
              <a:path w="3872365" h="3862045">
                <a:moveTo>
                  <a:pt x="1786489" y="808318"/>
                </a:moveTo>
                <a:cubicBezTo>
                  <a:pt x="1525809" y="610106"/>
                  <a:pt x="1257124" y="397966"/>
                  <a:pt x="1040385" y="230829"/>
                </a:cubicBezTo>
                <a:cubicBezTo>
                  <a:pt x="1905215" y="-194386"/>
                  <a:pt x="2650439" y="24572"/>
                  <a:pt x="3162062" y="429660"/>
                </a:cubicBezTo>
                <a:cubicBezTo>
                  <a:pt x="3007351" y="875340"/>
                  <a:pt x="2905932" y="1443216"/>
                  <a:pt x="2745609" y="1410478"/>
                </a:cubicBezTo>
                <a:cubicBezTo>
                  <a:pt x="2633182" y="1430335"/>
                  <a:pt x="2220955" y="1138671"/>
                  <a:pt x="1786489" y="808318"/>
                </a:cubicBezTo>
                <a:close/>
                <a:moveTo>
                  <a:pt x="2701004" y="2590217"/>
                </a:moveTo>
                <a:cubicBezTo>
                  <a:pt x="2682933" y="2576481"/>
                  <a:pt x="2672282" y="2559744"/>
                  <a:pt x="2670336" y="2539383"/>
                </a:cubicBezTo>
                <a:cubicBezTo>
                  <a:pt x="2587360" y="2376647"/>
                  <a:pt x="3042640" y="1246798"/>
                  <a:pt x="3299881" y="563773"/>
                </a:cubicBezTo>
                <a:cubicBezTo>
                  <a:pt x="3959368" y="1266493"/>
                  <a:pt x="3967860" y="2043171"/>
                  <a:pt x="3730056" y="2650875"/>
                </a:cubicBezTo>
                <a:cubicBezTo>
                  <a:pt x="3317547" y="2635434"/>
                  <a:pt x="2827499" y="2686366"/>
                  <a:pt x="2701004" y="2590217"/>
                </a:cubicBezTo>
                <a:close/>
                <a:moveTo>
                  <a:pt x="19691" y="2248546"/>
                </a:moveTo>
                <a:cubicBezTo>
                  <a:pt x="-100797" y="1292396"/>
                  <a:pt x="348853" y="659059"/>
                  <a:pt x="898439" y="307194"/>
                </a:cubicBezTo>
                <a:cubicBezTo>
                  <a:pt x="1269469" y="598575"/>
                  <a:pt x="1773388" y="879352"/>
                  <a:pt x="1690237" y="1020281"/>
                </a:cubicBezTo>
                <a:cubicBezTo>
                  <a:pt x="1661713" y="1200709"/>
                  <a:pt x="629275" y="1847170"/>
                  <a:pt x="19691" y="2248546"/>
                </a:cubicBezTo>
                <a:close/>
                <a:moveTo>
                  <a:pt x="1805382" y="3858278"/>
                </a:moveTo>
                <a:cubicBezTo>
                  <a:pt x="1676483" y="3404460"/>
                  <a:pt x="1433840" y="2881111"/>
                  <a:pt x="1583946" y="2815971"/>
                </a:cubicBezTo>
                <a:cubicBezTo>
                  <a:pt x="1713076" y="2686769"/>
                  <a:pt x="2928316" y="2770622"/>
                  <a:pt x="3657403" y="2804207"/>
                </a:cubicBezTo>
                <a:cubicBezTo>
                  <a:pt x="3192869" y="3648569"/>
                  <a:pt x="2456828" y="3896652"/>
                  <a:pt x="1805382" y="3858278"/>
                </a:cubicBezTo>
                <a:close/>
                <a:moveTo>
                  <a:pt x="762284" y="3480575"/>
                </a:moveTo>
                <a:cubicBezTo>
                  <a:pt x="380940" y="3198297"/>
                  <a:pt x="161300" y="2806810"/>
                  <a:pt x="58293" y="2412172"/>
                </a:cubicBezTo>
                <a:cubicBezTo>
                  <a:pt x="450067" y="2149344"/>
                  <a:pt x="872820" y="1756853"/>
                  <a:pt x="981158" y="1879484"/>
                </a:cubicBezTo>
                <a:cubicBezTo>
                  <a:pt x="1143940" y="1962367"/>
                  <a:pt x="1439720" y="3144041"/>
                  <a:pt x="1633080" y="3847823"/>
                </a:cubicBezTo>
                <a:cubicBezTo>
                  <a:pt x="1278110" y="3779994"/>
                  <a:pt x="991090" y="3649942"/>
                  <a:pt x="762284" y="348057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8" name="Rectangle 1">
            <a:extLst>
              <a:ext uri="{FF2B5EF4-FFF2-40B4-BE49-F238E27FC236}">
                <a16:creationId xmlns:a16="http://schemas.microsoft.com/office/drawing/2014/main" id="{2F14D959-675D-4D4A-A683-213006D5545B}"/>
              </a:ext>
            </a:extLst>
          </p:cNvPr>
          <p:cNvSpPr>
            <a:spLocks noChangeAspect="1"/>
          </p:cNvSpPr>
          <p:nvPr/>
        </p:nvSpPr>
        <p:spPr>
          <a:xfrm>
            <a:off x="9857702" y="2267844"/>
            <a:ext cx="467142" cy="466247"/>
          </a:xfrm>
          <a:custGeom>
            <a:avLst/>
            <a:gdLst/>
            <a:ahLst/>
            <a:cxnLst/>
            <a:rect l="l" t="t" r="r" b="b"/>
            <a:pathLst>
              <a:path w="4020621" h="4012920">
                <a:moveTo>
                  <a:pt x="780213" y="3724888"/>
                </a:moveTo>
                <a:lnTo>
                  <a:pt x="2868445" y="3724888"/>
                </a:lnTo>
                <a:lnTo>
                  <a:pt x="2868445" y="4012920"/>
                </a:lnTo>
                <a:lnTo>
                  <a:pt x="780213" y="4012920"/>
                </a:lnTo>
                <a:close/>
                <a:moveTo>
                  <a:pt x="4020621" y="2152587"/>
                </a:moveTo>
                <a:lnTo>
                  <a:pt x="4020621" y="3448731"/>
                </a:lnTo>
                <a:lnTo>
                  <a:pt x="3903908" y="3386593"/>
                </a:lnTo>
                <a:lnTo>
                  <a:pt x="3903908" y="2214725"/>
                </a:lnTo>
                <a:close/>
                <a:moveTo>
                  <a:pt x="1582587" y="1544569"/>
                </a:moveTo>
                <a:cubicBezTo>
                  <a:pt x="1525677" y="1652847"/>
                  <a:pt x="1434945" y="1739939"/>
                  <a:pt x="1324158" y="1792547"/>
                </a:cubicBezTo>
                <a:lnTo>
                  <a:pt x="1790243" y="1792547"/>
                </a:lnTo>
                <a:cubicBezTo>
                  <a:pt x="1708293" y="1721838"/>
                  <a:pt x="1638004" y="1638154"/>
                  <a:pt x="1582587" y="1544569"/>
                </a:cubicBezTo>
                <a:close/>
                <a:moveTo>
                  <a:pt x="1238323" y="1312673"/>
                </a:moveTo>
                <a:cubicBezTo>
                  <a:pt x="1173622" y="1312673"/>
                  <a:pt x="1121172" y="1365123"/>
                  <a:pt x="1121172" y="1429824"/>
                </a:cubicBezTo>
                <a:cubicBezTo>
                  <a:pt x="1121172" y="1494525"/>
                  <a:pt x="1173622" y="1546975"/>
                  <a:pt x="1238323" y="1546975"/>
                </a:cubicBezTo>
                <a:cubicBezTo>
                  <a:pt x="1303024" y="1546975"/>
                  <a:pt x="1355474" y="1494525"/>
                  <a:pt x="1355474" y="1429824"/>
                </a:cubicBezTo>
                <a:cubicBezTo>
                  <a:pt x="1355474" y="1365123"/>
                  <a:pt x="1303024" y="1312673"/>
                  <a:pt x="1238323" y="1312673"/>
                </a:cubicBezTo>
                <a:close/>
                <a:moveTo>
                  <a:pt x="870057" y="1312673"/>
                </a:moveTo>
                <a:cubicBezTo>
                  <a:pt x="805356" y="1312673"/>
                  <a:pt x="752906" y="1365123"/>
                  <a:pt x="752906" y="1429824"/>
                </a:cubicBezTo>
                <a:cubicBezTo>
                  <a:pt x="752906" y="1494525"/>
                  <a:pt x="805356" y="1546975"/>
                  <a:pt x="870057" y="1546975"/>
                </a:cubicBezTo>
                <a:cubicBezTo>
                  <a:pt x="934758" y="1546975"/>
                  <a:pt x="987208" y="1494525"/>
                  <a:pt x="987208" y="1429824"/>
                </a:cubicBezTo>
                <a:cubicBezTo>
                  <a:pt x="987208" y="1365123"/>
                  <a:pt x="934758" y="1312673"/>
                  <a:pt x="870057" y="1312673"/>
                </a:cubicBezTo>
                <a:close/>
                <a:moveTo>
                  <a:pt x="2775838" y="1127627"/>
                </a:moveTo>
                <a:cubicBezTo>
                  <a:pt x="2666578" y="1127627"/>
                  <a:pt x="2578006" y="1216199"/>
                  <a:pt x="2578006" y="1325459"/>
                </a:cubicBezTo>
                <a:cubicBezTo>
                  <a:pt x="2578006" y="1434719"/>
                  <a:pt x="2666578" y="1523291"/>
                  <a:pt x="2775838" y="1523291"/>
                </a:cubicBezTo>
                <a:cubicBezTo>
                  <a:pt x="2885098" y="1523291"/>
                  <a:pt x="2973670" y="1434719"/>
                  <a:pt x="2973670" y="1325459"/>
                </a:cubicBezTo>
                <a:cubicBezTo>
                  <a:pt x="2973670" y="1216199"/>
                  <a:pt x="2885098" y="1127627"/>
                  <a:pt x="2775838" y="1127627"/>
                </a:cubicBezTo>
                <a:close/>
                <a:moveTo>
                  <a:pt x="2153949" y="1127627"/>
                </a:moveTo>
                <a:cubicBezTo>
                  <a:pt x="2044689" y="1127627"/>
                  <a:pt x="1956117" y="1216199"/>
                  <a:pt x="1956117" y="1325459"/>
                </a:cubicBezTo>
                <a:cubicBezTo>
                  <a:pt x="1956117" y="1434719"/>
                  <a:pt x="2044689" y="1523291"/>
                  <a:pt x="2153949" y="1523291"/>
                </a:cubicBezTo>
                <a:cubicBezTo>
                  <a:pt x="2263209" y="1523291"/>
                  <a:pt x="2351781" y="1434719"/>
                  <a:pt x="2351781" y="1325459"/>
                </a:cubicBezTo>
                <a:cubicBezTo>
                  <a:pt x="2351781" y="1216199"/>
                  <a:pt x="2263209" y="1127627"/>
                  <a:pt x="2153949" y="1127627"/>
                </a:cubicBezTo>
                <a:close/>
                <a:moveTo>
                  <a:pt x="1238323" y="956510"/>
                </a:moveTo>
                <a:cubicBezTo>
                  <a:pt x="1173622" y="956510"/>
                  <a:pt x="1121172" y="1008960"/>
                  <a:pt x="1121172" y="1073661"/>
                </a:cubicBezTo>
                <a:cubicBezTo>
                  <a:pt x="1121172" y="1138362"/>
                  <a:pt x="1173622" y="1190812"/>
                  <a:pt x="1238323" y="1190812"/>
                </a:cubicBezTo>
                <a:cubicBezTo>
                  <a:pt x="1303024" y="1190812"/>
                  <a:pt x="1355474" y="1138362"/>
                  <a:pt x="1355474" y="1073661"/>
                </a:cubicBezTo>
                <a:cubicBezTo>
                  <a:pt x="1355474" y="1008960"/>
                  <a:pt x="1303024" y="956510"/>
                  <a:pt x="1238323" y="956510"/>
                </a:cubicBezTo>
                <a:close/>
                <a:moveTo>
                  <a:pt x="870057" y="956510"/>
                </a:moveTo>
                <a:cubicBezTo>
                  <a:pt x="805356" y="956510"/>
                  <a:pt x="752906" y="1008960"/>
                  <a:pt x="752906" y="1073661"/>
                </a:cubicBezTo>
                <a:cubicBezTo>
                  <a:pt x="752906" y="1138362"/>
                  <a:pt x="805356" y="1190812"/>
                  <a:pt x="870057" y="1190812"/>
                </a:cubicBezTo>
                <a:cubicBezTo>
                  <a:pt x="934758" y="1190812"/>
                  <a:pt x="987208" y="1138362"/>
                  <a:pt x="987208" y="1073661"/>
                </a:cubicBezTo>
                <a:cubicBezTo>
                  <a:pt x="987208" y="1008960"/>
                  <a:pt x="934758" y="956510"/>
                  <a:pt x="870057" y="956510"/>
                </a:cubicBezTo>
                <a:close/>
                <a:moveTo>
                  <a:pt x="2775838" y="526176"/>
                </a:moveTo>
                <a:cubicBezTo>
                  <a:pt x="2666578" y="526176"/>
                  <a:pt x="2578006" y="614748"/>
                  <a:pt x="2578006" y="724008"/>
                </a:cubicBezTo>
                <a:cubicBezTo>
                  <a:pt x="2578006" y="833268"/>
                  <a:pt x="2666578" y="921840"/>
                  <a:pt x="2775838" y="921840"/>
                </a:cubicBezTo>
                <a:cubicBezTo>
                  <a:pt x="2885098" y="921840"/>
                  <a:pt x="2973670" y="833268"/>
                  <a:pt x="2973670" y="724008"/>
                </a:cubicBezTo>
                <a:cubicBezTo>
                  <a:pt x="2973670" y="614748"/>
                  <a:pt x="2885098" y="526176"/>
                  <a:pt x="2775838" y="526176"/>
                </a:cubicBezTo>
                <a:close/>
                <a:moveTo>
                  <a:pt x="2153949" y="526176"/>
                </a:moveTo>
                <a:cubicBezTo>
                  <a:pt x="2044689" y="526176"/>
                  <a:pt x="1956117" y="614748"/>
                  <a:pt x="1956117" y="724008"/>
                </a:cubicBezTo>
                <a:cubicBezTo>
                  <a:pt x="1956117" y="833268"/>
                  <a:pt x="2044689" y="921840"/>
                  <a:pt x="2153949" y="921840"/>
                </a:cubicBezTo>
                <a:cubicBezTo>
                  <a:pt x="2263209" y="921840"/>
                  <a:pt x="2351781" y="833268"/>
                  <a:pt x="2351781" y="724008"/>
                </a:cubicBezTo>
                <a:cubicBezTo>
                  <a:pt x="2351781" y="614748"/>
                  <a:pt x="2263209" y="526176"/>
                  <a:pt x="2153949" y="526176"/>
                </a:cubicBezTo>
                <a:close/>
                <a:moveTo>
                  <a:pt x="2464893" y="0"/>
                </a:moveTo>
                <a:cubicBezTo>
                  <a:pt x="3030837" y="0"/>
                  <a:pt x="3489626" y="458789"/>
                  <a:pt x="3489626" y="1024733"/>
                </a:cubicBezTo>
                <a:cubicBezTo>
                  <a:pt x="3489626" y="1442455"/>
                  <a:pt x="3239684" y="1801800"/>
                  <a:pt x="2880320" y="1959209"/>
                </a:cubicBezTo>
                <a:lnTo>
                  <a:pt x="2880320" y="2008571"/>
                </a:lnTo>
                <a:lnTo>
                  <a:pt x="3250857" y="2008571"/>
                </a:lnTo>
                <a:lnTo>
                  <a:pt x="3250857" y="2359970"/>
                </a:lnTo>
                <a:lnTo>
                  <a:pt x="3437294" y="2359970"/>
                </a:lnTo>
                <a:lnTo>
                  <a:pt x="3437294" y="2360694"/>
                </a:lnTo>
                <a:lnTo>
                  <a:pt x="3852060" y="2233461"/>
                </a:lnTo>
                <a:lnTo>
                  <a:pt x="3852060" y="3367858"/>
                </a:lnTo>
                <a:lnTo>
                  <a:pt x="3437294" y="3240624"/>
                </a:lnTo>
                <a:lnTo>
                  <a:pt x="3437294" y="3241349"/>
                </a:lnTo>
                <a:lnTo>
                  <a:pt x="3250857" y="3241349"/>
                </a:lnTo>
                <a:lnTo>
                  <a:pt x="3250857" y="3633063"/>
                </a:lnTo>
                <a:lnTo>
                  <a:pt x="298529" y="3633063"/>
                </a:lnTo>
                <a:lnTo>
                  <a:pt x="298529" y="2431730"/>
                </a:lnTo>
                <a:lnTo>
                  <a:pt x="0" y="2008571"/>
                </a:lnTo>
                <a:lnTo>
                  <a:pt x="298529" y="2008571"/>
                </a:lnTo>
                <a:lnTo>
                  <a:pt x="792088" y="2008571"/>
                </a:lnTo>
                <a:lnTo>
                  <a:pt x="792088" y="1796817"/>
                </a:lnTo>
                <a:cubicBezTo>
                  <a:pt x="587745" y="1700755"/>
                  <a:pt x="447370" y="1492642"/>
                  <a:pt x="447370" y="1251742"/>
                </a:cubicBezTo>
                <a:cubicBezTo>
                  <a:pt x="447370" y="916605"/>
                  <a:pt x="719053" y="644923"/>
                  <a:pt x="1054190" y="644923"/>
                </a:cubicBezTo>
                <a:cubicBezTo>
                  <a:pt x="1212753" y="644923"/>
                  <a:pt x="1357112" y="705740"/>
                  <a:pt x="1463939" y="806702"/>
                </a:cubicBezTo>
                <a:cubicBezTo>
                  <a:pt x="1563407" y="345444"/>
                  <a:pt x="1973809" y="0"/>
                  <a:pt x="246489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9" name="Rounded Rectangle 24">
            <a:extLst>
              <a:ext uri="{FF2B5EF4-FFF2-40B4-BE49-F238E27FC236}">
                <a16:creationId xmlns:a16="http://schemas.microsoft.com/office/drawing/2014/main" id="{CECB0AC9-B544-48C8-856D-C16B2C19ACB8}"/>
              </a:ext>
            </a:extLst>
          </p:cNvPr>
          <p:cNvSpPr>
            <a:spLocks noChangeAspect="1"/>
          </p:cNvSpPr>
          <p:nvPr/>
        </p:nvSpPr>
        <p:spPr>
          <a:xfrm>
            <a:off x="10181430" y="3385839"/>
            <a:ext cx="468613" cy="362586"/>
          </a:xfrm>
          <a:custGeom>
            <a:avLst/>
            <a:gdLst/>
            <a:ahLst/>
            <a:cxnLst/>
            <a:rect l="l" t="t" r="r" b="b"/>
            <a:pathLst>
              <a:path w="3960000" h="3064028">
                <a:moveTo>
                  <a:pt x="1955333" y="1285185"/>
                </a:moveTo>
                <a:cubicBezTo>
                  <a:pt x="2192176" y="1285185"/>
                  <a:pt x="2384176" y="1477185"/>
                  <a:pt x="2384176" y="1714028"/>
                </a:cubicBezTo>
                <a:cubicBezTo>
                  <a:pt x="2384176" y="1950871"/>
                  <a:pt x="2192176" y="2142871"/>
                  <a:pt x="1955333" y="2142871"/>
                </a:cubicBezTo>
                <a:cubicBezTo>
                  <a:pt x="1718490" y="2142871"/>
                  <a:pt x="1526490" y="1950871"/>
                  <a:pt x="1526490" y="1714028"/>
                </a:cubicBezTo>
                <a:cubicBezTo>
                  <a:pt x="1526490" y="1477185"/>
                  <a:pt x="1718490" y="1285185"/>
                  <a:pt x="1955333" y="1285185"/>
                </a:cubicBezTo>
                <a:close/>
                <a:moveTo>
                  <a:pt x="1955333" y="1074136"/>
                </a:moveTo>
                <a:cubicBezTo>
                  <a:pt x="1601930" y="1074136"/>
                  <a:pt x="1315441" y="1360625"/>
                  <a:pt x="1315441" y="1714028"/>
                </a:cubicBezTo>
                <a:cubicBezTo>
                  <a:pt x="1315441" y="2067431"/>
                  <a:pt x="1601930" y="2353920"/>
                  <a:pt x="1955333" y="2353920"/>
                </a:cubicBezTo>
                <a:cubicBezTo>
                  <a:pt x="2308736" y="2353920"/>
                  <a:pt x="2595225" y="2067431"/>
                  <a:pt x="2595225" y="1714028"/>
                </a:cubicBezTo>
                <a:cubicBezTo>
                  <a:pt x="2595225" y="1360625"/>
                  <a:pt x="2308736" y="1074136"/>
                  <a:pt x="1955333" y="1074136"/>
                </a:cubicBezTo>
                <a:close/>
                <a:moveTo>
                  <a:pt x="1955333" y="849503"/>
                </a:moveTo>
                <a:cubicBezTo>
                  <a:pt x="2432797" y="849503"/>
                  <a:pt x="2819858" y="1236564"/>
                  <a:pt x="2819858" y="1714028"/>
                </a:cubicBezTo>
                <a:cubicBezTo>
                  <a:pt x="2819858" y="2191492"/>
                  <a:pt x="2432797" y="2578553"/>
                  <a:pt x="1955333" y="2578553"/>
                </a:cubicBezTo>
                <a:cubicBezTo>
                  <a:pt x="1477869" y="2578553"/>
                  <a:pt x="1090808" y="2191492"/>
                  <a:pt x="1090808" y="1714028"/>
                </a:cubicBezTo>
                <a:cubicBezTo>
                  <a:pt x="1090808" y="1236564"/>
                  <a:pt x="1477869" y="849503"/>
                  <a:pt x="1955333" y="849503"/>
                </a:cubicBezTo>
                <a:close/>
                <a:moveTo>
                  <a:pt x="3253503" y="756254"/>
                </a:moveTo>
                <a:cubicBezTo>
                  <a:pt x="3162525" y="756254"/>
                  <a:pt x="3088773" y="830006"/>
                  <a:pt x="3088773" y="920984"/>
                </a:cubicBezTo>
                <a:cubicBezTo>
                  <a:pt x="3088773" y="1011962"/>
                  <a:pt x="3162525" y="1085714"/>
                  <a:pt x="3253503" y="1085714"/>
                </a:cubicBezTo>
                <a:cubicBezTo>
                  <a:pt x="3344481" y="1085714"/>
                  <a:pt x="3418233" y="1011962"/>
                  <a:pt x="3418233" y="920984"/>
                </a:cubicBezTo>
                <a:cubicBezTo>
                  <a:pt x="3418233" y="830006"/>
                  <a:pt x="3344481" y="756254"/>
                  <a:pt x="3253503" y="756254"/>
                </a:cubicBezTo>
                <a:close/>
                <a:moveTo>
                  <a:pt x="1955333" y="744677"/>
                </a:moveTo>
                <a:cubicBezTo>
                  <a:pt x="1419975" y="744677"/>
                  <a:pt x="985982" y="1178670"/>
                  <a:pt x="985982" y="1714028"/>
                </a:cubicBezTo>
                <a:cubicBezTo>
                  <a:pt x="985982" y="2249386"/>
                  <a:pt x="1419975" y="2683379"/>
                  <a:pt x="1955333" y="2683379"/>
                </a:cubicBezTo>
                <a:cubicBezTo>
                  <a:pt x="2490691" y="2683379"/>
                  <a:pt x="2924684" y="2249386"/>
                  <a:pt x="2924684" y="1714028"/>
                </a:cubicBezTo>
                <a:cubicBezTo>
                  <a:pt x="2924684" y="1178670"/>
                  <a:pt x="2490691" y="744677"/>
                  <a:pt x="1955333" y="744677"/>
                </a:cubicBezTo>
                <a:close/>
                <a:moveTo>
                  <a:pt x="1333922" y="0"/>
                </a:moveTo>
                <a:lnTo>
                  <a:pt x="2626078" y="0"/>
                </a:lnTo>
                <a:lnTo>
                  <a:pt x="2717085" y="364028"/>
                </a:lnTo>
                <a:lnTo>
                  <a:pt x="3699990" y="364028"/>
                </a:lnTo>
                <a:cubicBezTo>
                  <a:pt x="3843590" y="364028"/>
                  <a:pt x="3960000" y="480438"/>
                  <a:pt x="3960000" y="624038"/>
                </a:cubicBezTo>
                <a:lnTo>
                  <a:pt x="3960000" y="2804018"/>
                </a:lnTo>
                <a:cubicBezTo>
                  <a:pt x="3960000" y="2947618"/>
                  <a:pt x="3843590" y="3064028"/>
                  <a:pt x="3699990" y="3064028"/>
                </a:cubicBezTo>
                <a:lnTo>
                  <a:pt x="260010" y="3064028"/>
                </a:lnTo>
                <a:cubicBezTo>
                  <a:pt x="116410" y="3064028"/>
                  <a:pt x="0" y="2947618"/>
                  <a:pt x="0" y="2804018"/>
                </a:cubicBezTo>
                <a:lnTo>
                  <a:pt x="0" y="624038"/>
                </a:lnTo>
                <a:cubicBezTo>
                  <a:pt x="0" y="480438"/>
                  <a:pt x="116410" y="364028"/>
                  <a:pt x="260010" y="364028"/>
                </a:cubicBezTo>
                <a:lnTo>
                  <a:pt x="443165" y="364028"/>
                </a:lnTo>
                <a:lnTo>
                  <a:pt x="443165" y="237982"/>
                </a:lnTo>
                <a:cubicBezTo>
                  <a:pt x="443165" y="195266"/>
                  <a:pt x="477794" y="160637"/>
                  <a:pt x="520510" y="160637"/>
                </a:cubicBezTo>
                <a:lnTo>
                  <a:pt x="1049896" y="160637"/>
                </a:lnTo>
                <a:cubicBezTo>
                  <a:pt x="1092612" y="160637"/>
                  <a:pt x="1127241" y="195266"/>
                  <a:pt x="1127241" y="237982"/>
                </a:cubicBezTo>
                <a:lnTo>
                  <a:pt x="1127241" y="364028"/>
                </a:lnTo>
                <a:lnTo>
                  <a:pt x="1242915" y="36402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0" name="Rounded Rectangle 9">
            <a:extLst>
              <a:ext uri="{FF2B5EF4-FFF2-40B4-BE49-F238E27FC236}">
                <a16:creationId xmlns:a16="http://schemas.microsoft.com/office/drawing/2014/main" id="{6E693421-B8AD-4CED-BED7-A399AC517C9E}"/>
              </a:ext>
            </a:extLst>
          </p:cNvPr>
          <p:cNvSpPr>
            <a:spLocks/>
          </p:cNvSpPr>
          <p:nvPr/>
        </p:nvSpPr>
        <p:spPr>
          <a:xfrm>
            <a:off x="1078598" y="2757420"/>
            <a:ext cx="281770" cy="281770"/>
          </a:xfrm>
          <a:custGeom>
            <a:avLst/>
            <a:gdLst/>
            <a:ahLst/>
            <a:cxnLst/>
            <a:rect l="l" t="t" r="r" b="b"/>
            <a:pathLst>
              <a:path w="3960440" h="3960000">
                <a:moveTo>
                  <a:pt x="1588743" y="1414211"/>
                </a:moveTo>
                <a:cubicBezTo>
                  <a:pt x="1540407" y="1411706"/>
                  <a:pt x="1506842" y="1440258"/>
                  <a:pt x="1506842" y="1478573"/>
                </a:cubicBezTo>
                <a:lnTo>
                  <a:pt x="1506842" y="2462752"/>
                </a:lnTo>
                <a:cubicBezTo>
                  <a:pt x="1506842" y="2484086"/>
                  <a:pt x="1516471" y="2503171"/>
                  <a:pt x="1532201" y="2515206"/>
                </a:cubicBezTo>
                <a:cubicBezTo>
                  <a:pt x="1552351" y="2541621"/>
                  <a:pt x="1589483" y="2548946"/>
                  <a:pt x="1619199" y="2531790"/>
                </a:cubicBezTo>
                <a:lnTo>
                  <a:pt x="2471524" y="2039700"/>
                </a:lnTo>
                <a:cubicBezTo>
                  <a:pt x="2509339" y="2017643"/>
                  <a:pt x="2509577" y="1945490"/>
                  <a:pt x="2464719" y="1913406"/>
                </a:cubicBezTo>
                <a:cubicBezTo>
                  <a:pt x="2315501" y="1808322"/>
                  <a:pt x="1748389" y="1486683"/>
                  <a:pt x="1588743" y="1414211"/>
                </a:cubicBezTo>
                <a:close/>
                <a:moveTo>
                  <a:pt x="1982320" y="904379"/>
                </a:moveTo>
                <a:cubicBezTo>
                  <a:pt x="2575020" y="904379"/>
                  <a:pt x="3055498" y="1384857"/>
                  <a:pt x="3055498" y="1977557"/>
                </a:cubicBezTo>
                <a:cubicBezTo>
                  <a:pt x="3055498" y="2570257"/>
                  <a:pt x="2575020" y="3050735"/>
                  <a:pt x="1982320" y="3050735"/>
                </a:cubicBezTo>
                <a:cubicBezTo>
                  <a:pt x="1389620" y="3050735"/>
                  <a:pt x="909142" y="2570257"/>
                  <a:pt x="909142" y="1977557"/>
                </a:cubicBezTo>
                <a:cubicBezTo>
                  <a:pt x="909142" y="1384857"/>
                  <a:pt x="1389620" y="904379"/>
                  <a:pt x="1982320" y="904379"/>
                </a:cubicBezTo>
                <a:close/>
                <a:moveTo>
                  <a:pt x="1982320" y="537397"/>
                </a:moveTo>
                <a:cubicBezTo>
                  <a:pt x="1186942" y="537397"/>
                  <a:pt x="542160" y="1182179"/>
                  <a:pt x="542160" y="1977557"/>
                </a:cubicBezTo>
                <a:cubicBezTo>
                  <a:pt x="542160" y="2772935"/>
                  <a:pt x="1186942" y="3417717"/>
                  <a:pt x="1982320" y="3417717"/>
                </a:cubicBezTo>
                <a:cubicBezTo>
                  <a:pt x="2777698" y="3417717"/>
                  <a:pt x="3422480" y="2772935"/>
                  <a:pt x="3422480" y="1977557"/>
                </a:cubicBezTo>
                <a:cubicBezTo>
                  <a:pt x="3422480" y="1182179"/>
                  <a:pt x="2777698" y="537397"/>
                  <a:pt x="1982320" y="537397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1" name="Donut 6">
            <a:extLst>
              <a:ext uri="{FF2B5EF4-FFF2-40B4-BE49-F238E27FC236}">
                <a16:creationId xmlns:a16="http://schemas.microsoft.com/office/drawing/2014/main" id="{BE70BA58-912F-49FA-B388-B712F1CF62FF}"/>
              </a:ext>
            </a:extLst>
          </p:cNvPr>
          <p:cNvSpPr>
            <a:spLocks noChangeAspect="1"/>
          </p:cNvSpPr>
          <p:nvPr/>
        </p:nvSpPr>
        <p:spPr>
          <a:xfrm>
            <a:off x="1046447" y="3488117"/>
            <a:ext cx="346079" cy="346079"/>
          </a:xfrm>
          <a:custGeom>
            <a:avLst/>
            <a:gdLst/>
            <a:ahLst/>
            <a:cxnLst/>
            <a:rect l="l" t="t" r="r" b="b"/>
            <a:pathLst>
              <a:path w="3960000" h="3960000">
                <a:moveTo>
                  <a:pt x="1980000" y="1260000"/>
                </a:moveTo>
                <a:cubicBezTo>
                  <a:pt x="2377645" y="1260000"/>
                  <a:pt x="2700000" y="1582355"/>
                  <a:pt x="2700000" y="1980000"/>
                </a:cubicBezTo>
                <a:cubicBezTo>
                  <a:pt x="2700000" y="2377645"/>
                  <a:pt x="2377645" y="2700000"/>
                  <a:pt x="1980000" y="2700000"/>
                </a:cubicBezTo>
                <a:cubicBezTo>
                  <a:pt x="1582355" y="2700000"/>
                  <a:pt x="1260000" y="2377645"/>
                  <a:pt x="1260000" y="1980000"/>
                </a:cubicBezTo>
                <a:cubicBezTo>
                  <a:pt x="1260000" y="1582355"/>
                  <a:pt x="1582355" y="1260000"/>
                  <a:pt x="1980000" y="1260000"/>
                </a:cubicBezTo>
                <a:close/>
                <a:moveTo>
                  <a:pt x="2490424" y="1258488"/>
                </a:moveTo>
                <a:lnTo>
                  <a:pt x="3822407" y="1258488"/>
                </a:lnTo>
                <a:cubicBezTo>
                  <a:pt x="3911854" y="1481555"/>
                  <a:pt x="3960000" y="1725155"/>
                  <a:pt x="3960000" y="1980000"/>
                </a:cubicBezTo>
                <a:cubicBezTo>
                  <a:pt x="3960000" y="3073524"/>
                  <a:pt x="3073524" y="3960000"/>
                  <a:pt x="1980000" y="3960000"/>
                </a:cubicBezTo>
                <a:lnTo>
                  <a:pt x="1852759" y="3953575"/>
                </a:lnTo>
                <a:lnTo>
                  <a:pt x="2729076" y="2455486"/>
                </a:lnTo>
                <a:lnTo>
                  <a:pt x="2726868" y="2454194"/>
                </a:lnTo>
                <a:cubicBezTo>
                  <a:pt x="2814857" y="2317465"/>
                  <a:pt x="2865416" y="2154637"/>
                  <a:pt x="2865416" y="1980000"/>
                </a:cubicBezTo>
                <a:cubicBezTo>
                  <a:pt x="2865416" y="1681504"/>
                  <a:pt x="2717708" y="1417508"/>
                  <a:pt x="2490424" y="1258488"/>
                </a:cubicBezTo>
                <a:close/>
                <a:moveTo>
                  <a:pt x="334727" y="878603"/>
                </a:moveTo>
                <a:lnTo>
                  <a:pt x="1154753" y="2298930"/>
                </a:lnTo>
                <a:cubicBezTo>
                  <a:pt x="1281989" y="2630497"/>
                  <a:pt x="1603560" y="2865416"/>
                  <a:pt x="1980000" y="2865416"/>
                </a:cubicBezTo>
                <a:cubicBezTo>
                  <a:pt x="2123408" y="2865416"/>
                  <a:pt x="2258854" y="2831322"/>
                  <a:pt x="2378271" y="2770003"/>
                </a:cubicBezTo>
                <a:lnTo>
                  <a:pt x="1695481" y="3937251"/>
                </a:lnTo>
                <a:cubicBezTo>
                  <a:pt x="736579" y="3801546"/>
                  <a:pt x="0" y="2976792"/>
                  <a:pt x="0" y="1980000"/>
                </a:cubicBezTo>
                <a:cubicBezTo>
                  <a:pt x="0" y="1572291"/>
                  <a:pt x="123228" y="1193364"/>
                  <a:pt x="334727" y="878603"/>
                </a:cubicBezTo>
                <a:close/>
                <a:moveTo>
                  <a:pt x="1980000" y="0"/>
                </a:moveTo>
                <a:cubicBezTo>
                  <a:pt x="2762762" y="0"/>
                  <a:pt x="3439434" y="454224"/>
                  <a:pt x="3758731" y="1114488"/>
                </a:cubicBezTo>
                <a:lnTo>
                  <a:pt x="2165892" y="1114488"/>
                </a:lnTo>
                <a:cubicBezTo>
                  <a:pt x="2106002" y="1101330"/>
                  <a:pt x="2043789" y="1094584"/>
                  <a:pt x="1980000" y="1094584"/>
                </a:cubicBezTo>
                <a:cubicBezTo>
                  <a:pt x="1916211" y="1094584"/>
                  <a:pt x="1853998" y="1101330"/>
                  <a:pt x="1794108" y="1114488"/>
                </a:cubicBezTo>
                <a:lnTo>
                  <a:pt x="1774506" y="1114488"/>
                </a:lnTo>
                <a:lnTo>
                  <a:pt x="1774506" y="1119528"/>
                </a:lnTo>
                <a:cubicBezTo>
                  <a:pt x="1405645" y="1206316"/>
                  <a:pt x="1126346" y="1524537"/>
                  <a:pt x="1097987" y="1912608"/>
                </a:cubicBezTo>
                <a:lnTo>
                  <a:pt x="428214" y="752526"/>
                </a:lnTo>
                <a:cubicBezTo>
                  <a:pt x="789694" y="293724"/>
                  <a:pt x="1350545" y="0"/>
                  <a:pt x="198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2" name="Freeform 31">
            <a:extLst>
              <a:ext uri="{FF2B5EF4-FFF2-40B4-BE49-F238E27FC236}">
                <a16:creationId xmlns:a16="http://schemas.microsoft.com/office/drawing/2014/main" id="{B45937CC-C30C-4532-824F-46A7F407D2FE}"/>
              </a:ext>
            </a:extLst>
          </p:cNvPr>
          <p:cNvSpPr>
            <a:spLocks noChangeAspect="1"/>
          </p:cNvSpPr>
          <p:nvPr/>
        </p:nvSpPr>
        <p:spPr>
          <a:xfrm rot="8580000">
            <a:off x="1057329" y="1973729"/>
            <a:ext cx="324311" cy="323447"/>
          </a:xfrm>
          <a:custGeom>
            <a:avLst/>
            <a:gdLst/>
            <a:ahLst/>
            <a:cxnLst/>
            <a:rect l="l" t="t" r="r" b="b"/>
            <a:pathLst>
              <a:path w="3872365" h="3862045">
                <a:moveTo>
                  <a:pt x="1786489" y="808318"/>
                </a:moveTo>
                <a:cubicBezTo>
                  <a:pt x="1525809" y="610106"/>
                  <a:pt x="1257124" y="397966"/>
                  <a:pt x="1040385" y="230829"/>
                </a:cubicBezTo>
                <a:cubicBezTo>
                  <a:pt x="1905215" y="-194386"/>
                  <a:pt x="2650439" y="24572"/>
                  <a:pt x="3162062" y="429660"/>
                </a:cubicBezTo>
                <a:cubicBezTo>
                  <a:pt x="3007351" y="875340"/>
                  <a:pt x="2905932" y="1443216"/>
                  <a:pt x="2745609" y="1410478"/>
                </a:cubicBezTo>
                <a:cubicBezTo>
                  <a:pt x="2633182" y="1430335"/>
                  <a:pt x="2220955" y="1138671"/>
                  <a:pt x="1786489" y="808318"/>
                </a:cubicBezTo>
                <a:close/>
                <a:moveTo>
                  <a:pt x="2701004" y="2590217"/>
                </a:moveTo>
                <a:cubicBezTo>
                  <a:pt x="2682933" y="2576481"/>
                  <a:pt x="2672282" y="2559744"/>
                  <a:pt x="2670336" y="2539383"/>
                </a:cubicBezTo>
                <a:cubicBezTo>
                  <a:pt x="2587360" y="2376647"/>
                  <a:pt x="3042640" y="1246798"/>
                  <a:pt x="3299881" y="563773"/>
                </a:cubicBezTo>
                <a:cubicBezTo>
                  <a:pt x="3959368" y="1266493"/>
                  <a:pt x="3967860" y="2043171"/>
                  <a:pt x="3730056" y="2650875"/>
                </a:cubicBezTo>
                <a:cubicBezTo>
                  <a:pt x="3317547" y="2635434"/>
                  <a:pt x="2827499" y="2686366"/>
                  <a:pt x="2701004" y="2590217"/>
                </a:cubicBezTo>
                <a:close/>
                <a:moveTo>
                  <a:pt x="19691" y="2248546"/>
                </a:moveTo>
                <a:cubicBezTo>
                  <a:pt x="-100797" y="1292396"/>
                  <a:pt x="348853" y="659059"/>
                  <a:pt x="898439" y="307194"/>
                </a:cubicBezTo>
                <a:cubicBezTo>
                  <a:pt x="1269469" y="598575"/>
                  <a:pt x="1773388" y="879352"/>
                  <a:pt x="1690237" y="1020281"/>
                </a:cubicBezTo>
                <a:cubicBezTo>
                  <a:pt x="1661713" y="1200709"/>
                  <a:pt x="629275" y="1847170"/>
                  <a:pt x="19691" y="2248546"/>
                </a:cubicBezTo>
                <a:close/>
                <a:moveTo>
                  <a:pt x="1805382" y="3858278"/>
                </a:moveTo>
                <a:cubicBezTo>
                  <a:pt x="1676483" y="3404460"/>
                  <a:pt x="1433840" y="2881111"/>
                  <a:pt x="1583946" y="2815971"/>
                </a:cubicBezTo>
                <a:cubicBezTo>
                  <a:pt x="1713076" y="2686769"/>
                  <a:pt x="2928316" y="2770622"/>
                  <a:pt x="3657403" y="2804207"/>
                </a:cubicBezTo>
                <a:cubicBezTo>
                  <a:pt x="3192869" y="3648569"/>
                  <a:pt x="2456828" y="3896652"/>
                  <a:pt x="1805382" y="3858278"/>
                </a:cubicBezTo>
                <a:close/>
                <a:moveTo>
                  <a:pt x="762284" y="3480575"/>
                </a:moveTo>
                <a:cubicBezTo>
                  <a:pt x="380940" y="3198297"/>
                  <a:pt x="161300" y="2806810"/>
                  <a:pt x="58293" y="2412172"/>
                </a:cubicBezTo>
                <a:cubicBezTo>
                  <a:pt x="450067" y="2149344"/>
                  <a:pt x="872820" y="1756853"/>
                  <a:pt x="981158" y="1879484"/>
                </a:cubicBezTo>
                <a:cubicBezTo>
                  <a:pt x="1143940" y="1962367"/>
                  <a:pt x="1439720" y="3144041"/>
                  <a:pt x="1633080" y="3847823"/>
                </a:cubicBezTo>
                <a:cubicBezTo>
                  <a:pt x="1278110" y="3779994"/>
                  <a:pt x="991090" y="3649942"/>
                  <a:pt x="762284" y="348057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3" name="Rectangle 1">
            <a:extLst>
              <a:ext uri="{FF2B5EF4-FFF2-40B4-BE49-F238E27FC236}">
                <a16:creationId xmlns:a16="http://schemas.microsoft.com/office/drawing/2014/main" id="{CFA93AB5-CA84-435E-87BC-F263D3C80010}"/>
              </a:ext>
            </a:extLst>
          </p:cNvPr>
          <p:cNvSpPr>
            <a:spLocks noChangeAspect="1"/>
          </p:cNvSpPr>
          <p:nvPr/>
        </p:nvSpPr>
        <p:spPr>
          <a:xfrm>
            <a:off x="1072754" y="4277560"/>
            <a:ext cx="293456" cy="292893"/>
          </a:xfrm>
          <a:custGeom>
            <a:avLst/>
            <a:gdLst/>
            <a:ahLst/>
            <a:cxnLst/>
            <a:rect l="l" t="t" r="r" b="b"/>
            <a:pathLst>
              <a:path w="4020621" h="4012920">
                <a:moveTo>
                  <a:pt x="780213" y="3724888"/>
                </a:moveTo>
                <a:lnTo>
                  <a:pt x="2868445" y="3724888"/>
                </a:lnTo>
                <a:lnTo>
                  <a:pt x="2868445" y="4012920"/>
                </a:lnTo>
                <a:lnTo>
                  <a:pt x="780213" y="4012920"/>
                </a:lnTo>
                <a:close/>
                <a:moveTo>
                  <a:pt x="4020621" y="2152587"/>
                </a:moveTo>
                <a:lnTo>
                  <a:pt x="4020621" y="3448731"/>
                </a:lnTo>
                <a:lnTo>
                  <a:pt x="3903908" y="3386593"/>
                </a:lnTo>
                <a:lnTo>
                  <a:pt x="3903908" y="2214725"/>
                </a:lnTo>
                <a:close/>
                <a:moveTo>
                  <a:pt x="1582587" y="1544569"/>
                </a:moveTo>
                <a:cubicBezTo>
                  <a:pt x="1525677" y="1652847"/>
                  <a:pt x="1434945" y="1739939"/>
                  <a:pt x="1324158" y="1792547"/>
                </a:cubicBezTo>
                <a:lnTo>
                  <a:pt x="1790243" y="1792547"/>
                </a:lnTo>
                <a:cubicBezTo>
                  <a:pt x="1708293" y="1721838"/>
                  <a:pt x="1638004" y="1638154"/>
                  <a:pt x="1582587" y="1544569"/>
                </a:cubicBezTo>
                <a:close/>
                <a:moveTo>
                  <a:pt x="1238323" y="1312673"/>
                </a:moveTo>
                <a:cubicBezTo>
                  <a:pt x="1173622" y="1312673"/>
                  <a:pt x="1121172" y="1365123"/>
                  <a:pt x="1121172" y="1429824"/>
                </a:cubicBezTo>
                <a:cubicBezTo>
                  <a:pt x="1121172" y="1494525"/>
                  <a:pt x="1173622" y="1546975"/>
                  <a:pt x="1238323" y="1546975"/>
                </a:cubicBezTo>
                <a:cubicBezTo>
                  <a:pt x="1303024" y="1546975"/>
                  <a:pt x="1355474" y="1494525"/>
                  <a:pt x="1355474" y="1429824"/>
                </a:cubicBezTo>
                <a:cubicBezTo>
                  <a:pt x="1355474" y="1365123"/>
                  <a:pt x="1303024" y="1312673"/>
                  <a:pt x="1238323" y="1312673"/>
                </a:cubicBezTo>
                <a:close/>
                <a:moveTo>
                  <a:pt x="870057" y="1312673"/>
                </a:moveTo>
                <a:cubicBezTo>
                  <a:pt x="805356" y="1312673"/>
                  <a:pt x="752906" y="1365123"/>
                  <a:pt x="752906" y="1429824"/>
                </a:cubicBezTo>
                <a:cubicBezTo>
                  <a:pt x="752906" y="1494525"/>
                  <a:pt x="805356" y="1546975"/>
                  <a:pt x="870057" y="1546975"/>
                </a:cubicBezTo>
                <a:cubicBezTo>
                  <a:pt x="934758" y="1546975"/>
                  <a:pt x="987208" y="1494525"/>
                  <a:pt x="987208" y="1429824"/>
                </a:cubicBezTo>
                <a:cubicBezTo>
                  <a:pt x="987208" y="1365123"/>
                  <a:pt x="934758" y="1312673"/>
                  <a:pt x="870057" y="1312673"/>
                </a:cubicBezTo>
                <a:close/>
                <a:moveTo>
                  <a:pt x="2775838" y="1127627"/>
                </a:moveTo>
                <a:cubicBezTo>
                  <a:pt x="2666578" y="1127627"/>
                  <a:pt x="2578006" y="1216199"/>
                  <a:pt x="2578006" y="1325459"/>
                </a:cubicBezTo>
                <a:cubicBezTo>
                  <a:pt x="2578006" y="1434719"/>
                  <a:pt x="2666578" y="1523291"/>
                  <a:pt x="2775838" y="1523291"/>
                </a:cubicBezTo>
                <a:cubicBezTo>
                  <a:pt x="2885098" y="1523291"/>
                  <a:pt x="2973670" y="1434719"/>
                  <a:pt x="2973670" y="1325459"/>
                </a:cubicBezTo>
                <a:cubicBezTo>
                  <a:pt x="2973670" y="1216199"/>
                  <a:pt x="2885098" y="1127627"/>
                  <a:pt x="2775838" y="1127627"/>
                </a:cubicBezTo>
                <a:close/>
                <a:moveTo>
                  <a:pt x="2153949" y="1127627"/>
                </a:moveTo>
                <a:cubicBezTo>
                  <a:pt x="2044689" y="1127627"/>
                  <a:pt x="1956117" y="1216199"/>
                  <a:pt x="1956117" y="1325459"/>
                </a:cubicBezTo>
                <a:cubicBezTo>
                  <a:pt x="1956117" y="1434719"/>
                  <a:pt x="2044689" y="1523291"/>
                  <a:pt x="2153949" y="1523291"/>
                </a:cubicBezTo>
                <a:cubicBezTo>
                  <a:pt x="2263209" y="1523291"/>
                  <a:pt x="2351781" y="1434719"/>
                  <a:pt x="2351781" y="1325459"/>
                </a:cubicBezTo>
                <a:cubicBezTo>
                  <a:pt x="2351781" y="1216199"/>
                  <a:pt x="2263209" y="1127627"/>
                  <a:pt x="2153949" y="1127627"/>
                </a:cubicBezTo>
                <a:close/>
                <a:moveTo>
                  <a:pt x="1238323" y="956510"/>
                </a:moveTo>
                <a:cubicBezTo>
                  <a:pt x="1173622" y="956510"/>
                  <a:pt x="1121172" y="1008960"/>
                  <a:pt x="1121172" y="1073661"/>
                </a:cubicBezTo>
                <a:cubicBezTo>
                  <a:pt x="1121172" y="1138362"/>
                  <a:pt x="1173622" y="1190812"/>
                  <a:pt x="1238323" y="1190812"/>
                </a:cubicBezTo>
                <a:cubicBezTo>
                  <a:pt x="1303024" y="1190812"/>
                  <a:pt x="1355474" y="1138362"/>
                  <a:pt x="1355474" y="1073661"/>
                </a:cubicBezTo>
                <a:cubicBezTo>
                  <a:pt x="1355474" y="1008960"/>
                  <a:pt x="1303024" y="956510"/>
                  <a:pt x="1238323" y="956510"/>
                </a:cubicBezTo>
                <a:close/>
                <a:moveTo>
                  <a:pt x="870057" y="956510"/>
                </a:moveTo>
                <a:cubicBezTo>
                  <a:pt x="805356" y="956510"/>
                  <a:pt x="752906" y="1008960"/>
                  <a:pt x="752906" y="1073661"/>
                </a:cubicBezTo>
                <a:cubicBezTo>
                  <a:pt x="752906" y="1138362"/>
                  <a:pt x="805356" y="1190812"/>
                  <a:pt x="870057" y="1190812"/>
                </a:cubicBezTo>
                <a:cubicBezTo>
                  <a:pt x="934758" y="1190812"/>
                  <a:pt x="987208" y="1138362"/>
                  <a:pt x="987208" y="1073661"/>
                </a:cubicBezTo>
                <a:cubicBezTo>
                  <a:pt x="987208" y="1008960"/>
                  <a:pt x="934758" y="956510"/>
                  <a:pt x="870057" y="956510"/>
                </a:cubicBezTo>
                <a:close/>
                <a:moveTo>
                  <a:pt x="2775838" y="526176"/>
                </a:moveTo>
                <a:cubicBezTo>
                  <a:pt x="2666578" y="526176"/>
                  <a:pt x="2578006" y="614748"/>
                  <a:pt x="2578006" y="724008"/>
                </a:cubicBezTo>
                <a:cubicBezTo>
                  <a:pt x="2578006" y="833268"/>
                  <a:pt x="2666578" y="921840"/>
                  <a:pt x="2775838" y="921840"/>
                </a:cubicBezTo>
                <a:cubicBezTo>
                  <a:pt x="2885098" y="921840"/>
                  <a:pt x="2973670" y="833268"/>
                  <a:pt x="2973670" y="724008"/>
                </a:cubicBezTo>
                <a:cubicBezTo>
                  <a:pt x="2973670" y="614748"/>
                  <a:pt x="2885098" y="526176"/>
                  <a:pt x="2775838" y="526176"/>
                </a:cubicBezTo>
                <a:close/>
                <a:moveTo>
                  <a:pt x="2153949" y="526176"/>
                </a:moveTo>
                <a:cubicBezTo>
                  <a:pt x="2044689" y="526176"/>
                  <a:pt x="1956117" y="614748"/>
                  <a:pt x="1956117" y="724008"/>
                </a:cubicBezTo>
                <a:cubicBezTo>
                  <a:pt x="1956117" y="833268"/>
                  <a:pt x="2044689" y="921840"/>
                  <a:pt x="2153949" y="921840"/>
                </a:cubicBezTo>
                <a:cubicBezTo>
                  <a:pt x="2263209" y="921840"/>
                  <a:pt x="2351781" y="833268"/>
                  <a:pt x="2351781" y="724008"/>
                </a:cubicBezTo>
                <a:cubicBezTo>
                  <a:pt x="2351781" y="614748"/>
                  <a:pt x="2263209" y="526176"/>
                  <a:pt x="2153949" y="526176"/>
                </a:cubicBezTo>
                <a:close/>
                <a:moveTo>
                  <a:pt x="2464893" y="0"/>
                </a:moveTo>
                <a:cubicBezTo>
                  <a:pt x="3030837" y="0"/>
                  <a:pt x="3489626" y="458789"/>
                  <a:pt x="3489626" y="1024733"/>
                </a:cubicBezTo>
                <a:cubicBezTo>
                  <a:pt x="3489626" y="1442455"/>
                  <a:pt x="3239684" y="1801800"/>
                  <a:pt x="2880320" y="1959209"/>
                </a:cubicBezTo>
                <a:lnTo>
                  <a:pt x="2880320" y="2008571"/>
                </a:lnTo>
                <a:lnTo>
                  <a:pt x="3250857" y="2008571"/>
                </a:lnTo>
                <a:lnTo>
                  <a:pt x="3250857" y="2359970"/>
                </a:lnTo>
                <a:lnTo>
                  <a:pt x="3437294" y="2359970"/>
                </a:lnTo>
                <a:lnTo>
                  <a:pt x="3437294" y="2360694"/>
                </a:lnTo>
                <a:lnTo>
                  <a:pt x="3852060" y="2233461"/>
                </a:lnTo>
                <a:lnTo>
                  <a:pt x="3852060" y="3367858"/>
                </a:lnTo>
                <a:lnTo>
                  <a:pt x="3437294" y="3240624"/>
                </a:lnTo>
                <a:lnTo>
                  <a:pt x="3437294" y="3241349"/>
                </a:lnTo>
                <a:lnTo>
                  <a:pt x="3250857" y="3241349"/>
                </a:lnTo>
                <a:lnTo>
                  <a:pt x="3250857" y="3633063"/>
                </a:lnTo>
                <a:lnTo>
                  <a:pt x="298529" y="3633063"/>
                </a:lnTo>
                <a:lnTo>
                  <a:pt x="298529" y="2431730"/>
                </a:lnTo>
                <a:lnTo>
                  <a:pt x="0" y="2008571"/>
                </a:lnTo>
                <a:lnTo>
                  <a:pt x="298529" y="2008571"/>
                </a:lnTo>
                <a:lnTo>
                  <a:pt x="792088" y="2008571"/>
                </a:lnTo>
                <a:lnTo>
                  <a:pt x="792088" y="1796817"/>
                </a:lnTo>
                <a:cubicBezTo>
                  <a:pt x="587745" y="1700755"/>
                  <a:pt x="447370" y="1492642"/>
                  <a:pt x="447370" y="1251742"/>
                </a:cubicBezTo>
                <a:cubicBezTo>
                  <a:pt x="447370" y="916605"/>
                  <a:pt x="719053" y="644923"/>
                  <a:pt x="1054190" y="644923"/>
                </a:cubicBezTo>
                <a:cubicBezTo>
                  <a:pt x="1212753" y="644923"/>
                  <a:pt x="1357112" y="705740"/>
                  <a:pt x="1463939" y="806702"/>
                </a:cubicBezTo>
                <a:cubicBezTo>
                  <a:pt x="1563407" y="345444"/>
                  <a:pt x="1973809" y="0"/>
                  <a:pt x="246489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4" name="Rounded Rectangle 24">
            <a:extLst>
              <a:ext uri="{FF2B5EF4-FFF2-40B4-BE49-F238E27FC236}">
                <a16:creationId xmlns:a16="http://schemas.microsoft.com/office/drawing/2014/main" id="{C48FE230-8FDA-425E-948E-A2710F1E2F1B}"/>
              </a:ext>
            </a:extLst>
          </p:cNvPr>
          <p:cNvSpPr>
            <a:spLocks noChangeAspect="1"/>
          </p:cNvSpPr>
          <p:nvPr/>
        </p:nvSpPr>
        <p:spPr>
          <a:xfrm>
            <a:off x="1057251" y="5061326"/>
            <a:ext cx="324464" cy="251053"/>
          </a:xfrm>
          <a:custGeom>
            <a:avLst/>
            <a:gdLst/>
            <a:ahLst/>
            <a:cxnLst/>
            <a:rect l="l" t="t" r="r" b="b"/>
            <a:pathLst>
              <a:path w="3960000" h="3064028">
                <a:moveTo>
                  <a:pt x="1955333" y="1285185"/>
                </a:moveTo>
                <a:cubicBezTo>
                  <a:pt x="2192176" y="1285185"/>
                  <a:pt x="2384176" y="1477185"/>
                  <a:pt x="2384176" y="1714028"/>
                </a:cubicBezTo>
                <a:cubicBezTo>
                  <a:pt x="2384176" y="1950871"/>
                  <a:pt x="2192176" y="2142871"/>
                  <a:pt x="1955333" y="2142871"/>
                </a:cubicBezTo>
                <a:cubicBezTo>
                  <a:pt x="1718490" y="2142871"/>
                  <a:pt x="1526490" y="1950871"/>
                  <a:pt x="1526490" y="1714028"/>
                </a:cubicBezTo>
                <a:cubicBezTo>
                  <a:pt x="1526490" y="1477185"/>
                  <a:pt x="1718490" y="1285185"/>
                  <a:pt x="1955333" y="1285185"/>
                </a:cubicBezTo>
                <a:close/>
                <a:moveTo>
                  <a:pt x="1955333" y="1074136"/>
                </a:moveTo>
                <a:cubicBezTo>
                  <a:pt x="1601930" y="1074136"/>
                  <a:pt x="1315441" y="1360625"/>
                  <a:pt x="1315441" y="1714028"/>
                </a:cubicBezTo>
                <a:cubicBezTo>
                  <a:pt x="1315441" y="2067431"/>
                  <a:pt x="1601930" y="2353920"/>
                  <a:pt x="1955333" y="2353920"/>
                </a:cubicBezTo>
                <a:cubicBezTo>
                  <a:pt x="2308736" y="2353920"/>
                  <a:pt x="2595225" y="2067431"/>
                  <a:pt x="2595225" y="1714028"/>
                </a:cubicBezTo>
                <a:cubicBezTo>
                  <a:pt x="2595225" y="1360625"/>
                  <a:pt x="2308736" y="1074136"/>
                  <a:pt x="1955333" y="1074136"/>
                </a:cubicBezTo>
                <a:close/>
                <a:moveTo>
                  <a:pt x="1955333" y="849503"/>
                </a:moveTo>
                <a:cubicBezTo>
                  <a:pt x="2432797" y="849503"/>
                  <a:pt x="2819858" y="1236564"/>
                  <a:pt x="2819858" y="1714028"/>
                </a:cubicBezTo>
                <a:cubicBezTo>
                  <a:pt x="2819858" y="2191492"/>
                  <a:pt x="2432797" y="2578553"/>
                  <a:pt x="1955333" y="2578553"/>
                </a:cubicBezTo>
                <a:cubicBezTo>
                  <a:pt x="1477869" y="2578553"/>
                  <a:pt x="1090808" y="2191492"/>
                  <a:pt x="1090808" y="1714028"/>
                </a:cubicBezTo>
                <a:cubicBezTo>
                  <a:pt x="1090808" y="1236564"/>
                  <a:pt x="1477869" y="849503"/>
                  <a:pt x="1955333" y="849503"/>
                </a:cubicBezTo>
                <a:close/>
                <a:moveTo>
                  <a:pt x="3253503" y="756254"/>
                </a:moveTo>
                <a:cubicBezTo>
                  <a:pt x="3162525" y="756254"/>
                  <a:pt x="3088773" y="830006"/>
                  <a:pt x="3088773" y="920984"/>
                </a:cubicBezTo>
                <a:cubicBezTo>
                  <a:pt x="3088773" y="1011962"/>
                  <a:pt x="3162525" y="1085714"/>
                  <a:pt x="3253503" y="1085714"/>
                </a:cubicBezTo>
                <a:cubicBezTo>
                  <a:pt x="3344481" y="1085714"/>
                  <a:pt x="3418233" y="1011962"/>
                  <a:pt x="3418233" y="920984"/>
                </a:cubicBezTo>
                <a:cubicBezTo>
                  <a:pt x="3418233" y="830006"/>
                  <a:pt x="3344481" y="756254"/>
                  <a:pt x="3253503" y="756254"/>
                </a:cubicBezTo>
                <a:close/>
                <a:moveTo>
                  <a:pt x="1955333" y="744677"/>
                </a:moveTo>
                <a:cubicBezTo>
                  <a:pt x="1419975" y="744677"/>
                  <a:pt x="985982" y="1178670"/>
                  <a:pt x="985982" y="1714028"/>
                </a:cubicBezTo>
                <a:cubicBezTo>
                  <a:pt x="985982" y="2249386"/>
                  <a:pt x="1419975" y="2683379"/>
                  <a:pt x="1955333" y="2683379"/>
                </a:cubicBezTo>
                <a:cubicBezTo>
                  <a:pt x="2490691" y="2683379"/>
                  <a:pt x="2924684" y="2249386"/>
                  <a:pt x="2924684" y="1714028"/>
                </a:cubicBezTo>
                <a:cubicBezTo>
                  <a:pt x="2924684" y="1178670"/>
                  <a:pt x="2490691" y="744677"/>
                  <a:pt x="1955333" y="744677"/>
                </a:cubicBezTo>
                <a:close/>
                <a:moveTo>
                  <a:pt x="1333922" y="0"/>
                </a:moveTo>
                <a:lnTo>
                  <a:pt x="2626078" y="0"/>
                </a:lnTo>
                <a:lnTo>
                  <a:pt x="2717085" y="364028"/>
                </a:lnTo>
                <a:lnTo>
                  <a:pt x="3699990" y="364028"/>
                </a:lnTo>
                <a:cubicBezTo>
                  <a:pt x="3843590" y="364028"/>
                  <a:pt x="3960000" y="480438"/>
                  <a:pt x="3960000" y="624038"/>
                </a:cubicBezTo>
                <a:lnTo>
                  <a:pt x="3960000" y="2804018"/>
                </a:lnTo>
                <a:cubicBezTo>
                  <a:pt x="3960000" y="2947618"/>
                  <a:pt x="3843590" y="3064028"/>
                  <a:pt x="3699990" y="3064028"/>
                </a:cubicBezTo>
                <a:lnTo>
                  <a:pt x="260010" y="3064028"/>
                </a:lnTo>
                <a:cubicBezTo>
                  <a:pt x="116410" y="3064028"/>
                  <a:pt x="0" y="2947618"/>
                  <a:pt x="0" y="2804018"/>
                </a:cubicBezTo>
                <a:lnTo>
                  <a:pt x="0" y="624038"/>
                </a:lnTo>
                <a:cubicBezTo>
                  <a:pt x="0" y="480438"/>
                  <a:pt x="116410" y="364028"/>
                  <a:pt x="260010" y="364028"/>
                </a:cubicBezTo>
                <a:lnTo>
                  <a:pt x="443165" y="364028"/>
                </a:lnTo>
                <a:lnTo>
                  <a:pt x="443165" y="237982"/>
                </a:lnTo>
                <a:cubicBezTo>
                  <a:pt x="443165" y="195266"/>
                  <a:pt x="477794" y="160637"/>
                  <a:pt x="520510" y="160637"/>
                </a:cubicBezTo>
                <a:lnTo>
                  <a:pt x="1049896" y="160637"/>
                </a:lnTo>
                <a:cubicBezTo>
                  <a:pt x="1092612" y="160637"/>
                  <a:pt x="1127241" y="195266"/>
                  <a:pt x="1127241" y="237982"/>
                </a:cubicBezTo>
                <a:lnTo>
                  <a:pt x="1127241" y="364028"/>
                </a:lnTo>
                <a:lnTo>
                  <a:pt x="1242915" y="36402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38076A00-3285-4E2F-AD7B-208AAFC7E777}"/>
              </a:ext>
            </a:extLst>
          </p:cNvPr>
          <p:cNvGrpSpPr/>
          <p:nvPr/>
        </p:nvGrpSpPr>
        <p:grpSpPr>
          <a:xfrm>
            <a:off x="1684068" y="1781510"/>
            <a:ext cx="4735786" cy="707886"/>
            <a:chOff x="592509" y="1556792"/>
            <a:chExt cx="2361076" cy="707886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39F6E2E-3648-4EBB-AF3A-FC1620C628BD}"/>
                </a:ext>
              </a:extLst>
            </p:cNvPr>
            <p:cNvSpPr txBox="1"/>
            <p:nvPr/>
          </p:nvSpPr>
          <p:spPr>
            <a:xfrm>
              <a:off x="592509" y="1803013"/>
              <a:ext cx="23610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3A164F72-3237-49F9-BF20-371FCD969F8E}"/>
                </a:ext>
              </a:extLst>
            </p:cNvPr>
            <p:cNvSpPr txBox="1"/>
            <p:nvPr/>
          </p:nvSpPr>
          <p:spPr>
            <a:xfrm>
              <a:off x="592509" y="1556792"/>
              <a:ext cx="2361075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E95CE67E-EDD2-4A54-9310-3759C12E12FB}"/>
              </a:ext>
            </a:extLst>
          </p:cNvPr>
          <p:cNvGrpSpPr/>
          <p:nvPr/>
        </p:nvGrpSpPr>
        <p:grpSpPr>
          <a:xfrm>
            <a:off x="1684068" y="2544361"/>
            <a:ext cx="4735786" cy="707886"/>
            <a:chOff x="592509" y="1556792"/>
            <a:chExt cx="2361076" cy="7078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7087CB5-E245-46EA-B6FB-C3B0F6417F47}"/>
                </a:ext>
              </a:extLst>
            </p:cNvPr>
            <p:cNvSpPr txBox="1"/>
            <p:nvPr/>
          </p:nvSpPr>
          <p:spPr>
            <a:xfrm>
              <a:off x="592509" y="1803013"/>
              <a:ext cx="23610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A75C8F4-DEE3-493E-8F02-C760A75D1EC5}"/>
                </a:ext>
              </a:extLst>
            </p:cNvPr>
            <p:cNvSpPr txBox="1"/>
            <p:nvPr/>
          </p:nvSpPr>
          <p:spPr>
            <a:xfrm>
              <a:off x="592509" y="1556792"/>
              <a:ext cx="2361075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17879AF3-B4AA-4607-AF3F-0C2F881413C7}"/>
              </a:ext>
            </a:extLst>
          </p:cNvPr>
          <p:cNvGrpSpPr/>
          <p:nvPr/>
        </p:nvGrpSpPr>
        <p:grpSpPr>
          <a:xfrm>
            <a:off x="1684068" y="3307212"/>
            <a:ext cx="4735786" cy="707886"/>
            <a:chOff x="592509" y="1556792"/>
            <a:chExt cx="2361076" cy="707886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18D35591-AC99-4FCC-9251-C44FAC68ABAD}"/>
                </a:ext>
              </a:extLst>
            </p:cNvPr>
            <p:cNvSpPr txBox="1"/>
            <p:nvPr/>
          </p:nvSpPr>
          <p:spPr>
            <a:xfrm>
              <a:off x="592509" y="1803013"/>
              <a:ext cx="23610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0B485602-2094-466C-981D-DC55DCA61B61}"/>
                </a:ext>
              </a:extLst>
            </p:cNvPr>
            <p:cNvSpPr txBox="1"/>
            <p:nvPr/>
          </p:nvSpPr>
          <p:spPr>
            <a:xfrm>
              <a:off x="592509" y="1556792"/>
              <a:ext cx="2361075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6A08F253-6F4F-4573-8779-BD423E9C7D57}"/>
              </a:ext>
            </a:extLst>
          </p:cNvPr>
          <p:cNvGrpSpPr/>
          <p:nvPr/>
        </p:nvGrpSpPr>
        <p:grpSpPr>
          <a:xfrm>
            <a:off x="1684068" y="4070063"/>
            <a:ext cx="4735786" cy="707886"/>
            <a:chOff x="592509" y="1556792"/>
            <a:chExt cx="2361076" cy="707886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D6739DF-CACD-4A73-856B-F6FBD20FD15C}"/>
                </a:ext>
              </a:extLst>
            </p:cNvPr>
            <p:cNvSpPr txBox="1"/>
            <p:nvPr/>
          </p:nvSpPr>
          <p:spPr>
            <a:xfrm>
              <a:off x="592509" y="1803013"/>
              <a:ext cx="23610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771E6FEC-E5DF-4B07-B950-9191D91B9B02}"/>
                </a:ext>
              </a:extLst>
            </p:cNvPr>
            <p:cNvSpPr txBox="1"/>
            <p:nvPr/>
          </p:nvSpPr>
          <p:spPr>
            <a:xfrm>
              <a:off x="592509" y="1556792"/>
              <a:ext cx="2361075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13456AEC-6C91-48A2-A2D5-162D79A6DBDC}"/>
              </a:ext>
            </a:extLst>
          </p:cNvPr>
          <p:cNvGrpSpPr/>
          <p:nvPr/>
        </p:nvGrpSpPr>
        <p:grpSpPr>
          <a:xfrm>
            <a:off x="1684068" y="4832912"/>
            <a:ext cx="4735786" cy="707886"/>
            <a:chOff x="592509" y="1556792"/>
            <a:chExt cx="2361076" cy="707886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ADBEA15A-C655-45C6-9198-88869F54D661}"/>
                </a:ext>
              </a:extLst>
            </p:cNvPr>
            <p:cNvSpPr txBox="1"/>
            <p:nvPr/>
          </p:nvSpPr>
          <p:spPr>
            <a:xfrm>
              <a:off x="592509" y="1803013"/>
              <a:ext cx="23610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FB87D8AF-0CCF-4945-AB7F-86E8A014A8B2}"/>
                </a:ext>
              </a:extLst>
            </p:cNvPr>
            <p:cNvSpPr txBox="1"/>
            <p:nvPr/>
          </p:nvSpPr>
          <p:spPr>
            <a:xfrm>
              <a:off x="592509" y="1556792"/>
              <a:ext cx="2361075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272960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75F06A3-DFE3-4E24-89E9-A0271E56BCFB}"/>
              </a:ext>
            </a:extLst>
          </p:cNvPr>
          <p:cNvSpPr/>
          <p:nvPr/>
        </p:nvSpPr>
        <p:spPr>
          <a:xfrm>
            <a:off x="5512777" y="431494"/>
            <a:ext cx="6218443" cy="4395483"/>
          </a:xfrm>
          <a:prstGeom prst="roundRect">
            <a:avLst>
              <a:gd name="adj" fmla="val 3390"/>
            </a:avLst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cs typeface="B Nazanin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0394122-5CE4-4054-83A2-4EB18B86227F}"/>
              </a:ext>
            </a:extLst>
          </p:cNvPr>
          <p:cNvSpPr txBox="1"/>
          <p:nvPr/>
        </p:nvSpPr>
        <p:spPr>
          <a:xfrm>
            <a:off x="6581615" y="3599297"/>
            <a:ext cx="4751360" cy="861774"/>
          </a:xfrm>
          <a:prstGeom prst="rect">
            <a:avLst/>
          </a:prstGeom>
          <a:noFill/>
        </p:spPr>
        <p:txBody>
          <a:bodyPr wrap="square" lIns="72000" tIns="0" rIns="36000" bIns="0" rtlCol="0">
            <a:spAutoFit/>
          </a:bodyPr>
          <a:lstStyle/>
          <a:p>
            <a:pPr algn="r"/>
            <a:r>
              <a:rPr lang="fa-IR" altLang="ko-KR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700000000000000" pitchFamily="2" charset="-78"/>
              </a:rPr>
              <a:t>ما ایجاد می کنیم</a:t>
            </a:r>
          </a:p>
          <a:p>
            <a:pPr algn="r"/>
            <a:r>
              <a:rPr lang="fa-IR" altLang="ko-KR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700000000000000" pitchFamily="2" charset="-78"/>
              </a:rPr>
              <a:t>ارائه حرفه ای</a:t>
            </a:r>
            <a:endParaRPr lang="ko-KR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9683B42-EA3C-4E57-B078-482A67BF9473}"/>
              </a:ext>
            </a:extLst>
          </p:cNvPr>
          <p:cNvSpPr txBox="1"/>
          <p:nvPr/>
        </p:nvSpPr>
        <p:spPr>
          <a:xfrm>
            <a:off x="8220809" y="1504378"/>
            <a:ext cx="31121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B Nazanin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4A8F259-5DE1-4F24-8261-80026311BD98}"/>
              </a:ext>
            </a:extLst>
          </p:cNvPr>
          <p:cNvSpPr txBox="1"/>
          <p:nvPr/>
        </p:nvSpPr>
        <p:spPr>
          <a:xfrm>
            <a:off x="8220809" y="688777"/>
            <a:ext cx="31121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400" b="1" dirty="0">
                <a:solidFill>
                  <a:schemeClr val="accent1"/>
                </a:solidFill>
                <a:latin typeface="Arial" pitchFamily="34" charset="0"/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400" b="1" dirty="0">
              <a:solidFill>
                <a:schemeClr val="accent1"/>
              </a:solidFill>
              <a:latin typeface="Arial" pitchFamily="34" charset="0"/>
              <a:cs typeface="B Nazanin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FB84FC3-B062-4C26-9EE1-0F8E519ECD91}"/>
              </a:ext>
            </a:extLst>
          </p:cNvPr>
          <p:cNvSpPr txBox="1"/>
          <p:nvPr/>
        </p:nvSpPr>
        <p:spPr>
          <a:xfrm>
            <a:off x="5955323" y="258773"/>
            <a:ext cx="2120303" cy="31702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1" b="1" dirty="0">
                <a:solidFill>
                  <a:schemeClr val="tx1">
                    <a:lumMod val="75000"/>
                    <a:lumOff val="25000"/>
                    <a:alpha val="30000"/>
                  </a:schemeClr>
                </a:solidFill>
                <a:cs typeface="B Nazanin" panose="00000700000000000000" pitchFamily="2" charset="-78"/>
              </a:rPr>
              <a:t>A</a:t>
            </a:r>
            <a:endParaRPr lang="ko-KR" altLang="en-US" sz="20001" b="1" dirty="0">
              <a:solidFill>
                <a:schemeClr val="tx1">
                  <a:lumMod val="75000"/>
                  <a:lumOff val="25000"/>
                  <a:alpha val="30000"/>
                </a:schemeClr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851718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8D6579FB-80AA-4EBF-AE14-BA4BC4C2CF12}"/>
              </a:ext>
            </a:extLst>
          </p:cNvPr>
          <p:cNvSpPr txBox="1"/>
          <p:nvPr/>
        </p:nvSpPr>
        <p:spPr>
          <a:xfrm>
            <a:off x="590914" y="4543433"/>
            <a:ext cx="3807069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dirty="0">
                <a:solidFill>
                  <a:schemeClr val="bg1"/>
                </a:solidFill>
                <a:cs typeface="B Nazanin" panose="00000700000000000000" pitchFamily="2" charset="-78"/>
              </a:rPr>
              <a:t>اینفوگرافیک دستور کار</a:t>
            </a:r>
            <a:endParaRPr lang="ko-KR" altLang="en-US" sz="5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86671B3-47BD-4CD4-945A-2BDD2F45B8D0}"/>
              </a:ext>
            </a:extLst>
          </p:cNvPr>
          <p:cNvGrpSpPr/>
          <p:nvPr/>
        </p:nvGrpSpPr>
        <p:grpSpPr>
          <a:xfrm>
            <a:off x="5523301" y="1089895"/>
            <a:ext cx="5029702" cy="829449"/>
            <a:chOff x="6963013" y="1368649"/>
            <a:chExt cx="4661840" cy="829449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5541FF2-40B3-46DA-BFBE-49DE21CED4C6}"/>
                </a:ext>
              </a:extLst>
            </p:cNvPr>
            <p:cNvSpPr txBox="1"/>
            <p:nvPr/>
          </p:nvSpPr>
          <p:spPr>
            <a:xfrm>
              <a:off x="6963013" y="1736433"/>
              <a:ext cx="46618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BDECA7D-2190-45BA-9B91-21A2E0FE232D}"/>
                </a:ext>
              </a:extLst>
            </p:cNvPr>
            <p:cNvSpPr txBox="1"/>
            <p:nvPr/>
          </p:nvSpPr>
          <p:spPr>
            <a:xfrm>
              <a:off x="6963013" y="1368649"/>
              <a:ext cx="4661840" cy="40011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20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مطالب در اینجا</a:t>
              </a:r>
              <a:endParaRPr lang="ko-KR" altLang="en-US" sz="20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2711CC6-BCDB-435E-8124-ECA672D56B3C}"/>
              </a:ext>
            </a:extLst>
          </p:cNvPr>
          <p:cNvGrpSpPr/>
          <p:nvPr/>
        </p:nvGrpSpPr>
        <p:grpSpPr>
          <a:xfrm>
            <a:off x="5523301" y="2335439"/>
            <a:ext cx="5029702" cy="829449"/>
            <a:chOff x="6963013" y="1368649"/>
            <a:chExt cx="4661840" cy="829449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F5A1BB9-7C0C-4E88-B8E5-3D22838D833F}"/>
                </a:ext>
              </a:extLst>
            </p:cNvPr>
            <p:cNvSpPr txBox="1"/>
            <p:nvPr/>
          </p:nvSpPr>
          <p:spPr>
            <a:xfrm>
              <a:off x="6963013" y="1736433"/>
              <a:ext cx="46618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B8645ED-3FD3-4ADD-B6FE-098302E03009}"/>
                </a:ext>
              </a:extLst>
            </p:cNvPr>
            <p:cNvSpPr txBox="1"/>
            <p:nvPr/>
          </p:nvSpPr>
          <p:spPr>
            <a:xfrm>
              <a:off x="6963013" y="1368649"/>
              <a:ext cx="4661840" cy="40011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20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مطالب در اینجا</a:t>
              </a:r>
              <a:endParaRPr lang="ko-KR" altLang="en-US" sz="20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79533F7-CF51-4707-A355-7879EFFE629F}"/>
              </a:ext>
            </a:extLst>
          </p:cNvPr>
          <p:cNvGrpSpPr/>
          <p:nvPr/>
        </p:nvGrpSpPr>
        <p:grpSpPr>
          <a:xfrm>
            <a:off x="5523301" y="3580983"/>
            <a:ext cx="5029702" cy="829449"/>
            <a:chOff x="6963013" y="1368649"/>
            <a:chExt cx="4661840" cy="829449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5147575-D528-49A9-9372-D76B86476306}"/>
                </a:ext>
              </a:extLst>
            </p:cNvPr>
            <p:cNvSpPr txBox="1"/>
            <p:nvPr/>
          </p:nvSpPr>
          <p:spPr>
            <a:xfrm>
              <a:off x="6963013" y="1736433"/>
              <a:ext cx="46618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DCB7FD9-8691-48E1-8914-18CE48F1A6F7}"/>
                </a:ext>
              </a:extLst>
            </p:cNvPr>
            <p:cNvSpPr txBox="1"/>
            <p:nvPr/>
          </p:nvSpPr>
          <p:spPr>
            <a:xfrm>
              <a:off x="6963013" y="1368649"/>
              <a:ext cx="4661840" cy="40011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20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مطالب در اینجا</a:t>
              </a:r>
              <a:endParaRPr lang="ko-KR" altLang="en-US" sz="20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F734FE2-0AE6-4809-8681-97C791C25744}"/>
              </a:ext>
            </a:extLst>
          </p:cNvPr>
          <p:cNvGrpSpPr/>
          <p:nvPr/>
        </p:nvGrpSpPr>
        <p:grpSpPr>
          <a:xfrm>
            <a:off x="5523301" y="4826527"/>
            <a:ext cx="5029702" cy="829449"/>
            <a:chOff x="6963013" y="1368649"/>
            <a:chExt cx="4661840" cy="829449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51F0382-3DA8-44F1-AE8B-5E4B8B5682FC}"/>
                </a:ext>
              </a:extLst>
            </p:cNvPr>
            <p:cNvSpPr txBox="1"/>
            <p:nvPr/>
          </p:nvSpPr>
          <p:spPr>
            <a:xfrm>
              <a:off x="6963013" y="1736433"/>
              <a:ext cx="46618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BD9DEDB-BE8F-4A0E-9CF6-BDDB8461916D}"/>
                </a:ext>
              </a:extLst>
            </p:cNvPr>
            <p:cNvSpPr txBox="1"/>
            <p:nvPr/>
          </p:nvSpPr>
          <p:spPr>
            <a:xfrm>
              <a:off x="6963013" y="1368649"/>
              <a:ext cx="4661840" cy="40011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20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مطالب در اینجا</a:t>
              </a:r>
              <a:endParaRPr lang="ko-KR" altLang="en-US" sz="20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0211079-CC69-CFF4-C65E-9E52AFEFC60E}"/>
              </a:ext>
            </a:extLst>
          </p:cNvPr>
          <p:cNvSpPr txBox="1"/>
          <p:nvPr/>
        </p:nvSpPr>
        <p:spPr>
          <a:xfrm>
            <a:off x="10553003" y="694192"/>
            <a:ext cx="1431024" cy="1015663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en-US" altLang="ko-KR" sz="6000" b="1" dirty="0">
                <a:solidFill>
                  <a:schemeClr val="bg1"/>
                </a:solidFill>
                <a:cs typeface="B Nazanin" panose="00000700000000000000" pitchFamily="2" charset="-78"/>
              </a:rPr>
              <a:t>01</a:t>
            </a:r>
            <a:endParaRPr lang="ko-KR" altLang="en-US" sz="60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D5FB08-30E7-A5BF-4BB5-98D3EDD1928A}"/>
              </a:ext>
            </a:extLst>
          </p:cNvPr>
          <p:cNvSpPr txBox="1"/>
          <p:nvPr/>
        </p:nvSpPr>
        <p:spPr>
          <a:xfrm>
            <a:off x="10553003" y="1939736"/>
            <a:ext cx="1431024" cy="1015663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en-US" altLang="ko-KR" sz="6000" b="1" dirty="0">
                <a:solidFill>
                  <a:schemeClr val="bg1"/>
                </a:solidFill>
                <a:cs typeface="B Nazanin" panose="00000700000000000000" pitchFamily="2" charset="-78"/>
              </a:rPr>
              <a:t>02</a:t>
            </a:r>
            <a:endParaRPr lang="ko-KR" altLang="en-US" sz="60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428D107-C3F5-9CF3-7B47-7E8C8D62D354}"/>
              </a:ext>
            </a:extLst>
          </p:cNvPr>
          <p:cNvSpPr txBox="1"/>
          <p:nvPr/>
        </p:nvSpPr>
        <p:spPr>
          <a:xfrm>
            <a:off x="10553003" y="3185280"/>
            <a:ext cx="1431024" cy="1015663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en-US" altLang="ko-KR" sz="6000" b="1" dirty="0">
                <a:solidFill>
                  <a:schemeClr val="bg1"/>
                </a:solidFill>
                <a:cs typeface="B Nazanin" panose="00000700000000000000" pitchFamily="2" charset="-78"/>
              </a:rPr>
              <a:t>03</a:t>
            </a:r>
            <a:endParaRPr lang="ko-KR" altLang="en-US" sz="60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B577D83-0D03-4F8C-BE4E-BA75916FD7B1}"/>
              </a:ext>
            </a:extLst>
          </p:cNvPr>
          <p:cNvSpPr txBox="1"/>
          <p:nvPr/>
        </p:nvSpPr>
        <p:spPr>
          <a:xfrm>
            <a:off x="10553003" y="4430824"/>
            <a:ext cx="1431024" cy="1015663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en-US" altLang="ko-KR" sz="6000" b="1" dirty="0">
                <a:solidFill>
                  <a:schemeClr val="bg1"/>
                </a:solidFill>
                <a:cs typeface="B Nazanin" panose="00000700000000000000" pitchFamily="2" charset="-78"/>
              </a:rPr>
              <a:t>04</a:t>
            </a:r>
            <a:endParaRPr lang="ko-KR" altLang="en-US" sz="60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7481566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E0C4467F-ACBF-4969-81E0-D064695E0FE9}"/>
              </a:ext>
            </a:extLst>
          </p:cNvPr>
          <p:cNvSpPr/>
          <p:nvPr/>
        </p:nvSpPr>
        <p:spPr>
          <a:xfrm>
            <a:off x="4217026" y="1829521"/>
            <a:ext cx="1885912" cy="4183811"/>
          </a:xfrm>
          <a:custGeom>
            <a:avLst/>
            <a:gdLst>
              <a:gd name="connsiteX0" fmla="*/ 353683 w 1958196"/>
              <a:gd name="connsiteY0" fmla="*/ 1423358 h 4183811"/>
              <a:gd name="connsiteX1" fmla="*/ 362309 w 1958196"/>
              <a:gd name="connsiteY1" fmla="*/ 983411 h 4183811"/>
              <a:gd name="connsiteX2" fmla="*/ 0 w 1958196"/>
              <a:gd name="connsiteY2" fmla="*/ 974785 h 4183811"/>
              <a:gd name="connsiteX3" fmla="*/ 974785 w 1958196"/>
              <a:gd name="connsiteY3" fmla="*/ 0 h 4183811"/>
              <a:gd name="connsiteX4" fmla="*/ 1958196 w 1958196"/>
              <a:gd name="connsiteY4" fmla="*/ 974785 h 4183811"/>
              <a:gd name="connsiteX5" fmla="*/ 1604513 w 1958196"/>
              <a:gd name="connsiteY5" fmla="*/ 974785 h 4183811"/>
              <a:gd name="connsiteX6" fmla="*/ 1578634 w 1958196"/>
              <a:gd name="connsiteY6" fmla="*/ 4183811 h 4183811"/>
              <a:gd name="connsiteX7" fmla="*/ 1604513 w 1958196"/>
              <a:gd name="connsiteY7" fmla="*/ 4157932 h 4183811"/>
              <a:gd name="connsiteX0" fmla="*/ 353683 w 1958196"/>
              <a:gd name="connsiteY0" fmla="*/ 1423358 h 4183811"/>
              <a:gd name="connsiteX1" fmla="*/ 362309 w 1958196"/>
              <a:gd name="connsiteY1" fmla="*/ 983411 h 4183811"/>
              <a:gd name="connsiteX2" fmla="*/ 0 w 1958196"/>
              <a:gd name="connsiteY2" fmla="*/ 974785 h 4183811"/>
              <a:gd name="connsiteX3" fmla="*/ 974785 w 1958196"/>
              <a:gd name="connsiteY3" fmla="*/ 0 h 4183811"/>
              <a:gd name="connsiteX4" fmla="*/ 1958196 w 1958196"/>
              <a:gd name="connsiteY4" fmla="*/ 974785 h 4183811"/>
              <a:gd name="connsiteX5" fmla="*/ 1604513 w 1958196"/>
              <a:gd name="connsiteY5" fmla="*/ 974785 h 4183811"/>
              <a:gd name="connsiteX6" fmla="*/ 1578634 w 1958196"/>
              <a:gd name="connsiteY6" fmla="*/ 4183811 h 4183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58196" h="4183811">
                <a:moveTo>
                  <a:pt x="353683" y="1423358"/>
                </a:moveTo>
                <a:lnTo>
                  <a:pt x="362309" y="983411"/>
                </a:lnTo>
                <a:lnTo>
                  <a:pt x="0" y="974785"/>
                </a:lnTo>
                <a:lnTo>
                  <a:pt x="974785" y="0"/>
                </a:lnTo>
                <a:lnTo>
                  <a:pt x="1958196" y="974785"/>
                </a:lnTo>
                <a:lnTo>
                  <a:pt x="1604513" y="974785"/>
                </a:lnTo>
                <a:lnTo>
                  <a:pt x="1578634" y="4183811"/>
                </a:lnTo>
              </a:path>
            </a:pathLst>
          </a:custGeom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D61353BF-D2E8-43FD-9CDF-20DF20A4EBF6}"/>
              </a:ext>
            </a:extLst>
          </p:cNvPr>
          <p:cNvSpPr/>
          <p:nvPr/>
        </p:nvSpPr>
        <p:spPr>
          <a:xfrm>
            <a:off x="4211628" y="3277487"/>
            <a:ext cx="702055" cy="702055"/>
          </a:xfrm>
          <a:prstGeom prst="ellipse">
            <a:avLst/>
          </a:prstGeom>
          <a:noFill/>
          <a:ln w="50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5" name="Freeform 7">
            <a:extLst>
              <a:ext uri="{FF2B5EF4-FFF2-40B4-BE49-F238E27FC236}">
                <a16:creationId xmlns:a16="http://schemas.microsoft.com/office/drawing/2014/main" id="{C21ECF9F-276A-4D7D-8BFE-8E1FA1538330}"/>
              </a:ext>
            </a:extLst>
          </p:cNvPr>
          <p:cNvSpPr/>
          <p:nvPr/>
        </p:nvSpPr>
        <p:spPr>
          <a:xfrm>
            <a:off x="6754520" y="1829521"/>
            <a:ext cx="1885912" cy="4183811"/>
          </a:xfrm>
          <a:custGeom>
            <a:avLst/>
            <a:gdLst>
              <a:gd name="connsiteX0" fmla="*/ 353683 w 1958196"/>
              <a:gd name="connsiteY0" fmla="*/ 1423358 h 4183811"/>
              <a:gd name="connsiteX1" fmla="*/ 362309 w 1958196"/>
              <a:gd name="connsiteY1" fmla="*/ 983411 h 4183811"/>
              <a:gd name="connsiteX2" fmla="*/ 0 w 1958196"/>
              <a:gd name="connsiteY2" fmla="*/ 974785 h 4183811"/>
              <a:gd name="connsiteX3" fmla="*/ 974785 w 1958196"/>
              <a:gd name="connsiteY3" fmla="*/ 0 h 4183811"/>
              <a:gd name="connsiteX4" fmla="*/ 1958196 w 1958196"/>
              <a:gd name="connsiteY4" fmla="*/ 974785 h 4183811"/>
              <a:gd name="connsiteX5" fmla="*/ 1604513 w 1958196"/>
              <a:gd name="connsiteY5" fmla="*/ 974785 h 4183811"/>
              <a:gd name="connsiteX6" fmla="*/ 1578634 w 1958196"/>
              <a:gd name="connsiteY6" fmla="*/ 4183811 h 4183811"/>
              <a:gd name="connsiteX7" fmla="*/ 1604513 w 1958196"/>
              <a:gd name="connsiteY7" fmla="*/ 4157932 h 4183811"/>
              <a:gd name="connsiteX0" fmla="*/ 353683 w 1958196"/>
              <a:gd name="connsiteY0" fmla="*/ 1423358 h 4183811"/>
              <a:gd name="connsiteX1" fmla="*/ 362309 w 1958196"/>
              <a:gd name="connsiteY1" fmla="*/ 983411 h 4183811"/>
              <a:gd name="connsiteX2" fmla="*/ 0 w 1958196"/>
              <a:gd name="connsiteY2" fmla="*/ 974785 h 4183811"/>
              <a:gd name="connsiteX3" fmla="*/ 974785 w 1958196"/>
              <a:gd name="connsiteY3" fmla="*/ 0 h 4183811"/>
              <a:gd name="connsiteX4" fmla="*/ 1958196 w 1958196"/>
              <a:gd name="connsiteY4" fmla="*/ 974785 h 4183811"/>
              <a:gd name="connsiteX5" fmla="*/ 1604513 w 1958196"/>
              <a:gd name="connsiteY5" fmla="*/ 974785 h 4183811"/>
              <a:gd name="connsiteX6" fmla="*/ 1578634 w 1958196"/>
              <a:gd name="connsiteY6" fmla="*/ 4183811 h 4183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58196" h="4183811">
                <a:moveTo>
                  <a:pt x="353683" y="1423358"/>
                </a:moveTo>
                <a:lnTo>
                  <a:pt x="362309" y="983411"/>
                </a:lnTo>
                <a:lnTo>
                  <a:pt x="0" y="974785"/>
                </a:lnTo>
                <a:lnTo>
                  <a:pt x="974785" y="0"/>
                </a:lnTo>
                <a:lnTo>
                  <a:pt x="1958196" y="974785"/>
                </a:lnTo>
                <a:lnTo>
                  <a:pt x="1604513" y="974785"/>
                </a:lnTo>
                <a:lnTo>
                  <a:pt x="1578634" y="4183811"/>
                </a:lnTo>
              </a:path>
            </a:pathLst>
          </a:custGeom>
          <a:ln w="508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F4C5240-E0DE-4A0D-B6A1-90F0CB21445D}"/>
              </a:ext>
            </a:extLst>
          </p:cNvPr>
          <p:cNvSpPr/>
          <p:nvPr/>
        </p:nvSpPr>
        <p:spPr>
          <a:xfrm>
            <a:off x="6749122" y="3277487"/>
            <a:ext cx="702055" cy="702055"/>
          </a:xfrm>
          <a:prstGeom prst="ellipse">
            <a:avLst/>
          </a:prstGeom>
          <a:noFill/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7" name="Freeform 9">
            <a:extLst>
              <a:ext uri="{FF2B5EF4-FFF2-40B4-BE49-F238E27FC236}">
                <a16:creationId xmlns:a16="http://schemas.microsoft.com/office/drawing/2014/main" id="{61DC2C44-A9A3-4EA5-9B20-7A58E365526C}"/>
              </a:ext>
            </a:extLst>
          </p:cNvPr>
          <p:cNvSpPr/>
          <p:nvPr/>
        </p:nvSpPr>
        <p:spPr>
          <a:xfrm>
            <a:off x="9292013" y="1829521"/>
            <a:ext cx="1885912" cy="4183811"/>
          </a:xfrm>
          <a:custGeom>
            <a:avLst/>
            <a:gdLst>
              <a:gd name="connsiteX0" fmla="*/ 353683 w 1958196"/>
              <a:gd name="connsiteY0" fmla="*/ 1423358 h 4183811"/>
              <a:gd name="connsiteX1" fmla="*/ 362309 w 1958196"/>
              <a:gd name="connsiteY1" fmla="*/ 983411 h 4183811"/>
              <a:gd name="connsiteX2" fmla="*/ 0 w 1958196"/>
              <a:gd name="connsiteY2" fmla="*/ 974785 h 4183811"/>
              <a:gd name="connsiteX3" fmla="*/ 974785 w 1958196"/>
              <a:gd name="connsiteY3" fmla="*/ 0 h 4183811"/>
              <a:gd name="connsiteX4" fmla="*/ 1958196 w 1958196"/>
              <a:gd name="connsiteY4" fmla="*/ 974785 h 4183811"/>
              <a:gd name="connsiteX5" fmla="*/ 1604513 w 1958196"/>
              <a:gd name="connsiteY5" fmla="*/ 974785 h 4183811"/>
              <a:gd name="connsiteX6" fmla="*/ 1578634 w 1958196"/>
              <a:gd name="connsiteY6" fmla="*/ 4183811 h 4183811"/>
              <a:gd name="connsiteX7" fmla="*/ 1604513 w 1958196"/>
              <a:gd name="connsiteY7" fmla="*/ 4157932 h 4183811"/>
              <a:gd name="connsiteX0" fmla="*/ 353683 w 1958196"/>
              <a:gd name="connsiteY0" fmla="*/ 1423358 h 4183811"/>
              <a:gd name="connsiteX1" fmla="*/ 362309 w 1958196"/>
              <a:gd name="connsiteY1" fmla="*/ 983411 h 4183811"/>
              <a:gd name="connsiteX2" fmla="*/ 0 w 1958196"/>
              <a:gd name="connsiteY2" fmla="*/ 974785 h 4183811"/>
              <a:gd name="connsiteX3" fmla="*/ 974785 w 1958196"/>
              <a:gd name="connsiteY3" fmla="*/ 0 h 4183811"/>
              <a:gd name="connsiteX4" fmla="*/ 1958196 w 1958196"/>
              <a:gd name="connsiteY4" fmla="*/ 974785 h 4183811"/>
              <a:gd name="connsiteX5" fmla="*/ 1604513 w 1958196"/>
              <a:gd name="connsiteY5" fmla="*/ 974785 h 4183811"/>
              <a:gd name="connsiteX6" fmla="*/ 1578634 w 1958196"/>
              <a:gd name="connsiteY6" fmla="*/ 4183811 h 4183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58196" h="4183811">
                <a:moveTo>
                  <a:pt x="353683" y="1423358"/>
                </a:moveTo>
                <a:lnTo>
                  <a:pt x="362309" y="983411"/>
                </a:lnTo>
                <a:lnTo>
                  <a:pt x="0" y="974785"/>
                </a:lnTo>
                <a:lnTo>
                  <a:pt x="974785" y="0"/>
                </a:lnTo>
                <a:lnTo>
                  <a:pt x="1958196" y="974785"/>
                </a:lnTo>
                <a:lnTo>
                  <a:pt x="1604513" y="974785"/>
                </a:lnTo>
                <a:lnTo>
                  <a:pt x="1578634" y="4183811"/>
                </a:lnTo>
              </a:path>
            </a:pathLst>
          </a:custGeom>
          <a:ln w="508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3824A51-BB7D-44C1-87DB-B14FA7C5B847}"/>
              </a:ext>
            </a:extLst>
          </p:cNvPr>
          <p:cNvSpPr/>
          <p:nvPr/>
        </p:nvSpPr>
        <p:spPr>
          <a:xfrm>
            <a:off x="9286615" y="3277487"/>
            <a:ext cx="702055" cy="702055"/>
          </a:xfrm>
          <a:prstGeom prst="ellipse">
            <a:avLst/>
          </a:prstGeom>
          <a:noFill/>
          <a:ln w="50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31CB8E5-7ADF-40B9-AD6C-4C30BCBE9D73}"/>
              </a:ext>
            </a:extLst>
          </p:cNvPr>
          <p:cNvGrpSpPr/>
          <p:nvPr/>
        </p:nvGrpSpPr>
        <p:grpSpPr>
          <a:xfrm>
            <a:off x="3840025" y="4339580"/>
            <a:ext cx="1487941" cy="1477328"/>
            <a:chOff x="2725123" y="4283314"/>
            <a:chExt cx="1292073" cy="1477328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5AA6FEF-A6CB-49A0-9179-0DBE59C1F8FB}"/>
                </a:ext>
              </a:extLst>
            </p:cNvPr>
            <p:cNvSpPr txBox="1"/>
            <p:nvPr/>
          </p:nvSpPr>
          <p:spPr>
            <a:xfrm>
              <a:off x="2725124" y="4560313"/>
              <a:ext cx="129207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D807003-2B31-4EA2-A6A8-7110A70D7EBA}"/>
                </a:ext>
              </a:extLst>
            </p:cNvPr>
            <p:cNvSpPr txBox="1"/>
            <p:nvPr/>
          </p:nvSpPr>
          <p:spPr>
            <a:xfrm>
              <a:off x="2725123" y="4283314"/>
              <a:ext cx="12920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4A67D11-7262-49AB-B8D4-E36BFA0F337C}"/>
              </a:ext>
            </a:extLst>
          </p:cNvPr>
          <p:cNvGrpSpPr/>
          <p:nvPr/>
        </p:nvGrpSpPr>
        <p:grpSpPr>
          <a:xfrm>
            <a:off x="6382475" y="4339580"/>
            <a:ext cx="1487941" cy="1477328"/>
            <a:chOff x="2725123" y="4283314"/>
            <a:chExt cx="1292073" cy="1477328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241C538-8B5C-4B11-B202-7FDDDB481F34}"/>
                </a:ext>
              </a:extLst>
            </p:cNvPr>
            <p:cNvSpPr txBox="1"/>
            <p:nvPr/>
          </p:nvSpPr>
          <p:spPr>
            <a:xfrm>
              <a:off x="2725124" y="4560313"/>
              <a:ext cx="129207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8F8AD39-D261-452A-BCE5-E270DF507F83}"/>
                </a:ext>
              </a:extLst>
            </p:cNvPr>
            <p:cNvSpPr txBox="1"/>
            <p:nvPr/>
          </p:nvSpPr>
          <p:spPr>
            <a:xfrm>
              <a:off x="2725123" y="4283314"/>
              <a:ext cx="12920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15E9C83-EF7F-4313-BB14-F924FC1BC6EA}"/>
              </a:ext>
            </a:extLst>
          </p:cNvPr>
          <p:cNvGrpSpPr/>
          <p:nvPr/>
        </p:nvGrpSpPr>
        <p:grpSpPr>
          <a:xfrm>
            <a:off x="8924925" y="4339580"/>
            <a:ext cx="1487941" cy="1477328"/>
            <a:chOff x="2725123" y="4283314"/>
            <a:chExt cx="1292073" cy="1477328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3F1B3F7-63A9-4940-9F9F-60A20726DF5A}"/>
                </a:ext>
              </a:extLst>
            </p:cNvPr>
            <p:cNvSpPr txBox="1"/>
            <p:nvPr/>
          </p:nvSpPr>
          <p:spPr>
            <a:xfrm>
              <a:off x="2725124" y="4560313"/>
              <a:ext cx="129207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3FBF473-1BB8-472A-8CD7-04803A8CC3B3}"/>
                </a:ext>
              </a:extLst>
            </p:cNvPr>
            <p:cNvSpPr txBox="1"/>
            <p:nvPr/>
          </p:nvSpPr>
          <p:spPr>
            <a:xfrm>
              <a:off x="2725123" y="4283314"/>
              <a:ext cx="12920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6CAC5B01-EF9D-4AC5-96FD-64D8939A0048}"/>
              </a:ext>
            </a:extLst>
          </p:cNvPr>
          <p:cNvSpPr txBox="1"/>
          <p:nvPr/>
        </p:nvSpPr>
        <p:spPr>
          <a:xfrm>
            <a:off x="868736" y="2730584"/>
            <a:ext cx="23197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متن شما در اینجا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F6D372F-4799-467E-905A-92CC32ACEACA}"/>
              </a:ext>
            </a:extLst>
          </p:cNvPr>
          <p:cNvSpPr txBox="1"/>
          <p:nvPr/>
        </p:nvSpPr>
        <p:spPr>
          <a:xfrm>
            <a:off x="868736" y="2997543"/>
            <a:ext cx="2522164" cy="3116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4421431-B433-4FE0-AA55-45DDF181D98D}"/>
              </a:ext>
            </a:extLst>
          </p:cNvPr>
          <p:cNvSpPr txBox="1"/>
          <p:nvPr/>
        </p:nvSpPr>
        <p:spPr>
          <a:xfrm>
            <a:off x="868736" y="1770444"/>
            <a:ext cx="25221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2400" b="1" dirty="0">
                <a:solidFill>
                  <a:schemeClr val="bg1"/>
                </a:solidFill>
                <a:cs typeface="B Nazanin" panose="00000700000000000000" pitchFamily="2" charset="-78"/>
              </a:rPr>
              <a:t>اینفوگرافیک به سبک پیکان</a:t>
            </a:r>
            <a:endParaRPr lang="ko-KR" altLang="en-US" sz="2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1" name="Rectangle 16">
            <a:extLst>
              <a:ext uri="{FF2B5EF4-FFF2-40B4-BE49-F238E27FC236}">
                <a16:creationId xmlns:a16="http://schemas.microsoft.com/office/drawing/2014/main" id="{38743706-81B2-4516-9768-F9EDD9E73487}"/>
              </a:ext>
            </a:extLst>
          </p:cNvPr>
          <p:cNvSpPr/>
          <p:nvPr/>
        </p:nvSpPr>
        <p:spPr>
          <a:xfrm rot="2700000">
            <a:off x="4451034" y="3396369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2" name="Rectangle 9">
            <a:extLst>
              <a:ext uri="{FF2B5EF4-FFF2-40B4-BE49-F238E27FC236}">
                <a16:creationId xmlns:a16="http://schemas.microsoft.com/office/drawing/2014/main" id="{C6A9399A-B600-4222-B547-5C2938634D7F}"/>
              </a:ext>
            </a:extLst>
          </p:cNvPr>
          <p:cNvSpPr/>
          <p:nvPr/>
        </p:nvSpPr>
        <p:spPr>
          <a:xfrm>
            <a:off x="6943989" y="3474310"/>
            <a:ext cx="329463" cy="30840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3" name="Oval 21">
            <a:extLst>
              <a:ext uri="{FF2B5EF4-FFF2-40B4-BE49-F238E27FC236}">
                <a16:creationId xmlns:a16="http://schemas.microsoft.com/office/drawing/2014/main" id="{69D7F0BD-5A2A-4DBC-9C38-DF91E7664C3A}"/>
              </a:ext>
            </a:extLst>
          </p:cNvPr>
          <p:cNvSpPr>
            <a:spLocks noChangeAspect="1"/>
          </p:cNvSpPr>
          <p:nvPr/>
        </p:nvSpPr>
        <p:spPr>
          <a:xfrm>
            <a:off x="9460303" y="3449694"/>
            <a:ext cx="354676" cy="357638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470123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5" name="자유형: 도형 79">
            <a:extLst>
              <a:ext uri="{FF2B5EF4-FFF2-40B4-BE49-F238E27FC236}">
                <a16:creationId xmlns:a16="http://schemas.microsoft.com/office/drawing/2014/main" id="{280ADDDF-CAE2-4BEB-8C7C-E5AEE6590AD4}"/>
              </a:ext>
            </a:extLst>
          </p:cNvPr>
          <p:cNvSpPr>
            <a:spLocks noChangeAspect="1"/>
          </p:cNvSpPr>
          <p:nvPr/>
        </p:nvSpPr>
        <p:spPr>
          <a:xfrm>
            <a:off x="5668546" y="2344852"/>
            <a:ext cx="854909" cy="1343933"/>
          </a:xfrm>
          <a:custGeom>
            <a:avLst/>
            <a:gdLst>
              <a:gd name="connsiteX0" fmla="*/ 951056 w 2991257"/>
              <a:gd name="connsiteY0" fmla="*/ 4310393 h 4702319"/>
              <a:gd name="connsiteX1" fmla="*/ 2052826 w 2991257"/>
              <a:gd name="connsiteY1" fmla="*/ 4310393 h 4702319"/>
              <a:gd name="connsiteX2" fmla="*/ 2052826 w 2991257"/>
              <a:gd name="connsiteY2" fmla="*/ 4506356 h 4702319"/>
              <a:gd name="connsiteX3" fmla="*/ 1501941 w 2991257"/>
              <a:gd name="connsiteY3" fmla="*/ 4702319 h 4702319"/>
              <a:gd name="connsiteX4" fmla="*/ 951056 w 2991257"/>
              <a:gd name="connsiteY4" fmla="*/ 4506356 h 4702319"/>
              <a:gd name="connsiteX5" fmla="*/ 953472 w 2991257"/>
              <a:gd name="connsiteY5" fmla="*/ 3978828 h 4702319"/>
              <a:gd name="connsiteX6" fmla="*/ 2050412 w 2991257"/>
              <a:gd name="connsiteY6" fmla="*/ 3978828 h 4702319"/>
              <a:gd name="connsiteX7" fmla="*/ 2152988 w 2991257"/>
              <a:gd name="connsiteY7" fmla="*/ 4079172 h 4702319"/>
              <a:gd name="connsiteX8" fmla="*/ 2152988 w 2991257"/>
              <a:gd name="connsiteY8" fmla="*/ 4123466 h 4702319"/>
              <a:gd name="connsiteX9" fmla="*/ 2050412 w 2991257"/>
              <a:gd name="connsiteY9" fmla="*/ 4223810 h 4702319"/>
              <a:gd name="connsiteX10" fmla="*/ 953472 w 2991257"/>
              <a:gd name="connsiteY10" fmla="*/ 4223810 h 4702319"/>
              <a:gd name="connsiteX11" fmla="*/ 850896 w 2991257"/>
              <a:gd name="connsiteY11" fmla="*/ 4123466 h 4702319"/>
              <a:gd name="connsiteX12" fmla="*/ 850896 w 2991257"/>
              <a:gd name="connsiteY12" fmla="*/ 4079172 h 4702319"/>
              <a:gd name="connsiteX13" fmla="*/ 953472 w 2991257"/>
              <a:gd name="connsiteY13" fmla="*/ 3978828 h 4702319"/>
              <a:gd name="connsiteX14" fmla="*/ 903390 w 2991257"/>
              <a:gd name="connsiteY14" fmla="*/ 3647264 h 4702319"/>
              <a:gd name="connsiteX15" fmla="*/ 2100491 w 2991257"/>
              <a:gd name="connsiteY15" fmla="*/ 3647264 h 4702319"/>
              <a:gd name="connsiteX16" fmla="*/ 2203068 w 2991257"/>
              <a:gd name="connsiteY16" fmla="*/ 3747607 h 4702319"/>
              <a:gd name="connsiteX17" fmla="*/ 2203068 w 2991257"/>
              <a:gd name="connsiteY17" fmla="*/ 3791900 h 4702319"/>
              <a:gd name="connsiteX18" fmla="*/ 2100491 w 2991257"/>
              <a:gd name="connsiteY18" fmla="*/ 3892244 h 4702319"/>
              <a:gd name="connsiteX19" fmla="*/ 903390 w 2991257"/>
              <a:gd name="connsiteY19" fmla="*/ 3892244 h 4702319"/>
              <a:gd name="connsiteX20" fmla="*/ 800815 w 2991257"/>
              <a:gd name="connsiteY20" fmla="*/ 3791900 h 4702319"/>
              <a:gd name="connsiteX21" fmla="*/ 800815 w 2991257"/>
              <a:gd name="connsiteY21" fmla="*/ 3747607 h 4702319"/>
              <a:gd name="connsiteX22" fmla="*/ 903390 w 2991257"/>
              <a:gd name="connsiteY22" fmla="*/ 3647264 h 4702319"/>
              <a:gd name="connsiteX23" fmla="*/ 853310 w 2991257"/>
              <a:gd name="connsiteY23" fmla="*/ 3315698 h 4702319"/>
              <a:gd name="connsiteX24" fmla="*/ 2150572 w 2991257"/>
              <a:gd name="connsiteY24" fmla="*/ 3315698 h 4702319"/>
              <a:gd name="connsiteX25" fmla="*/ 2253147 w 2991257"/>
              <a:gd name="connsiteY25" fmla="*/ 3416042 h 4702319"/>
              <a:gd name="connsiteX26" fmla="*/ 2253147 w 2991257"/>
              <a:gd name="connsiteY26" fmla="*/ 3460336 h 4702319"/>
              <a:gd name="connsiteX27" fmla="*/ 2150572 w 2991257"/>
              <a:gd name="connsiteY27" fmla="*/ 3560680 h 4702319"/>
              <a:gd name="connsiteX28" fmla="*/ 853310 w 2991257"/>
              <a:gd name="connsiteY28" fmla="*/ 3560680 h 4702319"/>
              <a:gd name="connsiteX29" fmla="*/ 750733 w 2991257"/>
              <a:gd name="connsiteY29" fmla="*/ 3460336 h 4702319"/>
              <a:gd name="connsiteX30" fmla="*/ 750733 w 2991257"/>
              <a:gd name="connsiteY30" fmla="*/ 3416042 h 4702319"/>
              <a:gd name="connsiteX31" fmla="*/ 853310 w 2991257"/>
              <a:gd name="connsiteY31" fmla="*/ 3315698 h 4702319"/>
              <a:gd name="connsiteX32" fmla="*/ 1386722 w 2991257"/>
              <a:gd name="connsiteY32" fmla="*/ 1558904 h 4702319"/>
              <a:gd name="connsiteX33" fmla="*/ 1267488 w 2991257"/>
              <a:gd name="connsiteY33" fmla="*/ 1609721 h 4702319"/>
              <a:gd name="connsiteX34" fmla="*/ 1167563 w 2991257"/>
              <a:gd name="connsiteY34" fmla="*/ 1572653 h 4702319"/>
              <a:gd name="connsiteX35" fmla="*/ 1400707 w 2991257"/>
              <a:gd name="connsiteY35" fmla="*/ 3012633 h 4702319"/>
              <a:gd name="connsiteX36" fmla="*/ 1492336 w 2991257"/>
              <a:gd name="connsiteY36" fmla="*/ 3011914 h 4702319"/>
              <a:gd name="connsiteX37" fmla="*/ 1492336 w 2991257"/>
              <a:gd name="connsiteY37" fmla="*/ 3011864 h 4702319"/>
              <a:gd name="connsiteX38" fmla="*/ 1495631 w 2991257"/>
              <a:gd name="connsiteY38" fmla="*/ 3011889 h 4702319"/>
              <a:gd name="connsiteX39" fmla="*/ 1498923 w 2991257"/>
              <a:gd name="connsiteY39" fmla="*/ 3011864 h 4702319"/>
              <a:gd name="connsiteX40" fmla="*/ 1498923 w 2991257"/>
              <a:gd name="connsiteY40" fmla="*/ 3011914 h 4702319"/>
              <a:gd name="connsiteX41" fmla="*/ 1589466 w 2991257"/>
              <a:gd name="connsiteY41" fmla="*/ 3012625 h 4702319"/>
              <a:gd name="connsiteX42" fmla="*/ 1819775 w 2991257"/>
              <a:gd name="connsiteY42" fmla="*/ 1590148 h 4702319"/>
              <a:gd name="connsiteX43" fmla="*/ 1744424 w 2991257"/>
              <a:gd name="connsiteY43" fmla="*/ 1609721 h 4702319"/>
              <a:gd name="connsiteX44" fmla="*/ 1625191 w 2991257"/>
              <a:gd name="connsiteY44" fmla="*/ 1558904 h 4702319"/>
              <a:gd name="connsiteX45" fmla="*/ 1505957 w 2991257"/>
              <a:gd name="connsiteY45" fmla="*/ 1609721 h 4702319"/>
              <a:gd name="connsiteX46" fmla="*/ 1386722 w 2991257"/>
              <a:gd name="connsiteY46" fmla="*/ 1558904 h 4702319"/>
              <a:gd name="connsiteX47" fmla="*/ 1492336 w 2991257"/>
              <a:gd name="connsiteY47" fmla="*/ 296022 h 4702319"/>
              <a:gd name="connsiteX48" fmla="*/ 274831 w 2991257"/>
              <a:gd name="connsiteY48" fmla="*/ 1488534 h 4702319"/>
              <a:gd name="connsiteX49" fmla="*/ 855798 w 2991257"/>
              <a:gd name="connsiteY49" fmla="*/ 2574654 h 4702319"/>
              <a:gd name="connsiteX50" fmla="*/ 1010657 w 2991257"/>
              <a:gd name="connsiteY50" fmla="*/ 2878465 h 4702319"/>
              <a:gd name="connsiteX51" fmla="*/ 1099844 w 2991257"/>
              <a:gd name="connsiteY51" fmla="*/ 3014995 h 4702319"/>
              <a:gd name="connsiteX52" fmla="*/ 1178890 w 2991257"/>
              <a:gd name="connsiteY52" fmla="*/ 3014374 h 4702319"/>
              <a:gd name="connsiteX53" fmla="*/ 912952 w 2991257"/>
              <a:gd name="connsiteY53" fmla="*/ 1371837 h 4702319"/>
              <a:gd name="connsiteX54" fmla="*/ 1002548 w 2991257"/>
              <a:gd name="connsiteY54" fmla="*/ 1251201 h 4702319"/>
              <a:gd name="connsiteX55" fmla="*/ 1006296 w 2991257"/>
              <a:gd name="connsiteY55" fmla="*/ 1250621 h 4702319"/>
              <a:gd name="connsiteX56" fmla="*/ 1124040 w 2991257"/>
              <a:gd name="connsiteY56" fmla="*/ 1323612 h 4702319"/>
              <a:gd name="connsiteX57" fmla="*/ 1267488 w 2991257"/>
              <a:gd name="connsiteY57" fmla="*/ 1239026 h 4702319"/>
              <a:gd name="connsiteX58" fmla="*/ 1386722 w 2991257"/>
              <a:gd name="connsiteY58" fmla="*/ 1289845 h 4702319"/>
              <a:gd name="connsiteX59" fmla="*/ 1505957 w 2991257"/>
              <a:gd name="connsiteY59" fmla="*/ 1239026 h 4702319"/>
              <a:gd name="connsiteX60" fmla="*/ 1625191 w 2991257"/>
              <a:gd name="connsiteY60" fmla="*/ 1289845 h 4702319"/>
              <a:gd name="connsiteX61" fmla="*/ 1744424 w 2991257"/>
              <a:gd name="connsiteY61" fmla="*/ 1239026 h 4702319"/>
              <a:gd name="connsiteX62" fmla="*/ 1873330 w 2991257"/>
              <a:gd name="connsiteY62" fmla="*/ 1300835 h 4702319"/>
              <a:gd name="connsiteX63" fmla="*/ 1984961 w 2991257"/>
              <a:gd name="connsiteY63" fmla="*/ 1243910 h 4702319"/>
              <a:gd name="connsiteX64" fmla="*/ 1988709 w 2991257"/>
              <a:gd name="connsiteY64" fmla="*/ 1244491 h 4702319"/>
              <a:gd name="connsiteX65" fmla="*/ 2078307 w 2991257"/>
              <a:gd name="connsiteY65" fmla="*/ 1365125 h 4702319"/>
              <a:gd name="connsiteX66" fmla="*/ 1811283 w 2991257"/>
              <a:gd name="connsiteY66" fmla="*/ 3014366 h 4702319"/>
              <a:gd name="connsiteX67" fmla="*/ 1891413 w 2991257"/>
              <a:gd name="connsiteY67" fmla="*/ 3014995 h 4702319"/>
              <a:gd name="connsiteX68" fmla="*/ 1980600 w 2991257"/>
              <a:gd name="connsiteY68" fmla="*/ 2878465 h 4702319"/>
              <a:gd name="connsiteX69" fmla="*/ 2135459 w 2991257"/>
              <a:gd name="connsiteY69" fmla="*/ 2574654 h 4702319"/>
              <a:gd name="connsiteX70" fmla="*/ 2716427 w 2991257"/>
              <a:gd name="connsiteY70" fmla="*/ 1488534 h 4702319"/>
              <a:gd name="connsiteX71" fmla="*/ 1498923 w 2991257"/>
              <a:gd name="connsiteY71" fmla="*/ 296022 h 4702319"/>
              <a:gd name="connsiteX72" fmla="*/ 1498923 w 2991257"/>
              <a:gd name="connsiteY72" fmla="*/ 296319 h 4702319"/>
              <a:gd name="connsiteX73" fmla="*/ 1495631 w 2991257"/>
              <a:gd name="connsiteY73" fmla="*/ 296070 h 4702319"/>
              <a:gd name="connsiteX74" fmla="*/ 1492336 w 2991257"/>
              <a:gd name="connsiteY74" fmla="*/ 296319 h 4702319"/>
              <a:gd name="connsiteX75" fmla="*/ 1492826 w 2991257"/>
              <a:gd name="connsiteY75" fmla="*/ 0 h 4702319"/>
              <a:gd name="connsiteX76" fmla="*/ 1495631 w 2991257"/>
              <a:gd name="connsiteY76" fmla="*/ 211 h 4702319"/>
              <a:gd name="connsiteX77" fmla="*/ 1498432 w 2991257"/>
              <a:gd name="connsiteY77" fmla="*/ 0 h 4702319"/>
              <a:gd name="connsiteX78" fmla="*/ 2991257 w 2991257"/>
              <a:gd name="connsiteY78" fmla="*/ 1460348 h 4702319"/>
              <a:gd name="connsiteX79" fmla="*/ 2279478 w 2991257"/>
              <a:gd name="connsiteY79" fmla="*/ 2790647 h 4702319"/>
              <a:gd name="connsiteX80" fmla="*/ 2207246 w 2991257"/>
              <a:gd name="connsiteY80" fmla="*/ 3088369 h 4702319"/>
              <a:gd name="connsiteX81" fmla="*/ 2016213 w 2991257"/>
              <a:gd name="connsiteY81" fmla="*/ 3228140 h 4702319"/>
              <a:gd name="connsiteX82" fmla="*/ 1495631 w 2991257"/>
              <a:gd name="connsiteY82" fmla="*/ 3226317 h 4702319"/>
              <a:gd name="connsiteX83" fmla="*/ 975044 w 2991257"/>
              <a:gd name="connsiteY83" fmla="*/ 3228140 h 4702319"/>
              <a:gd name="connsiteX84" fmla="*/ 784011 w 2991257"/>
              <a:gd name="connsiteY84" fmla="*/ 3088369 h 4702319"/>
              <a:gd name="connsiteX85" fmla="*/ 711780 w 2991257"/>
              <a:gd name="connsiteY85" fmla="*/ 2790647 h 4702319"/>
              <a:gd name="connsiteX86" fmla="*/ 0 w 2991257"/>
              <a:gd name="connsiteY86" fmla="*/ 1460348 h 4702319"/>
              <a:gd name="connsiteX87" fmla="*/ 1492826 w 2991257"/>
              <a:gd name="connsiteY87" fmla="*/ 0 h 4702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2991257" h="4702319">
                <a:moveTo>
                  <a:pt x="951056" y="4310393"/>
                </a:moveTo>
                <a:lnTo>
                  <a:pt x="2052826" y="4310393"/>
                </a:lnTo>
                <a:lnTo>
                  <a:pt x="2052826" y="4506356"/>
                </a:lnTo>
                <a:cubicBezTo>
                  <a:pt x="2052826" y="4614583"/>
                  <a:pt x="1806188" y="4702319"/>
                  <a:pt x="1501941" y="4702319"/>
                </a:cubicBezTo>
                <a:cubicBezTo>
                  <a:pt x="1197696" y="4702319"/>
                  <a:pt x="951056" y="4614583"/>
                  <a:pt x="951056" y="4506356"/>
                </a:cubicBezTo>
                <a:close/>
                <a:moveTo>
                  <a:pt x="953472" y="3978828"/>
                </a:moveTo>
                <a:lnTo>
                  <a:pt x="2050412" y="3978828"/>
                </a:lnTo>
                <a:cubicBezTo>
                  <a:pt x="2107063" y="3978828"/>
                  <a:pt x="2152988" y="4023754"/>
                  <a:pt x="2152988" y="4079172"/>
                </a:cubicBezTo>
                <a:lnTo>
                  <a:pt x="2152988" y="4123466"/>
                </a:lnTo>
                <a:cubicBezTo>
                  <a:pt x="2152988" y="4178882"/>
                  <a:pt x="2107063" y="4223810"/>
                  <a:pt x="2050412" y="4223810"/>
                </a:cubicBezTo>
                <a:lnTo>
                  <a:pt x="953472" y="4223810"/>
                </a:lnTo>
                <a:cubicBezTo>
                  <a:pt x="896821" y="4223810"/>
                  <a:pt x="850896" y="4178882"/>
                  <a:pt x="850896" y="4123466"/>
                </a:cubicBezTo>
                <a:lnTo>
                  <a:pt x="850896" y="4079172"/>
                </a:lnTo>
                <a:cubicBezTo>
                  <a:pt x="850896" y="4023754"/>
                  <a:pt x="896821" y="3978828"/>
                  <a:pt x="953472" y="3978828"/>
                </a:cubicBezTo>
                <a:close/>
                <a:moveTo>
                  <a:pt x="903390" y="3647264"/>
                </a:moveTo>
                <a:lnTo>
                  <a:pt x="2100491" y="3647264"/>
                </a:lnTo>
                <a:cubicBezTo>
                  <a:pt x="2157143" y="3647264"/>
                  <a:pt x="2203068" y="3692189"/>
                  <a:pt x="2203068" y="3747607"/>
                </a:cubicBezTo>
                <a:lnTo>
                  <a:pt x="2203068" y="3791900"/>
                </a:lnTo>
                <a:cubicBezTo>
                  <a:pt x="2203068" y="3847318"/>
                  <a:pt x="2157143" y="3892244"/>
                  <a:pt x="2100491" y="3892244"/>
                </a:cubicBezTo>
                <a:lnTo>
                  <a:pt x="903390" y="3892244"/>
                </a:lnTo>
                <a:cubicBezTo>
                  <a:pt x="846740" y="3892244"/>
                  <a:pt x="800815" y="3847318"/>
                  <a:pt x="800815" y="3791900"/>
                </a:cubicBezTo>
                <a:lnTo>
                  <a:pt x="800815" y="3747607"/>
                </a:lnTo>
                <a:cubicBezTo>
                  <a:pt x="800815" y="3692189"/>
                  <a:pt x="846740" y="3647264"/>
                  <a:pt x="903390" y="3647264"/>
                </a:cubicBezTo>
                <a:close/>
                <a:moveTo>
                  <a:pt x="853310" y="3315698"/>
                </a:moveTo>
                <a:lnTo>
                  <a:pt x="2150572" y="3315698"/>
                </a:lnTo>
                <a:cubicBezTo>
                  <a:pt x="2207223" y="3315698"/>
                  <a:pt x="2253147" y="3360624"/>
                  <a:pt x="2253147" y="3416042"/>
                </a:cubicBezTo>
                <a:lnTo>
                  <a:pt x="2253147" y="3460336"/>
                </a:lnTo>
                <a:cubicBezTo>
                  <a:pt x="2253147" y="3515753"/>
                  <a:pt x="2207223" y="3560680"/>
                  <a:pt x="2150572" y="3560680"/>
                </a:cubicBezTo>
                <a:lnTo>
                  <a:pt x="853310" y="3560680"/>
                </a:lnTo>
                <a:cubicBezTo>
                  <a:pt x="796658" y="3560680"/>
                  <a:pt x="750733" y="3515753"/>
                  <a:pt x="750733" y="3460336"/>
                </a:cubicBezTo>
                <a:lnTo>
                  <a:pt x="750733" y="3416042"/>
                </a:lnTo>
                <a:cubicBezTo>
                  <a:pt x="750733" y="3360624"/>
                  <a:pt x="796658" y="3315698"/>
                  <a:pt x="853310" y="3315698"/>
                </a:cubicBezTo>
                <a:close/>
                <a:moveTo>
                  <a:pt x="1386722" y="1558904"/>
                </a:moveTo>
                <a:cubicBezTo>
                  <a:pt x="1356097" y="1590701"/>
                  <a:pt x="1313897" y="1609721"/>
                  <a:pt x="1267488" y="1609721"/>
                </a:cubicBezTo>
                <a:cubicBezTo>
                  <a:pt x="1229461" y="1609721"/>
                  <a:pt x="1194258" y="1596950"/>
                  <a:pt x="1167563" y="1572653"/>
                </a:cubicBezTo>
                <a:lnTo>
                  <a:pt x="1400707" y="3012633"/>
                </a:lnTo>
                <a:lnTo>
                  <a:pt x="1492336" y="3011914"/>
                </a:lnTo>
                <a:lnTo>
                  <a:pt x="1492336" y="3011864"/>
                </a:lnTo>
                <a:lnTo>
                  <a:pt x="1495631" y="3011889"/>
                </a:lnTo>
                <a:lnTo>
                  <a:pt x="1498923" y="3011864"/>
                </a:lnTo>
                <a:lnTo>
                  <a:pt x="1498923" y="3011914"/>
                </a:lnTo>
                <a:lnTo>
                  <a:pt x="1589466" y="3012625"/>
                </a:lnTo>
                <a:lnTo>
                  <a:pt x="1819775" y="1590148"/>
                </a:lnTo>
                <a:cubicBezTo>
                  <a:pt x="1797467" y="1603167"/>
                  <a:pt x="1771670" y="1609721"/>
                  <a:pt x="1744424" y="1609721"/>
                </a:cubicBezTo>
                <a:cubicBezTo>
                  <a:pt x="1698015" y="1609721"/>
                  <a:pt x="1655815" y="1590701"/>
                  <a:pt x="1625191" y="1558904"/>
                </a:cubicBezTo>
                <a:cubicBezTo>
                  <a:pt x="1594564" y="1590701"/>
                  <a:pt x="1552364" y="1609721"/>
                  <a:pt x="1505957" y="1609721"/>
                </a:cubicBezTo>
                <a:cubicBezTo>
                  <a:pt x="1459548" y="1609721"/>
                  <a:pt x="1417348" y="1590701"/>
                  <a:pt x="1386722" y="1558904"/>
                </a:cubicBezTo>
                <a:close/>
                <a:moveTo>
                  <a:pt x="1492336" y="296022"/>
                </a:moveTo>
                <a:cubicBezTo>
                  <a:pt x="819777" y="296795"/>
                  <a:pt x="274831" y="830410"/>
                  <a:pt x="274831" y="1488534"/>
                </a:cubicBezTo>
                <a:cubicBezTo>
                  <a:pt x="274831" y="1934058"/>
                  <a:pt x="599874" y="2373770"/>
                  <a:pt x="855798" y="2574654"/>
                </a:cubicBezTo>
                <a:cubicBezTo>
                  <a:pt x="972489" y="2706724"/>
                  <a:pt x="963238" y="2709431"/>
                  <a:pt x="1010657" y="2878465"/>
                </a:cubicBezTo>
                <a:cubicBezTo>
                  <a:pt x="1029549" y="2996988"/>
                  <a:pt x="991277" y="3008834"/>
                  <a:pt x="1099844" y="3014995"/>
                </a:cubicBezTo>
                <a:lnTo>
                  <a:pt x="1178890" y="3014374"/>
                </a:lnTo>
                <a:lnTo>
                  <a:pt x="912952" y="1371837"/>
                </a:lnTo>
                <a:cubicBezTo>
                  <a:pt x="903639" y="1314321"/>
                  <a:pt x="943753" y="1260311"/>
                  <a:pt x="1002548" y="1251201"/>
                </a:cubicBezTo>
                <a:lnTo>
                  <a:pt x="1006296" y="1250621"/>
                </a:lnTo>
                <a:cubicBezTo>
                  <a:pt x="1059733" y="1242341"/>
                  <a:pt x="1110210" y="1274002"/>
                  <a:pt x="1124040" y="1323612"/>
                </a:cubicBezTo>
                <a:cubicBezTo>
                  <a:pt x="1152654" y="1271953"/>
                  <a:pt x="1206429" y="1239026"/>
                  <a:pt x="1267488" y="1239026"/>
                </a:cubicBezTo>
                <a:cubicBezTo>
                  <a:pt x="1313897" y="1239026"/>
                  <a:pt x="1356097" y="1258048"/>
                  <a:pt x="1386722" y="1289845"/>
                </a:cubicBezTo>
                <a:cubicBezTo>
                  <a:pt x="1417348" y="1258048"/>
                  <a:pt x="1459548" y="1239026"/>
                  <a:pt x="1505957" y="1239026"/>
                </a:cubicBezTo>
                <a:cubicBezTo>
                  <a:pt x="1552364" y="1239026"/>
                  <a:pt x="1594564" y="1258048"/>
                  <a:pt x="1625191" y="1289845"/>
                </a:cubicBezTo>
                <a:cubicBezTo>
                  <a:pt x="1655815" y="1258048"/>
                  <a:pt x="1698015" y="1239026"/>
                  <a:pt x="1744424" y="1239026"/>
                </a:cubicBezTo>
                <a:cubicBezTo>
                  <a:pt x="1795987" y="1239026"/>
                  <a:pt x="1842359" y="1262509"/>
                  <a:pt x="1873330" y="1300835"/>
                </a:cubicBezTo>
                <a:cubicBezTo>
                  <a:pt x="1892646" y="1260564"/>
                  <a:pt x="1937643" y="1236578"/>
                  <a:pt x="1984961" y="1243910"/>
                </a:cubicBezTo>
                <a:lnTo>
                  <a:pt x="1988709" y="1244491"/>
                </a:lnTo>
                <a:cubicBezTo>
                  <a:pt x="2047506" y="1253600"/>
                  <a:pt x="2087618" y="1307610"/>
                  <a:pt x="2078307" y="1365125"/>
                </a:cubicBezTo>
                <a:lnTo>
                  <a:pt x="1811283" y="3014366"/>
                </a:lnTo>
                <a:lnTo>
                  <a:pt x="1891413" y="3014995"/>
                </a:lnTo>
                <a:cubicBezTo>
                  <a:pt x="1999980" y="3008834"/>
                  <a:pt x="1961709" y="2996988"/>
                  <a:pt x="1980600" y="2878465"/>
                </a:cubicBezTo>
                <a:cubicBezTo>
                  <a:pt x="2028019" y="2709431"/>
                  <a:pt x="2018769" y="2706724"/>
                  <a:pt x="2135459" y="2574654"/>
                </a:cubicBezTo>
                <a:cubicBezTo>
                  <a:pt x="2391383" y="2373770"/>
                  <a:pt x="2716427" y="1934058"/>
                  <a:pt x="2716427" y="1488534"/>
                </a:cubicBezTo>
                <a:cubicBezTo>
                  <a:pt x="2716427" y="830410"/>
                  <a:pt x="2171481" y="296795"/>
                  <a:pt x="1498923" y="296022"/>
                </a:cubicBezTo>
                <a:lnTo>
                  <a:pt x="1498923" y="296319"/>
                </a:lnTo>
                <a:lnTo>
                  <a:pt x="1495631" y="296070"/>
                </a:lnTo>
                <a:lnTo>
                  <a:pt x="1492336" y="296319"/>
                </a:lnTo>
                <a:close/>
                <a:moveTo>
                  <a:pt x="1492826" y="0"/>
                </a:moveTo>
                <a:lnTo>
                  <a:pt x="1495631" y="211"/>
                </a:lnTo>
                <a:lnTo>
                  <a:pt x="1498432" y="0"/>
                </a:lnTo>
                <a:cubicBezTo>
                  <a:pt x="2322897" y="0"/>
                  <a:pt x="2991257" y="653819"/>
                  <a:pt x="2991257" y="1460348"/>
                </a:cubicBezTo>
                <a:cubicBezTo>
                  <a:pt x="2991257" y="2006129"/>
                  <a:pt x="2592903" y="2544781"/>
                  <a:pt x="2279478" y="2790647"/>
                </a:cubicBezTo>
                <a:cubicBezTo>
                  <a:pt x="2186103" y="2895884"/>
                  <a:pt x="2227311" y="2951181"/>
                  <a:pt x="2207246" y="3088369"/>
                </a:cubicBezTo>
                <a:cubicBezTo>
                  <a:pt x="2155081" y="3194275"/>
                  <a:pt x="2108422" y="3228140"/>
                  <a:pt x="2016213" y="3228140"/>
                </a:cubicBezTo>
                <a:lnTo>
                  <a:pt x="1495631" y="3226317"/>
                </a:lnTo>
                <a:lnTo>
                  <a:pt x="975044" y="3228140"/>
                </a:lnTo>
                <a:cubicBezTo>
                  <a:pt x="882838" y="3228140"/>
                  <a:pt x="836177" y="3194275"/>
                  <a:pt x="784011" y="3088369"/>
                </a:cubicBezTo>
                <a:cubicBezTo>
                  <a:pt x="763946" y="2951181"/>
                  <a:pt x="805155" y="2895884"/>
                  <a:pt x="711780" y="2790647"/>
                </a:cubicBezTo>
                <a:cubicBezTo>
                  <a:pt x="398354" y="2544781"/>
                  <a:pt x="0" y="2006129"/>
                  <a:pt x="0" y="1460348"/>
                </a:cubicBezTo>
                <a:cubicBezTo>
                  <a:pt x="0" y="653819"/>
                  <a:pt x="668362" y="0"/>
                  <a:pt x="1492826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270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6" name="그룹 9">
            <a:extLst>
              <a:ext uri="{FF2B5EF4-FFF2-40B4-BE49-F238E27FC236}">
                <a16:creationId xmlns:a16="http://schemas.microsoft.com/office/drawing/2014/main" id="{4628C7BB-3D4B-407C-A783-D164696BA16E}"/>
              </a:ext>
            </a:extLst>
          </p:cNvPr>
          <p:cNvGrpSpPr/>
          <p:nvPr/>
        </p:nvGrpSpPr>
        <p:grpSpPr>
          <a:xfrm>
            <a:off x="5174351" y="3637228"/>
            <a:ext cx="1843306" cy="2458013"/>
            <a:chOff x="9900592" y="3481411"/>
            <a:chExt cx="1656606" cy="2082040"/>
          </a:xfrm>
        </p:grpSpPr>
        <p:grpSp>
          <p:nvGrpSpPr>
            <p:cNvPr id="7" name="그룹 7">
              <a:extLst>
                <a:ext uri="{FF2B5EF4-FFF2-40B4-BE49-F238E27FC236}">
                  <a16:creationId xmlns:a16="http://schemas.microsoft.com/office/drawing/2014/main" id="{E071DF6B-B26A-437A-8494-E7382428172E}"/>
                </a:ext>
              </a:extLst>
            </p:cNvPr>
            <p:cNvGrpSpPr/>
            <p:nvPr/>
          </p:nvGrpSpPr>
          <p:grpSpPr>
            <a:xfrm>
              <a:off x="9900592" y="3481411"/>
              <a:ext cx="1532189" cy="385808"/>
              <a:chOff x="5134372" y="3131004"/>
              <a:chExt cx="1431908" cy="315692"/>
            </a:xfrm>
          </p:grpSpPr>
          <p:sp>
            <p:nvSpPr>
              <p:cNvPr id="20" name="직사각형 6">
                <a:extLst>
                  <a:ext uri="{FF2B5EF4-FFF2-40B4-BE49-F238E27FC236}">
                    <a16:creationId xmlns:a16="http://schemas.microsoft.com/office/drawing/2014/main" id="{222221FE-B586-4F27-BACF-138BEDEA0316}"/>
                  </a:ext>
                </a:extLst>
              </p:cNvPr>
              <p:cNvSpPr/>
              <p:nvPr/>
            </p:nvSpPr>
            <p:spPr>
              <a:xfrm>
                <a:off x="5208323" y="3177330"/>
                <a:ext cx="1258310" cy="223041"/>
              </a:xfrm>
              <a:custGeom>
                <a:avLst/>
                <a:gdLst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8310" h="199384">
                    <a:moveTo>
                      <a:pt x="0" y="0"/>
                    </a:moveTo>
                    <a:lnTo>
                      <a:pt x="1258310" y="0"/>
                    </a:lnTo>
                    <a:cubicBezTo>
                      <a:pt x="1210685" y="75986"/>
                      <a:pt x="1213065" y="130541"/>
                      <a:pt x="1258310" y="199384"/>
                    </a:cubicBezTo>
                    <a:lnTo>
                      <a:pt x="0" y="19938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21" name="자유형: 도형 32">
                <a:extLst>
                  <a:ext uri="{FF2B5EF4-FFF2-40B4-BE49-F238E27FC236}">
                    <a16:creationId xmlns:a16="http://schemas.microsoft.com/office/drawing/2014/main" id="{6837DE67-28BF-4F0A-9EAE-07FA6290078B}"/>
                  </a:ext>
                </a:extLst>
              </p:cNvPr>
              <p:cNvSpPr/>
              <p:nvPr/>
            </p:nvSpPr>
            <p:spPr>
              <a:xfrm>
                <a:off x="5134372" y="3131004"/>
                <a:ext cx="1431908" cy="315692"/>
              </a:xfrm>
              <a:custGeom>
                <a:avLst/>
                <a:gdLst>
                  <a:gd name="connsiteX0" fmla="*/ 62289 w 1431908"/>
                  <a:gd name="connsiteY0" fmla="*/ 0 h 315692"/>
                  <a:gd name="connsiteX1" fmla="*/ 1371331 w 1431908"/>
                  <a:gd name="connsiteY1" fmla="*/ 0 h 315692"/>
                  <a:gd name="connsiteX2" fmla="*/ 1415376 w 1431908"/>
                  <a:gd name="connsiteY2" fmla="*/ 18244 h 315692"/>
                  <a:gd name="connsiteX3" fmla="*/ 1431908 w 1431908"/>
                  <a:gd name="connsiteY3" fmla="*/ 58155 h 315692"/>
                  <a:gd name="connsiteX4" fmla="*/ 100375 w 1431908"/>
                  <a:gd name="connsiteY4" fmla="*/ 58155 h 315692"/>
                  <a:gd name="connsiteX5" fmla="*/ 73951 w 1431908"/>
                  <a:gd name="connsiteY5" fmla="*/ 84579 h 315692"/>
                  <a:gd name="connsiteX6" fmla="*/ 73951 w 1431908"/>
                  <a:gd name="connsiteY6" fmla="*/ 231114 h 315692"/>
                  <a:gd name="connsiteX7" fmla="*/ 100375 w 1431908"/>
                  <a:gd name="connsiteY7" fmla="*/ 257538 h 315692"/>
                  <a:gd name="connsiteX8" fmla="*/ 1431907 w 1431908"/>
                  <a:gd name="connsiteY8" fmla="*/ 257538 h 315692"/>
                  <a:gd name="connsiteX9" fmla="*/ 1415376 w 1431908"/>
                  <a:gd name="connsiteY9" fmla="*/ 297448 h 315692"/>
                  <a:gd name="connsiteX10" fmla="*/ 1371331 w 1431908"/>
                  <a:gd name="connsiteY10" fmla="*/ 315692 h 315692"/>
                  <a:gd name="connsiteX11" fmla="*/ 62289 w 1431908"/>
                  <a:gd name="connsiteY11" fmla="*/ 315692 h 315692"/>
                  <a:gd name="connsiteX12" fmla="*/ 0 w 1431908"/>
                  <a:gd name="connsiteY12" fmla="*/ 253403 h 315692"/>
                  <a:gd name="connsiteX13" fmla="*/ 0 w 1431908"/>
                  <a:gd name="connsiteY13" fmla="*/ 62289 h 315692"/>
                  <a:gd name="connsiteX14" fmla="*/ 62289 w 1431908"/>
                  <a:gd name="connsiteY14" fmla="*/ 0 h 315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31908" h="315692">
                    <a:moveTo>
                      <a:pt x="62289" y="0"/>
                    </a:moveTo>
                    <a:lnTo>
                      <a:pt x="1371331" y="0"/>
                    </a:lnTo>
                    <a:cubicBezTo>
                      <a:pt x="1388532" y="0"/>
                      <a:pt x="1404104" y="6972"/>
                      <a:pt x="1415376" y="18244"/>
                    </a:cubicBezTo>
                    <a:lnTo>
                      <a:pt x="1431908" y="58155"/>
                    </a:lnTo>
                    <a:lnTo>
                      <a:pt x="100375" y="58155"/>
                    </a:lnTo>
                    <a:cubicBezTo>
                      <a:pt x="85781" y="58155"/>
                      <a:pt x="73951" y="69985"/>
                      <a:pt x="73951" y="84579"/>
                    </a:cubicBezTo>
                    <a:lnTo>
                      <a:pt x="73951" y="231114"/>
                    </a:lnTo>
                    <a:cubicBezTo>
                      <a:pt x="73951" y="245708"/>
                      <a:pt x="85781" y="257538"/>
                      <a:pt x="100375" y="257538"/>
                    </a:cubicBezTo>
                    <a:lnTo>
                      <a:pt x="1431907" y="257538"/>
                    </a:lnTo>
                    <a:lnTo>
                      <a:pt x="1415376" y="297448"/>
                    </a:lnTo>
                    <a:cubicBezTo>
                      <a:pt x="1404104" y="308720"/>
                      <a:pt x="1388532" y="315692"/>
                      <a:pt x="1371331" y="315692"/>
                    </a:cubicBezTo>
                    <a:lnTo>
                      <a:pt x="62289" y="315692"/>
                    </a:lnTo>
                    <a:cubicBezTo>
                      <a:pt x="27888" y="315692"/>
                      <a:pt x="0" y="287804"/>
                      <a:pt x="0" y="253403"/>
                    </a:cubicBezTo>
                    <a:lnTo>
                      <a:pt x="0" y="62289"/>
                    </a:lnTo>
                    <a:cubicBezTo>
                      <a:pt x="0" y="27888"/>
                      <a:pt x="27888" y="0"/>
                      <a:pt x="6228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8" name="그룹 34">
              <a:extLst>
                <a:ext uri="{FF2B5EF4-FFF2-40B4-BE49-F238E27FC236}">
                  <a16:creationId xmlns:a16="http://schemas.microsoft.com/office/drawing/2014/main" id="{C12FDE2A-906F-40F8-8706-0C0CC338BDCF}"/>
                </a:ext>
              </a:extLst>
            </p:cNvPr>
            <p:cNvGrpSpPr/>
            <p:nvPr/>
          </p:nvGrpSpPr>
          <p:grpSpPr>
            <a:xfrm>
              <a:off x="10025009" y="3905469"/>
              <a:ext cx="1532189" cy="385808"/>
              <a:chOff x="5134372" y="3131004"/>
              <a:chExt cx="1431908" cy="315692"/>
            </a:xfrm>
          </p:grpSpPr>
          <p:sp>
            <p:nvSpPr>
              <p:cNvPr id="18" name="직사각형 6">
                <a:extLst>
                  <a:ext uri="{FF2B5EF4-FFF2-40B4-BE49-F238E27FC236}">
                    <a16:creationId xmlns:a16="http://schemas.microsoft.com/office/drawing/2014/main" id="{15BF358C-58AD-4D6C-A731-30596DD73E2A}"/>
                  </a:ext>
                </a:extLst>
              </p:cNvPr>
              <p:cNvSpPr/>
              <p:nvPr/>
            </p:nvSpPr>
            <p:spPr>
              <a:xfrm>
                <a:off x="5208323" y="3177330"/>
                <a:ext cx="1258310" cy="223041"/>
              </a:xfrm>
              <a:custGeom>
                <a:avLst/>
                <a:gdLst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8310" h="199384">
                    <a:moveTo>
                      <a:pt x="0" y="0"/>
                    </a:moveTo>
                    <a:lnTo>
                      <a:pt x="1258310" y="0"/>
                    </a:lnTo>
                    <a:cubicBezTo>
                      <a:pt x="1210685" y="75986"/>
                      <a:pt x="1213065" y="130541"/>
                      <a:pt x="1258310" y="199384"/>
                    </a:cubicBezTo>
                    <a:lnTo>
                      <a:pt x="0" y="19938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9" name="자유형: 도형 36">
                <a:extLst>
                  <a:ext uri="{FF2B5EF4-FFF2-40B4-BE49-F238E27FC236}">
                    <a16:creationId xmlns:a16="http://schemas.microsoft.com/office/drawing/2014/main" id="{83CA423F-B36D-4997-AA3C-C4BDB0C3E72F}"/>
                  </a:ext>
                </a:extLst>
              </p:cNvPr>
              <p:cNvSpPr/>
              <p:nvPr/>
            </p:nvSpPr>
            <p:spPr>
              <a:xfrm>
                <a:off x="5134372" y="3131004"/>
                <a:ext cx="1431908" cy="315692"/>
              </a:xfrm>
              <a:custGeom>
                <a:avLst/>
                <a:gdLst>
                  <a:gd name="connsiteX0" fmla="*/ 62289 w 1431908"/>
                  <a:gd name="connsiteY0" fmla="*/ 0 h 315692"/>
                  <a:gd name="connsiteX1" fmla="*/ 1371331 w 1431908"/>
                  <a:gd name="connsiteY1" fmla="*/ 0 h 315692"/>
                  <a:gd name="connsiteX2" fmla="*/ 1415376 w 1431908"/>
                  <a:gd name="connsiteY2" fmla="*/ 18244 h 315692"/>
                  <a:gd name="connsiteX3" fmla="*/ 1431908 w 1431908"/>
                  <a:gd name="connsiteY3" fmla="*/ 58155 h 315692"/>
                  <a:gd name="connsiteX4" fmla="*/ 100375 w 1431908"/>
                  <a:gd name="connsiteY4" fmla="*/ 58155 h 315692"/>
                  <a:gd name="connsiteX5" fmla="*/ 73951 w 1431908"/>
                  <a:gd name="connsiteY5" fmla="*/ 84579 h 315692"/>
                  <a:gd name="connsiteX6" fmla="*/ 73951 w 1431908"/>
                  <a:gd name="connsiteY6" fmla="*/ 231114 h 315692"/>
                  <a:gd name="connsiteX7" fmla="*/ 100375 w 1431908"/>
                  <a:gd name="connsiteY7" fmla="*/ 257538 h 315692"/>
                  <a:gd name="connsiteX8" fmla="*/ 1431907 w 1431908"/>
                  <a:gd name="connsiteY8" fmla="*/ 257538 h 315692"/>
                  <a:gd name="connsiteX9" fmla="*/ 1415376 w 1431908"/>
                  <a:gd name="connsiteY9" fmla="*/ 297448 h 315692"/>
                  <a:gd name="connsiteX10" fmla="*/ 1371331 w 1431908"/>
                  <a:gd name="connsiteY10" fmla="*/ 315692 h 315692"/>
                  <a:gd name="connsiteX11" fmla="*/ 62289 w 1431908"/>
                  <a:gd name="connsiteY11" fmla="*/ 315692 h 315692"/>
                  <a:gd name="connsiteX12" fmla="*/ 0 w 1431908"/>
                  <a:gd name="connsiteY12" fmla="*/ 253403 h 315692"/>
                  <a:gd name="connsiteX13" fmla="*/ 0 w 1431908"/>
                  <a:gd name="connsiteY13" fmla="*/ 62289 h 315692"/>
                  <a:gd name="connsiteX14" fmla="*/ 62289 w 1431908"/>
                  <a:gd name="connsiteY14" fmla="*/ 0 h 315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31908" h="315692">
                    <a:moveTo>
                      <a:pt x="62289" y="0"/>
                    </a:moveTo>
                    <a:lnTo>
                      <a:pt x="1371331" y="0"/>
                    </a:lnTo>
                    <a:cubicBezTo>
                      <a:pt x="1388532" y="0"/>
                      <a:pt x="1404104" y="6972"/>
                      <a:pt x="1415376" y="18244"/>
                    </a:cubicBezTo>
                    <a:lnTo>
                      <a:pt x="1431908" y="58155"/>
                    </a:lnTo>
                    <a:lnTo>
                      <a:pt x="100375" y="58155"/>
                    </a:lnTo>
                    <a:cubicBezTo>
                      <a:pt x="85781" y="58155"/>
                      <a:pt x="73951" y="69985"/>
                      <a:pt x="73951" y="84579"/>
                    </a:cubicBezTo>
                    <a:lnTo>
                      <a:pt x="73951" y="231114"/>
                    </a:lnTo>
                    <a:cubicBezTo>
                      <a:pt x="73951" y="245708"/>
                      <a:pt x="85781" y="257538"/>
                      <a:pt x="100375" y="257538"/>
                    </a:cubicBezTo>
                    <a:lnTo>
                      <a:pt x="1431907" y="257538"/>
                    </a:lnTo>
                    <a:lnTo>
                      <a:pt x="1415376" y="297448"/>
                    </a:lnTo>
                    <a:cubicBezTo>
                      <a:pt x="1404104" y="308720"/>
                      <a:pt x="1388532" y="315692"/>
                      <a:pt x="1371331" y="315692"/>
                    </a:cubicBezTo>
                    <a:lnTo>
                      <a:pt x="62289" y="315692"/>
                    </a:lnTo>
                    <a:cubicBezTo>
                      <a:pt x="27888" y="315692"/>
                      <a:pt x="0" y="287804"/>
                      <a:pt x="0" y="253403"/>
                    </a:cubicBezTo>
                    <a:lnTo>
                      <a:pt x="0" y="62289"/>
                    </a:lnTo>
                    <a:cubicBezTo>
                      <a:pt x="0" y="27888"/>
                      <a:pt x="27888" y="0"/>
                      <a:pt x="6228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9" name="그룹 37">
              <a:extLst>
                <a:ext uri="{FF2B5EF4-FFF2-40B4-BE49-F238E27FC236}">
                  <a16:creationId xmlns:a16="http://schemas.microsoft.com/office/drawing/2014/main" id="{EFF652AA-A7A6-45DB-B2A2-E006056B5F47}"/>
                </a:ext>
              </a:extLst>
            </p:cNvPr>
            <p:cNvGrpSpPr/>
            <p:nvPr/>
          </p:nvGrpSpPr>
          <p:grpSpPr>
            <a:xfrm>
              <a:off x="9900592" y="4329527"/>
              <a:ext cx="1532189" cy="385808"/>
              <a:chOff x="5134372" y="3131004"/>
              <a:chExt cx="1431908" cy="315692"/>
            </a:xfrm>
          </p:grpSpPr>
          <p:sp>
            <p:nvSpPr>
              <p:cNvPr id="16" name="직사각형 6">
                <a:extLst>
                  <a:ext uri="{FF2B5EF4-FFF2-40B4-BE49-F238E27FC236}">
                    <a16:creationId xmlns:a16="http://schemas.microsoft.com/office/drawing/2014/main" id="{AFA938EA-DCC1-47A5-A423-901E3936CAA5}"/>
                  </a:ext>
                </a:extLst>
              </p:cNvPr>
              <p:cNvSpPr/>
              <p:nvPr/>
            </p:nvSpPr>
            <p:spPr>
              <a:xfrm>
                <a:off x="5208323" y="3177330"/>
                <a:ext cx="1258310" cy="223041"/>
              </a:xfrm>
              <a:custGeom>
                <a:avLst/>
                <a:gdLst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8310" h="199384">
                    <a:moveTo>
                      <a:pt x="0" y="0"/>
                    </a:moveTo>
                    <a:lnTo>
                      <a:pt x="1258310" y="0"/>
                    </a:lnTo>
                    <a:cubicBezTo>
                      <a:pt x="1210685" y="75986"/>
                      <a:pt x="1213065" y="130541"/>
                      <a:pt x="1258310" y="199384"/>
                    </a:cubicBezTo>
                    <a:lnTo>
                      <a:pt x="0" y="19938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7" name="자유형: 도형 39">
                <a:extLst>
                  <a:ext uri="{FF2B5EF4-FFF2-40B4-BE49-F238E27FC236}">
                    <a16:creationId xmlns:a16="http://schemas.microsoft.com/office/drawing/2014/main" id="{5B7D8676-56B6-4257-BE78-F2A32D8DC387}"/>
                  </a:ext>
                </a:extLst>
              </p:cNvPr>
              <p:cNvSpPr/>
              <p:nvPr/>
            </p:nvSpPr>
            <p:spPr>
              <a:xfrm>
                <a:off x="5134372" y="3131004"/>
                <a:ext cx="1431908" cy="315692"/>
              </a:xfrm>
              <a:custGeom>
                <a:avLst/>
                <a:gdLst>
                  <a:gd name="connsiteX0" fmla="*/ 62289 w 1431908"/>
                  <a:gd name="connsiteY0" fmla="*/ 0 h 315692"/>
                  <a:gd name="connsiteX1" fmla="*/ 1371331 w 1431908"/>
                  <a:gd name="connsiteY1" fmla="*/ 0 h 315692"/>
                  <a:gd name="connsiteX2" fmla="*/ 1415376 w 1431908"/>
                  <a:gd name="connsiteY2" fmla="*/ 18244 h 315692"/>
                  <a:gd name="connsiteX3" fmla="*/ 1431908 w 1431908"/>
                  <a:gd name="connsiteY3" fmla="*/ 58155 h 315692"/>
                  <a:gd name="connsiteX4" fmla="*/ 100375 w 1431908"/>
                  <a:gd name="connsiteY4" fmla="*/ 58155 h 315692"/>
                  <a:gd name="connsiteX5" fmla="*/ 73951 w 1431908"/>
                  <a:gd name="connsiteY5" fmla="*/ 84579 h 315692"/>
                  <a:gd name="connsiteX6" fmla="*/ 73951 w 1431908"/>
                  <a:gd name="connsiteY6" fmla="*/ 231114 h 315692"/>
                  <a:gd name="connsiteX7" fmla="*/ 100375 w 1431908"/>
                  <a:gd name="connsiteY7" fmla="*/ 257538 h 315692"/>
                  <a:gd name="connsiteX8" fmla="*/ 1431907 w 1431908"/>
                  <a:gd name="connsiteY8" fmla="*/ 257538 h 315692"/>
                  <a:gd name="connsiteX9" fmla="*/ 1415376 w 1431908"/>
                  <a:gd name="connsiteY9" fmla="*/ 297448 h 315692"/>
                  <a:gd name="connsiteX10" fmla="*/ 1371331 w 1431908"/>
                  <a:gd name="connsiteY10" fmla="*/ 315692 h 315692"/>
                  <a:gd name="connsiteX11" fmla="*/ 62289 w 1431908"/>
                  <a:gd name="connsiteY11" fmla="*/ 315692 h 315692"/>
                  <a:gd name="connsiteX12" fmla="*/ 0 w 1431908"/>
                  <a:gd name="connsiteY12" fmla="*/ 253403 h 315692"/>
                  <a:gd name="connsiteX13" fmla="*/ 0 w 1431908"/>
                  <a:gd name="connsiteY13" fmla="*/ 62289 h 315692"/>
                  <a:gd name="connsiteX14" fmla="*/ 62289 w 1431908"/>
                  <a:gd name="connsiteY14" fmla="*/ 0 h 315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31908" h="315692">
                    <a:moveTo>
                      <a:pt x="62289" y="0"/>
                    </a:moveTo>
                    <a:lnTo>
                      <a:pt x="1371331" y="0"/>
                    </a:lnTo>
                    <a:cubicBezTo>
                      <a:pt x="1388532" y="0"/>
                      <a:pt x="1404104" y="6972"/>
                      <a:pt x="1415376" y="18244"/>
                    </a:cubicBezTo>
                    <a:lnTo>
                      <a:pt x="1431908" y="58155"/>
                    </a:lnTo>
                    <a:lnTo>
                      <a:pt x="100375" y="58155"/>
                    </a:lnTo>
                    <a:cubicBezTo>
                      <a:pt x="85781" y="58155"/>
                      <a:pt x="73951" y="69985"/>
                      <a:pt x="73951" y="84579"/>
                    </a:cubicBezTo>
                    <a:lnTo>
                      <a:pt x="73951" y="231114"/>
                    </a:lnTo>
                    <a:cubicBezTo>
                      <a:pt x="73951" y="245708"/>
                      <a:pt x="85781" y="257538"/>
                      <a:pt x="100375" y="257538"/>
                    </a:cubicBezTo>
                    <a:lnTo>
                      <a:pt x="1431907" y="257538"/>
                    </a:lnTo>
                    <a:lnTo>
                      <a:pt x="1415376" y="297448"/>
                    </a:lnTo>
                    <a:cubicBezTo>
                      <a:pt x="1404104" y="308720"/>
                      <a:pt x="1388532" y="315692"/>
                      <a:pt x="1371331" y="315692"/>
                    </a:cubicBezTo>
                    <a:lnTo>
                      <a:pt x="62289" y="315692"/>
                    </a:lnTo>
                    <a:cubicBezTo>
                      <a:pt x="27888" y="315692"/>
                      <a:pt x="0" y="287804"/>
                      <a:pt x="0" y="253403"/>
                    </a:cubicBezTo>
                    <a:lnTo>
                      <a:pt x="0" y="62289"/>
                    </a:lnTo>
                    <a:cubicBezTo>
                      <a:pt x="0" y="27888"/>
                      <a:pt x="27888" y="0"/>
                      <a:pt x="6228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0" name="그룹 40">
              <a:extLst>
                <a:ext uri="{FF2B5EF4-FFF2-40B4-BE49-F238E27FC236}">
                  <a16:creationId xmlns:a16="http://schemas.microsoft.com/office/drawing/2014/main" id="{2F4D24F1-EA35-43CE-BF98-172504DBAA57}"/>
                </a:ext>
              </a:extLst>
            </p:cNvPr>
            <p:cNvGrpSpPr/>
            <p:nvPr/>
          </p:nvGrpSpPr>
          <p:grpSpPr>
            <a:xfrm>
              <a:off x="10025009" y="4753585"/>
              <a:ext cx="1532189" cy="385808"/>
              <a:chOff x="5134372" y="3131004"/>
              <a:chExt cx="1431908" cy="315692"/>
            </a:xfrm>
          </p:grpSpPr>
          <p:sp>
            <p:nvSpPr>
              <p:cNvPr id="14" name="직사각형 6">
                <a:extLst>
                  <a:ext uri="{FF2B5EF4-FFF2-40B4-BE49-F238E27FC236}">
                    <a16:creationId xmlns:a16="http://schemas.microsoft.com/office/drawing/2014/main" id="{1FDA02C7-23B2-496A-B75C-64D6BE3AA345}"/>
                  </a:ext>
                </a:extLst>
              </p:cNvPr>
              <p:cNvSpPr/>
              <p:nvPr/>
            </p:nvSpPr>
            <p:spPr>
              <a:xfrm>
                <a:off x="5208323" y="3177330"/>
                <a:ext cx="1258310" cy="223041"/>
              </a:xfrm>
              <a:custGeom>
                <a:avLst/>
                <a:gdLst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8310" h="199384">
                    <a:moveTo>
                      <a:pt x="0" y="0"/>
                    </a:moveTo>
                    <a:lnTo>
                      <a:pt x="1258310" y="0"/>
                    </a:lnTo>
                    <a:cubicBezTo>
                      <a:pt x="1210685" y="75986"/>
                      <a:pt x="1213065" y="130541"/>
                      <a:pt x="1258310" y="199384"/>
                    </a:cubicBezTo>
                    <a:lnTo>
                      <a:pt x="0" y="19938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5" name="자유형: 도형 46">
                <a:extLst>
                  <a:ext uri="{FF2B5EF4-FFF2-40B4-BE49-F238E27FC236}">
                    <a16:creationId xmlns:a16="http://schemas.microsoft.com/office/drawing/2014/main" id="{7CE7185A-D26B-4DE0-8FE5-EFDE67D11744}"/>
                  </a:ext>
                </a:extLst>
              </p:cNvPr>
              <p:cNvSpPr/>
              <p:nvPr/>
            </p:nvSpPr>
            <p:spPr>
              <a:xfrm>
                <a:off x="5134372" y="3131004"/>
                <a:ext cx="1431908" cy="315692"/>
              </a:xfrm>
              <a:custGeom>
                <a:avLst/>
                <a:gdLst>
                  <a:gd name="connsiteX0" fmla="*/ 62289 w 1431908"/>
                  <a:gd name="connsiteY0" fmla="*/ 0 h 315692"/>
                  <a:gd name="connsiteX1" fmla="*/ 1371331 w 1431908"/>
                  <a:gd name="connsiteY1" fmla="*/ 0 h 315692"/>
                  <a:gd name="connsiteX2" fmla="*/ 1415376 w 1431908"/>
                  <a:gd name="connsiteY2" fmla="*/ 18244 h 315692"/>
                  <a:gd name="connsiteX3" fmla="*/ 1431908 w 1431908"/>
                  <a:gd name="connsiteY3" fmla="*/ 58155 h 315692"/>
                  <a:gd name="connsiteX4" fmla="*/ 100375 w 1431908"/>
                  <a:gd name="connsiteY4" fmla="*/ 58155 h 315692"/>
                  <a:gd name="connsiteX5" fmla="*/ 73951 w 1431908"/>
                  <a:gd name="connsiteY5" fmla="*/ 84579 h 315692"/>
                  <a:gd name="connsiteX6" fmla="*/ 73951 w 1431908"/>
                  <a:gd name="connsiteY6" fmla="*/ 231114 h 315692"/>
                  <a:gd name="connsiteX7" fmla="*/ 100375 w 1431908"/>
                  <a:gd name="connsiteY7" fmla="*/ 257538 h 315692"/>
                  <a:gd name="connsiteX8" fmla="*/ 1431907 w 1431908"/>
                  <a:gd name="connsiteY8" fmla="*/ 257538 h 315692"/>
                  <a:gd name="connsiteX9" fmla="*/ 1415376 w 1431908"/>
                  <a:gd name="connsiteY9" fmla="*/ 297448 h 315692"/>
                  <a:gd name="connsiteX10" fmla="*/ 1371331 w 1431908"/>
                  <a:gd name="connsiteY10" fmla="*/ 315692 h 315692"/>
                  <a:gd name="connsiteX11" fmla="*/ 62289 w 1431908"/>
                  <a:gd name="connsiteY11" fmla="*/ 315692 h 315692"/>
                  <a:gd name="connsiteX12" fmla="*/ 0 w 1431908"/>
                  <a:gd name="connsiteY12" fmla="*/ 253403 h 315692"/>
                  <a:gd name="connsiteX13" fmla="*/ 0 w 1431908"/>
                  <a:gd name="connsiteY13" fmla="*/ 62289 h 315692"/>
                  <a:gd name="connsiteX14" fmla="*/ 62289 w 1431908"/>
                  <a:gd name="connsiteY14" fmla="*/ 0 h 315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31908" h="315692">
                    <a:moveTo>
                      <a:pt x="62289" y="0"/>
                    </a:moveTo>
                    <a:lnTo>
                      <a:pt x="1371331" y="0"/>
                    </a:lnTo>
                    <a:cubicBezTo>
                      <a:pt x="1388532" y="0"/>
                      <a:pt x="1404104" y="6972"/>
                      <a:pt x="1415376" y="18244"/>
                    </a:cubicBezTo>
                    <a:lnTo>
                      <a:pt x="1431908" y="58155"/>
                    </a:lnTo>
                    <a:lnTo>
                      <a:pt x="100375" y="58155"/>
                    </a:lnTo>
                    <a:cubicBezTo>
                      <a:pt x="85781" y="58155"/>
                      <a:pt x="73951" y="69985"/>
                      <a:pt x="73951" y="84579"/>
                    </a:cubicBezTo>
                    <a:lnTo>
                      <a:pt x="73951" y="231114"/>
                    </a:lnTo>
                    <a:cubicBezTo>
                      <a:pt x="73951" y="245708"/>
                      <a:pt x="85781" y="257538"/>
                      <a:pt x="100375" y="257538"/>
                    </a:cubicBezTo>
                    <a:lnTo>
                      <a:pt x="1431907" y="257538"/>
                    </a:lnTo>
                    <a:lnTo>
                      <a:pt x="1415376" y="297448"/>
                    </a:lnTo>
                    <a:cubicBezTo>
                      <a:pt x="1404104" y="308720"/>
                      <a:pt x="1388532" y="315692"/>
                      <a:pt x="1371331" y="315692"/>
                    </a:cubicBezTo>
                    <a:lnTo>
                      <a:pt x="62289" y="315692"/>
                    </a:lnTo>
                    <a:cubicBezTo>
                      <a:pt x="27888" y="315692"/>
                      <a:pt x="0" y="287804"/>
                      <a:pt x="0" y="253403"/>
                    </a:cubicBezTo>
                    <a:lnTo>
                      <a:pt x="0" y="62289"/>
                    </a:lnTo>
                    <a:cubicBezTo>
                      <a:pt x="0" y="27888"/>
                      <a:pt x="27888" y="0"/>
                      <a:pt x="6228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1" name="그룹 47">
              <a:extLst>
                <a:ext uri="{FF2B5EF4-FFF2-40B4-BE49-F238E27FC236}">
                  <a16:creationId xmlns:a16="http://schemas.microsoft.com/office/drawing/2014/main" id="{DB1478E0-CAD7-4425-807A-A4483CDED93B}"/>
                </a:ext>
              </a:extLst>
            </p:cNvPr>
            <p:cNvGrpSpPr/>
            <p:nvPr/>
          </p:nvGrpSpPr>
          <p:grpSpPr>
            <a:xfrm>
              <a:off x="9900592" y="5177643"/>
              <a:ext cx="1532189" cy="385808"/>
              <a:chOff x="5134372" y="3131004"/>
              <a:chExt cx="1431908" cy="315692"/>
            </a:xfrm>
          </p:grpSpPr>
          <p:sp>
            <p:nvSpPr>
              <p:cNvPr id="12" name="직사각형 6">
                <a:extLst>
                  <a:ext uri="{FF2B5EF4-FFF2-40B4-BE49-F238E27FC236}">
                    <a16:creationId xmlns:a16="http://schemas.microsoft.com/office/drawing/2014/main" id="{469C60F3-761A-4D5B-B729-BB17C82D7448}"/>
                  </a:ext>
                </a:extLst>
              </p:cNvPr>
              <p:cNvSpPr/>
              <p:nvPr/>
            </p:nvSpPr>
            <p:spPr>
              <a:xfrm>
                <a:off x="5208323" y="3177330"/>
                <a:ext cx="1258310" cy="223041"/>
              </a:xfrm>
              <a:custGeom>
                <a:avLst/>
                <a:gdLst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8310" h="199384">
                    <a:moveTo>
                      <a:pt x="0" y="0"/>
                    </a:moveTo>
                    <a:lnTo>
                      <a:pt x="1258310" y="0"/>
                    </a:lnTo>
                    <a:cubicBezTo>
                      <a:pt x="1210685" y="75986"/>
                      <a:pt x="1213065" y="130541"/>
                      <a:pt x="1258310" y="199384"/>
                    </a:cubicBezTo>
                    <a:lnTo>
                      <a:pt x="0" y="19938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3" name="자유형: 도형 68">
                <a:extLst>
                  <a:ext uri="{FF2B5EF4-FFF2-40B4-BE49-F238E27FC236}">
                    <a16:creationId xmlns:a16="http://schemas.microsoft.com/office/drawing/2014/main" id="{228BC020-0EBA-4D83-BFD0-381F41AEBFC2}"/>
                  </a:ext>
                </a:extLst>
              </p:cNvPr>
              <p:cNvSpPr/>
              <p:nvPr/>
            </p:nvSpPr>
            <p:spPr>
              <a:xfrm>
                <a:off x="5134372" y="3131004"/>
                <a:ext cx="1431908" cy="315692"/>
              </a:xfrm>
              <a:custGeom>
                <a:avLst/>
                <a:gdLst>
                  <a:gd name="connsiteX0" fmla="*/ 62289 w 1431908"/>
                  <a:gd name="connsiteY0" fmla="*/ 0 h 315692"/>
                  <a:gd name="connsiteX1" fmla="*/ 1371331 w 1431908"/>
                  <a:gd name="connsiteY1" fmla="*/ 0 h 315692"/>
                  <a:gd name="connsiteX2" fmla="*/ 1415376 w 1431908"/>
                  <a:gd name="connsiteY2" fmla="*/ 18244 h 315692"/>
                  <a:gd name="connsiteX3" fmla="*/ 1431908 w 1431908"/>
                  <a:gd name="connsiteY3" fmla="*/ 58155 h 315692"/>
                  <a:gd name="connsiteX4" fmla="*/ 100375 w 1431908"/>
                  <a:gd name="connsiteY4" fmla="*/ 58155 h 315692"/>
                  <a:gd name="connsiteX5" fmla="*/ 73951 w 1431908"/>
                  <a:gd name="connsiteY5" fmla="*/ 84579 h 315692"/>
                  <a:gd name="connsiteX6" fmla="*/ 73951 w 1431908"/>
                  <a:gd name="connsiteY6" fmla="*/ 231114 h 315692"/>
                  <a:gd name="connsiteX7" fmla="*/ 100375 w 1431908"/>
                  <a:gd name="connsiteY7" fmla="*/ 257538 h 315692"/>
                  <a:gd name="connsiteX8" fmla="*/ 1431907 w 1431908"/>
                  <a:gd name="connsiteY8" fmla="*/ 257538 h 315692"/>
                  <a:gd name="connsiteX9" fmla="*/ 1415376 w 1431908"/>
                  <a:gd name="connsiteY9" fmla="*/ 297448 h 315692"/>
                  <a:gd name="connsiteX10" fmla="*/ 1371331 w 1431908"/>
                  <a:gd name="connsiteY10" fmla="*/ 315692 h 315692"/>
                  <a:gd name="connsiteX11" fmla="*/ 62289 w 1431908"/>
                  <a:gd name="connsiteY11" fmla="*/ 315692 h 315692"/>
                  <a:gd name="connsiteX12" fmla="*/ 0 w 1431908"/>
                  <a:gd name="connsiteY12" fmla="*/ 253403 h 315692"/>
                  <a:gd name="connsiteX13" fmla="*/ 0 w 1431908"/>
                  <a:gd name="connsiteY13" fmla="*/ 62289 h 315692"/>
                  <a:gd name="connsiteX14" fmla="*/ 62289 w 1431908"/>
                  <a:gd name="connsiteY14" fmla="*/ 0 h 315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31908" h="315692">
                    <a:moveTo>
                      <a:pt x="62289" y="0"/>
                    </a:moveTo>
                    <a:lnTo>
                      <a:pt x="1371331" y="0"/>
                    </a:lnTo>
                    <a:cubicBezTo>
                      <a:pt x="1388532" y="0"/>
                      <a:pt x="1404104" y="6972"/>
                      <a:pt x="1415376" y="18244"/>
                    </a:cubicBezTo>
                    <a:lnTo>
                      <a:pt x="1431908" y="58155"/>
                    </a:lnTo>
                    <a:lnTo>
                      <a:pt x="100375" y="58155"/>
                    </a:lnTo>
                    <a:cubicBezTo>
                      <a:pt x="85781" y="58155"/>
                      <a:pt x="73951" y="69985"/>
                      <a:pt x="73951" y="84579"/>
                    </a:cubicBezTo>
                    <a:lnTo>
                      <a:pt x="73951" y="231114"/>
                    </a:lnTo>
                    <a:cubicBezTo>
                      <a:pt x="73951" y="245708"/>
                      <a:pt x="85781" y="257538"/>
                      <a:pt x="100375" y="257538"/>
                    </a:cubicBezTo>
                    <a:lnTo>
                      <a:pt x="1431907" y="257538"/>
                    </a:lnTo>
                    <a:lnTo>
                      <a:pt x="1415376" y="297448"/>
                    </a:lnTo>
                    <a:cubicBezTo>
                      <a:pt x="1404104" y="308720"/>
                      <a:pt x="1388532" y="315692"/>
                      <a:pt x="1371331" y="315692"/>
                    </a:cubicBezTo>
                    <a:lnTo>
                      <a:pt x="62289" y="315692"/>
                    </a:lnTo>
                    <a:cubicBezTo>
                      <a:pt x="27888" y="315692"/>
                      <a:pt x="0" y="287804"/>
                      <a:pt x="0" y="253403"/>
                    </a:cubicBezTo>
                    <a:lnTo>
                      <a:pt x="0" y="62289"/>
                    </a:lnTo>
                    <a:cubicBezTo>
                      <a:pt x="0" y="27888"/>
                      <a:pt x="27888" y="0"/>
                      <a:pt x="6228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</p:grpSp>
      </p:grpSp>
      <p:sp>
        <p:nvSpPr>
          <p:cNvPr id="22" name="Freeform 1">
            <a:extLst>
              <a:ext uri="{FF2B5EF4-FFF2-40B4-BE49-F238E27FC236}">
                <a16:creationId xmlns:a16="http://schemas.microsoft.com/office/drawing/2014/main" id="{CCEEFBFE-5533-4767-99FB-805EDF159434}"/>
              </a:ext>
            </a:extLst>
          </p:cNvPr>
          <p:cNvSpPr/>
          <p:nvPr/>
        </p:nvSpPr>
        <p:spPr>
          <a:xfrm>
            <a:off x="3950125" y="3611602"/>
            <a:ext cx="1498176" cy="266701"/>
          </a:xfrm>
          <a:custGeom>
            <a:avLst/>
            <a:gdLst>
              <a:gd name="connsiteX0" fmla="*/ 927100 w 927100"/>
              <a:gd name="connsiteY0" fmla="*/ 266700 h 266700"/>
              <a:gd name="connsiteX1" fmla="*/ 304800 w 927100"/>
              <a:gd name="connsiteY1" fmla="*/ 266700 h 266700"/>
              <a:gd name="connsiteX2" fmla="*/ 0 w 927100"/>
              <a:gd name="connsiteY2" fmla="*/ 266700 h 266700"/>
              <a:gd name="connsiteX3" fmla="*/ 0 w 927100"/>
              <a:gd name="connsiteY3" fmla="*/ 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7100" h="266700">
                <a:moveTo>
                  <a:pt x="927100" y="266700"/>
                </a:moveTo>
                <a:lnTo>
                  <a:pt x="304800" y="266700"/>
                </a:lnTo>
                <a:lnTo>
                  <a:pt x="0" y="266700"/>
                </a:lnTo>
                <a:lnTo>
                  <a:pt x="0" y="0"/>
                </a:lnTo>
              </a:path>
            </a:pathLst>
          </a:custGeom>
          <a:noFill/>
          <a:ln w="50800">
            <a:solidFill>
              <a:schemeClr val="accent4"/>
            </a:solidFill>
            <a:headEnd type="oval" w="med" len="med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3" name="Freeform 43">
            <a:extLst>
              <a:ext uri="{FF2B5EF4-FFF2-40B4-BE49-F238E27FC236}">
                <a16:creationId xmlns:a16="http://schemas.microsoft.com/office/drawing/2014/main" id="{594AA041-9FAE-4E4C-8856-9CCC9412FCBF}"/>
              </a:ext>
            </a:extLst>
          </p:cNvPr>
          <p:cNvSpPr/>
          <p:nvPr/>
        </p:nvSpPr>
        <p:spPr>
          <a:xfrm>
            <a:off x="3950125" y="4614582"/>
            <a:ext cx="1498176" cy="266701"/>
          </a:xfrm>
          <a:custGeom>
            <a:avLst/>
            <a:gdLst>
              <a:gd name="connsiteX0" fmla="*/ 927100 w 927100"/>
              <a:gd name="connsiteY0" fmla="*/ 266700 h 266700"/>
              <a:gd name="connsiteX1" fmla="*/ 304800 w 927100"/>
              <a:gd name="connsiteY1" fmla="*/ 266700 h 266700"/>
              <a:gd name="connsiteX2" fmla="*/ 0 w 927100"/>
              <a:gd name="connsiteY2" fmla="*/ 266700 h 266700"/>
              <a:gd name="connsiteX3" fmla="*/ 0 w 927100"/>
              <a:gd name="connsiteY3" fmla="*/ 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7100" h="266700">
                <a:moveTo>
                  <a:pt x="927100" y="266700"/>
                </a:moveTo>
                <a:lnTo>
                  <a:pt x="304800" y="266700"/>
                </a:lnTo>
                <a:lnTo>
                  <a:pt x="0" y="266700"/>
                </a:lnTo>
                <a:lnTo>
                  <a:pt x="0" y="0"/>
                </a:lnTo>
              </a:path>
            </a:pathLst>
          </a:custGeom>
          <a:noFill/>
          <a:ln w="50800">
            <a:solidFill>
              <a:schemeClr val="accent2"/>
            </a:solidFill>
            <a:headEnd type="oval" w="med" len="med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4" name="Freeform 44">
            <a:extLst>
              <a:ext uri="{FF2B5EF4-FFF2-40B4-BE49-F238E27FC236}">
                <a16:creationId xmlns:a16="http://schemas.microsoft.com/office/drawing/2014/main" id="{9C6779F7-35BF-4649-9991-477A8B3B9448}"/>
              </a:ext>
            </a:extLst>
          </p:cNvPr>
          <p:cNvSpPr/>
          <p:nvPr/>
        </p:nvSpPr>
        <p:spPr>
          <a:xfrm>
            <a:off x="3950125" y="5617562"/>
            <a:ext cx="1498176" cy="266701"/>
          </a:xfrm>
          <a:custGeom>
            <a:avLst/>
            <a:gdLst>
              <a:gd name="connsiteX0" fmla="*/ 927100 w 927100"/>
              <a:gd name="connsiteY0" fmla="*/ 266700 h 266700"/>
              <a:gd name="connsiteX1" fmla="*/ 304800 w 927100"/>
              <a:gd name="connsiteY1" fmla="*/ 266700 h 266700"/>
              <a:gd name="connsiteX2" fmla="*/ 0 w 927100"/>
              <a:gd name="connsiteY2" fmla="*/ 266700 h 266700"/>
              <a:gd name="connsiteX3" fmla="*/ 0 w 927100"/>
              <a:gd name="connsiteY3" fmla="*/ 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7100" h="266700">
                <a:moveTo>
                  <a:pt x="927100" y="266700"/>
                </a:moveTo>
                <a:lnTo>
                  <a:pt x="304800" y="266700"/>
                </a:lnTo>
                <a:lnTo>
                  <a:pt x="0" y="266700"/>
                </a:lnTo>
                <a:lnTo>
                  <a:pt x="0" y="0"/>
                </a:lnTo>
              </a:path>
            </a:pathLst>
          </a:custGeom>
          <a:noFill/>
          <a:ln w="50800">
            <a:solidFill>
              <a:schemeClr val="accent5"/>
            </a:solidFill>
            <a:headEnd type="oval" w="med" len="med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5" name="Freeform 45">
            <a:extLst>
              <a:ext uri="{FF2B5EF4-FFF2-40B4-BE49-F238E27FC236}">
                <a16:creationId xmlns:a16="http://schemas.microsoft.com/office/drawing/2014/main" id="{DEB5BA8E-3000-43E5-99AB-09B5151C83BB}"/>
              </a:ext>
            </a:extLst>
          </p:cNvPr>
          <p:cNvSpPr/>
          <p:nvPr/>
        </p:nvSpPr>
        <p:spPr>
          <a:xfrm flipH="1">
            <a:off x="6707557" y="4113092"/>
            <a:ext cx="1498176" cy="266701"/>
          </a:xfrm>
          <a:custGeom>
            <a:avLst/>
            <a:gdLst>
              <a:gd name="connsiteX0" fmla="*/ 927100 w 927100"/>
              <a:gd name="connsiteY0" fmla="*/ 266700 h 266700"/>
              <a:gd name="connsiteX1" fmla="*/ 304800 w 927100"/>
              <a:gd name="connsiteY1" fmla="*/ 266700 h 266700"/>
              <a:gd name="connsiteX2" fmla="*/ 0 w 927100"/>
              <a:gd name="connsiteY2" fmla="*/ 266700 h 266700"/>
              <a:gd name="connsiteX3" fmla="*/ 0 w 927100"/>
              <a:gd name="connsiteY3" fmla="*/ 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7100" h="266700">
                <a:moveTo>
                  <a:pt x="927100" y="266700"/>
                </a:moveTo>
                <a:lnTo>
                  <a:pt x="304800" y="266700"/>
                </a:lnTo>
                <a:lnTo>
                  <a:pt x="0" y="266700"/>
                </a:lnTo>
                <a:lnTo>
                  <a:pt x="0" y="0"/>
                </a:lnTo>
              </a:path>
            </a:pathLst>
          </a:custGeom>
          <a:noFill/>
          <a:ln w="50800">
            <a:solidFill>
              <a:schemeClr val="accent3"/>
            </a:solidFill>
            <a:headEnd type="oval" w="med" len="med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6" name="Freeform 49">
            <a:extLst>
              <a:ext uri="{FF2B5EF4-FFF2-40B4-BE49-F238E27FC236}">
                <a16:creationId xmlns:a16="http://schemas.microsoft.com/office/drawing/2014/main" id="{CFC8B160-C7F3-4AD7-8386-BD8655662BCF}"/>
              </a:ext>
            </a:extLst>
          </p:cNvPr>
          <p:cNvSpPr/>
          <p:nvPr/>
        </p:nvSpPr>
        <p:spPr>
          <a:xfrm flipH="1">
            <a:off x="6707557" y="5116072"/>
            <a:ext cx="1498176" cy="266701"/>
          </a:xfrm>
          <a:custGeom>
            <a:avLst/>
            <a:gdLst>
              <a:gd name="connsiteX0" fmla="*/ 927100 w 927100"/>
              <a:gd name="connsiteY0" fmla="*/ 266700 h 266700"/>
              <a:gd name="connsiteX1" fmla="*/ 304800 w 927100"/>
              <a:gd name="connsiteY1" fmla="*/ 266700 h 266700"/>
              <a:gd name="connsiteX2" fmla="*/ 0 w 927100"/>
              <a:gd name="connsiteY2" fmla="*/ 266700 h 266700"/>
              <a:gd name="connsiteX3" fmla="*/ 0 w 927100"/>
              <a:gd name="connsiteY3" fmla="*/ 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7100" h="266700">
                <a:moveTo>
                  <a:pt x="927100" y="266700"/>
                </a:moveTo>
                <a:lnTo>
                  <a:pt x="304800" y="266700"/>
                </a:lnTo>
                <a:lnTo>
                  <a:pt x="0" y="266700"/>
                </a:lnTo>
                <a:lnTo>
                  <a:pt x="0" y="0"/>
                </a:lnTo>
              </a:path>
            </a:pathLst>
          </a:custGeom>
          <a:noFill/>
          <a:ln w="50800">
            <a:solidFill>
              <a:schemeClr val="accent1"/>
            </a:solidFill>
            <a:headEnd type="oval" w="med" len="med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62315820-0B8B-47BC-9949-529F65407DFD}"/>
              </a:ext>
            </a:extLst>
          </p:cNvPr>
          <p:cNvGrpSpPr/>
          <p:nvPr/>
        </p:nvGrpSpPr>
        <p:grpSpPr>
          <a:xfrm>
            <a:off x="7946376" y="3420683"/>
            <a:ext cx="3456174" cy="892552"/>
            <a:chOff x="1389001" y="1670317"/>
            <a:chExt cx="2358631" cy="892552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0365D902-EC5F-4081-8B5F-E4BD75BEDF9E}"/>
                </a:ext>
              </a:extLst>
            </p:cNvPr>
            <p:cNvSpPr txBox="1"/>
            <p:nvPr/>
          </p:nvSpPr>
          <p:spPr>
            <a:xfrm>
              <a:off x="1393685" y="1916538"/>
              <a:ext cx="23461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BDC577AD-5608-4E58-83A8-D82CC2A290AB}"/>
                </a:ext>
              </a:extLst>
            </p:cNvPr>
            <p:cNvSpPr txBox="1"/>
            <p:nvPr/>
          </p:nvSpPr>
          <p:spPr>
            <a:xfrm>
              <a:off x="1389001" y="1670317"/>
              <a:ext cx="2358631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l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B85A08D3-E25E-4E12-B78E-B0F96059A15F}"/>
              </a:ext>
            </a:extLst>
          </p:cNvPr>
          <p:cNvGrpSpPr/>
          <p:nvPr/>
        </p:nvGrpSpPr>
        <p:grpSpPr>
          <a:xfrm>
            <a:off x="7946376" y="4409472"/>
            <a:ext cx="3456174" cy="892552"/>
            <a:chOff x="1389001" y="1670317"/>
            <a:chExt cx="2358631" cy="892552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4224F3DA-0CFB-4072-B842-43606A8E981B}"/>
                </a:ext>
              </a:extLst>
            </p:cNvPr>
            <p:cNvSpPr txBox="1"/>
            <p:nvPr/>
          </p:nvSpPr>
          <p:spPr>
            <a:xfrm>
              <a:off x="1393685" y="1916538"/>
              <a:ext cx="23461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6E34556F-6D8E-4002-AD50-872B41717FA4}"/>
                </a:ext>
              </a:extLst>
            </p:cNvPr>
            <p:cNvSpPr txBox="1"/>
            <p:nvPr/>
          </p:nvSpPr>
          <p:spPr>
            <a:xfrm>
              <a:off x="1389001" y="1670317"/>
              <a:ext cx="2358631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l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31F18260-3203-4FB5-BBB2-918D29DCA26E}"/>
              </a:ext>
            </a:extLst>
          </p:cNvPr>
          <p:cNvGrpSpPr/>
          <p:nvPr/>
        </p:nvGrpSpPr>
        <p:grpSpPr>
          <a:xfrm>
            <a:off x="805752" y="3915078"/>
            <a:ext cx="3456174" cy="892552"/>
            <a:chOff x="1389001" y="1670317"/>
            <a:chExt cx="2358631" cy="892552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3E6E8E36-D2A8-437C-B161-B76A38CCAD11}"/>
                </a:ext>
              </a:extLst>
            </p:cNvPr>
            <p:cNvSpPr txBox="1"/>
            <p:nvPr/>
          </p:nvSpPr>
          <p:spPr>
            <a:xfrm>
              <a:off x="1393685" y="1916538"/>
              <a:ext cx="23461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1A78C69E-B8C4-4C00-8F40-96BE49AA5749}"/>
                </a:ext>
              </a:extLst>
            </p:cNvPr>
            <p:cNvSpPr txBox="1"/>
            <p:nvPr/>
          </p:nvSpPr>
          <p:spPr>
            <a:xfrm>
              <a:off x="1389001" y="1670317"/>
              <a:ext cx="2358631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47F0C36-E018-445F-92F4-161EC04FFD8A}"/>
              </a:ext>
            </a:extLst>
          </p:cNvPr>
          <p:cNvGrpSpPr/>
          <p:nvPr/>
        </p:nvGrpSpPr>
        <p:grpSpPr>
          <a:xfrm>
            <a:off x="805752" y="4903867"/>
            <a:ext cx="3456174" cy="892552"/>
            <a:chOff x="1389001" y="1670317"/>
            <a:chExt cx="2358631" cy="892552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B1BB685A-C22B-496F-8E69-CBD06BAB62FE}"/>
                </a:ext>
              </a:extLst>
            </p:cNvPr>
            <p:cNvSpPr txBox="1"/>
            <p:nvPr/>
          </p:nvSpPr>
          <p:spPr>
            <a:xfrm>
              <a:off x="1393685" y="1916538"/>
              <a:ext cx="23461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95EE9ACD-DFCA-4B8F-A2F2-193FCDAF0367}"/>
                </a:ext>
              </a:extLst>
            </p:cNvPr>
            <p:cNvSpPr txBox="1"/>
            <p:nvPr/>
          </p:nvSpPr>
          <p:spPr>
            <a:xfrm>
              <a:off x="1389001" y="1670317"/>
              <a:ext cx="2358631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EE50F23E-0046-47ED-93D7-61569BB1D7E7}"/>
              </a:ext>
            </a:extLst>
          </p:cNvPr>
          <p:cNvGrpSpPr/>
          <p:nvPr/>
        </p:nvGrpSpPr>
        <p:grpSpPr>
          <a:xfrm>
            <a:off x="805752" y="2926287"/>
            <a:ext cx="3456174" cy="892552"/>
            <a:chOff x="1389001" y="1670317"/>
            <a:chExt cx="2358631" cy="892552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31212C71-8BAE-4BAB-B61A-12342D836FFC}"/>
                </a:ext>
              </a:extLst>
            </p:cNvPr>
            <p:cNvSpPr txBox="1"/>
            <p:nvPr/>
          </p:nvSpPr>
          <p:spPr>
            <a:xfrm>
              <a:off x="1393685" y="1916538"/>
              <a:ext cx="23461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184BAB35-5AB5-4906-8D3A-E716FD2017D6}"/>
                </a:ext>
              </a:extLst>
            </p:cNvPr>
            <p:cNvSpPr txBox="1"/>
            <p:nvPr/>
          </p:nvSpPr>
          <p:spPr>
            <a:xfrm>
              <a:off x="1389001" y="1670317"/>
              <a:ext cx="2358631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26BC3FF2-A41B-4DAD-BE38-48F21EEA1048}"/>
              </a:ext>
            </a:extLst>
          </p:cNvPr>
          <p:cNvGrpSpPr/>
          <p:nvPr/>
        </p:nvGrpSpPr>
        <p:grpSpPr>
          <a:xfrm>
            <a:off x="6957489" y="1787639"/>
            <a:ext cx="4123954" cy="707886"/>
            <a:chOff x="2556780" y="1766707"/>
            <a:chExt cx="3116715" cy="707886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74F6BEA5-0717-4ABD-A3DB-3E5357EE3EB0}"/>
                </a:ext>
              </a:extLst>
            </p:cNvPr>
            <p:cNvSpPr txBox="1"/>
            <p:nvPr/>
          </p:nvSpPr>
          <p:spPr>
            <a:xfrm>
              <a:off x="2561464" y="2012928"/>
              <a:ext cx="31002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543F3680-AA72-4DF7-BCC8-B1C3A2EB3CB2}"/>
                </a:ext>
              </a:extLst>
            </p:cNvPr>
            <p:cNvSpPr txBox="1"/>
            <p:nvPr/>
          </p:nvSpPr>
          <p:spPr>
            <a:xfrm>
              <a:off x="2556780" y="1766707"/>
              <a:ext cx="3116715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45" name="Freeform 4">
            <a:extLst>
              <a:ext uri="{FF2B5EF4-FFF2-40B4-BE49-F238E27FC236}">
                <a16:creationId xmlns:a16="http://schemas.microsoft.com/office/drawing/2014/main" id="{506928AA-135C-421F-BC00-F7141146F45F}"/>
              </a:ext>
            </a:extLst>
          </p:cNvPr>
          <p:cNvSpPr/>
          <p:nvPr/>
        </p:nvSpPr>
        <p:spPr>
          <a:xfrm>
            <a:off x="6090199" y="1956689"/>
            <a:ext cx="838200" cy="596901"/>
          </a:xfrm>
          <a:custGeom>
            <a:avLst/>
            <a:gdLst>
              <a:gd name="connsiteX0" fmla="*/ 0 w 838200"/>
              <a:gd name="connsiteY0" fmla="*/ 596900 h 596900"/>
              <a:gd name="connsiteX1" fmla="*/ 0 w 838200"/>
              <a:gd name="connsiteY1" fmla="*/ 0 h 596900"/>
              <a:gd name="connsiteX2" fmla="*/ 838200 w 838200"/>
              <a:gd name="connsiteY2" fmla="*/ 0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38200" h="596900">
                <a:moveTo>
                  <a:pt x="0" y="596900"/>
                </a:moveTo>
                <a:lnTo>
                  <a:pt x="0" y="0"/>
                </a:lnTo>
                <a:lnTo>
                  <a:pt x="838200" y="0"/>
                </a:lnTo>
              </a:path>
            </a:pathLst>
          </a:custGeom>
          <a:noFill/>
          <a:ln w="50800">
            <a:solidFill>
              <a:schemeClr val="accent5"/>
            </a:solidFill>
            <a:headEnd type="oval" w="med" len="med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375345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BB389FD6-A564-4154-8626-87A91914CD2D}"/>
              </a:ext>
            </a:extLst>
          </p:cNvPr>
          <p:cNvSpPr/>
          <p:nvPr/>
        </p:nvSpPr>
        <p:spPr>
          <a:xfrm>
            <a:off x="2818490" y="4157318"/>
            <a:ext cx="443357" cy="427800"/>
          </a:xfrm>
          <a:custGeom>
            <a:avLst/>
            <a:gdLst>
              <a:gd name="connsiteX0" fmla="*/ 434340 w 1628775"/>
              <a:gd name="connsiteY0" fmla="*/ 348984 h 1571625"/>
              <a:gd name="connsiteX1" fmla="*/ 708660 w 1628775"/>
              <a:gd name="connsiteY1" fmla="*/ 18466 h 1571625"/>
              <a:gd name="connsiteX2" fmla="*/ 1204913 w 1628775"/>
              <a:gd name="connsiteY2" fmla="*/ 308979 h 1571625"/>
              <a:gd name="connsiteX3" fmla="*/ 1258253 w 1628775"/>
              <a:gd name="connsiteY3" fmla="*/ 349936 h 1571625"/>
              <a:gd name="connsiteX4" fmla="*/ 1463040 w 1628775"/>
              <a:gd name="connsiteY4" fmla="*/ 348984 h 1571625"/>
              <a:gd name="connsiteX5" fmla="*/ 1636395 w 1628775"/>
              <a:gd name="connsiteY5" fmla="*/ 520434 h 1571625"/>
              <a:gd name="connsiteX6" fmla="*/ 1636395 w 1628775"/>
              <a:gd name="connsiteY6" fmla="*/ 1411021 h 1571625"/>
              <a:gd name="connsiteX7" fmla="*/ 1470660 w 1628775"/>
              <a:gd name="connsiteY7" fmla="*/ 1579613 h 1571625"/>
              <a:gd name="connsiteX8" fmla="*/ 165735 w 1628775"/>
              <a:gd name="connsiteY8" fmla="*/ 1579613 h 1571625"/>
              <a:gd name="connsiteX9" fmla="*/ 0 w 1628775"/>
              <a:gd name="connsiteY9" fmla="*/ 1411974 h 1571625"/>
              <a:gd name="connsiteX10" fmla="*/ 0 w 1628775"/>
              <a:gd name="connsiteY10" fmla="*/ 516624 h 1571625"/>
              <a:gd name="connsiteX11" fmla="*/ 166688 w 1628775"/>
              <a:gd name="connsiteY11" fmla="*/ 348984 h 1571625"/>
              <a:gd name="connsiteX12" fmla="*/ 434340 w 1628775"/>
              <a:gd name="connsiteY12" fmla="*/ 348984 h 1571625"/>
              <a:gd name="connsiteX13" fmla="*/ 504825 w 1628775"/>
              <a:gd name="connsiteY13" fmla="*/ 881431 h 1571625"/>
              <a:gd name="connsiteX14" fmla="*/ 504825 w 1628775"/>
              <a:gd name="connsiteY14" fmla="*/ 1051929 h 1571625"/>
              <a:gd name="connsiteX15" fmla="*/ 670560 w 1628775"/>
              <a:gd name="connsiteY15" fmla="*/ 1050976 h 1571625"/>
              <a:gd name="connsiteX16" fmla="*/ 732472 w 1628775"/>
              <a:gd name="connsiteY16" fmla="*/ 1112888 h 1571625"/>
              <a:gd name="connsiteX17" fmla="*/ 732472 w 1628775"/>
              <a:gd name="connsiteY17" fmla="*/ 1279576 h 1571625"/>
              <a:gd name="connsiteX18" fmla="*/ 902970 w 1628775"/>
              <a:gd name="connsiteY18" fmla="*/ 1279576 h 1571625"/>
              <a:gd name="connsiteX19" fmla="*/ 902970 w 1628775"/>
              <a:gd name="connsiteY19" fmla="*/ 1154799 h 1571625"/>
              <a:gd name="connsiteX20" fmla="*/ 1002983 w 1628775"/>
              <a:gd name="connsiteY20" fmla="*/ 1051929 h 1571625"/>
              <a:gd name="connsiteX21" fmla="*/ 1131570 w 1628775"/>
              <a:gd name="connsiteY21" fmla="*/ 1051929 h 1571625"/>
              <a:gd name="connsiteX22" fmla="*/ 1131570 w 1628775"/>
              <a:gd name="connsiteY22" fmla="*/ 881431 h 1571625"/>
              <a:gd name="connsiteX23" fmla="*/ 962025 w 1628775"/>
              <a:gd name="connsiteY23" fmla="*/ 881431 h 1571625"/>
              <a:gd name="connsiteX24" fmla="*/ 902018 w 1628775"/>
              <a:gd name="connsiteY24" fmla="*/ 820471 h 1571625"/>
              <a:gd name="connsiteX25" fmla="*/ 902018 w 1628775"/>
              <a:gd name="connsiteY25" fmla="*/ 652831 h 1571625"/>
              <a:gd name="connsiteX26" fmla="*/ 731520 w 1628775"/>
              <a:gd name="connsiteY26" fmla="*/ 652831 h 1571625"/>
              <a:gd name="connsiteX27" fmla="*/ 731520 w 1628775"/>
              <a:gd name="connsiteY27" fmla="*/ 812851 h 1571625"/>
              <a:gd name="connsiteX28" fmla="*/ 665797 w 1628775"/>
              <a:gd name="connsiteY28" fmla="*/ 880479 h 1571625"/>
              <a:gd name="connsiteX29" fmla="*/ 504825 w 1628775"/>
              <a:gd name="connsiteY29" fmla="*/ 881431 h 1571625"/>
              <a:gd name="connsiteX30" fmla="*/ 516255 w 1628775"/>
              <a:gd name="connsiteY30" fmla="*/ 346126 h 1571625"/>
              <a:gd name="connsiteX31" fmla="*/ 1129665 w 1628775"/>
              <a:gd name="connsiteY31" fmla="*/ 346126 h 1571625"/>
              <a:gd name="connsiteX32" fmla="*/ 850583 w 1628775"/>
              <a:gd name="connsiteY32" fmla="*/ 79426 h 1571625"/>
              <a:gd name="connsiteX33" fmla="*/ 516255 w 1628775"/>
              <a:gd name="connsiteY33" fmla="*/ 346126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628775" h="1571625">
                <a:moveTo>
                  <a:pt x="434340" y="348984"/>
                </a:moveTo>
                <a:cubicBezTo>
                  <a:pt x="464820" y="181343"/>
                  <a:pt x="552450" y="67996"/>
                  <a:pt x="708660" y="18466"/>
                </a:cubicBezTo>
                <a:cubicBezTo>
                  <a:pt x="929640" y="-51066"/>
                  <a:pt x="1155383" y="82284"/>
                  <a:pt x="1204913" y="308979"/>
                </a:cubicBezTo>
                <a:cubicBezTo>
                  <a:pt x="1212533" y="344221"/>
                  <a:pt x="1225868" y="350888"/>
                  <a:pt x="1258253" y="349936"/>
                </a:cubicBezTo>
                <a:cubicBezTo>
                  <a:pt x="1326833" y="348031"/>
                  <a:pt x="1394460" y="348984"/>
                  <a:pt x="1463040" y="348984"/>
                </a:cubicBezTo>
                <a:cubicBezTo>
                  <a:pt x="1568768" y="349936"/>
                  <a:pt x="1636395" y="415659"/>
                  <a:pt x="1636395" y="520434"/>
                </a:cubicBezTo>
                <a:cubicBezTo>
                  <a:pt x="1636395" y="817613"/>
                  <a:pt x="1636395" y="1113841"/>
                  <a:pt x="1636395" y="1411021"/>
                </a:cubicBezTo>
                <a:cubicBezTo>
                  <a:pt x="1636395" y="1511986"/>
                  <a:pt x="1569720" y="1579613"/>
                  <a:pt x="1470660" y="1579613"/>
                </a:cubicBezTo>
                <a:cubicBezTo>
                  <a:pt x="1035368" y="1580566"/>
                  <a:pt x="601028" y="1580566"/>
                  <a:pt x="165735" y="1579613"/>
                </a:cubicBezTo>
                <a:cubicBezTo>
                  <a:pt x="63818" y="1579613"/>
                  <a:pt x="0" y="1513891"/>
                  <a:pt x="0" y="1411974"/>
                </a:cubicBezTo>
                <a:cubicBezTo>
                  <a:pt x="0" y="1113841"/>
                  <a:pt x="0" y="814756"/>
                  <a:pt x="0" y="516624"/>
                </a:cubicBezTo>
                <a:cubicBezTo>
                  <a:pt x="0" y="415659"/>
                  <a:pt x="65722" y="348984"/>
                  <a:pt x="166688" y="348984"/>
                </a:cubicBezTo>
                <a:cubicBezTo>
                  <a:pt x="254318" y="348031"/>
                  <a:pt x="342900" y="348984"/>
                  <a:pt x="434340" y="348984"/>
                </a:cubicBezTo>
                <a:close/>
                <a:moveTo>
                  <a:pt x="504825" y="881431"/>
                </a:moveTo>
                <a:cubicBezTo>
                  <a:pt x="504825" y="941438"/>
                  <a:pt x="504825" y="994779"/>
                  <a:pt x="504825" y="1051929"/>
                </a:cubicBezTo>
                <a:cubicBezTo>
                  <a:pt x="562928" y="1051929"/>
                  <a:pt x="617220" y="1053834"/>
                  <a:pt x="670560" y="1050976"/>
                </a:cubicBezTo>
                <a:cubicBezTo>
                  <a:pt x="716280" y="1049071"/>
                  <a:pt x="733425" y="1068121"/>
                  <a:pt x="732472" y="1112888"/>
                </a:cubicBezTo>
                <a:cubicBezTo>
                  <a:pt x="730568" y="1168134"/>
                  <a:pt x="732472" y="1222426"/>
                  <a:pt x="732472" y="1279576"/>
                </a:cubicBezTo>
                <a:cubicBezTo>
                  <a:pt x="791528" y="1279576"/>
                  <a:pt x="844868" y="1279576"/>
                  <a:pt x="902970" y="1279576"/>
                </a:cubicBezTo>
                <a:cubicBezTo>
                  <a:pt x="902970" y="1235761"/>
                  <a:pt x="902970" y="1194804"/>
                  <a:pt x="902970" y="1154799"/>
                </a:cubicBezTo>
                <a:cubicBezTo>
                  <a:pt x="902970" y="1051929"/>
                  <a:pt x="902970" y="1051929"/>
                  <a:pt x="1002983" y="1051929"/>
                </a:cubicBezTo>
                <a:cubicBezTo>
                  <a:pt x="1044893" y="1051929"/>
                  <a:pt x="1087755" y="1051929"/>
                  <a:pt x="1131570" y="1051929"/>
                </a:cubicBezTo>
                <a:cubicBezTo>
                  <a:pt x="1131570" y="992874"/>
                  <a:pt x="1131570" y="938581"/>
                  <a:pt x="1131570" y="881431"/>
                </a:cubicBezTo>
                <a:cubicBezTo>
                  <a:pt x="1072515" y="881431"/>
                  <a:pt x="1017270" y="881431"/>
                  <a:pt x="962025" y="881431"/>
                </a:cubicBezTo>
                <a:cubicBezTo>
                  <a:pt x="921068" y="881431"/>
                  <a:pt x="901065" y="863334"/>
                  <a:pt x="902018" y="820471"/>
                </a:cubicBezTo>
                <a:cubicBezTo>
                  <a:pt x="903922" y="765226"/>
                  <a:pt x="902018" y="709981"/>
                  <a:pt x="902018" y="652831"/>
                </a:cubicBezTo>
                <a:cubicBezTo>
                  <a:pt x="842010" y="652831"/>
                  <a:pt x="787718" y="652831"/>
                  <a:pt x="731520" y="652831"/>
                </a:cubicBezTo>
                <a:cubicBezTo>
                  <a:pt x="731520" y="709029"/>
                  <a:pt x="731520" y="760463"/>
                  <a:pt x="731520" y="812851"/>
                </a:cubicBezTo>
                <a:cubicBezTo>
                  <a:pt x="731520" y="869049"/>
                  <a:pt x="720090" y="880479"/>
                  <a:pt x="665797" y="880479"/>
                </a:cubicBezTo>
                <a:cubicBezTo>
                  <a:pt x="612458" y="881431"/>
                  <a:pt x="559118" y="881431"/>
                  <a:pt x="504825" y="881431"/>
                </a:cubicBezTo>
                <a:close/>
                <a:moveTo>
                  <a:pt x="516255" y="346126"/>
                </a:moveTo>
                <a:cubicBezTo>
                  <a:pt x="722947" y="346126"/>
                  <a:pt x="925830" y="346126"/>
                  <a:pt x="1129665" y="346126"/>
                </a:cubicBezTo>
                <a:cubicBezTo>
                  <a:pt x="1119188" y="208966"/>
                  <a:pt x="989647" y="86093"/>
                  <a:pt x="850583" y="79426"/>
                </a:cubicBezTo>
                <a:cubicBezTo>
                  <a:pt x="679133" y="70854"/>
                  <a:pt x="543878" y="176581"/>
                  <a:pt x="516255" y="346126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39923" y="809706"/>
            <a:ext cx="39313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4487" y="5032633"/>
            <a:ext cx="39313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7" name="Frame 6"/>
          <p:cNvSpPr/>
          <p:nvPr/>
        </p:nvSpPr>
        <p:spPr>
          <a:xfrm>
            <a:off x="6708068" y="520544"/>
            <a:ext cx="4795075" cy="2340000"/>
          </a:xfrm>
          <a:prstGeom prst="frame">
            <a:avLst>
              <a:gd name="adj1" fmla="val 101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8" name="Frame 7"/>
          <p:cNvSpPr/>
          <p:nvPr/>
        </p:nvSpPr>
        <p:spPr>
          <a:xfrm>
            <a:off x="642584" y="3971145"/>
            <a:ext cx="4795170" cy="2340000"/>
          </a:xfrm>
          <a:prstGeom prst="frame">
            <a:avLst>
              <a:gd name="adj1" fmla="val 101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7600968" y="1809806"/>
            <a:ext cx="3009274" cy="144016"/>
            <a:chOff x="5366097" y="1916832"/>
            <a:chExt cx="3009274" cy="144016"/>
          </a:xfrm>
        </p:grpSpPr>
        <p:cxnSp>
          <p:nvCxnSpPr>
            <p:cNvPr id="9" name="Straight Connector 8"/>
            <p:cNvCxnSpPr/>
            <p:nvPr/>
          </p:nvCxnSpPr>
          <p:spPr>
            <a:xfrm>
              <a:off x="5366097" y="1988840"/>
              <a:ext cx="126000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7115371" y="1988840"/>
              <a:ext cx="126000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Diamond 10"/>
            <p:cNvSpPr/>
            <p:nvPr/>
          </p:nvSpPr>
          <p:spPr>
            <a:xfrm>
              <a:off x="6798726" y="1916832"/>
              <a:ext cx="144016" cy="144016"/>
            </a:xfrm>
            <a:prstGeom prst="diamond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roup 13">
            <a:extLst>
              <a:ext uri="{FF2B5EF4-FFF2-40B4-BE49-F238E27FC236}">
                <a16:creationId xmlns:a16="http://schemas.microsoft.com/office/drawing/2014/main" id="{D9FA4E73-AAE2-484E-BA55-C8E172108145}"/>
              </a:ext>
            </a:extLst>
          </p:cNvPr>
          <p:cNvGrpSpPr/>
          <p:nvPr/>
        </p:nvGrpSpPr>
        <p:grpSpPr>
          <a:xfrm>
            <a:off x="1535532" y="4789290"/>
            <a:ext cx="3009274" cy="144016"/>
            <a:chOff x="5366097" y="1916832"/>
            <a:chExt cx="3009274" cy="144016"/>
          </a:xfrm>
        </p:grpSpPr>
        <p:cxnSp>
          <p:nvCxnSpPr>
            <p:cNvPr id="24" name="Straight Connector 8">
              <a:extLst>
                <a:ext uri="{FF2B5EF4-FFF2-40B4-BE49-F238E27FC236}">
                  <a16:creationId xmlns:a16="http://schemas.microsoft.com/office/drawing/2014/main" id="{4DECFFB0-004B-4689-8D9D-371A470334AC}"/>
                </a:ext>
              </a:extLst>
            </p:cNvPr>
            <p:cNvCxnSpPr/>
            <p:nvPr/>
          </p:nvCxnSpPr>
          <p:spPr>
            <a:xfrm>
              <a:off x="5366097" y="1988840"/>
              <a:ext cx="126000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16">
              <a:extLst>
                <a:ext uri="{FF2B5EF4-FFF2-40B4-BE49-F238E27FC236}">
                  <a16:creationId xmlns:a16="http://schemas.microsoft.com/office/drawing/2014/main" id="{12C64C4D-4FF9-465C-9AD4-4D1DAD950DBC}"/>
                </a:ext>
              </a:extLst>
            </p:cNvPr>
            <p:cNvCxnSpPr/>
            <p:nvPr/>
          </p:nvCxnSpPr>
          <p:spPr>
            <a:xfrm>
              <a:off x="7115371" y="1988840"/>
              <a:ext cx="126000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Diamond 10">
              <a:extLst>
                <a:ext uri="{FF2B5EF4-FFF2-40B4-BE49-F238E27FC236}">
                  <a16:creationId xmlns:a16="http://schemas.microsoft.com/office/drawing/2014/main" id="{FFECD8ED-8748-488A-AFAB-F64A78922C47}"/>
                </a:ext>
              </a:extLst>
            </p:cNvPr>
            <p:cNvSpPr/>
            <p:nvPr/>
          </p:nvSpPr>
          <p:spPr>
            <a:xfrm>
              <a:off x="6798726" y="1916832"/>
              <a:ext cx="144016" cy="144016"/>
            </a:xfrm>
            <a:prstGeom prst="diamond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anose="00000700000000000000" pitchFamily="2" charset="-78"/>
              </a:endParaRPr>
            </a:p>
          </p:txBody>
        </p:sp>
      </p:grpSp>
      <p:sp>
        <p:nvSpPr>
          <p:cNvPr id="29" name="Rounded Rectangle 5">
            <a:extLst>
              <a:ext uri="{FF2B5EF4-FFF2-40B4-BE49-F238E27FC236}">
                <a16:creationId xmlns:a16="http://schemas.microsoft.com/office/drawing/2014/main" id="{08BA41D1-DD47-4911-BBB4-155981783885}"/>
              </a:ext>
            </a:extLst>
          </p:cNvPr>
          <p:cNvSpPr/>
          <p:nvPr/>
        </p:nvSpPr>
        <p:spPr>
          <a:xfrm flipH="1">
            <a:off x="8860968" y="2199230"/>
            <a:ext cx="440478" cy="363368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1916AF8-C860-43FE-AA1C-3F1CDC666733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1798D72-3C8F-45BC-9FEC-22B3304BC1D9}"/>
              </a:ext>
            </a:extLst>
          </p:cNvPr>
          <p:cNvSpPr>
            <a:spLocks noGrp="1"/>
          </p:cNvSpPr>
          <p:nvPr>
            <p:ph type="pic" idx="10"/>
          </p:nvPr>
        </p:nvSpPr>
        <p:spPr/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2845511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A937D28-DAB9-41D0-9BB4-9E7AB9D10CC9}"/>
              </a:ext>
            </a:extLst>
          </p:cNvPr>
          <p:cNvGrpSpPr>
            <a:grpSpLocks noChangeAspect="1"/>
          </p:cNvGrpSpPr>
          <p:nvPr/>
        </p:nvGrpSpPr>
        <p:grpSpPr>
          <a:xfrm>
            <a:off x="6347026" y="2148851"/>
            <a:ext cx="1109955" cy="3960000"/>
            <a:chOff x="3303186" y="2057490"/>
            <a:chExt cx="1009050" cy="3600000"/>
          </a:xfrm>
        </p:grpSpPr>
        <p:sp>
          <p:nvSpPr>
            <p:cNvPr id="4" name="Freeform 9">
              <a:extLst>
                <a:ext uri="{FF2B5EF4-FFF2-40B4-BE49-F238E27FC236}">
                  <a16:creationId xmlns:a16="http://schemas.microsoft.com/office/drawing/2014/main" id="{8C097284-E908-4DE8-A870-8D9728B003D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636908" y="2057490"/>
              <a:ext cx="341606" cy="360000"/>
            </a:xfrm>
            <a:custGeom>
              <a:avLst/>
              <a:gdLst/>
              <a:ahLst/>
              <a:cxnLst/>
              <a:rect l="l" t="t" r="r" b="b"/>
              <a:pathLst>
                <a:path w="341606" h="360000">
                  <a:moveTo>
                    <a:pt x="119562" y="0"/>
                  </a:moveTo>
                  <a:lnTo>
                    <a:pt x="166861" y="3942"/>
                  </a:lnTo>
                  <a:lnTo>
                    <a:pt x="207591" y="15766"/>
                  </a:lnTo>
                  <a:lnTo>
                    <a:pt x="240438" y="35475"/>
                  </a:lnTo>
                  <a:lnTo>
                    <a:pt x="269343" y="59124"/>
                  </a:lnTo>
                  <a:lnTo>
                    <a:pt x="292993" y="90657"/>
                  </a:lnTo>
                  <a:lnTo>
                    <a:pt x="312701" y="123504"/>
                  </a:lnTo>
                  <a:lnTo>
                    <a:pt x="324525" y="161606"/>
                  </a:lnTo>
                  <a:lnTo>
                    <a:pt x="324525" y="240438"/>
                  </a:lnTo>
                  <a:lnTo>
                    <a:pt x="341606" y="262774"/>
                  </a:lnTo>
                  <a:lnTo>
                    <a:pt x="333723" y="290365"/>
                  </a:lnTo>
                  <a:lnTo>
                    <a:pt x="324525" y="315329"/>
                  </a:lnTo>
                  <a:lnTo>
                    <a:pt x="310073" y="336351"/>
                  </a:lnTo>
                  <a:lnTo>
                    <a:pt x="298248" y="356059"/>
                  </a:lnTo>
                  <a:lnTo>
                    <a:pt x="295538" y="360000"/>
                  </a:lnTo>
                  <a:lnTo>
                    <a:pt x="59190" y="360000"/>
                  </a:lnTo>
                  <a:lnTo>
                    <a:pt x="44672" y="342920"/>
                  </a:lnTo>
                  <a:lnTo>
                    <a:pt x="23650" y="316642"/>
                  </a:lnTo>
                  <a:lnTo>
                    <a:pt x="6570" y="290365"/>
                  </a:lnTo>
                  <a:lnTo>
                    <a:pt x="0" y="266715"/>
                  </a:lnTo>
                  <a:lnTo>
                    <a:pt x="6570" y="250949"/>
                  </a:lnTo>
                  <a:lnTo>
                    <a:pt x="6570" y="228613"/>
                  </a:lnTo>
                  <a:lnTo>
                    <a:pt x="2628" y="202336"/>
                  </a:lnTo>
                  <a:lnTo>
                    <a:pt x="2628" y="178686"/>
                  </a:lnTo>
                  <a:lnTo>
                    <a:pt x="3942" y="152409"/>
                  </a:lnTo>
                  <a:lnTo>
                    <a:pt x="18394" y="109051"/>
                  </a:lnTo>
                  <a:lnTo>
                    <a:pt x="42044" y="70949"/>
                  </a:lnTo>
                  <a:lnTo>
                    <a:pt x="70949" y="35475"/>
                  </a:lnTo>
                  <a:lnTo>
                    <a:pt x="97226" y="3942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" name="Freeform 9">
              <a:extLst>
                <a:ext uri="{FF2B5EF4-FFF2-40B4-BE49-F238E27FC236}">
                  <a16:creationId xmlns:a16="http://schemas.microsoft.com/office/drawing/2014/main" id="{DDBA76C0-F98F-47A8-B188-F6F892BA1C4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403185" y="2417490"/>
              <a:ext cx="809052" cy="360000"/>
            </a:xfrm>
            <a:custGeom>
              <a:avLst/>
              <a:gdLst/>
              <a:ahLst/>
              <a:cxnLst/>
              <a:rect l="l" t="t" r="r" b="b"/>
              <a:pathLst>
                <a:path w="809052" h="360000">
                  <a:moveTo>
                    <a:pt x="287408" y="0"/>
                  </a:moveTo>
                  <a:lnTo>
                    <a:pt x="523757" y="0"/>
                  </a:lnTo>
                  <a:lnTo>
                    <a:pt x="512014" y="17080"/>
                  </a:lnTo>
                  <a:lnTo>
                    <a:pt x="500189" y="38102"/>
                  </a:lnTo>
                  <a:lnTo>
                    <a:pt x="494933" y="64380"/>
                  </a:lnTo>
                  <a:lnTo>
                    <a:pt x="493619" y="98540"/>
                  </a:lnTo>
                  <a:lnTo>
                    <a:pt x="500189" y="139270"/>
                  </a:lnTo>
                  <a:lnTo>
                    <a:pt x="531722" y="151095"/>
                  </a:lnTo>
                  <a:lnTo>
                    <a:pt x="569824" y="165548"/>
                  </a:lnTo>
                  <a:lnTo>
                    <a:pt x="610554" y="177372"/>
                  </a:lnTo>
                  <a:lnTo>
                    <a:pt x="651284" y="191825"/>
                  </a:lnTo>
                  <a:lnTo>
                    <a:pt x="690700" y="206278"/>
                  </a:lnTo>
                  <a:lnTo>
                    <a:pt x="727488" y="224672"/>
                  </a:lnTo>
                  <a:lnTo>
                    <a:pt x="756393" y="244380"/>
                  </a:lnTo>
                  <a:lnTo>
                    <a:pt x="780042" y="270657"/>
                  </a:lnTo>
                  <a:lnTo>
                    <a:pt x="798437" y="311387"/>
                  </a:lnTo>
                  <a:lnTo>
                    <a:pt x="808948" y="356059"/>
                  </a:lnTo>
                  <a:lnTo>
                    <a:pt x="809052" y="360000"/>
                  </a:lnTo>
                  <a:lnTo>
                    <a:pt x="0" y="360000"/>
                  </a:lnTo>
                  <a:lnTo>
                    <a:pt x="919" y="350803"/>
                  </a:lnTo>
                  <a:lnTo>
                    <a:pt x="12744" y="306132"/>
                  </a:lnTo>
                  <a:lnTo>
                    <a:pt x="32452" y="265402"/>
                  </a:lnTo>
                  <a:lnTo>
                    <a:pt x="56102" y="241752"/>
                  </a:lnTo>
                  <a:lnTo>
                    <a:pt x="85007" y="224672"/>
                  </a:lnTo>
                  <a:lnTo>
                    <a:pt x="117853" y="212847"/>
                  </a:lnTo>
                  <a:lnTo>
                    <a:pt x="155956" y="203650"/>
                  </a:lnTo>
                  <a:lnTo>
                    <a:pt x="194058" y="193139"/>
                  </a:lnTo>
                  <a:lnTo>
                    <a:pt x="232160" y="181314"/>
                  </a:lnTo>
                  <a:lnTo>
                    <a:pt x="263693" y="169489"/>
                  </a:lnTo>
                  <a:lnTo>
                    <a:pt x="292598" y="151095"/>
                  </a:lnTo>
                  <a:lnTo>
                    <a:pt x="310992" y="127445"/>
                  </a:lnTo>
                  <a:lnTo>
                    <a:pt x="325444" y="95913"/>
                  </a:lnTo>
                  <a:lnTo>
                    <a:pt x="322817" y="67007"/>
                  </a:lnTo>
                  <a:lnTo>
                    <a:pt x="313620" y="38102"/>
                  </a:lnTo>
                  <a:lnTo>
                    <a:pt x="295226" y="9197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" name="Freeform 9">
              <a:extLst>
                <a:ext uri="{FF2B5EF4-FFF2-40B4-BE49-F238E27FC236}">
                  <a16:creationId xmlns:a16="http://schemas.microsoft.com/office/drawing/2014/main" id="{AD1C7716-838A-4FE9-AA67-5B384421470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372324" y="2777490"/>
              <a:ext cx="870775" cy="360000"/>
            </a:xfrm>
            <a:custGeom>
              <a:avLst/>
              <a:gdLst/>
              <a:ahLst/>
              <a:cxnLst/>
              <a:rect l="l" t="t" r="r" b="b"/>
              <a:pathLst>
                <a:path w="870775" h="360000">
                  <a:moveTo>
                    <a:pt x="29253" y="0"/>
                  </a:moveTo>
                  <a:lnTo>
                    <a:pt x="838304" y="0"/>
                  </a:lnTo>
                  <a:lnTo>
                    <a:pt x="839514" y="45986"/>
                  </a:lnTo>
                  <a:lnTo>
                    <a:pt x="842142" y="98540"/>
                  </a:lnTo>
                  <a:lnTo>
                    <a:pt x="842142" y="153723"/>
                  </a:lnTo>
                  <a:lnTo>
                    <a:pt x="850025" y="208905"/>
                  </a:lnTo>
                  <a:lnTo>
                    <a:pt x="864478" y="306132"/>
                  </a:lnTo>
                  <a:lnTo>
                    <a:pt x="870775" y="360000"/>
                  </a:lnTo>
                  <a:lnTo>
                    <a:pt x="729003" y="360000"/>
                  </a:lnTo>
                  <a:lnTo>
                    <a:pt x="725208" y="342920"/>
                  </a:lnTo>
                  <a:lnTo>
                    <a:pt x="719953" y="316643"/>
                  </a:lnTo>
                  <a:lnTo>
                    <a:pt x="718639" y="287737"/>
                  </a:lnTo>
                  <a:lnTo>
                    <a:pt x="713383" y="258832"/>
                  </a:lnTo>
                  <a:lnTo>
                    <a:pt x="704186" y="235183"/>
                  </a:lnTo>
                  <a:lnTo>
                    <a:pt x="692361" y="218102"/>
                  </a:lnTo>
                  <a:lnTo>
                    <a:pt x="684478" y="253577"/>
                  </a:lnTo>
                  <a:lnTo>
                    <a:pt x="675281" y="287737"/>
                  </a:lnTo>
                  <a:lnTo>
                    <a:pt x="660829" y="320584"/>
                  </a:lnTo>
                  <a:lnTo>
                    <a:pt x="646376" y="357372"/>
                  </a:lnTo>
                  <a:lnTo>
                    <a:pt x="645561" y="360000"/>
                  </a:lnTo>
                  <a:lnTo>
                    <a:pt x="225857" y="360000"/>
                  </a:lnTo>
                  <a:lnTo>
                    <a:pt x="214114" y="331095"/>
                  </a:lnTo>
                  <a:lnTo>
                    <a:pt x="197033" y="290365"/>
                  </a:lnTo>
                  <a:lnTo>
                    <a:pt x="182581" y="252263"/>
                  </a:lnTo>
                  <a:lnTo>
                    <a:pt x="170756" y="214161"/>
                  </a:lnTo>
                  <a:lnTo>
                    <a:pt x="166814" y="214161"/>
                  </a:lnTo>
                  <a:lnTo>
                    <a:pt x="154990" y="290365"/>
                  </a:lnTo>
                  <a:lnTo>
                    <a:pt x="138824" y="360000"/>
                  </a:lnTo>
                  <a:lnTo>
                    <a:pt x="0" y="360000"/>
                  </a:lnTo>
                  <a:lnTo>
                    <a:pt x="13092" y="266716"/>
                  </a:lnTo>
                  <a:lnTo>
                    <a:pt x="20975" y="211533"/>
                  </a:lnTo>
                  <a:lnTo>
                    <a:pt x="23603" y="153723"/>
                  </a:lnTo>
                  <a:lnTo>
                    <a:pt x="23603" y="98540"/>
                  </a:lnTo>
                  <a:lnTo>
                    <a:pt x="24917" y="43358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1EC8D579-37DD-4F62-87C2-46BBD34BB7F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335656" y="3137490"/>
              <a:ext cx="944111" cy="360000"/>
            </a:xfrm>
            <a:custGeom>
              <a:avLst/>
              <a:gdLst/>
              <a:ahLst/>
              <a:cxnLst/>
              <a:rect l="l" t="t" r="r" b="b"/>
              <a:pathLst>
                <a:path w="944111" h="360000">
                  <a:moveTo>
                    <a:pt x="768466" y="0"/>
                  </a:moveTo>
                  <a:lnTo>
                    <a:pt x="910237" y="0"/>
                  </a:lnTo>
                  <a:lnTo>
                    <a:pt x="915766" y="47299"/>
                  </a:lnTo>
                  <a:lnTo>
                    <a:pt x="927591" y="143212"/>
                  </a:lnTo>
                  <a:lnTo>
                    <a:pt x="942043" y="233869"/>
                  </a:lnTo>
                  <a:lnTo>
                    <a:pt x="944111" y="360000"/>
                  </a:lnTo>
                  <a:lnTo>
                    <a:pt x="814598" y="360000"/>
                  </a:lnTo>
                  <a:lnTo>
                    <a:pt x="810656" y="147154"/>
                  </a:lnTo>
                  <a:lnTo>
                    <a:pt x="769926" y="6570"/>
                  </a:lnTo>
                  <a:close/>
                  <a:moveTo>
                    <a:pt x="265319" y="0"/>
                  </a:moveTo>
                  <a:lnTo>
                    <a:pt x="685024" y="0"/>
                  </a:lnTo>
                  <a:lnTo>
                    <a:pt x="674014" y="35475"/>
                  </a:lnTo>
                  <a:lnTo>
                    <a:pt x="667445" y="76205"/>
                  </a:lnTo>
                  <a:lnTo>
                    <a:pt x="667445" y="118248"/>
                  </a:lnTo>
                  <a:lnTo>
                    <a:pt x="674014" y="164234"/>
                  </a:lnTo>
                  <a:lnTo>
                    <a:pt x="688467" y="211533"/>
                  </a:lnTo>
                  <a:lnTo>
                    <a:pt x="706861" y="257518"/>
                  </a:lnTo>
                  <a:lnTo>
                    <a:pt x="729197" y="302190"/>
                  </a:lnTo>
                  <a:lnTo>
                    <a:pt x="752846" y="350803"/>
                  </a:lnTo>
                  <a:lnTo>
                    <a:pt x="756934" y="360000"/>
                  </a:lnTo>
                  <a:lnTo>
                    <a:pt x="195391" y="360000"/>
                  </a:lnTo>
                  <a:lnTo>
                    <a:pt x="220730" y="300876"/>
                  </a:lnTo>
                  <a:lnTo>
                    <a:pt x="250949" y="231241"/>
                  </a:lnTo>
                  <a:lnTo>
                    <a:pt x="274599" y="158978"/>
                  </a:lnTo>
                  <a:lnTo>
                    <a:pt x="282482" y="109051"/>
                  </a:lnTo>
                  <a:lnTo>
                    <a:pt x="279854" y="61752"/>
                  </a:lnTo>
                  <a:lnTo>
                    <a:pt x="270657" y="13139"/>
                  </a:lnTo>
                  <a:close/>
                  <a:moveTo>
                    <a:pt x="39463" y="0"/>
                  </a:moveTo>
                  <a:lnTo>
                    <a:pt x="178287" y="0"/>
                  </a:lnTo>
                  <a:lnTo>
                    <a:pt x="177372" y="3942"/>
                  </a:lnTo>
                  <a:lnTo>
                    <a:pt x="155037" y="73577"/>
                  </a:lnTo>
                  <a:lnTo>
                    <a:pt x="139270" y="143212"/>
                  </a:lnTo>
                  <a:lnTo>
                    <a:pt x="131387" y="193139"/>
                  </a:lnTo>
                  <a:lnTo>
                    <a:pt x="131387" y="240438"/>
                  </a:lnTo>
                  <a:lnTo>
                    <a:pt x="134015" y="287737"/>
                  </a:lnTo>
                  <a:lnTo>
                    <a:pt x="134015" y="336351"/>
                  </a:lnTo>
                  <a:lnTo>
                    <a:pt x="130432" y="360000"/>
                  </a:lnTo>
                  <a:lnTo>
                    <a:pt x="0" y="360000"/>
                  </a:lnTo>
                  <a:lnTo>
                    <a:pt x="0" y="281168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" name="Freeform 9">
              <a:extLst>
                <a:ext uri="{FF2B5EF4-FFF2-40B4-BE49-F238E27FC236}">
                  <a16:creationId xmlns:a16="http://schemas.microsoft.com/office/drawing/2014/main" id="{63CAA336-2246-4784-B253-AE409E91E45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307403" y="3497490"/>
              <a:ext cx="1000616" cy="360000"/>
            </a:xfrm>
            <a:custGeom>
              <a:avLst/>
              <a:gdLst/>
              <a:ahLst/>
              <a:cxnLst/>
              <a:rect l="l" t="t" r="r" b="b"/>
              <a:pathLst>
                <a:path w="1000616" h="360000">
                  <a:moveTo>
                    <a:pt x="841638" y="0"/>
                  </a:moveTo>
                  <a:lnTo>
                    <a:pt x="971151" y="0"/>
                  </a:lnTo>
                  <a:lnTo>
                    <a:pt x="973025" y="114307"/>
                  </a:lnTo>
                  <a:lnTo>
                    <a:pt x="973025" y="224672"/>
                  </a:lnTo>
                  <a:lnTo>
                    <a:pt x="980908" y="250949"/>
                  </a:lnTo>
                  <a:lnTo>
                    <a:pt x="987477" y="282482"/>
                  </a:lnTo>
                  <a:lnTo>
                    <a:pt x="995360" y="315329"/>
                  </a:lnTo>
                  <a:lnTo>
                    <a:pt x="999302" y="350803"/>
                  </a:lnTo>
                  <a:lnTo>
                    <a:pt x="1000616" y="360000"/>
                  </a:lnTo>
                  <a:lnTo>
                    <a:pt x="902076" y="360000"/>
                  </a:lnTo>
                  <a:lnTo>
                    <a:pt x="902076" y="332409"/>
                  </a:lnTo>
                  <a:lnTo>
                    <a:pt x="906017" y="294307"/>
                  </a:lnTo>
                  <a:lnTo>
                    <a:pt x="911273" y="274599"/>
                  </a:lnTo>
                  <a:lnTo>
                    <a:pt x="917842" y="250949"/>
                  </a:lnTo>
                  <a:lnTo>
                    <a:pt x="916528" y="224672"/>
                  </a:lnTo>
                  <a:close/>
                  <a:moveTo>
                    <a:pt x="222431" y="0"/>
                  </a:moveTo>
                  <a:lnTo>
                    <a:pt x="783974" y="0"/>
                  </a:lnTo>
                  <a:lnTo>
                    <a:pt x="800908" y="38102"/>
                  </a:lnTo>
                  <a:lnTo>
                    <a:pt x="820616" y="90657"/>
                  </a:lnTo>
                  <a:lnTo>
                    <a:pt x="835069" y="145840"/>
                  </a:lnTo>
                  <a:lnTo>
                    <a:pt x="844266" y="203650"/>
                  </a:lnTo>
                  <a:lnTo>
                    <a:pt x="846893" y="268029"/>
                  </a:lnTo>
                  <a:lnTo>
                    <a:pt x="837696" y="335037"/>
                  </a:lnTo>
                  <a:lnTo>
                    <a:pt x="833371" y="360000"/>
                  </a:lnTo>
                  <a:lnTo>
                    <a:pt x="164946" y="360000"/>
                  </a:lnTo>
                  <a:lnTo>
                    <a:pt x="163683" y="350803"/>
                  </a:lnTo>
                  <a:lnTo>
                    <a:pt x="158427" y="283796"/>
                  </a:lnTo>
                  <a:lnTo>
                    <a:pt x="158427" y="222044"/>
                  </a:lnTo>
                  <a:lnTo>
                    <a:pt x="166310" y="166862"/>
                  </a:lnTo>
                  <a:lnTo>
                    <a:pt x="187332" y="88029"/>
                  </a:lnTo>
                  <a:lnTo>
                    <a:pt x="216237" y="14453"/>
                  </a:lnTo>
                  <a:close/>
                  <a:moveTo>
                    <a:pt x="27040" y="0"/>
                  </a:moveTo>
                  <a:lnTo>
                    <a:pt x="157471" y="0"/>
                  </a:lnTo>
                  <a:lnTo>
                    <a:pt x="154485" y="19708"/>
                  </a:lnTo>
                  <a:lnTo>
                    <a:pt x="142661" y="64380"/>
                  </a:lnTo>
                  <a:lnTo>
                    <a:pt x="122953" y="111679"/>
                  </a:lnTo>
                  <a:lnTo>
                    <a:pt x="105872" y="166862"/>
                  </a:lnTo>
                  <a:lnTo>
                    <a:pt x="91420" y="224672"/>
                  </a:lnTo>
                  <a:lnTo>
                    <a:pt x="82223" y="282482"/>
                  </a:lnTo>
                  <a:lnTo>
                    <a:pt x="79595" y="344234"/>
                  </a:lnTo>
                  <a:lnTo>
                    <a:pt x="82749" y="360000"/>
                  </a:lnTo>
                  <a:lnTo>
                    <a:pt x="0" y="360000"/>
                  </a:lnTo>
                  <a:lnTo>
                    <a:pt x="763" y="348175"/>
                  </a:lnTo>
                  <a:lnTo>
                    <a:pt x="8646" y="303504"/>
                  </a:lnTo>
                  <a:lnTo>
                    <a:pt x="17843" y="256205"/>
                  </a:lnTo>
                  <a:lnTo>
                    <a:pt x="27040" y="2036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D5F6727C-7A3F-4DE2-B105-747C9BC63E1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303186" y="3857490"/>
              <a:ext cx="1009050" cy="360000"/>
            </a:xfrm>
            <a:custGeom>
              <a:avLst/>
              <a:gdLst/>
              <a:ahLst/>
              <a:cxnLst/>
              <a:rect l="l" t="t" r="r" b="b"/>
              <a:pathLst>
                <a:path w="1009050" h="360000">
                  <a:moveTo>
                    <a:pt x="903941" y="0"/>
                  </a:moveTo>
                  <a:lnTo>
                    <a:pt x="1002481" y="0"/>
                  </a:lnTo>
                  <a:lnTo>
                    <a:pt x="1006422" y="27591"/>
                  </a:lnTo>
                  <a:lnTo>
                    <a:pt x="1009050" y="60438"/>
                  </a:lnTo>
                  <a:lnTo>
                    <a:pt x="1003795" y="91971"/>
                  </a:lnTo>
                  <a:lnTo>
                    <a:pt x="994598" y="115621"/>
                  </a:lnTo>
                  <a:lnTo>
                    <a:pt x="974890" y="136643"/>
                  </a:lnTo>
                  <a:lnTo>
                    <a:pt x="948612" y="148467"/>
                  </a:lnTo>
                  <a:lnTo>
                    <a:pt x="936788" y="141898"/>
                  </a:lnTo>
                  <a:lnTo>
                    <a:pt x="918393" y="141898"/>
                  </a:lnTo>
                  <a:lnTo>
                    <a:pt x="896058" y="144526"/>
                  </a:lnTo>
                  <a:lnTo>
                    <a:pt x="877663" y="144526"/>
                  </a:lnTo>
                  <a:lnTo>
                    <a:pt x="865839" y="95913"/>
                  </a:lnTo>
                  <a:lnTo>
                    <a:pt x="889488" y="74891"/>
                  </a:lnTo>
                  <a:lnTo>
                    <a:pt x="901313" y="53869"/>
                  </a:lnTo>
                  <a:lnTo>
                    <a:pt x="903941" y="31533"/>
                  </a:lnTo>
                  <a:lnTo>
                    <a:pt x="903941" y="2628"/>
                  </a:lnTo>
                  <a:close/>
                  <a:moveTo>
                    <a:pt x="166810" y="0"/>
                  </a:moveTo>
                  <a:lnTo>
                    <a:pt x="835236" y="0"/>
                  </a:lnTo>
                  <a:lnTo>
                    <a:pt x="772866" y="360000"/>
                  </a:lnTo>
                  <a:lnTo>
                    <a:pt x="545518" y="360000"/>
                  </a:lnTo>
                  <a:lnTo>
                    <a:pt x="533430" y="299562"/>
                  </a:lnTo>
                  <a:lnTo>
                    <a:pt x="518978" y="191825"/>
                  </a:lnTo>
                  <a:lnTo>
                    <a:pt x="509781" y="80146"/>
                  </a:lnTo>
                  <a:lnTo>
                    <a:pt x="501897" y="80146"/>
                  </a:lnTo>
                  <a:lnTo>
                    <a:pt x="501897" y="86716"/>
                  </a:lnTo>
                  <a:lnTo>
                    <a:pt x="467177" y="360000"/>
                  </a:lnTo>
                  <a:lnTo>
                    <a:pt x="239309" y="360000"/>
                  </a:lnTo>
                  <a:lnTo>
                    <a:pt x="239124" y="358686"/>
                  </a:lnTo>
                  <a:lnTo>
                    <a:pt x="229927" y="311387"/>
                  </a:lnTo>
                  <a:lnTo>
                    <a:pt x="218102" y="256205"/>
                  </a:lnTo>
                  <a:lnTo>
                    <a:pt x="203650" y="194453"/>
                  </a:lnTo>
                  <a:lnTo>
                    <a:pt x="189197" y="127446"/>
                  </a:lnTo>
                  <a:lnTo>
                    <a:pt x="174745" y="57810"/>
                  </a:lnTo>
                  <a:close/>
                  <a:moveTo>
                    <a:pt x="1865" y="0"/>
                  </a:moveTo>
                  <a:lnTo>
                    <a:pt x="84613" y="0"/>
                  </a:lnTo>
                  <a:lnTo>
                    <a:pt x="93285" y="43358"/>
                  </a:lnTo>
                  <a:lnTo>
                    <a:pt x="141898" y="106424"/>
                  </a:lnTo>
                  <a:lnTo>
                    <a:pt x="136642" y="112993"/>
                  </a:lnTo>
                  <a:lnTo>
                    <a:pt x="131387" y="118248"/>
                  </a:lnTo>
                  <a:lnTo>
                    <a:pt x="131387" y="122190"/>
                  </a:lnTo>
                  <a:lnTo>
                    <a:pt x="131387" y="130073"/>
                  </a:lnTo>
                  <a:lnTo>
                    <a:pt x="130073" y="134015"/>
                  </a:lnTo>
                  <a:lnTo>
                    <a:pt x="130073" y="144526"/>
                  </a:lnTo>
                  <a:lnTo>
                    <a:pt x="103796" y="145840"/>
                  </a:lnTo>
                  <a:lnTo>
                    <a:pt x="81460" y="145840"/>
                  </a:lnTo>
                  <a:lnTo>
                    <a:pt x="63066" y="145840"/>
                  </a:lnTo>
                  <a:lnTo>
                    <a:pt x="40730" y="148467"/>
                  </a:lnTo>
                  <a:lnTo>
                    <a:pt x="17081" y="107737"/>
                  </a:lnTo>
                  <a:lnTo>
                    <a:pt x="5256" y="69635"/>
                  </a:lnTo>
                  <a:lnTo>
                    <a:pt x="0" y="289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370A9231-DB0C-4C76-842E-39390127D58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507962" y="4217490"/>
              <a:ext cx="599498" cy="360000"/>
            </a:xfrm>
            <a:custGeom>
              <a:avLst/>
              <a:gdLst/>
              <a:ahLst/>
              <a:cxnLst/>
              <a:rect l="l" t="t" r="r" b="b"/>
              <a:pathLst>
                <a:path w="599498" h="360000">
                  <a:moveTo>
                    <a:pt x="334360" y="0"/>
                  </a:moveTo>
                  <a:lnTo>
                    <a:pt x="561707" y="0"/>
                  </a:lnTo>
                  <a:lnTo>
                    <a:pt x="553513" y="47299"/>
                  </a:lnTo>
                  <a:lnTo>
                    <a:pt x="564024" y="118248"/>
                  </a:lnTo>
                  <a:lnTo>
                    <a:pt x="575849" y="194453"/>
                  </a:lnTo>
                  <a:lnTo>
                    <a:pt x="587673" y="271971"/>
                  </a:lnTo>
                  <a:lnTo>
                    <a:pt x="599498" y="352117"/>
                  </a:lnTo>
                  <a:lnTo>
                    <a:pt x="599498" y="360000"/>
                  </a:lnTo>
                  <a:lnTo>
                    <a:pt x="379532" y="360000"/>
                  </a:lnTo>
                  <a:lnTo>
                    <a:pt x="386652" y="328467"/>
                  </a:lnTo>
                  <a:lnTo>
                    <a:pt x="389280" y="287737"/>
                  </a:lnTo>
                  <a:lnTo>
                    <a:pt x="386652" y="245694"/>
                  </a:lnTo>
                  <a:lnTo>
                    <a:pt x="365630" y="144526"/>
                  </a:lnTo>
                  <a:lnTo>
                    <a:pt x="343294" y="44672"/>
                  </a:lnTo>
                  <a:close/>
                  <a:moveTo>
                    <a:pt x="28151" y="0"/>
                  </a:moveTo>
                  <a:lnTo>
                    <a:pt x="256019" y="0"/>
                  </a:lnTo>
                  <a:lnTo>
                    <a:pt x="250010" y="47299"/>
                  </a:lnTo>
                  <a:lnTo>
                    <a:pt x="207966" y="214161"/>
                  </a:lnTo>
                  <a:lnTo>
                    <a:pt x="200083" y="285110"/>
                  </a:lnTo>
                  <a:lnTo>
                    <a:pt x="205338" y="354745"/>
                  </a:lnTo>
                  <a:lnTo>
                    <a:pt x="205853" y="360000"/>
                  </a:lnTo>
                  <a:lnTo>
                    <a:pt x="0" y="360000"/>
                  </a:lnTo>
                  <a:lnTo>
                    <a:pt x="9572" y="292993"/>
                  </a:lnTo>
                  <a:lnTo>
                    <a:pt x="24024" y="220730"/>
                  </a:lnTo>
                  <a:lnTo>
                    <a:pt x="33222" y="147153"/>
                  </a:lnTo>
                  <a:lnTo>
                    <a:pt x="38477" y="7357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9F8F50DE-B14C-4A58-8B2D-81B6CE13708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505522" y="4577490"/>
              <a:ext cx="604379" cy="360000"/>
            </a:xfrm>
            <a:custGeom>
              <a:avLst/>
              <a:gdLst/>
              <a:ahLst/>
              <a:cxnLst/>
              <a:rect l="l" t="t" r="r" b="b"/>
              <a:pathLst>
                <a:path w="604379" h="360000">
                  <a:moveTo>
                    <a:pt x="384412" y="0"/>
                  </a:moveTo>
                  <a:lnTo>
                    <a:pt x="604379" y="0"/>
                  </a:lnTo>
                  <a:lnTo>
                    <a:pt x="604379" y="70949"/>
                  </a:lnTo>
                  <a:lnTo>
                    <a:pt x="596496" y="152409"/>
                  </a:lnTo>
                  <a:lnTo>
                    <a:pt x="558752" y="360000"/>
                  </a:lnTo>
                  <a:lnTo>
                    <a:pt x="394161" y="360000"/>
                  </a:lnTo>
                  <a:lnTo>
                    <a:pt x="382336" y="286424"/>
                  </a:lnTo>
                  <a:lnTo>
                    <a:pt x="370511" y="204964"/>
                  </a:lnTo>
                  <a:lnTo>
                    <a:pt x="367883" y="123504"/>
                  </a:lnTo>
                  <a:lnTo>
                    <a:pt x="374453" y="43358"/>
                  </a:lnTo>
                  <a:lnTo>
                    <a:pt x="382336" y="9197"/>
                  </a:lnTo>
                  <a:close/>
                  <a:moveTo>
                    <a:pt x="4881" y="0"/>
                  </a:moveTo>
                  <a:lnTo>
                    <a:pt x="210734" y="0"/>
                  </a:lnTo>
                  <a:lnTo>
                    <a:pt x="216788" y="61752"/>
                  </a:lnTo>
                  <a:lnTo>
                    <a:pt x="227299" y="131387"/>
                  </a:lnTo>
                  <a:lnTo>
                    <a:pt x="228613" y="202336"/>
                  </a:lnTo>
                  <a:lnTo>
                    <a:pt x="224672" y="274599"/>
                  </a:lnTo>
                  <a:lnTo>
                    <a:pt x="216788" y="307445"/>
                  </a:lnTo>
                  <a:lnTo>
                    <a:pt x="210219" y="350803"/>
                  </a:lnTo>
                  <a:lnTo>
                    <a:pt x="208525" y="360000"/>
                  </a:lnTo>
                  <a:lnTo>
                    <a:pt x="52323" y="360000"/>
                  </a:lnTo>
                  <a:lnTo>
                    <a:pt x="44672" y="324526"/>
                  </a:lnTo>
                  <a:lnTo>
                    <a:pt x="30219" y="262774"/>
                  </a:lnTo>
                  <a:lnTo>
                    <a:pt x="18395" y="204964"/>
                  </a:lnTo>
                  <a:lnTo>
                    <a:pt x="6570" y="152409"/>
                  </a:lnTo>
                  <a:lnTo>
                    <a:pt x="0" y="81460"/>
                  </a:lnTo>
                  <a:lnTo>
                    <a:pt x="3942" y="65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13193025-3979-4E06-B476-BFA40712D69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554497" y="4937490"/>
              <a:ext cx="506429" cy="360000"/>
            </a:xfrm>
            <a:custGeom>
              <a:avLst/>
              <a:gdLst/>
              <a:ahLst/>
              <a:cxnLst/>
              <a:rect l="l" t="t" r="r" b="b"/>
              <a:pathLst>
                <a:path w="506429" h="360000">
                  <a:moveTo>
                    <a:pt x="341838" y="0"/>
                  </a:moveTo>
                  <a:lnTo>
                    <a:pt x="506429" y="0"/>
                  </a:lnTo>
                  <a:lnTo>
                    <a:pt x="475852" y="168175"/>
                  </a:lnTo>
                  <a:lnTo>
                    <a:pt x="465341" y="208905"/>
                  </a:lnTo>
                  <a:lnTo>
                    <a:pt x="456144" y="256205"/>
                  </a:lnTo>
                  <a:lnTo>
                    <a:pt x="446947" y="306132"/>
                  </a:lnTo>
                  <a:lnTo>
                    <a:pt x="444319" y="356059"/>
                  </a:lnTo>
                  <a:lnTo>
                    <a:pt x="444713" y="360000"/>
                  </a:lnTo>
                  <a:lnTo>
                    <a:pt x="332217" y="360000"/>
                  </a:lnTo>
                  <a:lnTo>
                    <a:pt x="332640" y="353431"/>
                  </a:lnTo>
                  <a:lnTo>
                    <a:pt x="339210" y="314015"/>
                  </a:lnTo>
                  <a:lnTo>
                    <a:pt x="345779" y="270657"/>
                  </a:lnTo>
                  <a:lnTo>
                    <a:pt x="356290" y="224672"/>
                  </a:lnTo>
                  <a:lnTo>
                    <a:pt x="360232" y="177372"/>
                  </a:lnTo>
                  <a:lnTo>
                    <a:pt x="360232" y="124818"/>
                  </a:lnTo>
                  <a:lnTo>
                    <a:pt x="356290" y="67008"/>
                  </a:lnTo>
                  <a:close/>
                  <a:moveTo>
                    <a:pt x="0" y="0"/>
                  </a:moveTo>
                  <a:lnTo>
                    <a:pt x="156202" y="0"/>
                  </a:lnTo>
                  <a:lnTo>
                    <a:pt x="148699" y="40730"/>
                  </a:lnTo>
                  <a:lnTo>
                    <a:pt x="140816" y="93285"/>
                  </a:lnTo>
                  <a:lnTo>
                    <a:pt x="135560" y="145840"/>
                  </a:lnTo>
                  <a:lnTo>
                    <a:pt x="134247" y="198394"/>
                  </a:lnTo>
                  <a:lnTo>
                    <a:pt x="135560" y="247008"/>
                  </a:lnTo>
                  <a:lnTo>
                    <a:pt x="146071" y="287737"/>
                  </a:lnTo>
                  <a:lnTo>
                    <a:pt x="181629" y="360000"/>
                  </a:lnTo>
                  <a:lnTo>
                    <a:pt x="54693" y="360000"/>
                  </a:lnTo>
                  <a:lnTo>
                    <a:pt x="52787" y="311387"/>
                  </a:lnTo>
                  <a:lnTo>
                    <a:pt x="44904" y="241752"/>
                  </a:lnTo>
                  <a:lnTo>
                    <a:pt x="33079" y="169489"/>
                  </a:lnTo>
                  <a:lnTo>
                    <a:pt x="21254" y="98540"/>
                  </a:lnTo>
                  <a:lnTo>
                    <a:pt x="6801" y="3153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034B92FB-4D2C-44A6-AD8B-E60BD6010D5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556106" y="5297490"/>
              <a:ext cx="503211" cy="360000"/>
            </a:xfrm>
            <a:custGeom>
              <a:avLst/>
              <a:gdLst/>
              <a:ahLst/>
              <a:cxnLst/>
              <a:rect l="l" t="t" r="r" b="b"/>
              <a:pathLst>
                <a:path w="503211" h="360000">
                  <a:moveTo>
                    <a:pt x="329356" y="0"/>
                  </a:moveTo>
                  <a:lnTo>
                    <a:pt x="441853" y="0"/>
                  </a:lnTo>
                  <a:lnTo>
                    <a:pt x="446715" y="48613"/>
                  </a:lnTo>
                  <a:lnTo>
                    <a:pt x="503211" y="302190"/>
                  </a:lnTo>
                  <a:lnTo>
                    <a:pt x="472992" y="321898"/>
                  </a:lnTo>
                  <a:lnTo>
                    <a:pt x="438831" y="337664"/>
                  </a:lnTo>
                  <a:lnTo>
                    <a:pt x="400729" y="352117"/>
                  </a:lnTo>
                  <a:lnTo>
                    <a:pt x="357372" y="360000"/>
                  </a:lnTo>
                  <a:lnTo>
                    <a:pt x="342919" y="325840"/>
                  </a:lnTo>
                  <a:lnTo>
                    <a:pt x="336350" y="290365"/>
                  </a:lnTo>
                  <a:lnTo>
                    <a:pt x="333722" y="249635"/>
                  </a:lnTo>
                  <a:lnTo>
                    <a:pt x="336350" y="208905"/>
                  </a:lnTo>
                  <a:lnTo>
                    <a:pt x="338978" y="164234"/>
                  </a:lnTo>
                  <a:lnTo>
                    <a:pt x="336350" y="118248"/>
                  </a:lnTo>
                  <a:lnTo>
                    <a:pt x="331094" y="74891"/>
                  </a:lnTo>
                  <a:lnTo>
                    <a:pt x="327153" y="34161"/>
                  </a:lnTo>
                  <a:close/>
                  <a:moveTo>
                    <a:pt x="51833" y="0"/>
                  </a:moveTo>
                  <a:lnTo>
                    <a:pt x="178769" y="0"/>
                  </a:lnTo>
                  <a:lnTo>
                    <a:pt x="183941" y="10511"/>
                  </a:lnTo>
                  <a:lnTo>
                    <a:pt x="169489" y="59124"/>
                  </a:lnTo>
                  <a:lnTo>
                    <a:pt x="158978" y="118248"/>
                  </a:lnTo>
                  <a:lnTo>
                    <a:pt x="158978" y="180000"/>
                  </a:lnTo>
                  <a:lnTo>
                    <a:pt x="164233" y="237810"/>
                  </a:lnTo>
                  <a:lnTo>
                    <a:pt x="164233" y="292993"/>
                  </a:lnTo>
                  <a:lnTo>
                    <a:pt x="157664" y="342920"/>
                  </a:lnTo>
                  <a:lnTo>
                    <a:pt x="131387" y="352117"/>
                  </a:lnTo>
                  <a:lnTo>
                    <a:pt x="99854" y="354745"/>
                  </a:lnTo>
                  <a:lnTo>
                    <a:pt x="70949" y="345548"/>
                  </a:lnTo>
                  <a:lnTo>
                    <a:pt x="42044" y="331095"/>
                  </a:lnTo>
                  <a:lnTo>
                    <a:pt x="18394" y="307445"/>
                  </a:lnTo>
                  <a:lnTo>
                    <a:pt x="3941" y="278540"/>
                  </a:lnTo>
                  <a:lnTo>
                    <a:pt x="0" y="243066"/>
                  </a:lnTo>
                  <a:lnTo>
                    <a:pt x="23649" y="197081"/>
                  </a:lnTo>
                  <a:lnTo>
                    <a:pt x="40730" y="141898"/>
                  </a:lnTo>
                  <a:lnTo>
                    <a:pt x="47299" y="82774"/>
                  </a:lnTo>
                  <a:lnTo>
                    <a:pt x="52554" y="1839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9999486-656A-4A36-AFA6-6AB5B90628F6}"/>
              </a:ext>
            </a:extLst>
          </p:cNvPr>
          <p:cNvGrpSpPr>
            <a:grpSpLocks noChangeAspect="1"/>
          </p:cNvGrpSpPr>
          <p:nvPr/>
        </p:nvGrpSpPr>
        <p:grpSpPr>
          <a:xfrm>
            <a:off x="4595023" y="1788851"/>
            <a:ext cx="1242107" cy="4320000"/>
            <a:chOff x="1755471" y="2057490"/>
            <a:chExt cx="1035089" cy="3600000"/>
          </a:xfrm>
        </p:grpSpPr>
        <p:sp>
          <p:nvSpPr>
            <p:cNvPr id="15" name="Freeform 18">
              <a:extLst>
                <a:ext uri="{FF2B5EF4-FFF2-40B4-BE49-F238E27FC236}">
                  <a16:creationId xmlns:a16="http://schemas.microsoft.com/office/drawing/2014/main" id="{0AD4700B-1E99-4B85-830B-9F07175D69B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091563" y="2057490"/>
              <a:ext cx="347031" cy="360000"/>
            </a:xfrm>
            <a:custGeom>
              <a:avLst/>
              <a:gdLst/>
              <a:ahLst/>
              <a:cxnLst/>
              <a:rect l="l" t="t" r="r" b="b"/>
              <a:pathLst>
                <a:path w="347031" h="360000">
                  <a:moveTo>
                    <a:pt x="168112" y="0"/>
                  </a:moveTo>
                  <a:lnTo>
                    <a:pt x="267778" y="32422"/>
                  </a:lnTo>
                  <a:lnTo>
                    <a:pt x="302602" y="87659"/>
                  </a:lnTo>
                  <a:lnTo>
                    <a:pt x="307405" y="91261"/>
                  </a:lnTo>
                  <a:lnTo>
                    <a:pt x="313409" y="93663"/>
                  </a:lnTo>
                  <a:lnTo>
                    <a:pt x="318212" y="93663"/>
                  </a:lnTo>
                  <a:lnTo>
                    <a:pt x="323015" y="96064"/>
                  </a:lnTo>
                  <a:lnTo>
                    <a:pt x="325417" y="96064"/>
                  </a:lnTo>
                  <a:lnTo>
                    <a:pt x="329019" y="100867"/>
                  </a:lnTo>
                  <a:lnTo>
                    <a:pt x="331421" y="104470"/>
                  </a:lnTo>
                  <a:lnTo>
                    <a:pt x="336224" y="111675"/>
                  </a:lnTo>
                  <a:lnTo>
                    <a:pt x="336224" y="187325"/>
                  </a:lnTo>
                  <a:lnTo>
                    <a:pt x="337425" y="216144"/>
                  </a:lnTo>
                  <a:lnTo>
                    <a:pt x="342228" y="242562"/>
                  </a:lnTo>
                  <a:lnTo>
                    <a:pt x="347031" y="266578"/>
                  </a:lnTo>
                  <a:lnTo>
                    <a:pt x="347031" y="288192"/>
                  </a:lnTo>
                  <a:lnTo>
                    <a:pt x="337425" y="314610"/>
                  </a:lnTo>
                  <a:lnTo>
                    <a:pt x="325417" y="338626"/>
                  </a:lnTo>
                  <a:lnTo>
                    <a:pt x="311524" y="360000"/>
                  </a:lnTo>
                  <a:lnTo>
                    <a:pt x="42055" y="360000"/>
                  </a:lnTo>
                  <a:lnTo>
                    <a:pt x="38426" y="351835"/>
                  </a:lnTo>
                  <a:lnTo>
                    <a:pt x="27619" y="336224"/>
                  </a:lnTo>
                  <a:lnTo>
                    <a:pt x="16811" y="323015"/>
                  </a:lnTo>
                  <a:lnTo>
                    <a:pt x="6004" y="305003"/>
                  </a:lnTo>
                  <a:lnTo>
                    <a:pt x="0" y="283389"/>
                  </a:lnTo>
                  <a:lnTo>
                    <a:pt x="0" y="268979"/>
                  </a:lnTo>
                  <a:lnTo>
                    <a:pt x="3603" y="256971"/>
                  </a:lnTo>
                  <a:lnTo>
                    <a:pt x="8406" y="248566"/>
                  </a:lnTo>
                  <a:lnTo>
                    <a:pt x="14410" y="240160"/>
                  </a:lnTo>
                  <a:lnTo>
                    <a:pt x="19213" y="231755"/>
                  </a:lnTo>
                  <a:lnTo>
                    <a:pt x="3603" y="159707"/>
                  </a:lnTo>
                  <a:lnTo>
                    <a:pt x="16811" y="124883"/>
                  </a:lnTo>
                  <a:lnTo>
                    <a:pt x="37225" y="88859"/>
                  </a:lnTo>
                  <a:lnTo>
                    <a:pt x="64843" y="56438"/>
                  </a:lnTo>
                  <a:lnTo>
                    <a:pt x="97265" y="30020"/>
                  </a:lnTo>
                  <a:lnTo>
                    <a:pt x="133289" y="10807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" name="Freeform 18">
              <a:extLst>
                <a:ext uri="{FF2B5EF4-FFF2-40B4-BE49-F238E27FC236}">
                  <a16:creationId xmlns:a16="http://schemas.microsoft.com/office/drawing/2014/main" id="{C7C22756-381A-4A7D-94D0-CE9818441EE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797233" y="2417490"/>
              <a:ext cx="935688" cy="360000"/>
            </a:xfrm>
            <a:custGeom>
              <a:avLst/>
              <a:gdLst/>
              <a:ahLst/>
              <a:cxnLst/>
              <a:rect l="l" t="t" r="r" b="b"/>
              <a:pathLst>
                <a:path w="935688" h="360000">
                  <a:moveTo>
                    <a:pt x="349509" y="0"/>
                  </a:moveTo>
                  <a:lnTo>
                    <a:pt x="618978" y="0"/>
                  </a:lnTo>
                  <a:lnTo>
                    <a:pt x="617260" y="2642"/>
                  </a:lnTo>
                  <a:lnTo>
                    <a:pt x="601650" y="29060"/>
                  </a:lnTo>
                  <a:lnTo>
                    <a:pt x="588441" y="53076"/>
                  </a:lnTo>
                  <a:lnTo>
                    <a:pt x="580036" y="80694"/>
                  </a:lnTo>
                  <a:lnTo>
                    <a:pt x="577634" y="111915"/>
                  </a:lnTo>
                  <a:lnTo>
                    <a:pt x="586040" y="144336"/>
                  </a:lnTo>
                  <a:lnTo>
                    <a:pt x="601650" y="165951"/>
                  </a:lnTo>
                  <a:lnTo>
                    <a:pt x="623264" y="183963"/>
                  </a:lnTo>
                  <a:lnTo>
                    <a:pt x="652084" y="197172"/>
                  </a:lnTo>
                  <a:lnTo>
                    <a:pt x="684505" y="207979"/>
                  </a:lnTo>
                  <a:lnTo>
                    <a:pt x="721730" y="218786"/>
                  </a:lnTo>
                  <a:lnTo>
                    <a:pt x="758955" y="227192"/>
                  </a:lnTo>
                  <a:lnTo>
                    <a:pt x="796179" y="237999"/>
                  </a:lnTo>
                  <a:lnTo>
                    <a:pt x="833404" y="248806"/>
                  </a:lnTo>
                  <a:lnTo>
                    <a:pt x="863424" y="264416"/>
                  </a:lnTo>
                  <a:lnTo>
                    <a:pt x="892243" y="283629"/>
                  </a:lnTo>
                  <a:lnTo>
                    <a:pt x="911456" y="307645"/>
                  </a:lnTo>
                  <a:lnTo>
                    <a:pt x="931870" y="347272"/>
                  </a:lnTo>
                  <a:lnTo>
                    <a:pt x="935688" y="360000"/>
                  </a:lnTo>
                  <a:lnTo>
                    <a:pt x="0" y="360000"/>
                  </a:lnTo>
                  <a:lnTo>
                    <a:pt x="3652" y="344870"/>
                  </a:lnTo>
                  <a:lnTo>
                    <a:pt x="14459" y="320854"/>
                  </a:lnTo>
                  <a:lnTo>
                    <a:pt x="38475" y="293236"/>
                  </a:lnTo>
                  <a:lnTo>
                    <a:pt x="67294" y="269220"/>
                  </a:lnTo>
                  <a:lnTo>
                    <a:pt x="102117" y="251208"/>
                  </a:lnTo>
                  <a:lnTo>
                    <a:pt x="139342" y="235597"/>
                  </a:lnTo>
                  <a:lnTo>
                    <a:pt x="177768" y="222388"/>
                  </a:lnTo>
                  <a:lnTo>
                    <a:pt x="217394" y="211581"/>
                  </a:lnTo>
                  <a:lnTo>
                    <a:pt x="257021" y="198372"/>
                  </a:lnTo>
                  <a:lnTo>
                    <a:pt x="294245" y="183963"/>
                  </a:lnTo>
                  <a:lnTo>
                    <a:pt x="326667" y="163549"/>
                  </a:lnTo>
                  <a:lnTo>
                    <a:pt x="355486" y="139533"/>
                  </a:lnTo>
                  <a:lnTo>
                    <a:pt x="355486" y="109513"/>
                  </a:lnTo>
                  <a:lnTo>
                    <a:pt x="356687" y="77092"/>
                  </a:lnTo>
                  <a:lnTo>
                    <a:pt x="356687" y="43469"/>
                  </a:lnTo>
                  <a:lnTo>
                    <a:pt x="355486" y="13449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Freeform 18">
              <a:extLst>
                <a:ext uri="{FF2B5EF4-FFF2-40B4-BE49-F238E27FC236}">
                  <a16:creationId xmlns:a16="http://schemas.microsoft.com/office/drawing/2014/main" id="{21941023-34FD-47F7-8D3D-C918FB32DAB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757740" y="2777490"/>
              <a:ext cx="1014675" cy="360000"/>
            </a:xfrm>
            <a:custGeom>
              <a:avLst/>
              <a:gdLst/>
              <a:ahLst/>
              <a:cxnLst/>
              <a:rect l="l" t="t" r="r" b="b"/>
              <a:pathLst>
                <a:path w="1014675" h="360000">
                  <a:moveTo>
                    <a:pt x="44380" y="0"/>
                  </a:moveTo>
                  <a:lnTo>
                    <a:pt x="980068" y="0"/>
                  </a:lnTo>
                  <a:lnTo>
                    <a:pt x="990659" y="35304"/>
                  </a:lnTo>
                  <a:lnTo>
                    <a:pt x="1001467" y="89340"/>
                  </a:lnTo>
                  <a:lnTo>
                    <a:pt x="1008671" y="146978"/>
                  </a:lnTo>
                  <a:lnTo>
                    <a:pt x="1013475" y="209420"/>
                  </a:lnTo>
                  <a:lnTo>
                    <a:pt x="1014675" y="270661"/>
                  </a:lnTo>
                  <a:lnTo>
                    <a:pt x="1014675" y="331901"/>
                  </a:lnTo>
                  <a:lnTo>
                    <a:pt x="1014675" y="360000"/>
                  </a:lnTo>
                  <a:lnTo>
                    <a:pt x="827351" y="360000"/>
                  </a:lnTo>
                  <a:lnTo>
                    <a:pt x="827351" y="341508"/>
                  </a:lnTo>
                  <a:lnTo>
                    <a:pt x="822547" y="305484"/>
                  </a:lnTo>
                  <a:lnTo>
                    <a:pt x="814142" y="277865"/>
                  </a:lnTo>
                  <a:lnTo>
                    <a:pt x="798531" y="256251"/>
                  </a:lnTo>
                  <a:lnTo>
                    <a:pt x="794929" y="251448"/>
                  </a:lnTo>
                  <a:lnTo>
                    <a:pt x="794929" y="347512"/>
                  </a:lnTo>
                  <a:lnTo>
                    <a:pt x="790000" y="360000"/>
                  </a:lnTo>
                  <a:lnTo>
                    <a:pt x="231522" y="360000"/>
                  </a:lnTo>
                  <a:lnTo>
                    <a:pt x="226951" y="251448"/>
                  </a:lnTo>
                  <a:lnTo>
                    <a:pt x="222148" y="256251"/>
                  </a:lnTo>
                  <a:lnTo>
                    <a:pt x="208939" y="283869"/>
                  </a:lnTo>
                  <a:lnTo>
                    <a:pt x="202935" y="318693"/>
                  </a:lnTo>
                  <a:lnTo>
                    <a:pt x="198132" y="355917"/>
                  </a:lnTo>
                  <a:lnTo>
                    <a:pt x="198132" y="360000"/>
                  </a:lnTo>
                  <a:lnTo>
                    <a:pt x="2103" y="360000"/>
                  </a:lnTo>
                  <a:lnTo>
                    <a:pt x="0" y="321094"/>
                  </a:lnTo>
                  <a:lnTo>
                    <a:pt x="2402" y="270661"/>
                  </a:lnTo>
                  <a:lnTo>
                    <a:pt x="6004" y="219026"/>
                  </a:lnTo>
                  <a:lnTo>
                    <a:pt x="13209" y="163789"/>
                  </a:lnTo>
                  <a:lnTo>
                    <a:pt x="19213" y="112155"/>
                  </a:lnTo>
                  <a:lnTo>
                    <a:pt x="28819" y="64123"/>
                  </a:lnTo>
                  <a:lnTo>
                    <a:pt x="39626" y="1969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" name="Freeform 18">
              <a:extLst>
                <a:ext uri="{FF2B5EF4-FFF2-40B4-BE49-F238E27FC236}">
                  <a16:creationId xmlns:a16="http://schemas.microsoft.com/office/drawing/2014/main" id="{B8E22601-94B9-408F-8C6E-AEE5F9F53F7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755471" y="3137490"/>
              <a:ext cx="1035089" cy="360000"/>
            </a:xfrm>
            <a:custGeom>
              <a:avLst/>
              <a:gdLst/>
              <a:ahLst/>
              <a:cxnLst/>
              <a:rect l="l" t="t" r="r" b="b"/>
              <a:pathLst>
                <a:path w="1035089" h="360000">
                  <a:moveTo>
                    <a:pt x="834556" y="0"/>
                  </a:moveTo>
                  <a:lnTo>
                    <a:pt x="1021880" y="0"/>
                  </a:lnTo>
                  <a:lnTo>
                    <a:pt x="1021880" y="30741"/>
                  </a:lnTo>
                  <a:lnTo>
                    <a:pt x="1021880" y="88379"/>
                  </a:lnTo>
                  <a:lnTo>
                    <a:pt x="1035089" y="273302"/>
                  </a:lnTo>
                  <a:lnTo>
                    <a:pt x="1024686" y="360000"/>
                  </a:lnTo>
                  <a:lnTo>
                    <a:pt x="864533" y="360000"/>
                  </a:lnTo>
                  <a:lnTo>
                    <a:pt x="866977" y="188046"/>
                  </a:lnTo>
                  <a:lnTo>
                    <a:pt x="842961" y="120801"/>
                  </a:lnTo>
                  <a:lnTo>
                    <a:pt x="839359" y="89580"/>
                  </a:lnTo>
                  <a:lnTo>
                    <a:pt x="836957" y="54757"/>
                  </a:lnTo>
                  <a:lnTo>
                    <a:pt x="834556" y="17532"/>
                  </a:lnTo>
                  <a:close/>
                  <a:moveTo>
                    <a:pt x="238727" y="0"/>
                  </a:moveTo>
                  <a:lnTo>
                    <a:pt x="797204" y="0"/>
                  </a:lnTo>
                  <a:lnTo>
                    <a:pt x="784122" y="33142"/>
                  </a:lnTo>
                  <a:lnTo>
                    <a:pt x="773315" y="83576"/>
                  </a:lnTo>
                  <a:lnTo>
                    <a:pt x="770913" y="137612"/>
                  </a:lnTo>
                  <a:lnTo>
                    <a:pt x="770913" y="192849"/>
                  </a:lnTo>
                  <a:lnTo>
                    <a:pt x="778118" y="246885"/>
                  </a:lnTo>
                  <a:lnTo>
                    <a:pt x="786524" y="299720"/>
                  </a:lnTo>
                  <a:lnTo>
                    <a:pt x="794929" y="345350"/>
                  </a:lnTo>
                  <a:lnTo>
                    <a:pt x="797162" y="360000"/>
                  </a:lnTo>
                  <a:lnTo>
                    <a:pt x="241814" y="360000"/>
                  </a:lnTo>
                  <a:lnTo>
                    <a:pt x="244963" y="347752"/>
                  </a:lnTo>
                  <a:lnTo>
                    <a:pt x="255770" y="304523"/>
                  </a:lnTo>
                  <a:lnTo>
                    <a:pt x="266578" y="256491"/>
                  </a:lnTo>
                  <a:lnTo>
                    <a:pt x="271381" y="206058"/>
                  </a:lnTo>
                  <a:lnTo>
                    <a:pt x="266578" y="155624"/>
                  </a:lnTo>
                  <a:lnTo>
                    <a:pt x="238959" y="5524"/>
                  </a:lnTo>
                  <a:close/>
                  <a:moveTo>
                    <a:pt x="9308" y="0"/>
                  </a:moveTo>
                  <a:lnTo>
                    <a:pt x="205337" y="0"/>
                  </a:lnTo>
                  <a:lnTo>
                    <a:pt x="205337" y="35544"/>
                  </a:lnTo>
                  <a:lnTo>
                    <a:pt x="201734" y="75170"/>
                  </a:lnTo>
                  <a:lnTo>
                    <a:pt x="194530" y="112395"/>
                  </a:lnTo>
                  <a:lnTo>
                    <a:pt x="166911" y="201254"/>
                  </a:lnTo>
                  <a:lnTo>
                    <a:pt x="162108" y="249286"/>
                  </a:lnTo>
                  <a:lnTo>
                    <a:pt x="162108" y="297318"/>
                  </a:lnTo>
                  <a:lnTo>
                    <a:pt x="168112" y="347752"/>
                  </a:lnTo>
                  <a:lnTo>
                    <a:pt x="169337" y="360000"/>
                  </a:lnTo>
                  <a:lnTo>
                    <a:pt x="6031" y="360000"/>
                  </a:lnTo>
                  <a:lnTo>
                    <a:pt x="2402" y="288913"/>
                  </a:lnTo>
                  <a:lnTo>
                    <a:pt x="0" y="246885"/>
                  </a:lnTo>
                  <a:lnTo>
                    <a:pt x="2402" y="206058"/>
                  </a:lnTo>
                  <a:lnTo>
                    <a:pt x="9607" y="166431"/>
                  </a:lnTo>
                  <a:lnTo>
                    <a:pt x="15611" y="126805"/>
                  </a:lnTo>
                  <a:lnTo>
                    <a:pt x="18012" y="83576"/>
                  </a:lnTo>
                  <a:lnTo>
                    <a:pt x="13209" y="40347"/>
                  </a:lnTo>
                  <a:lnTo>
                    <a:pt x="9607" y="552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0A034DB4-979E-4B3C-9CD8-603C30B6ABE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763688" y="3497490"/>
              <a:ext cx="1018654" cy="360000"/>
            </a:xfrm>
            <a:custGeom>
              <a:avLst/>
              <a:gdLst/>
              <a:ahLst/>
              <a:cxnLst/>
              <a:rect l="l" t="t" r="r" b="b"/>
              <a:pathLst>
                <a:path w="1018654" h="360000">
                  <a:moveTo>
                    <a:pt x="858501" y="0"/>
                  </a:moveTo>
                  <a:lnTo>
                    <a:pt x="1018654" y="0"/>
                  </a:lnTo>
                  <a:lnTo>
                    <a:pt x="1014649" y="33382"/>
                  </a:lnTo>
                  <a:lnTo>
                    <a:pt x="1007444" y="155864"/>
                  </a:lnTo>
                  <a:lnTo>
                    <a:pt x="1009845" y="273543"/>
                  </a:lnTo>
                  <a:lnTo>
                    <a:pt x="1016085" y="360000"/>
                  </a:lnTo>
                  <a:lnTo>
                    <a:pt x="911780" y="360000"/>
                  </a:lnTo>
                  <a:lnTo>
                    <a:pt x="916183" y="352795"/>
                  </a:lnTo>
                  <a:lnTo>
                    <a:pt x="916183" y="323976"/>
                  </a:lnTo>
                  <a:lnTo>
                    <a:pt x="913781" y="291555"/>
                  </a:lnTo>
                  <a:lnTo>
                    <a:pt x="905376" y="256731"/>
                  </a:lnTo>
                  <a:lnTo>
                    <a:pt x="895769" y="217105"/>
                  </a:lnTo>
                  <a:lnTo>
                    <a:pt x="884962" y="179880"/>
                  </a:lnTo>
                  <a:lnTo>
                    <a:pt x="874155" y="142655"/>
                  </a:lnTo>
                  <a:lnTo>
                    <a:pt x="863348" y="110234"/>
                  </a:lnTo>
                  <a:lnTo>
                    <a:pt x="857344" y="81414"/>
                  </a:lnTo>
                  <a:close/>
                  <a:moveTo>
                    <a:pt x="235783" y="0"/>
                  </a:moveTo>
                  <a:lnTo>
                    <a:pt x="791131" y="0"/>
                  </a:lnTo>
                  <a:lnTo>
                    <a:pt x="846004" y="360000"/>
                  </a:lnTo>
                  <a:lnTo>
                    <a:pt x="181933" y="360000"/>
                  </a:lnTo>
                  <a:lnTo>
                    <a:pt x="228125" y="29780"/>
                  </a:lnTo>
                  <a:close/>
                  <a:moveTo>
                    <a:pt x="0" y="0"/>
                  </a:moveTo>
                  <a:lnTo>
                    <a:pt x="163306" y="0"/>
                  </a:lnTo>
                  <a:lnTo>
                    <a:pt x="166884" y="35784"/>
                  </a:lnTo>
                  <a:lnTo>
                    <a:pt x="166884" y="83816"/>
                  </a:lnTo>
                  <a:lnTo>
                    <a:pt x="160880" y="131848"/>
                  </a:lnTo>
                  <a:lnTo>
                    <a:pt x="156077" y="151061"/>
                  </a:lnTo>
                  <a:lnTo>
                    <a:pt x="147671" y="177479"/>
                  </a:lnTo>
                  <a:lnTo>
                    <a:pt x="136864" y="208699"/>
                  </a:lnTo>
                  <a:lnTo>
                    <a:pt x="126057" y="243523"/>
                  </a:lnTo>
                  <a:lnTo>
                    <a:pt x="116451" y="275944"/>
                  </a:lnTo>
                  <a:lnTo>
                    <a:pt x="112848" y="308366"/>
                  </a:lnTo>
                  <a:lnTo>
                    <a:pt x="110447" y="337185"/>
                  </a:lnTo>
                  <a:lnTo>
                    <a:pt x="112728" y="360000"/>
                  </a:lnTo>
                  <a:lnTo>
                    <a:pt x="14833" y="360000"/>
                  </a:lnTo>
                  <a:lnTo>
                    <a:pt x="16784" y="32877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4FDE57F0-DFD6-4EDA-8C1E-7A49B62E0DE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756672" y="3857490"/>
              <a:ext cx="1032687" cy="360000"/>
            </a:xfrm>
            <a:custGeom>
              <a:avLst/>
              <a:gdLst/>
              <a:ahLst/>
              <a:cxnLst/>
              <a:rect l="l" t="t" r="r" b="b"/>
              <a:pathLst>
                <a:path w="1032687" h="360000">
                  <a:moveTo>
                    <a:pt x="915409" y="0"/>
                  </a:moveTo>
                  <a:lnTo>
                    <a:pt x="1019713" y="0"/>
                  </a:lnTo>
                  <a:lnTo>
                    <a:pt x="1021880" y="30020"/>
                  </a:lnTo>
                  <a:lnTo>
                    <a:pt x="1032687" y="140494"/>
                  </a:lnTo>
                  <a:lnTo>
                    <a:pt x="1032687" y="180120"/>
                  </a:lnTo>
                  <a:lnTo>
                    <a:pt x="1021880" y="212542"/>
                  </a:lnTo>
                  <a:lnTo>
                    <a:pt x="1005069" y="243763"/>
                  </a:lnTo>
                  <a:lnTo>
                    <a:pt x="978651" y="270180"/>
                  </a:lnTo>
                  <a:lnTo>
                    <a:pt x="949832" y="291795"/>
                  </a:lnTo>
                  <a:lnTo>
                    <a:pt x="919812" y="306204"/>
                  </a:lnTo>
                  <a:lnTo>
                    <a:pt x="888591" y="318212"/>
                  </a:lnTo>
                  <a:lnTo>
                    <a:pt x="888591" y="308606"/>
                  </a:lnTo>
                  <a:lnTo>
                    <a:pt x="886190" y="302602"/>
                  </a:lnTo>
                  <a:lnTo>
                    <a:pt x="884989" y="295397"/>
                  </a:lnTo>
                  <a:lnTo>
                    <a:pt x="884989" y="291795"/>
                  </a:lnTo>
                  <a:lnTo>
                    <a:pt x="884989" y="284590"/>
                  </a:lnTo>
                  <a:lnTo>
                    <a:pt x="884989" y="276184"/>
                  </a:lnTo>
                  <a:lnTo>
                    <a:pt x="890993" y="270180"/>
                  </a:lnTo>
                  <a:lnTo>
                    <a:pt x="898198" y="265377"/>
                  </a:lnTo>
                  <a:lnTo>
                    <a:pt x="901800" y="258172"/>
                  </a:lnTo>
                  <a:lnTo>
                    <a:pt x="906603" y="249767"/>
                  </a:lnTo>
                  <a:lnTo>
                    <a:pt x="909005" y="241361"/>
                  </a:lnTo>
                  <a:lnTo>
                    <a:pt x="904202" y="238959"/>
                  </a:lnTo>
                  <a:lnTo>
                    <a:pt x="899398" y="238959"/>
                  </a:lnTo>
                  <a:lnTo>
                    <a:pt x="898198" y="238959"/>
                  </a:lnTo>
                  <a:lnTo>
                    <a:pt x="898198" y="236558"/>
                  </a:lnTo>
                  <a:lnTo>
                    <a:pt x="898198" y="234156"/>
                  </a:lnTo>
                  <a:lnTo>
                    <a:pt x="895796" y="232955"/>
                  </a:lnTo>
                  <a:lnTo>
                    <a:pt x="895796" y="225751"/>
                  </a:lnTo>
                  <a:lnTo>
                    <a:pt x="922214" y="210140"/>
                  </a:lnTo>
                  <a:lnTo>
                    <a:pt x="946230" y="190927"/>
                  </a:lnTo>
                  <a:lnTo>
                    <a:pt x="967844" y="169313"/>
                  </a:lnTo>
                  <a:lnTo>
                    <a:pt x="965442" y="158506"/>
                  </a:lnTo>
                  <a:lnTo>
                    <a:pt x="963041" y="150100"/>
                  </a:lnTo>
                  <a:lnTo>
                    <a:pt x="960639" y="142895"/>
                  </a:lnTo>
                  <a:lnTo>
                    <a:pt x="957037" y="136891"/>
                  </a:lnTo>
                  <a:lnTo>
                    <a:pt x="943828" y="129687"/>
                  </a:lnTo>
                  <a:lnTo>
                    <a:pt x="933021" y="136891"/>
                  </a:lnTo>
                  <a:lnTo>
                    <a:pt x="928218" y="151301"/>
                  </a:lnTo>
                  <a:lnTo>
                    <a:pt x="923414" y="166911"/>
                  </a:lnTo>
                  <a:lnTo>
                    <a:pt x="917410" y="177719"/>
                  </a:lnTo>
                  <a:lnTo>
                    <a:pt x="906603" y="188526"/>
                  </a:lnTo>
                  <a:lnTo>
                    <a:pt x="888591" y="193329"/>
                  </a:lnTo>
                  <a:lnTo>
                    <a:pt x="880186" y="57639"/>
                  </a:lnTo>
                  <a:close/>
                  <a:moveTo>
                    <a:pt x="185562" y="0"/>
                  </a:moveTo>
                  <a:lnTo>
                    <a:pt x="849633" y="0"/>
                  </a:lnTo>
                  <a:lnTo>
                    <a:pt x="871780" y="145297"/>
                  </a:lnTo>
                  <a:lnTo>
                    <a:pt x="874182" y="188526"/>
                  </a:lnTo>
                  <a:lnTo>
                    <a:pt x="871780" y="238959"/>
                  </a:lnTo>
                  <a:lnTo>
                    <a:pt x="864575" y="294196"/>
                  </a:lnTo>
                  <a:lnTo>
                    <a:pt x="858571" y="348232"/>
                  </a:lnTo>
                  <a:lnTo>
                    <a:pt x="856819" y="360000"/>
                  </a:lnTo>
                  <a:lnTo>
                    <a:pt x="588348" y="360000"/>
                  </a:lnTo>
                  <a:lnTo>
                    <a:pt x="587191" y="342228"/>
                  </a:lnTo>
                  <a:lnTo>
                    <a:pt x="524749" y="49233"/>
                  </a:lnTo>
                  <a:lnTo>
                    <a:pt x="515143" y="49233"/>
                  </a:lnTo>
                  <a:lnTo>
                    <a:pt x="509139" y="68446"/>
                  </a:lnTo>
                  <a:lnTo>
                    <a:pt x="504335" y="92462"/>
                  </a:lnTo>
                  <a:lnTo>
                    <a:pt x="504335" y="121281"/>
                  </a:lnTo>
                  <a:lnTo>
                    <a:pt x="485123" y="171715"/>
                  </a:lnTo>
                  <a:lnTo>
                    <a:pt x="474315" y="223349"/>
                  </a:lnTo>
                  <a:lnTo>
                    <a:pt x="467111" y="280988"/>
                  </a:lnTo>
                  <a:lnTo>
                    <a:pt x="465910" y="339827"/>
                  </a:lnTo>
                  <a:lnTo>
                    <a:pt x="464328" y="360000"/>
                  </a:lnTo>
                  <a:lnTo>
                    <a:pt x="184454" y="360000"/>
                  </a:lnTo>
                  <a:lnTo>
                    <a:pt x="178919" y="319413"/>
                  </a:lnTo>
                  <a:lnTo>
                    <a:pt x="175316" y="262976"/>
                  </a:lnTo>
                  <a:lnTo>
                    <a:pt x="170513" y="208939"/>
                  </a:lnTo>
                  <a:lnTo>
                    <a:pt x="168112" y="156104"/>
                  </a:lnTo>
                  <a:lnTo>
                    <a:pt x="170513" y="110474"/>
                  </a:lnTo>
                  <a:lnTo>
                    <a:pt x="175316" y="73249"/>
                  </a:lnTo>
                  <a:close/>
                  <a:moveTo>
                    <a:pt x="18462" y="0"/>
                  </a:moveTo>
                  <a:lnTo>
                    <a:pt x="116357" y="0"/>
                  </a:lnTo>
                  <a:lnTo>
                    <a:pt x="116477" y="1201"/>
                  </a:lnTo>
                  <a:lnTo>
                    <a:pt x="151300" y="54036"/>
                  </a:lnTo>
                  <a:lnTo>
                    <a:pt x="144096" y="188526"/>
                  </a:lnTo>
                  <a:lnTo>
                    <a:pt x="127284" y="193329"/>
                  </a:lnTo>
                  <a:lnTo>
                    <a:pt x="116477" y="169313"/>
                  </a:lnTo>
                  <a:lnTo>
                    <a:pt x="106871" y="140494"/>
                  </a:lnTo>
                  <a:lnTo>
                    <a:pt x="79252" y="129687"/>
                  </a:lnTo>
                  <a:lnTo>
                    <a:pt x="72048" y="164510"/>
                  </a:lnTo>
                  <a:lnTo>
                    <a:pt x="96064" y="188526"/>
                  </a:lnTo>
                  <a:lnTo>
                    <a:pt x="122481" y="214943"/>
                  </a:lnTo>
                  <a:lnTo>
                    <a:pt x="140493" y="241361"/>
                  </a:lnTo>
                  <a:lnTo>
                    <a:pt x="135690" y="243763"/>
                  </a:lnTo>
                  <a:lnTo>
                    <a:pt x="130887" y="243763"/>
                  </a:lnTo>
                  <a:lnTo>
                    <a:pt x="129686" y="243763"/>
                  </a:lnTo>
                  <a:lnTo>
                    <a:pt x="129686" y="246164"/>
                  </a:lnTo>
                  <a:lnTo>
                    <a:pt x="129686" y="247365"/>
                  </a:lnTo>
                  <a:lnTo>
                    <a:pt x="127284" y="249767"/>
                  </a:lnTo>
                  <a:lnTo>
                    <a:pt x="127284" y="256972"/>
                  </a:lnTo>
                  <a:lnTo>
                    <a:pt x="140493" y="262976"/>
                  </a:lnTo>
                  <a:lnTo>
                    <a:pt x="146497" y="276184"/>
                  </a:lnTo>
                  <a:lnTo>
                    <a:pt x="151300" y="294196"/>
                  </a:lnTo>
                  <a:lnTo>
                    <a:pt x="146497" y="300200"/>
                  </a:lnTo>
                  <a:lnTo>
                    <a:pt x="144096" y="306204"/>
                  </a:lnTo>
                  <a:lnTo>
                    <a:pt x="140493" y="313409"/>
                  </a:lnTo>
                  <a:lnTo>
                    <a:pt x="135690" y="318212"/>
                  </a:lnTo>
                  <a:lnTo>
                    <a:pt x="111674" y="302602"/>
                  </a:lnTo>
                  <a:lnTo>
                    <a:pt x="87658" y="289393"/>
                  </a:lnTo>
                  <a:lnTo>
                    <a:pt x="66044" y="276184"/>
                  </a:lnTo>
                  <a:lnTo>
                    <a:pt x="44429" y="258172"/>
                  </a:lnTo>
                  <a:lnTo>
                    <a:pt x="26417" y="236558"/>
                  </a:lnTo>
                  <a:lnTo>
                    <a:pt x="10807" y="208939"/>
                  </a:lnTo>
                  <a:lnTo>
                    <a:pt x="0" y="169313"/>
                  </a:lnTo>
                  <a:lnTo>
                    <a:pt x="0" y="129687"/>
                  </a:lnTo>
                  <a:lnTo>
                    <a:pt x="4803" y="90060"/>
                  </a:lnTo>
                  <a:lnTo>
                    <a:pt x="10807" y="49233"/>
                  </a:lnTo>
                  <a:lnTo>
                    <a:pt x="18012" y="720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Freeform 18">
              <a:extLst>
                <a:ext uri="{FF2B5EF4-FFF2-40B4-BE49-F238E27FC236}">
                  <a16:creationId xmlns:a16="http://schemas.microsoft.com/office/drawing/2014/main" id="{6533071C-DA31-4279-9B14-9D3F14541F0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941253" y="4217490"/>
              <a:ext cx="698451" cy="360000"/>
            </a:xfrm>
            <a:custGeom>
              <a:avLst/>
              <a:gdLst/>
              <a:ahLst/>
              <a:cxnLst/>
              <a:rect l="l" t="t" r="r" b="b"/>
              <a:pathLst>
                <a:path w="698451" h="360000">
                  <a:moveTo>
                    <a:pt x="405233" y="0"/>
                  </a:moveTo>
                  <a:lnTo>
                    <a:pt x="673705" y="0"/>
                  </a:lnTo>
                  <a:lnTo>
                    <a:pt x="667052" y="44670"/>
                  </a:lnTo>
                  <a:lnTo>
                    <a:pt x="664650" y="99907"/>
                  </a:lnTo>
                  <a:lnTo>
                    <a:pt x="664650" y="150340"/>
                  </a:lnTo>
                  <a:lnTo>
                    <a:pt x="670654" y="210380"/>
                  </a:lnTo>
                  <a:lnTo>
                    <a:pt x="681461" y="274023"/>
                  </a:lnTo>
                  <a:lnTo>
                    <a:pt x="694670" y="340067"/>
                  </a:lnTo>
                  <a:lnTo>
                    <a:pt x="698451" y="360000"/>
                  </a:lnTo>
                  <a:lnTo>
                    <a:pt x="479985" y="360000"/>
                  </a:lnTo>
                  <a:lnTo>
                    <a:pt x="472522" y="332862"/>
                  </a:lnTo>
                  <a:lnTo>
                    <a:pt x="452109" y="284830"/>
                  </a:lnTo>
                  <a:lnTo>
                    <a:pt x="432896" y="234396"/>
                  </a:lnTo>
                  <a:lnTo>
                    <a:pt x="417285" y="185164"/>
                  </a:lnTo>
                  <a:close/>
                  <a:moveTo>
                    <a:pt x="1339" y="0"/>
                  </a:moveTo>
                  <a:lnTo>
                    <a:pt x="281214" y="0"/>
                  </a:lnTo>
                  <a:lnTo>
                    <a:pt x="277993" y="41068"/>
                  </a:lnTo>
                  <a:lnTo>
                    <a:pt x="273189" y="103509"/>
                  </a:lnTo>
                  <a:lnTo>
                    <a:pt x="264784" y="164750"/>
                  </a:lnTo>
                  <a:lnTo>
                    <a:pt x="249173" y="223589"/>
                  </a:lnTo>
                  <a:lnTo>
                    <a:pt x="229961" y="278826"/>
                  </a:lnTo>
                  <a:lnTo>
                    <a:pt x="210748" y="332862"/>
                  </a:lnTo>
                  <a:lnTo>
                    <a:pt x="203964" y="360000"/>
                  </a:lnTo>
                  <a:lnTo>
                    <a:pt x="0" y="360000"/>
                  </a:lnTo>
                  <a:lnTo>
                    <a:pt x="5411" y="326858"/>
                  </a:lnTo>
                  <a:lnTo>
                    <a:pt x="13817" y="268019"/>
                  </a:lnTo>
                  <a:lnTo>
                    <a:pt x="19821" y="206778"/>
                  </a:lnTo>
                  <a:lnTo>
                    <a:pt x="19821" y="150340"/>
                  </a:lnTo>
                  <a:lnTo>
                    <a:pt x="16218" y="97505"/>
                  </a:lnTo>
                  <a:lnTo>
                    <a:pt x="9014" y="57879"/>
                  </a:lnTo>
                  <a:lnTo>
                    <a:pt x="3010" y="1224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Freeform 18">
              <a:extLst>
                <a:ext uri="{FF2B5EF4-FFF2-40B4-BE49-F238E27FC236}">
                  <a16:creationId xmlns:a16="http://schemas.microsoft.com/office/drawing/2014/main" id="{C4086656-2AAC-417E-8CEE-8693F55619F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906903" y="4577490"/>
              <a:ext cx="748098" cy="360000"/>
            </a:xfrm>
            <a:custGeom>
              <a:avLst/>
              <a:gdLst/>
              <a:ahLst/>
              <a:cxnLst/>
              <a:rect l="l" t="t" r="r" b="b"/>
              <a:pathLst>
                <a:path w="748098" h="360000">
                  <a:moveTo>
                    <a:pt x="509397" y="0"/>
                  </a:moveTo>
                  <a:lnTo>
                    <a:pt x="727863" y="0"/>
                  </a:lnTo>
                  <a:lnTo>
                    <a:pt x="737291" y="49713"/>
                  </a:lnTo>
                  <a:lnTo>
                    <a:pt x="745696" y="119360"/>
                  </a:lnTo>
                  <a:lnTo>
                    <a:pt x="748098" y="189006"/>
                  </a:lnTo>
                  <a:lnTo>
                    <a:pt x="742094" y="257452"/>
                  </a:lnTo>
                  <a:lnTo>
                    <a:pt x="721680" y="346311"/>
                  </a:lnTo>
                  <a:lnTo>
                    <a:pt x="718595" y="360000"/>
                  </a:lnTo>
                  <a:lnTo>
                    <a:pt x="503439" y="360000"/>
                  </a:lnTo>
                  <a:lnTo>
                    <a:pt x="491127" y="300681"/>
                  </a:lnTo>
                  <a:lnTo>
                    <a:pt x="486324" y="234637"/>
                  </a:lnTo>
                  <a:lnTo>
                    <a:pt x="491127" y="169793"/>
                  </a:lnTo>
                  <a:lnTo>
                    <a:pt x="515143" y="20894"/>
                  </a:lnTo>
                  <a:close/>
                  <a:moveTo>
                    <a:pt x="29412" y="0"/>
                  </a:moveTo>
                  <a:lnTo>
                    <a:pt x="233375" y="0"/>
                  </a:lnTo>
                  <a:lnTo>
                    <a:pt x="226951" y="25697"/>
                  </a:lnTo>
                  <a:lnTo>
                    <a:pt x="250967" y="132569"/>
                  </a:lnTo>
                  <a:lnTo>
                    <a:pt x="250967" y="318693"/>
                  </a:lnTo>
                  <a:lnTo>
                    <a:pt x="241788" y="360000"/>
                  </a:lnTo>
                  <a:lnTo>
                    <a:pt x="31112" y="360000"/>
                  </a:lnTo>
                  <a:lnTo>
                    <a:pt x="27618" y="348713"/>
                  </a:lnTo>
                  <a:lnTo>
                    <a:pt x="12008" y="298279"/>
                  </a:lnTo>
                  <a:lnTo>
                    <a:pt x="3602" y="244243"/>
                  </a:lnTo>
                  <a:lnTo>
                    <a:pt x="0" y="186605"/>
                  </a:lnTo>
                  <a:lnTo>
                    <a:pt x="6004" y="126565"/>
                  </a:lnTo>
                  <a:lnTo>
                    <a:pt x="14410" y="79733"/>
                  </a:lnTo>
                  <a:lnTo>
                    <a:pt x="25217" y="2569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Freeform 18">
              <a:extLst>
                <a:ext uri="{FF2B5EF4-FFF2-40B4-BE49-F238E27FC236}">
                  <a16:creationId xmlns:a16="http://schemas.microsoft.com/office/drawing/2014/main" id="{68384B72-5D49-4988-BEB2-F8176966FE6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937210" y="4937490"/>
              <a:ext cx="687484" cy="360000"/>
            </a:xfrm>
            <a:custGeom>
              <a:avLst/>
              <a:gdLst/>
              <a:ahLst/>
              <a:cxnLst/>
              <a:rect l="l" t="t" r="r" b="b"/>
              <a:pathLst>
                <a:path w="687484" h="360000">
                  <a:moveTo>
                    <a:pt x="472326" y="0"/>
                  </a:moveTo>
                  <a:lnTo>
                    <a:pt x="687484" y="0"/>
                  </a:lnTo>
                  <a:lnTo>
                    <a:pt x="671356" y="71568"/>
                  </a:lnTo>
                  <a:lnTo>
                    <a:pt x="652143" y="159226"/>
                  </a:lnTo>
                  <a:lnTo>
                    <a:pt x="634131" y="250487"/>
                  </a:lnTo>
                  <a:lnTo>
                    <a:pt x="618520" y="346551"/>
                  </a:lnTo>
                  <a:lnTo>
                    <a:pt x="618184" y="360000"/>
                  </a:lnTo>
                  <a:lnTo>
                    <a:pt x="473658" y="360000"/>
                  </a:lnTo>
                  <a:lnTo>
                    <a:pt x="474425" y="357358"/>
                  </a:lnTo>
                  <a:lnTo>
                    <a:pt x="485232" y="318933"/>
                  </a:lnTo>
                  <a:lnTo>
                    <a:pt x="497240" y="274503"/>
                  </a:lnTo>
                  <a:lnTo>
                    <a:pt x="503244" y="228873"/>
                  </a:lnTo>
                  <a:lnTo>
                    <a:pt x="505645" y="176037"/>
                  </a:lnTo>
                  <a:lnTo>
                    <a:pt x="498441" y="122001"/>
                  </a:lnTo>
                  <a:lnTo>
                    <a:pt x="485232" y="65564"/>
                  </a:lnTo>
                  <a:lnTo>
                    <a:pt x="473224" y="4323"/>
                  </a:lnTo>
                  <a:close/>
                  <a:moveTo>
                    <a:pt x="0" y="0"/>
                  </a:moveTo>
                  <a:lnTo>
                    <a:pt x="210676" y="0"/>
                  </a:lnTo>
                  <a:lnTo>
                    <a:pt x="210249" y="1921"/>
                  </a:lnTo>
                  <a:lnTo>
                    <a:pt x="199442" y="47552"/>
                  </a:lnTo>
                  <a:lnTo>
                    <a:pt x="191036" y="100387"/>
                  </a:lnTo>
                  <a:lnTo>
                    <a:pt x="186233" y="152021"/>
                  </a:lnTo>
                  <a:lnTo>
                    <a:pt x="191036" y="204857"/>
                  </a:lnTo>
                  <a:lnTo>
                    <a:pt x="195839" y="318933"/>
                  </a:lnTo>
                  <a:lnTo>
                    <a:pt x="214743" y="360000"/>
                  </a:lnTo>
                  <a:lnTo>
                    <a:pt x="67388" y="360000"/>
                  </a:lnTo>
                  <a:lnTo>
                    <a:pt x="68554" y="327338"/>
                  </a:lnTo>
                  <a:lnTo>
                    <a:pt x="64952" y="257692"/>
                  </a:lnTo>
                  <a:lnTo>
                    <a:pt x="55346" y="189246"/>
                  </a:lnTo>
                  <a:lnTo>
                    <a:pt x="42137" y="126805"/>
                  </a:lnTo>
                  <a:lnTo>
                    <a:pt x="27727" y="82375"/>
                  </a:lnTo>
                  <a:lnTo>
                    <a:pt x="12117" y="3914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BF1F5D5F-6C96-4706-BDA1-86E0CF6EC3A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943060" y="5297490"/>
              <a:ext cx="691661" cy="360000"/>
            </a:xfrm>
            <a:custGeom>
              <a:avLst/>
              <a:gdLst/>
              <a:ahLst/>
              <a:cxnLst/>
              <a:rect l="l" t="t" r="r" b="b"/>
              <a:pathLst>
                <a:path w="691661" h="360000">
                  <a:moveTo>
                    <a:pt x="469947" y="0"/>
                  </a:moveTo>
                  <a:lnTo>
                    <a:pt x="614473" y="0"/>
                  </a:lnTo>
                  <a:lnTo>
                    <a:pt x="613609" y="34583"/>
                  </a:lnTo>
                  <a:lnTo>
                    <a:pt x="619613" y="76611"/>
                  </a:lnTo>
                  <a:lnTo>
                    <a:pt x="630420" y="117438"/>
                  </a:lnTo>
                  <a:lnTo>
                    <a:pt x="646030" y="157065"/>
                  </a:lnTo>
                  <a:lnTo>
                    <a:pt x="661641" y="196691"/>
                  </a:lnTo>
                  <a:lnTo>
                    <a:pt x="676050" y="235117"/>
                  </a:lnTo>
                  <a:lnTo>
                    <a:pt x="686857" y="274743"/>
                  </a:lnTo>
                  <a:lnTo>
                    <a:pt x="691661" y="319173"/>
                  </a:lnTo>
                  <a:lnTo>
                    <a:pt x="648432" y="338386"/>
                  </a:lnTo>
                  <a:lnTo>
                    <a:pt x="600400" y="349193"/>
                  </a:lnTo>
                  <a:lnTo>
                    <a:pt x="547565" y="351595"/>
                  </a:lnTo>
                  <a:lnTo>
                    <a:pt x="491127" y="349193"/>
                  </a:lnTo>
                  <a:lnTo>
                    <a:pt x="480320" y="316771"/>
                  </a:lnTo>
                  <a:lnTo>
                    <a:pt x="470714" y="277145"/>
                  </a:lnTo>
                  <a:lnTo>
                    <a:pt x="467111" y="235117"/>
                  </a:lnTo>
                  <a:lnTo>
                    <a:pt x="470714" y="189486"/>
                  </a:lnTo>
                  <a:lnTo>
                    <a:pt x="475517" y="103029"/>
                  </a:lnTo>
                  <a:lnTo>
                    <a:pt x="470714" y="89820"/>
                  </a:lnTo>
                  <a:lnTo>
                    <a:pt x="464710" y="74210"/>
                  </a:lnTo>
                  <a:lnTo>
                    <a:pt x="459906" y="56198"/>
                  </a:lnTo>
                  <a:lnTo>
                    <a:pt x="459906" y="34583"/>
                  </a:lnTo>
                  <a:close/>
                  <a:moveTo>
                    <a:pt x="63677" y="0"/>
                  </a:moveTo>
                  <a:lnTo>
                    <a:pt x="211032" y="0"/>
                  </a:lnTo>
                  <a:lnTo>
                    <a:pt x="226951" y="34583"/>
                  </a:lnTo>
                  <a:lnTo>
                    <a:pt x="226951" y="54997"/>
                  </a:lnTo>
                  <a:lnTo>
                    <a:pt x="222148" y="71808"/>
                  </a:lnTo>
                  <a:lnTo>
                    <a:pt x="216144" y="89820"/>
                  </a:lnTo>
                  <a:lnTo>
                    <a:pt x="211341" y="103029"/>
                  </a:lnTo>
                  <a:lnTo>
                    <a:pt x="206538" y="148659"/>
                  </a:lnTo>
                  <a:lnTo>
                    <a:pt x="208939" y="196691"/>
                  </a:lnTo>
                  <a:lnTo>
                    <a:pt x="211341" y="244723"/>
                  </a:lnTo>
                  <a:lnTo>
                    <a:pt x="213743" y="295157"/>
                  </a:lnTo>
                  <a:lnTo>
                    <a:pt x="206538" y="343189"/>
                  </a:lnTo>
                  <a:lnTo>
                    <a:pt x="195731" y="343189"/>
                  </a:lnTo>
                  <a:lnTo>
                    <a:pt x="174116" y="353996"/>
                  </a:lnTo>
                  <a:lnTo>
                    <a:pt x="145297" y="360000"/>
                  </a:lnTo>
                  <a:lnTo>
                    <a:pt x="117679" y="360000"/>
                  </a:lnTo>
                  <a:lnTo>
                    <a:pt x="88859" y="357599"/>
                  </a:lnTo>
                  <a:lnTo>
                    <a:pt x="61241" y="349193"/>
                  </a:lnTo>
                  <a:lnTo>
                    <a:pt x="37225" y="338386"/>
                  </a:lnTo>
                  <a:lnTo>
                    <a:pt x="16811" y="320374"/>
                  </a:lnTo>
                  <a:lnTo>
                    <a:pt x="3603" y="301161"/>
                  </a:lnTo>
                  <a:lnTo>
                    <a:pt x="0" y="277145"/>
                  </a:lnTo>
                  <a:lnTo>
                    <a:pt x="24016" y="224310"/>
                  </a:lnTo>
                  <a:lnTo>
                    <a:pt x="43229" y="167872"/>
                  </a:lnTo>
                  <a:lnTo>
                    <a:pt x="56438" y="103029"/>
                  </a:lnTo>
                  <a:lnTo>
                    <a:pt x="62442" y="3458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0598E35D-A1DE-4262-AD55-5066677616D4}"/>
              </a:ext>
            </a:extLst>
          </p:cNvPr>
          <p:cNvSpPr/>
          <p:nvPr/>
        </p:nvSpPr>
        <p:spPr>
          <a:xfrm>
            <a:off x="11136209" y="1773501"/>
            <a:ext cx="144016" cy="12241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F90C218E-8D92-4B9F-AB77-A01B6601D735}"/>
              </a:ext>
            </a:extLst>
          </p:cNvPr>
          <p:cNvGrpSpPr/>
          <p:nvPr/>
        </p:nvGrpSpPr>
        <p:grpSpPr>
          <a:xfrm>
            <a:off x="7957227" y="1851175"/>
            <a:ext cx="3071805" cy="884122"/>
            <a:chOff x="270023" y="1671303"/>
            <a:chExt cx="2668887" cy="892962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842E2A9-8F52-48ED-93BD-3FA25A7CCE64}"/>
                </a:ext>
              </a:extLst>
            </p:cNvPr>
            <p:cNvSpPr txBox="1"/>
            <p:nvPr/>
          </p:nvSpPr>
          <p:spPr>
            <a:xfrm>
              <a:off x="270024" y="1911471"/>
              <a:ext cx="2668886" cy="6527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3AE1A166-921F-4332-A44E-3BA44C083F5F}"/>
                </a:ext>
              </a:extLst>
            </p:cNvPr>
            <p:cNvSpPr txBox="1"/>
            <p:nvPr/>
          </p:nvSpPr>
          <p:spPr>
            <a:xfrm>
              <a:off x="270023" y="1671303"/>
              <a:ext cx="2668886" cy="27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عنوان اضافه کن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92FFE7DF-0F61-46BB-B16E-12CF915C14C8}"/>
              </a:ext>
            </a:extLst>
          </p:cNvPr>
          <p:cNvSpPr/>
          <p:nvPr/>
        </p:nvSpPr>
        <p:spPr>
          <a:xfrm>
            <a:off x="11136209" y="4848565"/>
            <a:ext cx="144016" cy="122413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6317F2F5-4DDB-4046-88BB-059B634B6CEF}"/>
              </a:ext>
            </a:extLst>
          </p:cNvPr>
          <p:cNvGrpSpPr/>
          <p:nvPr/>
        </p:nvGrpSpPr>
        <p:grpSpPr>
          <a:xfrm>
            <a:off x="7957227" y="4926239"/>
            <a:ext cx="3071805" cy="884122"/>
            <a:chOff x="270023" y="1671303"/>
            <a:chExt cx="2668887" cy="892962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D7B18F64-212F-4FA3-B033-E2AC4F74D7EC}"/>
                </a:ext>
              </a:extLst>
            </p:cNvPr>
            <p:cNvSpPr txBox="1"/>
            <p:nvPr/>
          </p:nvSpPr>
          <p:spPr>
            <a:xfrm>
              <a:off x="270024" y="1911471"/>
              <a:ext cx="2668886" cy="6527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02A30334-E5DF-4E5D-B605-785FFA471107}"/>
                </a:ext>
              </a:extLst>
            </p:cNvPr>
            <p:cNvSpPr txBox="1"/>
            <p:nvPr/>
          </p:nvSpPr>
          <p:spPr>
            <a:xfrm>
              <a:off x="270023" y="1671303"/>
              <a:ext cx="2668886" cy="27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عنوان اضافه کن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3" name="Rectangle 32">
            <a:extLst>
              <a:ext uri="{FF2B5EF4-FFF2-40B4-BE49-F238E27FC236}">
                <a16:creationId xmlns:a16="http://schemas.microsoft.com/office/drawing/2014/main" id="{FCEF1A43-2486-4ECE-8EAA-00861EFCF328}"/>
              </a:ext>
            </a:extLst>
          </p:cNvPr>
          <p:cNvSpPr/>
          <p:nvPr/>
        </p:nvSpPr>
        <p:spPr>
          <a:xfrm>
            <a:off x="921500" y="1773501"/>
            <a:ext cx="144016" cy="12241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6954DBF0-E37E-44D4-B5AC-2C1991E6063A}"/>
              </a:ext>
            </a:extLst>
          </p:cNvPr>
          <p:cNvGrpSpPr/>
          <p:nvPr/>
        </p:nvGrpSpPr>
        <p:grpSpPr>
          <a:xfrm>
            <a:off x="1176436" y="1851175"/>
            <a:ext cx="3068066" cy="884122"/>
            <a:chOff x="270023" y="1671303"/>
            <a:chExt cx="2668887" cy="892962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EC21C442-2001-4576-B3AB-62A949DB3F6A}"/>
                </a:ext>
              </a:extLst>
            </p:cNvPr>
            <p:cNvSpPr txBox="1"/>
            <p:nvPr/>
          </p:nvSpPr>
          <p:spPr>
            <a:xfrm>
              <a:off x="270024" y="1911471"/>
              <a:ext cx="2668886" cy="6527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0F1145D8-A753-4AA2-BDA9-0A6750587550}"/>
                </a:ext>
              </a:extLst>
            </p:cNvPr>
            <p:cNvSpPr txBox="1"/>
            <p:nvPr/>
          </p:nvSpPr>
          <p:spPr>
            <a:xfrm>
              <a:off x="270023" y="1671303"/>
              <a:ext cx="2668886" cy="27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عنوان اضافه کن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18CB0AF6-1C19-40B3-B6DF-3D4C1C5B17EC}"/>
              </a:ext>
            </a:extLst>
          </p:cNvPr>
          <p:cNvSpPr/>
          <p:nvPr/>
        </p:nvSpPr>
        <p:spPr>
          <a:xfrm>
            <a:off x="921500" y="4848565"/>
            <a:ext cx="144016" cy="122413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49381544-0248-4231-B552-CDA6AD4A056E}"/>
              </a:ext>
            </a:extLst>
          </p:cNvPr>
          <p:cNvGrpSpPr/>
          <p:nvPr/>
        </p:nvGrpSpPr>
        <p:grpSpPr>
          <a:xfrm>
            <a:off x="1176436" y="4926239"/>
            <a:ext cx="3068066" cy="884122"/>
            <a:chOff x="270023" y="1671303"/>
            <a:chExt cx="2668887" cy="892962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AFDC841B-9847-4E1C-8402-F241243B4989}"/>
                </a:ext>
              </a:extLst>
            </p:cNvPr>
            <p:cNvSpPr txBox="1"/>
            <p:nvPr/>
          </p:nvSpPr>
          <p:spPr>
            <a:xfrm>
              <a:off x="270024" y="1911471"/>
              <a:ext cx="2668886" cy="6527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ED17EDF4-5434-4D52-A8A5-B24AECD104DE}"/>
                </a:ext>
              </a:extLst>
            </p:cNvPr>
            <p:cNvSpPr txBox="1"/>
            <p:nvPr/>
          </p:nvSpPr>
          <p:spPr>
            <a:xfrm>
              <a:off x="270023" y="1671303"/>
              <a:ext cx="2668886" cy="27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عنوان اضافه کن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2A81DD40-3C79-49EA-ADD6-F4A76E7D6A2E}"/>
              </a:ext>
            </a:extLst>
          </p:cNvPr>
          <p:cNvSpPr txBox="1"/>
          <p:nvPr/>
        </p:nvSpPr>
        <p:spPr>
          <a:xfrm>
            <a:off x="2974562" y="3630712"/>
            <a:ext cx="1260332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200" b="1" dirty="0">
                <a:solidFill>
                  <a:schemeClr val="bg1"/>
                </a:solidFill>
                <a:cs typeface="B Nazanin" panose="00000700000000000000" pitchFamily="2" charset="-78"/>
              </a:rPr>
              <a:t>80%</a:t>
            </a:r>
            <a:endParaRPr lang="ko-KR" altLang="en-US" sz="3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E600975-EF21-4532-A500-94D23D86DAC7}"/>
              </a:ext>
            </a:extLst>
          </p:cNvPr>
          <p:cNvSpPr txBox="1"/>
          <p:nvPr/>
        </p:nvSpPr>
        <p:spPr>
          <a:xfrm>
            <a:off x="7859251" y="3630712"/>
            <a:ext cx="1260332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200" b="1" dirty="0">
                <a:solidFill>
                  <a:schemeClr val="bg1"/>
                </a:solidFill>
                <a:cs typeface="B Nazanin" panose="00000700000000000000" pitchFamily="2" charset="-78"/>
              </a:rPr>
              <a:t>50%</a:t>
            </a:r>
            <a:endParaRPr lang="ko-KR" altLang="en-US" sz="3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F29377A3-3A0D-46F4-985B-2B338B63A5DA}"/>
              </a:ext>
            </a:extLst>
          </p:cNvPr>
          <p:cNvGrpSpPr/>
          <p:nvPr/>
        </p:nvGrpSpPr>
        <p:grpSpPr>
          <a:xfrm>
            <a:off x="9293202" y="3464764"/>
            <a:ext cx="2117747" cy="916671"/>
            <a:chOff x="6904790" y="1787795"/>
            <a:chExt cx="1843006" cy="916671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7B8E51E9-BB53-4ED2-BF33-B54049CF5DBD}"/>
                </a:ext>
              </a:extLst>
            </p:cNvPr>
            <p:cNvSpPr txBox="1"/>
            <p:nvPr/>
          </p:nvSpPr>
          <p:spPr>
            <a:xfrm>
              <a:off x="6904790" y="1787795"/>
              <a:ext cx="1843006" cy="307777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عنوان اضافه کن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9B922896-19C7-4E4F-BA1C-677CF99D2F05}"/>
                </a:ext>
              </a:extLst>
            </p:cNvPr>
            <p:cNvSpPr txBox="1"/>
            <p:nvPr/>
          </p:nvSpPr>
          <p:spPr>
            <a:xfrm>
              <a:off x="6904790" y="2058135"/>
              <a:ext cx="1843006" cy="646331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en-US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Get a modern PowerPoint  Presentation that is beautifully designed.</a:t>
              </a: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D8804F0C-3A35-4B83-A819-BB9C2286536A}"/>
              </a:ext>
            </a:extLst>
          </p:cNvPr>
          <p:cNvGrpSpPr/>
          <p:nvPr/>
        </p:nvGrpSpPr>
        <p:grpSpPr>
          <a:xfrm>
            <a:off x="683196" y="3464764"/>
            <a:ext cx="2117747" cy="732005"/>
            <a:chOff x="6904790" y="1787795"/>
            <a:chExt cx="1843006" cy="732005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E1A4BC47-9A10-40D3-A36F-DA3BADF99677}"/>
                </a:ext>
              </a:extLst>
            </p:cNvPr>
            <p:cNvSpPr txBox="1"/>
            <p:nvPr/>
          </p:nvSpPr>
          <p:spPr>
            <a:xfrm>
              <a:off x="6904790" y="1787795"/>
              <a:ext cx="1843006" cy="307777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عنوان اضافه کن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0863B64C-A24B-4771-8445-562BD1E058D4}"/>
                </a:ext>
              </a:extLst>
            </p:cNvPr>
            <p:cNvSpPr txBox="1"/>
            <p:nvPr/>
          </p:nvSpPr>
          <p:spPr>
            <a:xfrm>
              <a:off x="6904790" y="2058135"/>
              <a:ext cx="1843006" cy="46166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00087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Hexagon 2">
            <a:extLst>
              <a:ext uri="{FF2B5EF4-FFF2-40B4-BE49-F238E27FC236}">
                <a16:creationId xmlns:a16="http://schemas.microsoft.com/office/drawing/2014/main" id="{E77F7A45-98E6-4FD3-BB5E-AA99D1DAF96C}"/>
              </a:ext>
            </a:extLst>
          </p:cNvPr>
          <p:cNvSpPr/>
          <p:nvPr/>
        </p:nvSpPr>
        <p:spPr>
          <a:xfrm rot="16200000">
            <a:off x="1099146" y="1997608"/>
            <a:ext cx="2713330" cy="2411849"/>
          </a:xfrm>
          <a:prstGeom prst="hexagon">
            <a:avLst/>
          </a:prstGeom>
          <a:noFill/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4" name="Hexagon 3">
            <a:extLst>
              <a:ext uri="{FF2B5EF4-FFF2-40B4-BE49-F238E27FC236}">
                <a16:creationId xmlns:a16="http://schemas.microsoft.com/office/drawing/2014/main" id="{86BD16B7-3540-4C09-ABEB-D991BC65AB27}"/>
              </a:ext>
            </a:extLst>
          </p:cNvPr>
          <p:cNvSpPr/>
          <p:nvPr/>
        </p:nvSpPr>
        <p:spPr>
          <a:xfrm rot="16200000">
            <a:off x="4729180" y="1997608"/>
            <a:ext cx="2713330" cy="2411849"/>
          </a:xfrm>
          <a:prstGeom prst="hexagon">
            <a:avLst/>
          </a:prstGeom>
          <a:noFill/>
          <a:ln w="635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5" name="Hexagon 4">
            <a:extLst>
              <a:ext uri="{FF2B5EF4-FFF2-40B4-BE49-F238E27FC236}">
                <a16:creationId xmlns:a16="http://schemas.microsoft.com/office/drawing/2014/main" id="{241012FB-5715-489A-8E6C-056B554CC711}"/>
              </a:ext>
            </a:extLst>
          </p:cNvPr>
          <p:cNvSpPr/>
          <p:nvPr/>
        </p:nvSpPr>
        <p:spPr>
          <a:xfrm rot="16200000">
            <a:off x="8341638" y="1997608"/>
            <a:ext cx="2713330" cy="2411849"/>
          </a:xfrm>
          <a:prstGeom prst="hexagon">
            <a:avLst/>
          </a:prstGeom>
          <a:noFill/>
          <a:ln w="635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6" name="Chevron 18">
            <a:extLst>
              <a:ext uri="{FF2B5EF4-FFF2-40B4-BE49-F238E27FC236}">
                <a16:creationId xmlns:a16="http://schemas.microsoft.com/office/drawing/2014/main" id="{F9F2B277-E5E6-4306-8C19-77619E6E356D}"/>
              </a:ext>
            </a:extLst>
          </p:cNvPr>
          <p:cNvSpPr/>
          <p:nvPr/>
        </p:nvSpPr>
        <p:spPr>
          <a:xfrm rot="5400000">
            <a:off x="2095894" y="3212933"/>
            <a:ext cx="719834" cy="2411849"/>
          </a:xfrm>
          <a:prstGeom prst="chevron">
            <a:avLst>
              <a:gd name="adj" fmla="val 8404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7" name="Chevron 19">
            <a:extLst>
              <a:ext uri="{FF2B5EF4-FFF2-40B4-BE49-F238E27FC236}">
                <a16:creationId xmlns:a16="http://schemas.microsoft.com/office/drawing/2014/main" id="{0B3CB742-02CB-4EB7-AC32-F70EAD2E583B}"/>
              </a:ext>
            </a:extLst>
          </p:cNvPr>
          <p:cNvSpPr/>
          <p:nvPr/>
        </p:nvSpPr>
        <p:spPr>
          <a:xfrm rot="5400000">
            <a:off x="5725928" y="3220529"/>
            <a:ext cx="719834" cy="2411849"/>
          </a:xfrm>
          <a:prstGeom prst="chevron">
            <a:avLst>
              <a:gd name="adj" fmla="val 8404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8" name="Chevron 20">
            <a:extLst>
              <a:ext uri="{FF2B5EF4-FFF2-40B4-BE49-F238E27FC236}">
                <a16:creationId xmlns:a16="http://schemas.microsoft.com/office/drawing/2014/main" id="{D649B79B-333F-4C93-9EF3-B6BF4C230E87}"/>
              </a:ext>
            </a:extLst>
          </p:cNvPr>
          <p:cNvSpPr/>
          <p:nvPr/>
        </p:nvSpPr>
        <p:spPr>
          <a:xfrm rot="5400000">
            <a:off x="9338386" y="3228125"/>
            <a:ext cx="719834" cy="2411849"/>
          </a:xfrm>
          <a:prstGeom prst="chevron">
            <a:avLst>
              <a:gd name="adj" fmla="val 8404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A7EFFD4-85E6-48A3-876E-A7AB0DB7A030}"/>
              </a:ext>
            </a:extLst>
          </p:cNvPr>
          <p:cNvGrpSpPr/>
          <p:nvPr/>
        </p:nvGrpSpPr>
        <p:grpSpPr>
          <a:xfrm>
            <a:off x="8126088" y="4953185"/>
            <a:ext cx="3185964" cy="1177245"/>
            <a:chOff x="2551704" y="4283314"/>
            <a:chExt cx="935720" cy="1177245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3C54300-4245-4D2E-8E01-36297D856884}"/>
                </a:ext>
              </a:extLst>
            </p:cNvPr>
            <p:cNvSpPr txBox="1"/>
            <p:nvPr/>
          </p:nvSpPr>
          <p:spPr>
            <a:xfrm>
              <a:off x="2551706" y="4560313"/>
              <a:ext cx="935718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من امیدوارم و معتقدم که این الگو زمان، پول و اعتبار شما را جلب کند.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E6639DE-BA62-4D5E-851A-85F07588F006}"/>
                </a:ext>
              </a:extLst>
            </p:cNvPr>
            <p:cNvSpPr txBox="1"/>
            <p:nvPr/>
          </p:nvSpPr>
          <p:spPr>
            <a:xfrm>
              <a:off x="2551704" y="4283314"/>
              <a:ext cx="9277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D4CC750-6346-4B92-B77D-481DAE3197C1}"/>
              </a:ext>
            </a:extLst>
          </p:cNvPr>
          <p:cNvGrpSpPr/>
          <p:nvPr/>
        </p:nvGrpSpPr>
        <p:grpSpPr>
          <a:xfrm>
            <a:off x="4493874" y="4953185"/>
            <a:ext cx="3185958" cy="1177245"/>
            <a:chOff x="2551705" y="4283314"/>
            <a:chExt cx="935718" cy="1177245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E6568EC-6B80-4E8D-8F43-6B102F7C40F4}"/>
                </a:ext>
              </a:extLst>
            </p:cNvPr>
            <p:cNvSpPr txBox="1"/>
            <p:nvPr/>
          </p:nvSpPr>
          <p:spPr>
            <a:xfrm>
              <a:off x="2551706" y="4560313"/>
              <a:ext cx="935717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من امیدوارم و معتقدم که این الگو زمان، پول و اعتبار شما را جلب کند.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F0D74EF-0AFB-49FA-A461-1D0EBBEC5D66}"/>
                </a:ext>
              </a:extLst>
            </p:cNvPr>
            <p:cNvSpPr txBox="1"/>
            <p:nvPr/>
          </p:nvSpPr>
          <p:spPr>
            <a:xfrm>
              <a:off x="2551705" y="4283314"/>
              <a:ext cx="92776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C18B404-0867-4501-8AC5-AE24D8B29644}"/>
              </a:ext>
            </a:extLst>
          </p:cNvPr>
          <p:cNvGrpSpPr/>
          <p:nvPr/>
        </p:nvGrpSpPr>
        <p:grpSpPr>
          <a:xfrm>
            <a:off x="861654" y="4953185"/>
            <a:ext cx="3185964" cy="1177245"/>
            <a:chOff x="2551705" y="4283314"/>
            <a:chExt cx="935719" cy="1177245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1B3EBBA-49B6-4250-8FD0-72ECE7EF5922}"/>
                </a:ext>
              </a:extLst>
            </p:cNvPr>
            <p:cNvSpPr txBox="1"/>
            <p:nvPr/>
          </p:nvSpPr>
          <p:spPr>
            <a:xfrm>
              <a:off x="2551705" y="4560313"/>
              <a:ext cx="935718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من امیدوارم و معتقدم که این الگو زمان، پول و اعتبار شما را جلب کند.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E05D656-F268-436E-90F1-851AB3864740}"/>
                </a:ext>
              </a:extLst>
            </p:cNvPr>
            <p:cNvSpPr txBox="1"/>
            <p:nvPr/>
          </p:nvSpPr>
          <p:spPr>
            <a:xfrm>
              <a:off x="2559660" y="4283314"/>
              <a:ext cx="9277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8" name="Rectangle 16">
            <a:extLst>
              <a:ext uri="{FF2B5EF4-FFF2-40B4-BE49-F238E27FC236}">
                <a16:creationId xmlns:a16="http://schemas.microsoft.com/office/drawing/2014/main" id="{DE71AEAE-F761-453B-B2E1-BEC5A872199B}"/>
              </a:ext>
            </a:extLst>
          </p:cNvPr>
          <p:cNvSpPr/>
          <p:nvPr/>
        </p:nvSpPr>
        <p:spPr>
          <a:xfrm rot="2700000">
            <a:off x="2318543" y="3715141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9" name="Rounded Rectangle 5">
            <a:extLst>
              <a:ext uri="{FF2B5EF4-FFF2-40B4-BE49-F238E27FC236}">
                <a16:creationId xmlns:a16="http://schemas.microsoft.com/office/drawing/2014/main" id="{7F19861A-7EFD-454B-9C7E-CCB3DC26D0DC}"/>
              </a:ext>
            </a:extLst>
          </p:cNvPr>
          <p:cNvSpPr/>
          <p:nvPr/>
        </p:nvSpPr>
        <p:spPr>
          <a:xfrm flipH="1">
            <a:off x="5877470" y="3827826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0" name="Oval 7">
            <a:extLst>
              <a:ext uri="{FF2B5EF4-FFF2-40B4-BE49-F238E27FC236}">
                <a16:creationId xmlns:a16="http://schemas.microsoft.com/office/drawing/2014/main" id="{90EF5D7E-CCCD-4819-BB13-1B91A9BFA4E8}"/>
              </a:ext>
            </a:extLst>
          </p:cNvPr>
          <p:cNvSpPr/>
          <p:nvPr/>
        </p:nvSpPr>
        <p:spPr>
          <a:xfrm>
            <a:off x="9538435" y="3808744"/>
            <a:ext cx="361277" cy="36127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BBACA123-C5E9-40B8-A233-FB2A0C6FE24E}"/>
              </a:ext>
            </a:extLst>
          </p:cNvPr>
          <p:cNvGrpSpPr/>
          <p:nvPr/>
        </p:nvGrpSpPr>
        <p:grpSpPr>
          <a:xfrm>
            <a:off x="1411862" y="2447758"/>
            <a:ext cx="2087902" cy="1155131"/>
            <a:chOff x="5889060" y="3825612"/>
            <a:chExt cx="2527679" cy="1155131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814C6A5-9DE9-418F-8311-C282022FB011}"/>
                </a:ext>
              </a:extLst>
            </p:cNvPr>
            <p:cNvSpPr txBox="1"/>
            <p:nvPr/>
          </p:nvSpPr>
          <p:spPr>
            <a:xfrm>
              <a:off x="5889060" y="4149746"/>
              <a:ext cx="252767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341E8D2-8B04-4EB5-B021-35CB5C317328}"/>
                </a:ext>
              </a:extLst>
            </p:cNvPr>
            <p:cNvSpPr txBox="1"/>
            <p:nvPr/>
          </p:nvSpPr>
          <p:spPr>
            <a:xfrm>
              <a:off x="5889060" y="3825612"/>
              <a:ext cx="25276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را اینجا بنویسید</a:t>
              </a:r>
              <a:endParaRPr lang="ko-KR" altLang="en-US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3D4F6FAF-05B2-4741-B0F1-E7FA06851E68}"/>
              </a:ext>
            </a:extLst>
          </p:cNvPr>
          <p:cNvGrpSpPr/>
          <p:nvPr/>
        </p:nvGrpSpPr>
        <p:grpSpPr>
          <a:xfrm>
            <a:off x="5041896" y="2449022"/>
            <a:ext cx="2087902" cy="1155131"/>
            <a:chOff x="5889060" y="3825612"/>
            <a:chExt cx="2527679" cy="1155131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CD29239-4363-45B5-9B60-12E3CA23156C}"/>
                </a:ext>
              </a:extLst>
            </p:cNvPr>
            <p:cNvSpPr txBox="1"/>
            <p:nvPr/>
          </p:nvSpPr>
          <p:spPr>
            <a:xfrm>
              <a:off x="5889060" y="4149746"/>
              <a:ext cx="252767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6BBD9902-514D-45E5-A01F-A3E1CC56E97E}"/>
                </a:ext>
              </a:extLst>
            </p:cNvPr>
            <p:cNvSpPr txBox="1"/>
            <p:nvPr/>
          </p:nvSpPr>
          <p:spPr>
            <a:xfrm>
              <a:off x="5889060" y="3825612"/>
              <a:ext cx="25276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را اینجا بنویسید</a:t>
              </a:r>
              <a:endParaRPr lang="ko-KR" altLang="en-US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C58B14F7-3CC7-4094-8D06-E2A52897361B}"/>
              </a:ext>
            </a:extLst>
          </p:cNvPr>
          <p:cNvGrpSpPr/>
          <p:nvPr/>
        </p:nvGrpSpPr>
        <p:grpSpPr>
          <a:xfrm>
            <a:off x="8654354" y="2450286"/>
            <a:ext cx="2087902" cy="1155131"/>
            <a:chOff x="5889060" y="3825612"/>
            <a:chExt cx="2527679" cy="1155131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0138D06-4FDB-486D-84B0-EE6525CBDFB8}"/>
                </a:ext>
              </a:extLst>
            </p:cNvPr>
            <p:cNvSpPr txBox="1"/>
            <p:nvPr/>
          </p:nvSpPr>
          <p:spPr>
            <a:xfrm>
              <a:off x="5889060" y="4149746"/>
              <a:ext cx="252767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F45149A8-2BD9-4EF8-A0D7-6CB0FEAB5ADE}"/>
                </a:ext>
              </a:extLst>
            </p:cNvPr>
            <p:cNvSpPr txBox="1"/>
            <p:nvPr/>
          </p:nvSpPr>
          <p:spPr>
            <a:xfrm>
              <a:off x="5889060" y="3825612"/>
              <a:ext cx="25276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را اینجا بنویسید</a:t>
              </a:r>
              <a:endParaRPr lang="ko-KR" altLang="en-US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97826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AD326B1A-08E2-44F1-BE0E-AD02491E6582}"/>
              </a:ext>
            </a:extLst>
          </p:cNvPr>
          <p:cNvSpPr txBox="1">
            <a:spLocks/>
          </p:cNvSpPr>
          <p:nvPr/>
        </p:nvSpPr>
        <p:spPr>
          <a:xfrm>
            <a:off x="444252" y="3919761"/>
            <a:ext cx="2880320" cy="2074785"/>
          </a:xfrm>
          <a:prstGeom prst="rect">
            <a:avLst/>
          </a:prstGeom>
        </p:spPr>
        <p:txBody>
          <a:bodyPr lIns="360000" anchor="ctr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4800" b="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fa-IR" altLang="ko-KR" sz="4400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سبک دسکتاپ ساده</a:t>
            </a:r>
            <a:endParaRPr lang="ko-KR" altLang="en-US" sz="4400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FF59DC-78AF-4984-A0BD-354081355995}"/>
              </a:ext>
            </a:extLst>
          </p:cNvPr>
          <p:cNvSpPr txBox="1"/>
          <p:nvPr/>
        </p:nvSpPr>
        <p:spPr>
          <a:xfrm>
            <a:off x="4110273" y="1407732"/>
            <a:ext cx="34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با الگوهای ما، یک صدای منحصر به فرد و جذاب به گزارش ها و ارائه های خود اضافه کنید.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56D1FC8-B5CB-445F-9A85-F092117D2E21}"/>
              </a:ext>
            </a:extLst>
          </p:cNvPr>
          <p:cNvSpPr txBox="1"/>
          <p:nvPr/>
        </p:nvSpPr>
        <p:spPr>
          <a:xfrm>
            <a:off x="6537894" y="1067362"/>
            <a:ext cx="19244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b="1" dirty="0">
                <a:solidFill>
                  <a:schemeClr val="accent1"/>
                </a:solidFill>
                <a:cs typeface="B Nazanin" panose="00000700000000000000" pitchFamily="2" charset="-78"/>
              </a:rPr>
              <a:t>متن شما در اینجا</a:t>
            </a:r>
            <a:endParaRPr lang="ko-KR" altLang="en-US" b="1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9EDF11-794B-4C23-9021-F9041812548E}"/>
              </a:ext>
            </a:extLst>
          </p:cNvPr>
          <p:cNvSpPr txBox="1"/>
          <p:nvPr/>
        </p:nvSpPr>
        <p:spPr>
          <a:xfrm>
            <a:off x="4110273" y="2680200"/>
            <a:ext cx="34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با الگوهای ما، یک صدای منحصر به فرد و جذاب به گزارش ها و ارائه های خود اضافه کنید.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C2FB79-7B89-4E39-93D0-9A050A44986E}"/>
              </a:ext>
            </a:extLst>
          </p:cNvPr>
          <p:cNvSpPr txBox="1"/>
          <p:nvPr/>
        </p:nvSpPr>
        <p:spPr>
          <a:xfrm>
            <a:off x="6537894" y="2339830"/>
            <a:ext cx="19244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b="1" dirty="0">
                <a:solidFill>
                  <a:schemeClr val="accent1"/>
                </a:solidFill>
                <a:cs typeface="B Nazanin" panose="00000700000000000000" pitchFamily="2" charset="-78"/>
              </a:rPr>
              <a:t>متن شما در اینجا</a:t>
            </a:r>
            <a:endParaRPr lang="ko-KR" altLang="en-US" b="1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3C66B27-C302-450E-AFA5-049D3A6DAB3C}"/>
              </a:ext>
            </a:extLst>
          </p:cNvPr>
          <p:cNvSpPr txBox="1"/>
          <p:nvPr/>
        </p:nvSpPr>
        <p:spPr>
          <a:xfrm>
            <a:off x="4110273" y="3952668"/>
            <a:ext cx="34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با الگوهای ما، یک صدای منحصر به فرد و جذاب به گزارش ها و ارائه های خود اضافه کنید.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44C5A8C-A252-43C7-9D9F-915C56642536}"/>
              </a:ext>
            </a:extLst>
          </p:cNvPr>
          <p:cNvSpPr txBox="1"/>
          <p:nvPr/>
        </p:nvSpPr>
        <p:spPr>
          <a:xfrm>
            <a:off x="6537894" y="3612298"/>
            <a:ext cx="19244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b="1" dirty="0">
                <a:solidFill>
                  <a:schemeClr val="accent1"/>
                </a:solidFill>
                <a:cs typeface="B Nazanin" panose="00000700000000000000" pitchFamily="2" charset="-78"/>
              </a:rPr>
              <a:t>متن شما در اینجا</a:t>
            </a:r>
            <a:endParaRPr lang="ko-KR" altLang="en-US" b="1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CF4EFDE-92F9-4C0A-9EA2-5A8EF555CADF}"/>
              </a:ext>
            </a:extLst>
          </p:cNvPr>
          <p:cNvSpPr txBox="1"/>
          <p:nvPr/>
        </p:nvSpPr>
        <p:spPr>
          <a:xfrm>
            <a:off x="4110273" y="5225136"/>
            <a:ext cx="34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با الگوهای ما، یک صدای منحصر به فرد و جذاب به گزارش ها و ارائه های خود اضافه کنید.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E7A45DF-49E4-42D2-BCE5-F9A98D662CD5}"/>
              </a:ext>
            </a:extLst>
          </p:cNvPr>
          <p:cNvSpPr txBox="1"/>
          <p:nvPr/>
        </p:nvSpPr>
        <p:spPr>
          <a:xfrm>
            <a:off x="6537894" y="4884766"/>
            <a:ext cx="19244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b="1" dirty="0">
                <a:solidFill>
                  <a:schemeClr val="accent4"/>
                </a:solidFill>
                <a:cs typeface="B Nazanin" panose="00000700000000000000" pitchFamily="2" charset="-78"/>
              </a:rPr>
              <a:t>Your Text Here</a:t>
            </a:r>
            <a:endParaRPr lang="ko-KR" altLang="en-US" b="1" dirty="0">
              <a:solidFill>
                <a:schemeClr val="accent4"/>
              </a:solidFill>
              <a:cs typeface="B Nazanin" panose="00000700000000000000" pitchFamily="2" charset="-78"/>
            </a:endParaRP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017A230E-0653-4474-9B3D-88C1D13DB698}"/>
              </a:ext>
            </a:extLst>
          </p:cNvPr>
          <p:cNvSpPr>
            <a:spLocks noGrp="1"/>
          </p:cNvSpPr>
          <p:nvPr>
            <p:ph type="pic" idx="10"/>
          </p:nvPr>
        </p:nvSpPr>
        <p:spPr/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833692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F13DE7FE-E8EA-48A9-B0A9-8180B44809A2}"/>
              </a:ext>
            </a:extLst>
          </p:cNvPr>
          <p:cNvSpPr/>
          <p:nvPr/>
        </p:nvSpPr>
        <p:spPr>
          <a:xfrm>
            <a:off x="953311" y="1842877"/>
            <a:ext cx="4680000" cy="1835948"/>
          </a:xfrm>
          <a:prstGeom prst="roundRect">
            <a:avLst>
              <a:gd name="adj" fmla="val 10715"/>
            </a:avLst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06CE424C-8F03-4EB7-9FAD-82BDF61BC203}"/>
              </a:ext>
            </a:extLst>
          </p:cNvPr>
          <p:cNvSpPr/>
          <p:nvPr/>
        </p:nvSpPr>
        <p:spPr>
          <a:xfrm>
            <a:off x="6460923" y="1842877"/>
            <a:ext cx="4824000" cy="1835948"/>
          </a:xfrm>
          <a:prstGeom prst="roundRect">
            <a:avLst>
              <a:gd name="adj" fmla="val 10715"/>
            </a:avLst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AF092D78-D03C-4730-9300-A179968BF07B}"/>
              </a:ext>
            </a:extLst>
          </p:cNvPr>
          <p:cNvSpPr/>
          <p:nvPr/>
        </p:nvSpPr>
        <p:spPr>
          <a:xfrm>
            <a:off x="6460923" y="4109692"/>
            <a:ext cx="4824000" cy="1835948"/>
          </a:xfrm>
          <a:prstGeom prst="roundRect">
            <a:avLst>
              <a:gd name="adj" fmla="val 10715"/>
            </a:avLst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119F3567-3F4E-4514-BD25-FE5973A0DDDB}"/>
              </a:ext>
            </a:extLst>
          </p:cNvPr>
          <p:cNvSpPr/>
          <p:nvPr/>
        </p:nvSpPr>
        <p:spPr>
          <a:xfrm>
            <a:off x="953311" y="4109692"/>
            <a:ext cx="4680000" cy="1835948"/>
          </a:xfrm>
          <a:prstGeom prst="roundRect">
            <a:avLst>
              <a:gd name="adj" fmla="val 10715"/>
            </a:avLst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0BFED1F-C9E2-45EE-BDBE-8E7812C86E40}"/>
              </a:ext>
            </a:extLst>
          </p:cNvPr>
          <p:cNvGrpSpPr/>
          <p:nvPr/>
        </p:nvGrpSpPr>
        <p:grpSpPr>
          <a:xfrm>
            <a:off x="5099514" y="2943882"/>
            <a:ext cx="1932544" cy="1944464"/>
            <a:chOff x="3601392" y="2821184"/>
            <a:chExt cx="1932544" cy="1944464"/>
          </a:xfrm>
        </p:grpSpPr>
        <p:sp>
          <p:nvSpPr>
            <p:cNvPr id="8" name="Pie 7">
              <a:extLst>
                <a:ext uri="{FF2B5EF4-FFF2-40B4-BE49-F238E27FC236}">
                  <a16:creationId xmlns:a16="http://schemas.microsoft.com/office/drawing/2014/main" id="{86BDE657-EB90-4852-8FD9-0294A637E3CB}"/>
                </a:ext>
              </a:extLst>
            </p:cNvPr>
            <p:cNvSpPr/>
            <p:nvPr/>
          </p:nvSpPr>
          <p:spPr>
            <a:xfrm>
              <a:off x="3601392" y="2821184"/>
              <a:ext cx="1872208" cy="1872208"/>
            </a:xfrm>
            <a:prstGeom prst="pie">
              <a:avLst>
                <a:gd name="adj1" fmla="val 10832722"/>
                <a:gd name="adj2" fmla="val 1620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" name="Pie 8">
              <a:extLst>
                <a:ext uri="{FF2B5EF4-FFF2-40B4-BE49-F238E27FC236}">
                  <a16:creationId xmlns:a16="http://schemas.microsoft.com/office/drawing/2014/main" id="{0C537C27-1388-44F4-A54A-1F210CCA297E}"/>
                </a:ext>
              </a:extLst>
            </p:cNvPr>
            <p:cNvSpPr/>
            <p:nvPr/>
          </p:nvSpPr>
          <p:spPr>
            <a:xfrm rot="16200000">
              <a:off x="3601392" y="2893440"/>
              <a:ext cx="1872208" cy="1872208"/>
            </a:xfrm>
            <a:prstGeom prst="pie">
              <a:avLst>
                <a:gd name="adj1" fmla="val 10832722"/>
                <a:gd name="adj2" fmla="val 1620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" name="Pie 9">
              <a:extLst>
                <a:ext uri="{FF2B5EF4-FFF2-40B4-BE49-F238E27FC236}">
                  <a16:creationId xmlns:a16="http://schemas.microsoft.com/office/drawing/2014/main" id="{693C8B46-DC8D-42C6-9FB4-5DEC796D2CDA}"/>
                </a:ext>
              </a:extLst>
            </p:cNvPr>
            <p:cNvSpPr/>
            <p:nvPr/>
          </p:nvSpPr>
          <p:spPr>
            <a:xfrm flipH="1">
              <a:off x="3661728" y="2821184"/>
              <a:ext cx="1872208" cy="1872208"/>
            </a:xfrm>
            <a:prstGeom prst="pie">
              <a:avLst>
                <a:gd name="adj1" fmla="val 10832722"/>
                <a:gd name="adj2" fmla="val 162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" name="Pie 10">
              <a:extLst>
                <a:ext uri="{FF2B5EF4-FFF2-40B4-BE49-F238E27FC236}">
                  <a16:creationId xmlns:a16="http://schemas.microsoft.com/office/drawing/2014/main" id="{4EBA79DC-A71A-4503-A7D7-48560E0196B9}"/>
                </a:ext>
              </a:extLst>
            </p:cNvPr>
            <p:cNvSpPr/>
            <p:nvPr/>
          </p:nvSpPr>
          <p:spPr>
            <a:xfrm rot="5400000" flipH="1">
              <a:off x="3661728" y="2893440"/>
              <a:ext cx="1872208" cy="1872208"/>
            </a:xfrm>
            <a:prstGeom prst="pie">
              <a:avLst>
                <a:gd name="adj1" fmla="val 10832722"/>
                <a:gd name="adj2" fmla="val 1620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D81E7C0-AA54-4AD6-9EB0-1C88E8FE0DD2}"/>
              </a:ext>
            </a:extLst>
          </p:cNvPr>
          <p:cNvGrpSpPr/>
          <p:nvPr/>
        </p:nvGrpSpPr>
        <p:grpSpPr>
          <a:xfrm>
            <a:off x="1371602" y="2022187"/>
            <a:ext cx="3672000" cy="1477328"/>
            <a:chOff x="5600058" y="1433695"/>
            <a:chExt cx="2840830" cy="1051007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E24C6DB-A2DB-477B-B3D0-8BFF19F70FFA}"/>
                </a:ext>
              </a:extLst>
            </p:cNvPr>
            <p:cNvSpPr txBox="1"/>
            <p:nvPr/>
          </p:nvSpPr>
          <p:spPr>
            <a:xfrm>
              <a:off x="5600060" y="1433695"/>
              <a:ext cx="2840828" cy="218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536F7D1-660C-4C99-85D4-3243B9B3D8EE}"/>
                </a:ext>
              </a:extLst>
            </p:cNvPr>
            <p:cNvSpPr txBox="1"/>
            <p:nvPr/>
          </p:nvSpPr>
          <p:spPr>
            <a:xfrm>
              <a:off x="5600058" y="1630759"/>
              <a:ext cx="2840828" cy="8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9" indent="-171459" algn="r" rtl="1">
                <a:buFont typeface="Arial" pitchFamily="34" charset="0"/>
                <a:buChar char="•"/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</a:p>
            <a:p>
              <a:pPr marL="171459" indent="-171459" algn="r" rtl="1">
                <a:buFont typeface="Arial" pitchFamily="34" charset="0"/>
                <a:buChar char="•"/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</a:p>
            <a:p>
              <a:pPr marL="171459" indent="-171459" algn="r" rtl="1">
                <a:buFont typeface="Arial" pitchFamily="34" charset="0"/>
                <a:buChar char="•"/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F434D12-C0DB-4139-876B-D4D42FC388C0}"/>
              </a:ext>
            </a:extLst>
          </p:cNvPr>
          <p:cNvGrpSpPr/>
          <p:nvPr/>
        </p:nvGrpSpPr>
        <p:grpSpPr>
          <a:xfrm>
            <a:off x="1371602" y="4289003"/>
            <a:ext cx="3672000" cy="1477329"/>
            <a:chOff x="5600058" y="1433695"/>
            <a:chExt cx="2840830" cy="1051007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8018DAA-D682-431A-9856-E6F63F4D2351}"/>
                </a:ext>
              </a:extLst>
            </p:cNvPr>
            <p:cNvSpPr txBox="1"/>
            <p:nvPr/>
          </p:nvSpPr>
          <p:spPr>
            <a:xfrm>
              <a:off x="5600060" y="1433695"/>
              <a:ext cx="2840828" cy="218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A853AFC-3B4E-46E5-87A8-3643633F46AA}"/>
                </a:ext>
              </a:extLst>
            </p:cNvPr>
            <p:cNvSpPr txBox="1"/>
            <p:nvPr/>
          </p:nvSpPr>
          <p:spPr>
            <a:xfrm>
              <a:off x="5600058" y="1630759"/>
              <a:ext cx="2840828" cy="8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9" indent="-171459" algn="r" rtl="1">
                <a:buFont typeface="Arial" pitchFamily="34" charset="0"/>
                <a:buChar char="•"/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</a:p>
            <a:p>
              <a:pPr marL="171459" indent="-171459" algn="r" rtl="1">
                <a:buFont typeface="Arial" pitchFamily="34" charset="0"/>
                <a:buChar char="•"/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</a:p>
            <a:p>
              <a:pPr marL="171459" indent="-171459" algn="r" rtl="1">
                <a:buFont typeface="Arial" pitchFamily="34" charset="0"/>
                <a:buChar char="•"/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BF7F403-7268-43B6-B9E4-3206D14539AC}"/>
              </a:ext>
            </a:extLst>
          </p:cNvPr>
          <p:cNvGrpSpPr/>
          <p:nvPr/>
        </p:nvGrpSpPr>
        <p:grpSpPr>
          <a:xfrm>
            <a:off x="7106066" y="4289003"/>
            <a:ext cx="3672000" cy="1477329"/>
            <a:chOff x="5600058" y="1433695"/>
            <a:chExt cx="2840830" cy="1051007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3D9B951-450F-4654-9C19-8AD82C3562EB}"/>
                </a:ext>
              </a:extLst>
            </p:cNvPr>
            <p:cNvSpPr txBox="1"/>
            <p:nvPr/>
          </p:nvSpPr>
          <p:spPr>
            <a:xfrm>
              <a:off x="5600060" y="1433695"/>
              <a:ext cx="2840828" cy="218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A8E5ADC-F5A1-4EAC-B125-2FFD610748AE}"/>
                </a:ext>
              </a:extLst>
            </p:cNvPr>
            <p:cNvSpPr txBox="1"/>
            <p:nvPr/>
          </p:nvSpPr>
          <p:spPr>
            <a:xfrm>
              <a:off x="5600058" y="1630759"/>
              <a:ext cx="2840828" cy="8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9" indent="-171459" algn="r" rtl="1">
                <a:buFont typeface="Arial" pitchFamily="34" charset="0"/>
                <a:buChar char="•"/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</a:p>
            <a:p>
              <a:pPr marL="171459" indent="-171459" algn="r" rtl="1">
                <a:buFont typeface="Arial" pitchFamily="34" charset="0"/>
                <a:buChar char="•"/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</a:p>
            <a:p>
              <a:pPr marL="171459" indent="-171459" algn="r" rtl="1">
                <a:buFont typeface="Arial" pitchFamily="34" charset="0"/>
                <a:buChar char="•"/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05DEA6C-AD96-4FA0-8171-41A7EEFB56F8}"/>
              </a:ext>
            </a:extLst>
          </p:cNvPr>
          <p:cNvGrpSpPr/>
          <p:nvPr/>
        </p:nvGrpSpPr>
        <p:grpSpPr>
          <a:xfrm>
            <a:off x="7106066" y="2022188"/>
            <a:ext cx="3672000" cy="1477329"/>
            <a:chOff x="5600058" y="1433695"/>
            <a:chExt cx="2840830" cy="1051007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B899884-85A8-4EE6-8A0D-386D604657F8}"/>
                </a:ext>
              </a:extLst>
            </p:cNvPr>
            <p:cNvSpPr txBox="1"/>
            <p:nvPr/>
          </p:nvSpPr>
          <p:spPr>
            <a:xfrm>
              <a:off x="5600060" y="1433695"/>
              <a:ext cx="2840828" cy="218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8D47C7A-785B-4BBA-A54E-4562A38F6EEB}"/>
                </a:ext>
              </a:extLst>
            </p:cNvPr>
            <p:cNvSpPr txBox="1"/>
            <p:nvPr/>
          </p:nvSpPr>
          <p:spPr>
            <a:xfrm>
              <a:off x="5600058" y="1630759"/>
              <a:ext cx="2840828" cy="8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9" indent="-171459" algn="r" rtl="1">
                <a:buFont typeface="Arial" pitchFamily="34" charset="0"/>
                <a:buChar char="•"/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</a:p>
            <a:p>
              <a:pPr marL="171459" indent="-171459" algn="r" rtl="1">
                <a:buFont typeface="Arial" pitchFamily="34" charset="0"/>
                <a:buChar char="•"/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</a:p>
            <a:p>
              <a:pPr marL="171459" indent="-171459" algn="r" rtl="1">
                <a:buFont typeface="Arial" pitchFamily="34" charset="0"/>
                <a:buChar char="•"/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4" name="Rectangle 16">
            <a:extLst>
              <a:ext uri="{FF2B5EF4-FFF2-40B4-BE49-F238E27FC236}">
                <a16:creationId xmlns:a16="http://schemas.microsoft.com/office/drawing/2014/main" id="{AEA0D348-C996-49E1-B6D1-DA7D9EC1CCAA}"/>
              </a:ext>
            </a:extLst>
          </p:cNvPr>
          <p:cNvSpPr/>
          <p:nvPr/>
        </p:nvSpPr>
        <p:spPr>
          <a:xfrm rot="2700000">
            <a:off x="5555782" y="3275572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5" name="Rectangle 9">
            <a:extLst>
              <a:ext uri="{FF2B5EF4-FFF2-40B4-BE49-F238E27FC236}">
                <a16:creationId xmlns:a16="http://schemas.microsoft.com/office/drawing/2014/main" id="{FC6EDC27-142B-4A74-A9B8-684530A437DA}"/>
              </a:ext>
            </a:extLst>
          </p:cNvPr>
          <p:cNvSpPr/>
          <p:nvPr/>
        </p:nvSpPr>
        <p:spPr>
          <a:xfrm>
            <a:off x="5491775" y="4188085"/>
            <a:ext cx="329463" cy="30840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6" name="Rounded Rectangle 5">
            <a:extLst>
              <a:ext uri="{FF2B5EF4-FFF2-40B4-BE49-F238E27FC236}">
                <a16:creationId xmlns:a16="http://schemas.microsoft.com/office/drawing/2014/main" id="{981CCE9F-6D97-4EC4-9A84-CA391B682AF3}"/>
              </a:ext>
            </a:extLst>
          </p:cNvPr>
          <p:cNvSpPr/>
          <p:nvPr/>
        </p:nvSpPr>
        <p:spPr>
          <a:xfrm flipH="1">
            <a:off x="6284006" y="3337958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7" name="Block Arc 10">
            <a:extLst>
              <a:ext uri="{FF2B5EF4-FFF2-40B4-BE49-F238E27FC236}">
                <a16:creationId xmlns:a16="http://schemas.microsoft.com/office/drawing/2014/main" id="{5AB3F3B8-B386-43E4-88E5-2CE761C2020E}"/>
              </a:ext>
            </a:extLst>
          </p:cNvPr>
          <p:cNvSpPr/>
          <p:nvPr/>
        </p:nvSpPr>
        <p:spPr>
          <a:xfrm>
            <a:off x="6272998" y="4196147"/>
            <a:ext cx="431509" cy="292281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052716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B354ABAF-40E4-416B-8522-7F60CAB5AC39}"/>
              </a:ext>
            </a:extLst>
          </p:cNvPr>
          <p:cNvGrpSpPr/>
          <p:nvPr/>
        </p:nvGrpSpPr>
        <p:grpSpPr>
          <a:xfrm>
            <a:off x="4230614" y="2098306"/>
            <a:ext cx="3765942" cy="3743763"/>
            <a:chOff x="2670753" y="2114334"/>
            <a:chExt cx="3765942" cy="3743763"/>
          </a:xfrm>
        </p:grpSpPr>
        <p:sp>
          <p:nvSpPr>
            <p:cNvPr id="38" name="Block Arc 37">
              <a:extLst>
                <a:ext uri="{FF2B5EF4-FFF2-40B4-BE49-F238E27FC236}">
                  <a16:creationId xmlns:a16="http://schemas.microsoft.com/office/drawing/2014/main" id="{55E7E95D-2B40-45B3-A08D-0306D09CDF4C}"/>
                </a:ext>
              </a:extLst>
            </p:cNvPr>
            <p:cNvSpPr/>
            <p:nvPr/>
          </p:nvSpPr>
          <p:spPr>
            <a:xfrm>
              <a:off x="2680279" y="2119944"/>
              <a:ext cx="3619171" cy="3619170"/>
            </a:xfrm>
            <a:prstGeom prst="blockArc">
              <a:avLst>
                <a:gd name="adj1" fmla="val 11665054"/>
                <a:gd name="adj2" fmla="val 16188267"/>
                <a:gd name="adj3" fmla="val 29857"/>
              </a:avLst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Block Arc 38">
              <a:extLst>
                <a:ext uri="{FF2B5EF4-FFF2-40B4-BE49-F238E27FC236}">
                  <a16:creationId xmlns:a16="http://schemas.microsoft.com/office/drawing/2014/main" id="{CE705CAA-B926-4F9C-BE36-2934C4C250DD}"/>
                </a:ext>
              </a:extLst>
            </p:cNvPr>
            <p:cNvSpPr/>
            <p:nvPr/>
          </p:nvSpPr>
          <p:spPr>
            <a:xfrm rot="4500000">
              <a:off x="2784252" y="2114333"/>
              <a:ext cx="3619170" cy="3619171"/>
            </a:xfrm>
            <a:prstGeom prst="blockArc">
              <a:avLst>
                <a:gd name="adj1" fmla="val 11684609"/>
                <a:gd name="adj2" fmla="val 16173964"/>
                <a:gd name="adj3" fmla="val 29814"/>
              </a:avLst>
            </a:prstGeom>
            <a:no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Block Arc 39">
              <a:extLst>
                <a:ext uri="{FF2B5EF4-FFF2-40B4-BE49-F238E27FC236}">
                  <a16:creationId xmlns:a16="http://schemas.microsoft.com/office/drawing/2014/main" id="{EA55CE2A-87EF-4007-A429-76D30373512E}"/>
                </a:ext>
              </a:extLst>
            </p:cNvPr>
            <p:cNvSpPr/>
            <p:nvPr/>
          </p:nvSpPr>
          <p:spPr>
            <a:xfrm rot="9180000">
              <a:off x="2817524" y="2209409"/>
              <a:ext cx="3619171" cy="3619170"/>
            </a:xfrm>
            <a:prstGeom prst="blockArc">
              <a:avLst>
                <a:gd name="adj1" fmla="val 11508045"/>
                <a:gd name="adj2" fmla="val 16173964"/>
                <a:gd name="adj3" fmla="val 29814"/>
              </a:avLst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Block Arc 40">
              <a:extLst>
                <a:ext uri="{FF2B5EF4-FFF2-40B4-BE49-F238E27FC236}">
                  <a16:creationId xmlns:a16="http://schemas.microsoft.com/office/drawing/2014/main" id="{21BB03F6-81B9-4565-A224-952554A7541A}"/>
                </a:ext>
              </a:extLst>
            </p:cNvPr>
            <p:cNvSpPr/>
            <p:nvPr/>
          </p:nvSpPr>
          <p:spPr>
            <a:xfrm rot="17100000">
              <a:off x="2670754" y="2238926"/>
              <a:ext cx="3619170" cy="3619171"/>
            </a:xfrm>
            <a:prstGeom prst="blockArc">
              <a:avLst>
                <a:gd name="adj1" fmla="val 11665054"/>
                <a:gd name="adj2" fmla="val 16173964"/>
                <a:gd name="adj3" fmla="val 29814"/>
              </a:avLst>
            </a:prstGeom>
            <a:noFill/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42" name="Teardrop 41">
            <a:extLst>
              <a:ext uri="{FF2B5EF4-FFF2-40B4-BE49-F238E27FC236}">
                <a16:creationId xmlns:a16="http://schemas.microsoft.com/office/drawing/2014/main" id="{A1B5B92F-36C7-47FC-B1D3-65E9600E9723}"/>
              </a:ext>
            </a:extLst>
          </p:cNvPr>
          <p:cNvSpPr/>
          <p:nvPr/>
        </p:nvSpPr>
        <p:spPr>
          <a:xfrm rot="8100000">
            <a:off x="5501924" y="3404640"/>
            <a:ext cx="1195410" cy="1195410"/>
          </a:xfrm>
          <a:prstGeom prst="teardrop">
            <a:avLst>
              <a:gd name="adj" fmla="val 182889"/>
            </a:avLst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3" name="Rounded Rectangle 12">
            <a:extLst>
              <a:ext uri="{FF2B5EF4-FFF2-40B4-BE49-F238E27FC236}">
                <a16:creationId xmlns:a16="http://schemas.microsoft.com/office/drawing/2014/main" id="{A703B5AD-A172-4DE7-9CDE-68D7CFC1E881}"/>
              </a:ext>
            </a:extLst>
          </p:cNvPr>
          <p:cNvSpPr/>
          <p:nvPr/>
        </p:nvSpPr>
        <p:spPr>
          <a:xfrm>
            <a:off x="5847753" y="3650080"/>
            <a:ext cx="537236" cy="640214"/>
          </a:xfrm>
          <a:custGeom>
            <a:avLst/>
            <a:gdLst/>
            <a:ahLst/>
            <a:cxnLst/>
            <a:rect l="l" t="t" r="r" b="b"/>
            <a:pathLst>
              <a:path w="3312367" h="3947283">
                <a:moveTo>
                  <a:pt x="2537615" y="3705909"/>
                </a:moveTo>
                <a:cubicBezTo>
                  <a:pt x="2512344" y="3705909"/>
                  <a:pt x="2491857" y="3726396"/>
                  <a:pt x="2491857" y="3751667"/>
                </a:cubicBezTo>
                <a:cubicBezTo>
                  <a:pt x="2491857" y="3776938"/>
                  <a:pt x="2512344" y="3797425"/>
                  <a:pt x="2537615" y="3797425"/>
                </a:cubicBezTo>
                <a:lnTo>
                  <a:pt x="2762175" y="3797425"/>
                </a:lnTo>
                <a:cubicBezTo>
                  <a:pt x="2787446" y="3797425"/>
                  <a:pt x="2807933" y="3776938"/>
                  <a:pt x="2807933" y="3751667"/>
                </a:cubicBezTo>
                <a:cubicBezTo>
                  <a:pt x="2807933" y="3726396"/>
                  <a:pt x="2787446" y="3705909"/>
                  <a:pt x="2762175" y="3705909"/>
                </a:cubicBezTo>
                <a:close/>
                <a:moveTo>
                  <a:pt x="1141114" y="3408594"/>
                </a:moveTo>
                <a:cubicBezTo>
                  <a:pt x="1097903" y="3408594"/>
                  <a:pt x="1062874" y="3443623"/>
                  <a:pt x="1062874" y="3486834"/>
                </a:cubicBezTo>
                <a:cubicBezTo>
                  <a:pt x="1062874" y="3530045"/>
                  <a:pt x="1097903" y="3565073"/>
                  <a:pt x="1141114" y="3565073"/>
                </a:cubicBezTo>
                <a:lnTo>
                  <a:pt x="1525078" y="3565074"/>
                </a:lnTo>
                <a:cubicBezTo>
                  <a:pt x="1568289" y="3565074"/>
                  <a:pt x="1603318" y="3530045"/>
                  <a:pt x="1603318" y="3486834"/>
                </a:cubicBezTo>
                <a:lnTo>
                  <a:pt x="1603319" y="3486834"/>
                </a:lnTo>
                <a:cubicBezTo>
                  <a:pt x="1603319" y="3443623"/>
                  <a:pt x="1568290" y="3408594"/>
                  <a:pt x="1525079" y="3408594"/>
                </a:cubicBezTo>
                <a:close/>
                <a:moveTo>
                  <a:pt x="2129393" y="1705414"/>
                </a:moveTo>
                <a:lnTo>
                  <a:pt x="2129393" y="3580170"/>
                </a:lnTo>
                <a:lnTo>
                  <a:pt x="3126216" y="3580170"/>
                </a:lnTo>
                <a:lnTo>
                  <a:pt x="3126216" y="1705414"/>
                </a:lnTo>
                <a:close/>
                <a:moveTo>
                  <a:pt x="2481193" y="1533789"/>
                </a:moveTo>
                <a:cubicBezTo>
                  <a:pt x="2462682" y="1533789"/>
                  <a:pt x="2447676" y="1548795"/>
                  <a:pt x="2447676" y="1567306"/>
                </a:cubicBezTo>
                <a:lnTo>
                  <a:pt x="2447676" y="1572258"/>
                </a:lnTo>
                <a:cubicBezTo>
                  <a:pt x="2447676" y="1590769"/>
                  <a:pt x="2462682" y="1605775"/>
                  <a:pt x="2481193" y="1605775"/>
                </a:cubicBezTo>
                <a:lnTo>
                  <a:pt x="2774415" y="1605775"/>
                </a:lnTo>
                <a:cubicBezTo>
                  <a:pt x="2792926" y="1605775"/>
                  <a:pt x="2807932" y="1590769"/>
                  <a:pt x="2807932" y="1572258"/>
                </a:cubicBezTo>
                <a:lnTo>
                  <a:pt x="2807932" y="1567306"/>
                </a:lnTo>
                <a:cubicBezTo>
                  <a:pt x="2807932" y="1548795"/>
                  <a:pt x="2792926" y="1533789"/>
                  <a:pt x="2774415" y="1533789"/>
                </a:cubicBezTo>
                <a:close/>
                <a:moveTo>
                  <a:pt x="2113478" y="1418392"/>
                </a:moveTo>
                <a:lnTo>
                  <a:pt x="3142130" y="1418392"/>
                </a:lnTo>
                <a:cubicBezTo>
                  <a:pt x="3236149" y="1418392"/>
                  <a:pt x="3312367" y="1494610"/>
                  <a:pt x="3312367" y="1588629"/>
                </a:cubicBezTo>
                <a:lnTo>
                  <a:pt x="3312367" y="3777046"/>
                </a:lnTo>
                <a:cubicBezTo>
                  <a:pt x="3312367" y="3871065"/>
                  <a:pt x="3236149" y="3947283"/>
                  <a:pt x="3142130" y="3947283"/>
                </a:cubicBezTo>
                <a:lnTo>
                  <a:pt x="2113478" y="3947283"/>
                </a:lnTo>
                <a:cubicBezTo>
                  <a:pt x="2019459" y="3947283"/>
                  <a:pt x="1943241" y="3871065"/>
                  <a:pt x="1943241" y="3777046"/>
                </a:cubicBezTo>
                <a:lnTo>
                  <a:pt x="1943241" y="1588629"/>
                </a:lnTo>
                <a:cubicBezTo>
                  <a:pt x="1943241" y="1494610"/>
                  <a:pt x="2019459" y="1418392"/>
                  <a:pt x="2113478" y="1418392"/>
                </a:cubicBezTo>
                <a:close/>
                <a:moveTo>
                  <a:pt x="1006317" y="157391"/>
                </a:moveTo>
                <a:cubicBezTo>
                  <a:pt x="987806" y="157391"/>
                  <a:pt x="972800" y="172397"/>
                  <a:pt x="972800" y="190908"/>
                </a:cubicBezTo>
                <a:lnTo>
                  <a:pt x="972800" y="195860"/>
                </a:lnTo>
                <a:cubicBezTo>
                  <a:pt x="972800" y="214371"/>
                  <a:pt x="987806" y="229377"/>
                  <a:pt x="1006317" y="229377"/>
                </a:cubicBezTo>
                <a:lnTo>
                  <a:pt x="1659876" y="229377"/>
                </a:lnTo>
                <a:cubicBezTo>
                  <a:pt x="1678387" y="229377"/>
                  <a:pt x="1693393" y="214371"/>
                  <a:pt x="1693393" y="195860"/>
                </a:cubicBezTo>
                <a:lnTo>
                  <a:pt x="1693393" y="190908"/>
                </a:lnTo>
                <a:cubicBezTo>
                  <a:pt x="1693393" y="172397"/>
                  <a:pt x="1678387" y="157391"/>
                  <a:pt x="1659876" y="157391"/>
                </a:cubicBezTo>
                <a:close/>
                <a:moveTo>
                  <a:pt x="264780" y="0"/>
                </a:moveTo>
                <a:lnTo>
                  <a:pt x="2401413" y="0"/>
                </a:lnTo>
                <a:cubicBezTo>
                  <a:pt x="2547647" y="0"/>
                  <a:pt x="2666193" y="118546"/>
                  <a:pt x="2666193" y="264780"/>
                </a:cubicBezTo>
                <a:lnTo>
                  <a:pt x="2666193" y="1345374"/>
                </a:lnTo>
                <a:lnTo>
                  <a:pt x="2369517" y="1345374"/>
                </a:lnTo>
                <a:lnTo>
                  <a:pt x="2369517" y="366783"/>
                </a:lnTo>
                <a:lnTo>
                  <a:pt x="296676" y="366783"/>
                </a:lnTo>
                <a:lnTo>
                  <a:pt x="296676" y="3219873"/>
                </a:lnTo>
                <a:lnTo>
                  <a:pt x="1867527" y="3219873"/>
                </a:lnTo>
                <a:lnTo>
                  <a:pt x="1867527" y="3778374"/>
                </a:lnTo>
                <a:lnTo>
                  <a:pt x="264780" y="3778374"/>
                </a:lnTo>
                <a:cubicBezTo>
                  <a:pt x="118546" y="3778374"/>
                  <a:pt x="0" y="3659828"/>
                  <a:pt x="0" y="3513594"/>
                </a:cubicBezTo>
                <a:lnTo>
                  <a:pt x="0" y="264780"/>
                </a:lnTo>
                <a:cubicBezTo>
                  <a:pt x="0" y="118546"/>
                  <a:pt x="118546" y="0"/>
                  <a:pt x="26478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2F592344-F5EE-4D03-B378-AF922B091B51}"/>
              </a:ext>
            </a:extLst>
          </p:cNvPr>
          <p:cNvGrpSpPr/>
          <p:nvPr/>
        </p:nvGrpSpPr>
        <p:grpSpPr>
          <a:xfrm>
            <a:off x="9149152" y="1777697"/>
            <a:ext cx="2194813" cy="1454244"/>
            <a:chOff x="3017860" y="4283314"/>
            <a:chExt cx="1624783" cy="1454244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F45D38B6-63C9-4B12-997D-4B12343B41C7}"/>
                </a:ext>
              </a:extLst>
            </p:cNvPr>
            <p:cNvSpPr txBox="1"/>
            <p:nvPr/>
          </p:nvSpPr>
          <p:spPr>
            <a:xfrm>
              <a:off x="3021856" y="4560313"/>
              <a:ext cx="1620787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A8798F6E-672A-42D9-856E-F5FCD2A6EC25}"/>
                </a:ext>
              </a:extLst>
            </p:cNvPr>
            <p:cNvSpPr txBox="1"/>
            <p:nvPr/>
          </p:nvSpPr>
          <p:spPr>
            <a:xfrm>
              <a:off x="3017860" y="4283314"/>
              <a:ext cx="16070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03389FE5-F007-4D19-A497-93EC9AF0A79F}"/>
              </a:ext>
            </a:extLst>
          </p:cNvPr>
          <p:cNvGrpSpPr/>
          <p:nvPr/>
        </p:nvGrpSpPr>
        <p:grpSpPr>
          <a:xfrm>
            <a:off x="9149152" y="4973525"/>
            <a:ext cx="2194813" cy="1454244"/>
            <a:chOff x="3017860" y="4283314"/>
            <a:chExt cx="1624783" cy="1454244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2960AB97-731E-438F-BE11-183C78FC3A3A}"/>
                </a:ext>
              </a:extLst>
            </p:cNvPr>
            <p:cNvSpPr txBox="1"/>
            <p:nvPr/>
          </p:nvSpPr>
          <p:spPr>
            <a:xfrm>
              <a:off x="3021856" y="4560313"/>
              <a:ext cx="1620787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94FC0CB5-F9BA-45A2-81B3-0A7C3545803C}"/>
                </a:ext>
              </a:extLst>
            </p:cNvPr>
            <p:cNvSpPr txBox="1"/>
            <p:nvPr/>
          </p:nvSpPr>
          <p:spPr>
            <a:xfrm>
              <a:off x="3017860" y="4283314"/>
              <a:ext cx="16070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65605189-4D86-4004-9525-5700E6439EC6}"/>
              </a:ext>
            </a:extLst>
          </p:cNvPr>
          <p:cNvGrpSpPr/>
          <p:nvPr/>
        </p:nvGrpSpPr>
        <p:grpSpPr>
          <a:xfrm>
            <a:off x="897550" y="1777697"/>
            <a:ext cx="2194813" cy="1454244"/>
            <a:chOff x="3017860" y="4283314"/>
            <a:chExt cx="1624783" cy="1454244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788E44A0-14F9-4707-A3B3-0EEE5770C15C}"/>
                </a:ext>
              </a:extLst>
            </p:cNvPr>
            <p:cNvSpPr txBox="1"/>
            <p:nvPr/>
          </p:nvSpPr>
          <p:spPr>
            <a:xfrm>
              <a:off x="3021856" y="4560313"/>
              <a:ext cx="1620787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43496A3B-6D39-483C-8B39-A38D24FE3331}"/>
                </a:ext>
              </a:extLst>
            </p:cNvPr>
            <p:cNvSpPr txBox="1"/>
            <p:nvPr/>
          </p:nvSpPr>
          <p:spPr>
            <a:xfrm>
              <a:off x="3017860" y="4283314"/>
              <a:ext cx="16070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7306A44D-29B6-497D-AB58-8ED72DEB63B8}"/>
              </a:ext>
            </a:extLst>
          </p:cNvPr>
          <p:cNvGrpSpPr/>
          <p:nvPr/>
        </p:nvGrpSpPr>
        <p:grpSpPr>
          <a:xfrm>
            <a:off x="897552" y="4973525"/>
            <a:ext cx="2194811" cy="1454244"/>
            <a:chOff x="3017861" y="4283314"/>
            <a:chExt cx="1624782" cy="1454244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F5C5A73E-83D5-4D03-8F80-5C40C27DEA7C}"/>
                </a:ext>
              </a:extLst>
            </p:cNvPr>
            <p:cNvSpPr txBox="1"/>
            <p:nvPr/>
          </p:nvSpPr>
          <p:spPr>
            <a:xfrm>
              <a:off x="3021856" y="4560313"/>
              <a:ext cx="1620787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498EC34F-0E96-48CF-92EA-F48302BB30F1}"/>
                </a:ext>
              </a:extLst>
            </p:cNvPr>
            <p:cNvSpPr txBox="1"/>
            <p:nvPr/>
          </p:nvSpPr>
          <p:spPr>
            <a:xfrm>
              <a:off x="3017861" y="4283314"/>
              <a:ext cx="16070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66D03A19-0F7E-4D69-AF23-63026C5889A7}"/>
              </a:ext>
            </a:extLst>
          </p:cNvPr>
          <p:cNvSpPr txBox="1"/>
          <p:nvPr/>
        </p:nvSpPr>
        <p:spPr>
          <a:xfrm>
            <a:off x="8022398" y="1777698"/>
            <a:ext cx="10290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>
                <a:ln w="12700">
                  <a:solidFill>
                    <a:schemeClr val="bg1"/>
                  </a:solidFill>
                </a:ln>
                <a:solidFill>
                  <a:schemeClr val="accent2"/>
                </a:solidFill>
                <a:cs typeface="B Nazanin" panose="00000700000000000000" pitchFamily="2" charset="-78"/>
              </a:rPr>
              <a:t>75%</a:t>
            </a:r>
            <a:endParaRPr lang="ko-KR" altLang="en-US" sz="3200" b="1" dirty="0">
              <a:ln w="12700">
                <a:solidFill>
                  <a:schemeClr val="bg1"/>
                </a:solidFill>
              </a:ln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1AB66F5-8FA4-4AC8-927D-8B533766DF0E}"/>
              </a:ext>
            </a:extLst>
          </p:cNvPr>
          <p:cNvSpPr txBox="1"/>
          <p:nvPr/>
        </p:nvSpPr>
        <p:spPr>
          <a:xfrm>
            <a:off x="8022398" y="4973526"/>
            <a:ext cx="10290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>
                <a:ln w="12700">
                  <a:solidFill>
                    <a:schemeClr val="bg1"/>
                  </a:solidFill>
                </a:ln>
                <a:solidFill>
                  <a:schemeClr val="accent1"/>
                </a:solidFill>
                <a:cs typeface="B Nazanin" panose="00000700000000000000" pitchFamily="2" charset="-78"/>
              </a:rPr>
              <a:t>43%</a:t>
            </a:r>
            <a:endParaRPr lang="ko-KR" altLang="en-US" sz="3200" b="1" dirty="0">
              <a:ln w="12700">
                <a:solidFill>
                  <a:schemeClr val="bg1"/>
                </a:solidFill>
              </a:ln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8492B407-0454-4D9D-B8B9-BCB9DC47BAC8}"/>
              </a:ext>
            </a:extLst>
          </p:cNvPr>
          <p:cNvSpPr txBox="1"/>
          <p:nvPr/>
        </p:nvSpPr>
        <p:spPr>
          <a:xfrm>
            <a:off x="3181545" y="1777698"/>
            <a:ext cx="10290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>
                <a:ln w="12700">
                  <a:solidFill>
                    <a:schemeClr val="bg1"/>
                  </a:solidFill>
                </a:ln>
                <a:solidFill>
                  <a:schemeClr val="accent3"/>
                </a:solidFill>
                <a:cs typeface="B Nazanin" panose="00000700000000000000" pitchFamily="2" charset="-78"/>
              </a:rPr>
              <a:t>65%</a:t>
            </a:r>
            <a:endParaRPr lang="ko-KR" altLang="en-US" sz="3200" b="1" dirty="0">
              <a:ln w="12700">
                <a:solidFill>
                  <a:schemeClr val="bg1"/>
                </a:solidFill>
              </a:ln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6A20CE79-1F5C-4F2E-BEB5-D5E684D40EA2}"/>
              </a:ext>
            </a:extLst>
          </p:cNvPr>
          <p:cNvSpPr txBox="1"/>
          <p:nvPr/>
        </p:nvSpPr>
        <p:spPr>
          <a:xfrm>
            <a:off x="3181545" y="4973526"/>
            <a:ext cx="10290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>
                <a:ln w="12700">
                  <a:solidFill>
                    <a:schemeClr val="bg1"/>
                  </a:solidFill>
                </a:ln>
                <a:solidFill>
                  <a:schemeClr val="accent4"/>
                </a:solidFill>
                <a:cs typeface="B Nazanin" panose="00000700000000000000" pitchFamily="2" charset="-78"/>
              </a:rPr>
              <a:t>52%</a:t>
            </a:r>
            <a:endParaRPr lang="ko-KR" altLang="en-US" sz="3200" b="1" dirty="0">
              <a:ln w="12700">
                <a:solidFill>
                  <a:schemeClr val="bg1"/>
                </a:solidFill>
              </a:ln>
              <a:solidFill>
                <a:schemeClr val="accent4"/>
              </a:solidFill>
              <a:cs typeface="B Nazanin" panose="00000700000000000000" pitchFamily="2" charset="-78"/>
            </a:endParaRPr>
          </a:p>
        </p:txBody>
      </p:sp>
      <p:sp>
        <p:nvSpPr>
          <p:cNvPr id="60" name="Rounded Rectangle 10">
            <a:extLst>
              <a:ext uri="{FF2B5EF4-FFF2-40B4-BE49-F238E27FC236}">
                <a16:creationId xmlns:a16="http://schemas.microsoft.com/office/drawing/2014/main" id="{9A855959-37C9-4F2F-8D89-88F3B501B277}"/>
              </a:ext>
            </a:extLst>
          </p:cNvPr>
          <p:cNvSpPr/>
          <p:nvPr/>
        </p:nvSpPr>
        <p:spPr>
          <a:xfrm>
            <a:off x="7159310" y="4211887"/>
            <a:ext cx="362252" cy="479400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61" name="Rounded Rectangle 6">
            <a:extLst>
              <a:ext uri="{FF2B5EF4-FFF2-40B4-BE49-F238E27FC236}">
                <a16:creationId xmlns:a16="http://schemas.microsoft.com/office/drawing/2014/main" id="{497DE8FF-3E42-4588-BBE0-F3E8F1B9DB4D}"/>
              </a:ext>
            </a:extLst>
          </p:cNvPr>
          <p:cNvSpPr/>
          <p:nvPr/>
        </p:nvSpPr>
        <p:spPr>
          <a:xfrm>
            <a:off x="6690338" y="2678712"/>
            <a:ext cx="493148" cy="501378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62" name="Rounded Rectangle 27">
            <a:extLst>
              <a:ext uri="{FF2B5EF4-FFF2-40B4-BE49-F238E27FC236}">
                <a16:creationId xmlns:a16="http://schemas.microsoft.com/office/drawing/2014/main" id="{554E49C3-4982-487C-9AD3-46161DADA422}"/>
              </a:ext>
            </a:extLst>
          </p:cNvPr>
          <p:cNvSpPr/>
          <p:nvPr/>
        </p:nvSpPr>
        <p:spPr>
          <a:xfrm>
            <a:off x="4668465" y="4261967"/>
            <a:ext cx="493715" cy="379240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63" name="Rounded Rectangle 7">
            <a:extLst>
              <a:ext uri="{FF2B5EF4-FFF2-40B4-BE49-F238E27FC236}">
                <a16:creationId xmlns:a16="http://schemas.microsoft.com/office/drawing/2014/main" id="{29804C4A-4597-4FF9-AF54-2E59D06D0BDC}"/>
              </a:ext>
            </a:extLst>
          </p:cNvPr>
          <p:cNvSpPr/>
          <p:nvPr/>
        </p:nvSpPr>
        <p:spPr>
          <a:xfrm>
            <a:off x="5043105" y="2699215"/>
            <a:ext cx="501953" cy="433180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280282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F13A3062-BD0F-436F-9CEB-3CBC79312F5B}"/>
              </a:ext>
            </a:extLst>
          </p:cNvPr>
          <p:cNvSpPr/>
          <p:nvPr/>
        </p:nvSpPr>
        <p:spPr>
          <a:xfrm>
            <a:off x="1096037" y="970159"/>
            <a:ext cx="628403" cy="581184"/>
          </a:xfrm>
          <a:custGeom>
            <a:avLst/>
            <a:gdLst/>
            <a:ahLst/>
            <a:cxnLst/>
            <a:rect l="l" t="t" r="r" b="b"/>
            <a:pathLst>
              <a:path w="57931" h="53578">
                <a:moveTo>
                  <a:pt x="53020" y="0"/>
                </a:moveTo>
                <a:lnTo>
                  <a:pt x="57931" y="7814"/>
                </a:lnTo>
                <a:cubicBezTo>
                  <a:pt x="53838" y="9525"/>
                  <a:pt x="50825" y="12074"/>
                  <a:pt x="48890" y="15460"/>
                </a:cubicBezTo>
                <a:cubicBezTo>
                  <a:pt x="46955" y="18845"/>
                  <a:pt x="45876" y="23775"/>
                  <a:pt x="45653" y="30249"/>
                </a:cubicBezTo>
                <a:lnTo>
                  <a:pt x="56145" y="30249"/>
                </a:lnTo>
                <a:lnTo>
                  <a:pt x="56145" y="53578"/>
                </a:lnTo>
                <a:lnTo>
                  <a:pt x="34602" y="53578"/>
                </a:lnTo>
                <a:lnTo>
                  <a:pt x="34602" y="35161"/>
                </a:lnTo>
                <a:cubicBezTo>
                  <a:pt x="34602" y="25189"/>
                  <a:pt x="35793" y="17971"/>
                  <a:pt x="38174" y="13506"/>
                </a:cubicBezTo>
                <a:cubicBezTo>
                  <a:pt x="41300" y="7553"/>
                  <a:pt x="46248" y="3051"/>
                  <a:pt x="53020" y="0"/>
                </a:cubicBezTo>
                <a:close/>
                <a:moveTo>
                  <a:pt x="18417" y="0"/>
                </a:moveTo>
                <a:lnTo>
                  <a:pt x="23329" y="7814"/>
                </a:lnTo>
                <a:cubicBezTo>
                  <a:pt x="19236" y="9525"/>
                  <a:pt x="16222" y="12074"/>
                  <a:pt x="14287" y="15460"/>
                </a:cubicBezTo>
                <a:cubicBezTo>
                  <a:pt x="12353" y="18845"/>
                  <a:pt x="11274" y="23775"/>
                  <a:pt x="11050" y="30249"/>
                </a:cubicBezTo>
                <a:lnTo>
                  <a:pt x="21543" y="30249"/>
                </a:lnTo>
                <a:lnTo>
                  <a:pt x="21543" y="53578"/>
                </a:lnTo>
                <a:lnTo>
                  <a:pt x="0" y="53578"/>
                </a:lnTo>
                <a:lnTo>
                  <a:pt x="0" y="35161"/>
                </a:lnTo>
                <a:cubicBezTo>
                  <a:pt x="0" y="25189"/>
                  <a:pt x="1190" y="17971"/>
                  <a:pt x="3572" y="13506"/>
                </a:cubicBezTo>
                <a:cubicBezTo>
                  <a:pt x="6697" y="7553"/>
                  <a:pt x="11646" y="3051"/>
                  <a:pt x="18417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BB6991-A8BD-497E-9486-7E3BABBA550A}"/>
              </a:ext>
            </a:extLst>
          </p:cNvPr>
          <p:cNvSpPr txBox="1"/>
          <p:nvPr/>
        </p:nvSpPr>
        <p:spPr>
          <a:xfrm>
            <a:off x="8684057" y="5435112"/>
            <a:ext cx="2052000" cy="30777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400" b="1" i="1" dirty="0">
                <a:solidFill>
                  <a:schemeClr val="bg1"/>
                </a:solidFill>
                <a:latin typeface="Arial" pitchFamily="34" charset="0"/>
                <a:cs typeface="B Nazanin" panose="00000700000000000000" pitchFamily="2" charset="-78"/>
              </a:rPr>
              <a:t>REAL ESTATE</a:t>
            </a:r>
            <a:endParaRPr lang="ko-KR" altLang="en-US" sz="1400" b="1" i="1" dirty="0">
              <a:solidFill>
                <a:schemeClr val="bg1"/>
              </a:solidFill>
              <a:latin typeface="Arial" pitchFamily="34" charset="0"/>
              <a:cs typeface="B Nazanin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799E2E3-41C3-4C47-87EA-02219D3E7EF4}"/>
              </a:ext>
            </a:extLst>
          </p:cNvPr>
          <p:cNvSpPr txBox="1"/>
          <p:nvPr/>
        </p:nvSpPr>
        <p:spPr>
          <a:xfrm>
            <a:off x="1410238" y="1930285"/>
            <a:ext cx="317973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dirty="0">
                <a:solidFill>
                  <a:schemeClr val="bg1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</a:t>
            </a:r>
            <a:endParaRPr lang="en-US" altLang="ko-KR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58E5F176-1E9C-4645-B5B5-FF67EEF04C78}"/>
              </a:ext>
            </a:extLst>
          </p:cNvPr>
          <p:cNvSpPr txBox="1">
            <a:spLocks/>
          </p:cNvSpPr>
          <p:nvPr/>
        </p:nvSpPr>
        <p:spPr>
          <a:xfrm>
            <a:off x="1924040" y="5141244"/>
            <a:ext cx="3684288" cy="1203290"/>
          </a:xfrm>
          <a:prstGeom prst="rect">
            <a:avLst/>
          </a:prstGeom>
          <a:noFill/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rtl="1">
              <a:lnSpc>
                <a:spcPct val="110000"/>
              </a:lnSpc>
              <a:buNone/>
            </a:pPr>
            <a:r>
              <a:rPr lang="fa-IR" altLang="ko-KR" b="1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ارائه نمونه کارها مدرن</a:t>
            </a:r>
            <a:endParaRPr lang="en-US" altLang="ko-KR" b="1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EDBE731-EA3C-4277-BB22-AD02770ACCA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pPr rtl="1"/>
            <a:endParaRPr 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6701022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4" name="Up Arrow Callout 44">
            <a:extLst>
              <a:ext uri="{FF2B5EF4-FFF2-40B4-BE49-F238E27FC236}">
                <a16:creationId xmlns:a16="http://schemas.microsoft.com/office/drawing/2014/main" id="{03958FCE-3105-419B-8E84-7F4914CE0145}"/>
              </a:ext>
            </a:extLst>
          </p:cNvPr>
          <p:cNvSpPr/>
          <p:nvPr/>
        </p:nvSpPr>
        <p:spPr>
          <a:xfrm>
            <a:off x="5628474" y="1664296"/>
            <a:ext cx="4906828" cy="2196000"/>
          </a:xfrm>
          <a:prstGeom prst="upArrowCallout">
            <a:avLst>
              <a:gd name="adj1" fmla="val 17823"/>
              <a:gd name="adj2" fmla="val 13406"/>
              <a:gd name="adj3" fmla="val 14234"/>
              <a:gd name="adj4" fmla="val 78865"/>
            </a:avLst>
          </a:prstGeom>
          <a:noFill/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35" name="Up Arrow Callout 46">
            <a:extLst>
              <a:ext uri="{FF2B5EF4-FFF2-40B4-BE49-F238E27FC236}">
                <a16:creationId xmlns:a16="http://schemas.microsoft.com/office/drawing/2014/main" id="{1715701C-5BDF-458B-A00C-336EA5AE0F63}"/>
              </a:ext>
            </a:extLst>
          </p:cNvPr>
          <p:cNvSpPr/>
          <p:nvPr/>
        </p:nvSpPr>
        <p:spPr>
          <a:xfrm rot="10800000">
            <a:off x="1621220" y="4009296"/>
            <a:ext cx="4906828" cy="2196000"/>
          </a:xfrm>
          <a:prstGeom prst="upArrowCallout">
            <a:avLst>
              <a:gd name="adj1" fmla="val 17823"/>
              <a:gd name="adj2" fmla="val 13406"/>
              <a:gd name="adj3" fmla="val 14234"/>
              <a:gd name="adj4" fmla="val 78865"/>
            </a:avLst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BB68E87F-0D86-4131-B956-CEA78A8407FD}"/>
              </a:ext>
            </a:extLst>
          </p:cNvPr>
          <p:cNvGrpSpPr/>
          <p:nvPr/>
        </p:nvGrpSpPr>
        <p:grpSpPr>
          <a:xfrm>
            <a:off x="2813069" y="2263857"/>
            <a:ext cx="2527679" cy="1292662"/>
            <a:chOff x="5889060" y="3872747"/>
            <a:chExt cx="2527679" cy="1292662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AC9703D4-A3C1-49A7-98CC-0436CBAD8C90}"/>
                </a:ext>
              </a:extLst>
            </p:cNvPr>
            <p:cNvSpPr txBox="1"/>
            <p:nvPr/>
          </p:nvSpPr>
          <p:spPr>
            <a:xfrm>
              <a:off x="5889060" y="4149746"/>
              <a:ext cx="252767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7942E785-8314-4917-B600-380951CA7764}"/>
                </a:ext>
              </a:extLst>
            </p:cNvPr>
            <p:cNvSpPr txBox="1"/>
            <p:nvPr/>
          </p:nvSpPr>
          <p:spPr>
            <a:xfrm>
              <a:off x="5889060" y="3872747"/>
              <a:ext cx="252767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6A6B049A-6FC0-43DB-8199-C995A9CA411E}"/>
              </a:ext>
            </a:extLst>
          </p:cNvPr>
          <p:cNvGrpSpPr/>
          <p:nvPr/>
        </p:nvGrpSpPr>
        <p:grpSpPr>
          <a:xfrm>
            <a:off x="6835598" y="4140432"/>
            <a:ext cx="2527679" cy="1292662"/>
            <a:chOff x="5889060" y="3872747"/>
            <a:chExt cx="2527679" cy="1292662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508A734A-B1D5-46A1-B7E4-F936E7232083}"/>
                </a:ext>
              </a:extLst>
            </p:cNvPr>
            <p:cNvSpPr txBox="1"/>
            <p:nvPr/>
          </p:nvSpPr>
          <p:spPr>
            <a:xfrm>
              <a:off x="5889060" y="4149746"/>
              <a:ext cx="252767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B49D94B3-0377-4712-8EA9-AD1023A79EA8}"/>
                </a:ext>
              </a:extLst>
            </p:cNvPr>
            <p:cNvSpPr txBox="1"/>
            <p:nvPr/>
          </p:nvSpPr>
          <p:spPr>
            <a:xfrm>
              <a:off x="5889060" y="3872747"/>
              <a:ext cx="252767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1CC90633-6B5F-4AD9-9BAE-E454BF846F07}"/>
              </a:ext>
            </a:extLst>
          </p:cNvPr>
          <p:cNvSpPr txBox="1"/>
          <p:nvPr/>
        </p:nvSpPr>
        <p:spPr>
          <a:xfrm>
            <a:off x="5958658" y="2450695"/>
            <a:ext cx="552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accent4"/>
                </a:solidFill>
                <a:cs typeface="B Nazanin" panose="00000700000000000000" pitchFamily="2" charset="-78"/>
              </a:rPr>
              <a:t>02</a:t>
            </a:r>
            <a:endParaRPr lang="ko-KR" altLang="en-US" sz="2400" b="1" dirty="0">
              <a:solidFill>
                <a:schemeClr val="accent4"/>
              </a:solidFill>
              <a:cs typeface="B Nazanin" panose="00000700000000000000" pitchFamily="2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3A82544-831A-47CD-9A53-E38E0A9F24E6}"/>
              </a:ext>
            </a:extLst>
          </p:cNvPr>
          <p:cNvSpPr txBox="1"/>
          <p:nvPr/>
        </p:nvSpPr>
        <p:spPr>
          <a:xfrm>
            <a:off x="9641075" y="4259984"/>
            <a:ext cx="552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accent1"/>
                </a:solidFill>
                <a:cs typeface="B Nazanin" panose="00000700000000000000" pitchFamily="2" charset="-78"/>
              </a:rPr>
              <a:t>04</a:t>
            </a:r>
            <a:endParaRPr lang="ko-KR" altLang="en-US" sz="2400" b="1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59CD9E5-1B57-4D40-9053-8AF9918C51E6}"/>
              </a:ext>
            </a:extLst>
          </p:cNvPr>
          <p:cNvSpPr txBox="1"/>
          <p:nvPr/>
        </p:nvSpPr>
        <p:spPr>
          <a:xfrm>
            <a:off x="5617728" y="4259984"/>
            <a:ext cx="552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accent2"/>
                </a:solidFill>
                <a:cs typeface="B Nazanin" panose="00000700000000000000" pitchFamily="2" charset="-78"/>
              </a:rPr>
              <a:t>03</a:t>
            </a:r>
            <a:endParaRPr lang="ko-KR" altLang="en-US" sz="2400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D22EAB1-E3A3-4F83-8D35-345ED258B311}"/>
              </a:ext>
            </a:extLst>
          </p:cNvPr>
          <p:cNvSpPr txBox="1"/>
          <p:nvPr/>
        </p:nvSpPr>
        <p:spPr>
          <a:xfrm>
            <a:off x="1964464" y="2450695"/>
            <a:ext cx="552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accent3"/>
                </a:solidFill>
                <a:cs typeface="B Nazanin" panose="00000700000000000000" pitchFamily="2" charset="-78"/>
              </a:rPr>
              <a:t>01</a:t>
            </a:r>
            <a:endParaRPr lang="ko-KR" altLang="en-US" sz="2400" b="1" dirty="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sp>
        <p:nvSpPr>
          <p:cNvPr id="46" name="자유형: 도형 33">
            <a:extLst>
              <a:ext uri="{FF2B5EF4-FFF2-40B4-BE49-F238E27FC236}">
                <a16:creationId xmlns:a16="http://schemas.microsoft.com/office/drawing/2014/main" id="{1FB2F282-2C6F-4E4B-B85C-96A22803479D}"/>
              </a:ext>
            </a:extLst>
          </p:cNvPr>
          <p:cNvSpPr/>
          <p:nvPr/>
        </p:nvSpPr>
        <p:spPr>
          <a:xfrm rot="5400000">
            <a:off x="8091915" y="2605692"/>
            <a:ext cx="1728000" cy="4535323"/>
          </a:xfrm>
          <a:custGeom>
            <a:avLst/>
            <a:gdLst>
              <a:gd name="connsiteX0" fmla="*/ 0 w 1728000"/>
              <a:gd name="connsiteY0" fmla="*/ 4535323 h 4535323"/>
              <a:gd name="connsiteX1" fmla="*/ 0 w 1728000"/>
              <a:gd name="connsiteY1" fmla="*/ 3276000 h 4535323"/>
              <a:gd name="connsiteX2" fmla="*/ 0 w 1728000"/>
              <a:gd name="connsiteY2" fmla="*/ 2370135 h 4535323"/>
              <a:gd name="connsiteX3" fmla="*/ 0 w 1728000"/>
              <a:gd name="connsiteY3" fmla="*/ 692383 h 4535323"/>
              <a:gd name="connsiteX4" fmla="*/ 710009 w 1728000"/>
              <a:gd name="connsiteY4" fmla="*/ 692383 h 4535323"/>
              <a:gd name="connsiteX5" fmla="*/ 710009 w 1728000"/>
              <a:gd name="connsiteY5" fmla="*/ 245964 h 4535323"/>
              <a:gd name="connsiteX6" fmla="*/ 632344 w 1728000"/>
              <a:gd name="connsiteY6" fmla="*/ 245964 h 4535323"/>
              <a:gd name="connsiteX7" fmla="*/ 864000 w 1728000"/>
              <a:gd name="connsiteY7" fmla="*/ 0 h 4535323"/>
              <a:gd name="connsiteX8" fmla="*/ 1095656 w 1728000"/>
              <a:gd name="connsiteY8" fmla="*/ 245964 h 4535323"/>
              <a:gd name="connsiteX9" fmla="*/ 1017991 w 1728000"/>
              <a:gd name="connsiteY9" fmla="*/ 245964 h 4535323"/>
              <a:gd name="connsiteX10" fmla="*/ 1017991 w 1728000"/>
              <a:gd name="connsiteY10" fmla="*/ 692383 h 4535323"/>
              <a:gd name="connsiteX11" fmla="*/ 1728000 w 1728000"/>
              <a:gd name="connsiteY11" fmla="*/ 692383 h 4535323"/>
              <a:gd name="connsiteX12" fmla="*/ 1728000 w 1728000"/>
              <a:gd name="connsiteY12" fmla="*/ 2370135 h 4535323"/>
              <a:gd name="connsiteX13" fmla="*/ 1728000 w 1728000"/>
              <a:gd name="connsiteY13" fmla="*/ 3276000 h 4535323"/>
              <a:gd name="connsiteX14" fmla="*/ 1728000 w 1728000"/>
              <a:gd name="connsiteY14" fmla="*/ 4535323 h 4535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28000" h="4535323">
                <a:moveTo>
                  <a:pt x="0" y="4535323"/>
                </a:moveTo>
                <a:lnTo>
                  <a:pt x="0" y="3276000"/>
                </a:lnTo>
                <a:lnTo>
                  <a:pt x="0" y="2370135"/>
                </a:lnTo>
                <a:lnTo>
                  <a:pt x="0" y="692383"/>
                </a:lnTo>
                <a:lnTo>
                  <a:pt x="710009" y="692383"/>
                </a:lnTo>
                <a:lnTo>
                  <a:pt x="710009" y="245964"/>
                </a:lnTo>
                <a:lnTo>
                  <a:pt x="632344" y="245964"/>
                </a:lnTo>
                <a:lnTo>
                  <a:pt x="864000" y="0"/>
                </a:lnTo>
                <a:lnTo>
                  <a:pt x="1095656" y="245964"/>
                </a:lnTo>
                <a:lnTo>
                  <a:pt x="1017991" y="245964"/>
                </a:lnTo>
                <a:lnTo>
                  <a:pt x="1017991" y="692383"/>
                </a:lnTo>
                <a:lnTo>
                  <a:pt x="1728000" y="692383"/>
                </a:lnTo>
                <a:lnTo>
                  <a:pt x="1728000" y="2370135"/>
                </a:lnTo>
                <a:lnTo>
                  <a:pt x="1728000" y="3276000"/>
                </a:lnTo>
                <a:lnTo>
                  <a:pt x="1728000" y="4535323"/>
                </a:lnTo>
                <a:close/>
              </a:path>
            </a:pathLst>
          </a:cu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47" name="자유형: 도형 34">
            <a:extLst>
              <a:ext uri="{FF2B5EF4-FFF2-40B4-BE49-F238E27FC236}">
                <a16:creationId xmlns:a16="http://schemas.microsoft.com/office/drawing/2014/main" id="{0DD51001-22F3-4B09-AC6A-5E400B5021E7}"/>
              </a:ext>
            </a:extLst>
          </p:cNvPr>
          <p:cNvSpPr/>
          <p:nvPr/>
        </p:nvSpPr>
        <p:spPr>
          <a:xfrm rot="16200000">
            <a:off x="2346790" y="728219"/>
            <a:ext cx="1728002" cy="4536001"/>
          </a:xfrm>
          <a:custGeom>
            <a:avLst/>
            <a:gdLst>
              <a:gd name="connsiteX0" fmla="*/ 1728002 w 1728002"/>
              <a:gd name="connsiteY0" fmla="*/ 2370625 h 4536001"/>
              <a:gd name="connsiteX1" fmla="*/ 1728001 w 1728002"/>
              <a:gd name="connsiteY1" fmla="*/ 4536001 h 4536001"/>
              <a:gd name="connsiteX2" fmla="*/ 1 w 1728002"/>
              <a:gd name="connsiteY2" fmla="*/ 4536001 h 4536001"/>
              <a:gd name="connsiteX3" fmla="*/ 1 w 1728002"/>
              <a:gd name="connsiteY3" fmla="*/ 3276285 h 4536001"/>
              <a:gd name="connsiteX4" fmla="*/ 0 w 1728002"/>
              <a:gd name="connsiteY4" fmla="*/ 3276285 h 4536001"/>
              <a:gd name="connsiteX5" fmla="*/ 0 w 1728002"/>
              <a:gd name="connsiteY5" fmla="*/ 692443 h 4536001"/>
              <a:gd name="connsiteX6" fmla="*/ 710009 w 1728002"/>
              <a:gd name="connsiteY6" fmla="*/ 692443 h 4536001"/>
              <a:gd name="connsiteX7" fmla="*/ 710009 w 1728002"/>
              <a:gd name="connsiteY7" fmla="*/ 245964 h 4536001"/>
              <a:gd name="connsiteX8" fmla="*/ 632344 w 1728002"/>
              <a:gd name="connsiteY8" fmla="*/ 245964 h 4536001"/>
              <a:gd name="connsiteX9" fmla="*/ 864000 w 1728002"/>
              <a:gd name="connsiteY9" fmla="*/ 0 h 4536001"/>
              <a:gd name="connsiteX10" fmla="*/ 1095656 w 1728002"/>
              <a:gd name="connsiteY10" fmla="*/ 245964 h 4536001"/>
              <a:gd name="connsiteX11" fmla="*/ 1017991 w 1728002"/>
              <a:gd name="connsiteY11" fmla="*/ 245964 h 4536001"/>
              <a:gd name="connsiteX12" fmla="*/ 1017991 w 1728002"/>
              <a:gd name="connsiteY12" fmla="*/ 692443 h 4536001"/>
              <a:gd name="connsiteX13" fmla="*/ 1728000 w 1728002"/>
              <a:gd name="connsiteY13" fmla="*/ 692443 h 4536001"/>
              <a:gd name="connsiteX14" fmla="*/ 1728000 w 1728002"/>
              <a:gd name="connsiteY14" fmla="*/ 2370625 h 4536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28002" h="4536001">
                <a:moveTo>
                  <a:pt x="1728002" y="2370625"/>
                </a:moveTo>
                <a:lnTo>
                  <a:pt x="1728001" y="4536001"/>
                </a:lnTo>
                <a:lnTo>
                  <a:pt x="1" y="4536001"/>
                </a:lnTo>
                <a:lnTo>
                  <a:pt x="1" y="3276285"/>
                </a:lnTo>
                <a:lnTo>
                  <a:pt x="0" y="3276285"/>
                </a:lnTo>
                <a:lnTo>
                  <a:pt x="0" y="692443"/>
                </a:lnTo>
                <a:lnTo>
                  <a:pt x="710009" y="692443"/>
                </a:lnTo>
                <a:lnTo>
                  <a:pt x="710009" y="245964"/>
                </a:lnTo>
                <a:lnTo>
                  <a:pt x="632344" y="245964"/>
                </a:lnTo>
                <a:lnTo>
                  <a:pt x="864000" y="0"/>
                </a:lnTo>
                <a:lnTo>
                  <a:pt x="1095656" y="245964"/>
                </a:lnTo>
                <a:lnTo>
                  <a:pt x="1017991" y="245964"/>
                </a:lnTo>
                <a:lnTo>
                  <a:pt x="1017991" y="692443"/>
                </a:lnTo>
                <a:lnTo>
                  <a:pt x="1728000" y="692443"/>
                </a:lnTo>
                <a:lnTo>
                  <a:pt x="1728000" y="2370625"/>
                </a:lnTo>
                <a:close/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grpSp>
        <p:nvGrpSpPr>
          <p:cNvPr id="48" name="Group 48">
            <a:extLst>
              <a:ext uri="{FF2B5EF4-FFF2-40B4-BE49-F238E27FC236}">
                <a16:creationId xmlns:a16="http://schemas.microsoft.com/office/drawing/2014/main" id="{9A4B7CC6-C42A-4623-9493-76DFE1D763F0}"/>
              </a:ext>
            </a:extLst>
          </p:cNvPr>
          <p:cNvGrpSpPr/>
          <p:nvPr/>
        </p:nvGrpSpPr>
        <p:grpSpPr>
          <a:xfrm>
            <a:off x="6822833" y="2263857"/>
            <a:ext cx="3604845" cy="1454244"/>
            <a:chOff x="5889060" y="3872747"/>
            <a:chExt cx="2527679" cy="1454244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671567E7-59DB-4BCF-910C-A8D3A0CFBF95}"/>
                </a:ext>
              </a:extLst>
            </p:cNvPr>
            <p:cNvSpPr txBox="1"/>
            <p:nvPr/>
          </p:nvSpPr>
          <p:spPr>
            <a:xfrm>
              <a:off x="5889060" y="4149746"/>
              <a:ext cx="2527679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6E6E7FB4-7B3A-464A-9725-2B5D49F2880A}"/>
                </a:ext>
              </a:extLst>
            </p:cNvPr>
            <p:cNvSpPr txBox="1"/>
            <p:nvPr/>
          </p:nvSpPr>
          <p:spPr>
            <a:xfrm>
              <a:off x="5889060" y="3872747"/>
              <a:ext cx="252767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1" name="Group 51">
            <a:extLst>
              <a:ext uri="{FF2B5EF4-FFF2-40B4-BE49-F238E27FC236}">
                <a16:creationId xmlns:a16="http://schemas.microsoft.com/office/drawing/2014/main" id="{BDDEC905-BB43-4EE4-BDB5-C00644D1845D}"/>
              </a:ext>
            </a:extLst>
          </p:cNvPr>
          <p:cNvGrpSpPr/>
          <p:nvPr/>
        </p:nvGrpSpPr>
        <p:grpSpPr>
          <a:xfrm>
            <a:off x="1732087" y="4140432"/>
            <a:ext cx="3504800" cy="1454244"/>
            <a:chOff x="5889060" y="3872747"/>
            <a:chExt cx="2527679" cy="1454244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1A3B561E-23A7-4369-B830-C99328C20A42}"/>
                </a:ext>
              </a:extLst>
            </p:cNvPr>
            <p:cNvSpPr txBox="1"/>
            <p:nvPr/>
          </p:nvSpPr>
          <p:spPr>
            <a:xfrm>
              <a:off x="5889060" y="4149746"/>
              <a:ext cx="2527679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53816404-0518-4581-AA0F-320E679C87B4}"/>
                </a:ext>
              </a:extLst>
            </p:cNvPr>
            <p:cNvSpPr txBox="1"/>
            <p:nvPr/>
          </p:nvSpPr>
          <p:spPr>
            <a:xfrm>
              <a:off x="5889060" y="3872747"/>
              <a:ext cx="252767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4" name="Rectangle 16">
            <a:extLst>
              <a:ext uri="{FF2B5EF4-FFF2-40B4-BE49-F238E27FC236}">
                <a16:creationId xmlns:a16="http://schemas.microsoft.com/office/drawing/2014/main" id="{510C2D4B-61A7-4C5E-9612-0F78B1E024A2}"/>
              </a:ext>
            </a:extLst>
          </p:cNvPr>
          <p:cNvSpPr/>
          <p:nvPr/>
        </p:nvSpPr>
        <p:spPr>
          <a:xfrm rot="2700000">
            <a:off x="5825696" y="4941231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55" name="Rectangle 9">
            <a:extLst>
              <a:ext uri="{FF2B5EF4-FFF2-40B4-BE49-F238E27FC236}">
                <a16:creationId xmlns:a16="http://schemas.microsoft.com/office/drawing/2014/main" id="{76A4F34C-A04D-4CDB-B043-1606F2E38AB8}"/>
              </a:ext>
            </a:extLst>
          </p:cNvPr>
          <p:cNvSpPr/>
          <p:nvPr/>
        </p:nvSpPr>
        <p:spPr>
          <a:xfrm>
            <a:off x="9775747" y="5008000"/>
            <a:ext cx="329463" cy="30840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56" name="Rectangle 36">
            <a:extLst>
              <a:ext uri="{FF2B5EF4-FFF2-40B4-BE49-F238E27FC236}">
                <a16:creationId xmlns:a16="http://schemas.microsoft.com/office/drawing/2014/main" id="{A4485E7A-869F-459C-B67B-257E129293F0}"/>
              </a:ext>
            </a:extLst>
          </p:cNvPr>
          <p:cNvSpPr/>
          <p:nvPr/>
        </p:nvSpPr>
        <p:spPr>
          <a:xfrm>
            <a:off x="2060343" y="3095721"/>
            <a:ext cx="365319" cy="305377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57" name="Oval 21">
            <a:extLst>
              <a:ext uri="{FF2B5EF4-FFF2-40B4-BE49-F238E27FC236}">
                <a16:creationId xmlns:a16="http://schemas.microsoft.com/office/drawing/2014/main" id="{703A9249-E808-47E6-BD03-B39047E808AB}"/>
              </a:ext>
            </a:extLst>
          </p:cNvPr>
          <p:cNvSpPr>
            <a:spLocks noChangeAspect="1"/>
          </p:cNvSpPr>
          <p:nvPr/>
        </p:nvSpPr>
        <p:spPr>
          <a:xfrm>
            <a:off x="6057374" y="3067356"/>
            <a:ext cx="354676" cy="357638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577889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B85F3A-0D98-4AE5-8CED-AA4A4CF821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solidFill>
                  <a:schemeClr val="bg1"/>
                </a:solidFill>
                <a:cs typeface="B Nazanin" panose="00000700000000000000" pitchFamily="2" charset="-78"/>
              </a:rPr>
              <a:t>سبک جدول زمانی</a:t>
            </a:r>
            <a:endParaRPr lang="en-US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759CDF4-B01E-4FBB-98F8-18A5E46F1AFE}"/>
              </a:ext>
            </a:extLst>
          </p:cNvPr>
          <p:cNvCxnSpPr>
            <a:cxnSpLocks/>
          </p:cNvCxnSpPr>
          <p:nvPr/>
        </p:nvCxnSpPr>
        <p:spPr>
          <a:xfrm flipV="1">
            <a:off x="1688809" y="1949932"/>
            <a:ext cx="11363" cy="1800000"/>
          </a:xfrm>
          <a:prstGeom prst="line">
            <a:avLst/>
          </a:prstGeom>
          <a:ln w="25400">
            <a:solidFill>
              <a:schemeClr val="accent5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id="{6F5FFA17-254C-4A17-8D53-C0869F6BB311}"/>
              </a:ext>
            </a:extLst>
          </p:cNvPr>
          <p:cNvGrpSpPr/>
          <p:nvPr/>
        </p:nvGrpSpPr>
        <p:grpSpPr>
          <a:xfrm>
            <a:off x="1853622" y="1964186"/>
            <a:ext cx="1759674" cy="2019404"/>
            <a:chOff x="4965552" y="1736224"/>
            <a:chExt cx="1759674" cy="2019404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B27B3A1-72A6-4692-A5E3-C5FC2387E511}"/>
                </a:ext>
              </a:extLst>
            </p:cNvPr>
            <p:cNvSpPr txBox="1"/>
            <p:nvPr/>
          </p:nvSpPr>
          <p:spPr>
            <a:xfrm>
              <a:off x="4965552" y="2001302"/>
              <a:ext cx="1759674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  <a:p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AFD231D-E13B-45C5-88DC-0382036524A2}"/>
                </a:ext>
              </a:extLst>
            </p:cNvPr>
            <p:cNvSpPr txBox="1"/>
            <p:nvPr/>
          </p:nvSpPr>
          <p:spPr>
            <a:xfrm>
              <a:off x="4965552" y="1736224"/>
              <a:ext cx="175967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1A34104-F87C-4618-A966-B6B7C0B8223D}"/>
              </a:ext>
            </a:extLst>
          </p:cNvPr>
          <p:cNvCxnSpPr/>
          <p:nvPr/>
        </p:nvCxnSpPr>
        <p:spPr>
          <a:xfrm flipV="1">
            <a:off x="5459563" y="1949932"/>
            <a:ext cx="0" cy="1800000"/>
          </a:xfrm>
          <a:prstGeom prst="line">
            <a:avLst/>
          </a:prstGeom>
          <a:ln w="25400">
            <a:solidFill>
              <a:schemeClr val="accent2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>
            <a:extLst>
              <a:ext uri="{FF2B5EF4-FFF2-40B4-BE49-F238E27FC236}">
                <a16:creationId xmlns:a16="http://schemas.microsoft.com/office/drawing/2014/main" id="{E3E7F2A2-426F-4398-87CA-555A030DFF3C}"/>
              </a:ext>
            </a:extLst>
          </p:cNvPr>
          <p:cNvGrpSpPr/>
          <p:nvPr/>
        </p:nvGrpSpPr>
        <p:grpSpPr>
          <a:xfrm>
            <a:off x="5618776" y="1964186"/>
            <a:ext cx="1759674" cy="1280741"/>
            <a:chOff x="4965552" y="1736224"/>
            <a:chExt cx="1759674" cy="1280741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F16FB08-8901-42A9-AAF4-CA3CDC7C0EEE}"/>
                </a:ext>
              </a:extLst>
            </p:cNvPr>
            <p:cNvSpPr txBox="1"/>
            <p:nvPr/>
          </p:nvSpPr>
          <p:spPr>
            <a:xfrm>
              <a:off x="4965552" y="2001302"/>
              <a:ext cx="175967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2AAF937-DA12-4FA0-B393-AF7F05776474}"/>
                </a:ext>
              </a:extLst>
            </p:cNvPr>
            <p:cNvSpPr txBox="1"/>
            <p:nvPr/>
          </p:nvSpPr>
          <p:spPr>
            <a:xfrm>
              <a:off x="4965552" y="1736224"/>
              <a:ext cx="175967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F31BAFE-2F06-4D00-AAE4-C4C2A77DAD20}"/>
              </a:ext>
            </a:extLst>
          </p:cNvPr>
          <p:cNvCxnSpPr/>
          <p:nvPr/>
        </p:nvCxnSpPr>
        <p:spPr>
          <a:xfrm flipH="1" flipV="1">
            <a:off x="9218956" y="1949932"/>
            <a:ext cx="162" cy="1800000"/>
          </a:xfrm>
          <a:prstGeom prst="line">
            <a:avLst/>
          </a:prstGeom>
          <a:ln w="25400">
            <a:solidFill>
              <a:schemeClr val="accent4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B5A5D00-7E8D-4DAA-A0E0-4C9C5B87A676}"/>
              </a:ext>
            </a:extLst>
          </p:cNvPr>
          <p:cNvGrpSpPr/>
          <p:nvPr/>
        </p:nvGrpSpPr>
        <p:grpSpPr>
          <a:xfrm>
            <a:off x="9383932" y="1964186"/>
            <a:ext cx="1759674" cy="1280741"/>
            <a:chOff x="4965552" y="1736224"/>
            <a:chExt cx="1759674" cy="1280741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5DBECE7-9DBF-4BDB-B017-DEF403904519}"/>
                </a:ext>
              </a:extLst>
            </p:cNvPr>
            <p:cNvSpPr txBox="1"/>
            <p:nvPr/>
          </p:nvSpPr>
          <p:spPr>
            <a:xfrm>
              <a:off x="4965552" y="2001302"/>
              <a:ext cx="175967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2118D15-88DC-4904-9A52-E2A39FA871BD}"/>
                </a:ext>
              </a:extLst>
            </p:cNvPr>
            <p:cNvSpPr txBox="1"/>
            <p:nvPr/>
          </p:nvSpPr>
          <p:spPr>
            <a:xfrm>
              <a:off x="4965552" y="1736224"/>
              <a:ext cx="175967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9FCA131-D950-4D9B-A36E-9E97F3E201F9}"/>
              </a:ext>
            </a:extLst>
          </p:cNvPr>
          <p:cNvCxnSpPr/>
          <p:nvPr/>
        </p:nvCxnSpPr>
        <p:spPr>
          <a:xfrm flipV="1">
            <a:off x="3579867" y="4102769"/>
            <a:ext cx="0" cy="1800000"/>
          </a:xfrm>
          <a:prstGeom prst="line">
            <a:avLst/>
          </a:prstGeom>
          <a:ln w="25400">
            <a:solidFill>
              <a:schemeClr val="accent1"/>
            </a:solidFill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7FC7A51-8273-459F-A6FC-2F4A699451FB}"/>
              </a:ext>
            </a:extLst>
          </p:cNvPr>
          <p:cNvGrpSpPr/>
          <p:nvPr/>
        </p:nvGrpSpPr>
        <p:grpSpPr>
          <a:xfrm>
            <a:off x="3736198" y="4602892"/>
            <a:ext cx="1759674" cy="1280741"/>
            <a:chOff x="4965552" y="1736224"/>
            <a:chExt cx="1759674" cy="1280741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831389D-4BFC-4B6B-82CC-C7595FDCDCF4}"/>
                </a:ext>
              </a:extLst>
            </p:cNvPr>
            <p:cNvSpPr txBox="1"/>
            <p:nvPr/>
          </p:nvSpPr>
          <p:spPr>
            <a:xfrm>
              <a:off x="4965552" y="2001302"/>
              <a:ext cx="175967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92B1FE1-1B21-4798-9283-F0A199FE6074}"/>
                </a:ext>
              </a:extLst>
            </p:cNvPr>
            <p:cNvSpPr txBox="1"/>
            <p:nvPr/>
          </p:nvSpPr>
          <p:spPr>
            <a:xfrm>
              <a:off x="4965552" y="1736224"/>
              <a:ext cx="175967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998C31D-3598-4FB0-BA57-42EE4DE27822}"/>
              </a:ext>
            </a:extLst>
          </p:cNvPr>
          <p:cNvCxnSpPr/>
          <p:nvPr/>
        </p:nvCxnSpPr>
        <p:spPr>
          <a:xfrm flipV="1">
            <a:off x="7339259" y="4102769"/>
            <a:ext cx="0" cy="1800000"/>
          </a:xfrm>
          <a:prstGeom prst="line">
            <a:avLst/>
          </a:prstGeom>
          <a:ln w="25400">
            <a:solidFill>
              <a:schemeClr val="accent3"/>
            </a:solidFill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908B70E-FB63-4E39-9C9A-3341BB2A48FC}"/>
              </a:ext>
            </a:extLst>
          </p:cNvPr>
          <p:cNvGrpSpPr/>
          <p:nvPr/>
        </p:nvGrpSpPr>
        <p:grpSpPr>
          <a:xfrm>
            <a:off x="7501354" y="4602892"/>
            <a:ext cx="1759674" cy="1280741"/>
            <a:chOff x="4965552" y="1736224"/>
            <a:chExt cx="1759674" cy="1280741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6EA8587-438B-40E3-9018-FBD39CDECA94}"/>
                </a:ext>
              </a:extLst>
            </p:cNvPr>
            <p:cNvSpPr txBox="1"/>
            <p:nvPr/>
          </p:nvSpPr>
          <p:spPr>
            <a:xfrm>
              <a:off x="4965552" y="2001302"/>
              <a:ext cx="175967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4030BB8-F7B7-4BF7-A5F9-CEDA11ED1375}"/>
                </a:ext>
              </a:extLst>
            </p:cNvPr>
            <p:cNvSpPr txBox="1"/>
            <p:nvPr/>
          </p:nvSpPr>
          <p:spPr>
            <a:xfrm>
              <a:off x="4965552" y="1736224"/>
              <a:ext cx="175967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85C7EA51-3914-4188-A5BB-1D0C7EC0EC0F}"/>
              </a:ext>
            </a:extLst>
          </p:cNvPr>
          <p:cNvSpPr txBox="1"/>
          <p:nvPr/>
        </p:nvSpPr>
        <p:spPr>
          <a:xfrm>
            <a:off x="1099594" y="4126066"/>
            <a:ext cx="12011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bg1"/>
                </a:solidFill>
                <a:cs typeface="B Nazanin" panose="00000700000000000000" pitchFamily="2" charset="-78"/>
              </a:rPr>
              <a:t>2016</a:t>
            </a:r>
            <a:endParaRPr lang="ko-KR" altLang="en-US" sz="28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4E8F18B-185A-49A9-B63A-D98864611099}"/>
              </a:ext>
            </a:extLst>
          </p:cNvPr>
          <p:cNvSpPr txBox="1"/>
          <p:nvPr/>
        </p:nvSpPr>
        <p:spPr>
          <a:xfrm>
            <a:off x="4861346" y="4134344"/>
            <a:ext cx="12011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bg1"/>
                </a:solidFill>
                <a:cs typeface="B Nazanin" panose="00000700000000000000" pitchFamily="2" charset="-78"/>
              </a:rPr>
              <a:t>2018</a:t>
            </a:r>
            <a:endParaRPr lang="ko-KR" altLang="en-US" sz="28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2700900-56D5-4FA3-863C-47ACCB229859}"/>
              </a:ext>
            </a:extLst>
          </p:cNvPr>
          <p:cNvSpPr txBox="1"/>
          <p:nvPr/>
        </p:nvSpPr>
        <p:spPr>
          <a:xfrm>
            <a:off x="8623098" y="4142622"/>
            <a:ext cx="12011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bg1"/>
                </a:solidFill>
                <a:cs typeface="B Nazanin" panose="00000700000000000000" pitchFamily="2" charset="-78"/>
              </a:rPr>
              <a:t>2020</a:t>
            </a:r>
            <a:endParaRPr lang="ko-KR" altLang="en-US" sz="28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2572EA5-EE13-4D66-8C53-8D2576D3ABFF}"/>
              </a:ext>
            </a:extLst>
          </p:cNvPr>
          <p:cNvSpPr txBox="1"/>
          <p:nvPr/>
        </p:nvSpPr>
        <p:spPr>
          <a:xfrm>
            <a:off x="2980470" y="3206064"/>
            <a:ext cx="12011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bg1"/>
                </a:solidFill>
                <a:cs typeface="B Nazanin" panose="00000700000000000000" pitchFamily="2" charset="-78"/>
              </a:rPr>
              <a:t>2017</a:t>
            </a:r>
            <a:endParaRPr lang="ko-KR" altLang="en-US" sz="28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81BC7A9-905C-4413-95D4-C025257492FA}"/>
              </a:ext>
            </a:extLst>
          </p:cNvPr>
          <p:cNvSpPr txBox="1"/>
          <p:nvPr/>
        </p:nvSpPr>
        <p:spPr>
          <a:xfrm>
            <a:off x="6742222" y="3214342"/>
            <a:ext cx="12011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bg1"/>
                </a:solidFill>
                <a:cs typeface="B Nazanin" panose="00000700000000000000" pitchFamily="2" charset="-78"/>
              </a:rPr>
              <a:t>2019</a:t>
            </a:r>
            <a:endParaRPr lang="ko-KR" altLang="en-US" sz="28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79278F0C-7E36-4755-8359-29469B0CFA0A}"/>
              </a:ext>
            </a:extLst>
          </p:cNvPr>
          <p:cNvSpPr/>
          <p:nvPr/>
        </p:nvSpPr>
        <p:spPr>
          <a:xfrm>
            <a:off x="940255" y="3810545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A7B7747D-8320-4B88-89C7-AAB5FDB2AD06}"/>
              </a:ext>
            </a:extLst>
          </p:cNvPr>
          <p:cNvSpPr/>
          <p:nvPr/>
        </p:nvSpPr>
        <p:spPr>
          <a:xfrm>
            <a:off x="1228236" y="3810545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FF665EC1-099D-4825-ACB4-C153E2B75ED2}"/>
              </a:ext>
            </a:extLst>
          </p:cNvPr>
          <p:cNvSpPr/>
          <p:nvPr/>
        </p:nvSpPr>
        <p:spPr>
          <a:xfrm>
            <a:off x="1956598" y="3810545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8B77497A-C827-45AB-8D7A-C60D7D4EE75D}"/>
              </a:ext>
            </a:extLst>
          </p:cNvPr>
          <p:cNvSpPr/>
          <p:nvPr/>
        </p:nvSpPr>
        <p:spPr>
          <a:xfrm>
            <a:off x="2532560" y="3810545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C50FD4C4-0743-4AE8-858B-7042EE9DF711}"/>
              </a:ext>
            </a:extLst>
          </p:cNvPr>
          <p:cNvSpPr/>
          <p:nvPr/>
        </p:nvSpPr>
        <p:spPr>
          <a:xfrm>
            <a:off x="2820541" y="3810545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890CBDA1-469D-493E-9DE2-BC153AD9629F}"/>
              </a:ext>
            </a:extLst>
          </p:cNvPr>
          <p:cNvSpPr/>
          <p:nvPr/>
        </p:nvSpPr>
        <p:spPr>
          <a:xfrm>
            <a:off x="3108522" y="3810545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81B6F253-7F37-42B1-88BB-00617BE0B53D}"/>
              </a:ext>
            </a:extLst>
          </p:cNvPr>
          <p:cNvSpPr/>
          <p:nvPr/>
        </p:nvSpPr>
        <p:spPr>
          <a:xfrm>
            <a:off x="3836884" y="3810545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E1A1D88E-4618-49A7-9167-3E5AD5B835E7}"/>
              </a:ext>
            </a:extLst>
          </p:cNvPr>
          <p:cNvSpPr/>
          <p:nvPr/>
        </p:nvSpPr>
        <p:spPr>
          <a:xfrm>
            <a:off x="4412846" y="3810545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F8013475-E75C-447B-B9EE-9745914784A3}"/>
              </a:ext>
            </a:extLst>
          </p:cNvPr>
          <p:cNvSpPr/>
          <p:nvPr/>
        </p:nvSpPr>
        <p:spPr>
          <a:xfrm>
            <a:off x="4700827" y="3810545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1A8C4244-BF43-4034-A6F1-B9E05425A56B}"/>
              </a:ext>
            </a:extLst>
          </p:cNvPr>
          <p:cNvSpPr/>
          <p:nvPr/>
        </p:nvSpPr>
        <p:spPr>
          <a:xfrm>
            <a:off x="4988808" y="3810545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94E5FC69-7A21-4CDF-9DE3-74E94C73142B}"/>
              </a:ext>
            </a:extLst>
          </p:cNvPr>
          <p:cNvSpPr/>
          <p:nvPr/>
        </p:nvSpPr>
        <p:spPr>
          <a:xfrm>
            <a:off x="5717170" y="3810545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DC4DF458-DA70-42EB-B841-AC5E9C214641}"/>
              </a:ext>
            </a:extLst>
          </p:cNvPr>
          <p:cNvSpPr/>
          <p:nvPr/>
        </p:nvSpPr>
        <p:spPr>
          <a:xfrm>
            <a:off x="6293132" y="3810545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9BAC3E3A-574F-4056-BD19-3F890CC311E5}"/>
              </a:ext>
            </a:extLst>
          </p:cNvPr>
          <p:cNvSpPr/>
          <p:nvPr/>
        </p:nvSpPr>
        <p:spPr>
          <a:xfrm>
            <a:off x="6581113" y="3810545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1E13FEEE-9C21-4F99-A5EB-DE963E5BCA6E}"/>
              </a:ext>
            </a:extLst>
          </p:cNvPr>
          <p:cNvSpPr/>
          <p:nvPr/>
        </p:nvSpPr>
        <p:spPr>
          <a:xfrm>
            <a:off x="6869094" y="3810545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65C45DB6-8A02-42F0-AB6D-74D6B982D63C}"/>
              </a:ext>
            </a:extLst>
          </p:cNvPr>
          <p:cNvSpPr/>
          <p:nvPr/>
        </p:nvSpPr>
        <p:spPr>
          <a:xfrm>
            <a:off x="7597456" y="3810545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782F953E-4B33-4ACC-B80B-F9E1CC41FAAE}"/>
              </a:ext>
            </a:extLst>
          </p:cNvPr>
          <p:cNvSpPr/>
          <p:nvPr/>
        </p:nvSpPr>
        <p:spPr>
          <a:xfrm>
            <a:off x="8173418" y="3810545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543F06DC-D0C2-47C2-8924-425540B06B29}"/>
              </a:ext>
            </a:extLst>
          </p:cNvPr>
          <p:cNvSpPr/>
          <p:nvPr/>
        </p:nvSpPr>
        <p:spPr>
          <a:xfrm>
            <a:off x="8461399" y="3810545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CA2D9505-ACAF-4A69-9226-3165675EFA81}"/>
              </a:ext>
            </a:extLst>
          </p:cNvPr>
          <p:cNvSpPr/>
          <p:nvPr/>
        </p:nvSpPr>
        <p:spPr>
          <a:xfrm>
            <a:off x="8749380" y="3810545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E2179C92-B705-4979-87B7-6D9E4CF381B0}"/>
              </a:ext>
            </a:extLst>
          </p:cNvPr>
          <p:cNvSpPr/>
          <p:nvPr/>
        </p:nvSpPr>
        <p:spPr>
          <a:xfrm>
            <a:off x="9477742" y="3810545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9C3B4AB3-2E8E-41AF-96D1-8334A909B962}"/>
              </a:ext>
            </a:extLst>
          </p:cNvPr>
          <p:cNvGrpSpPr/>
          <p:nvPr/>
        </p:nvGrpSpPr>
        <p:grpSpPr>
          <a:xfrm>
            <a:off x="10640654" y="3646062"/>
            <a:ext cx="691486" cy="550376"/>
            <a:chOff x="6546734" y="4469326"/>
            <a:chExt cx="691486" cy="550376"/>
          </a:xfrm>
          <a:solidFill>
            <a:schemeClr val="bg1">
              <a:lumMod val="75000"/>
            </a:schemeClr>
          </a:solidFill>
        </p:grpSpPr>
        <p:sp>
          <p:nvSpPr>
            <p:cNvPr id="49" name="Rounded Rectangle 25">
              <a:extLst>
                <a:ext uri="{FF2B5EF4-FFF2-40B4-BE49-F238E27FC236}">
                  <a16:creationId xmlns:a16="http://schemas.microsoft.com/office/drawing/2014/main" id="{9C521826-5438-49F5-A242-76F1E0C61C11}"/>
                </a:ext>
              </a:extLst>
            </p:cNvPr>
            <p:cNvSpPr/>
            <p:nvPr/>
          </p:nvSpPr>
          <p:spPr>
            <a:xfrm rot="2624939">
              <a:off x="6546734" y="4469326"/>
              <a:ext cx="682842" cy="18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Rounded Rectangle 26">
              <a:extLst>
                <a:ext uri="{FF2B5EF4-FFF2-40B4-BE49-F238E27FC236}">
                  <a16:creationId xmlns:a16="http://schemas.microsoft.com/office/drawing/2014/main" id="{420AF404-A127-4F0A-B40E-25F26D8C8CFF}"/>
                </a:ext>
              </a:extLst>
            </p:cNvPr>
            <p:cNvSpPr/>
            <p:nvPr/>
          </p:nvSpPr>
          <p:spPr>
            <a:xfrm rot="18900000">
              <a:off x="6555378" y="4839702"/>
              <a:ext cx="682842" cy="18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1" name="Oval 50">
            <a:extLst>
              <a:ext uri="{FF2B5EF4-FFF2-40B4-BE49-F238E27FC236}">
                <a16:creationId xmlns:a16="http://schemas.microsoft.com/office/drawing/2014/main" id="{C657F3EB-3131-4867-8D40-8E8260B7237D}"/>
              </a:ext>
            </a:extLst>
          </p:cNvPr>
          <p:cNvSpPr/>
          <p:nvPr/>
        </p:nvSpPr>
        <p:spPr>
          <a:xfrm>
            <a:off x="1516217" y="3734345"/>
            <a:ext cx="368424" cy="36842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1BC41961-0B8F-4F86-AB66-1246EA2790E2}"/>
              </a:ext>
            </a:extLst>
          </p:cNvPr>
          <p:cNvSpPr/>
          <p:nvPr/>
        </p:nvSpPr>
        <p:spPr>
          <a:xfrm>
            <a:off x="3396503" y="3734345"/>
            <a:ext cx="368424" cy="36842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B6109F13-5B76-4A14-8B9C-22E8424C1E5A}"/>
              </a:ext>
            </a:extLst>
          </p:cNvPr>
          <p:cNvSpPr/>
          <p:nvPr/>
        </p:nvSpPr>
        <p:spPr>
          <a:xfrm>
            <a:off x="5276789" y="3734345"/>
            <a:ext cx="368424" cy="3684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E75D73EB-80D2-41C2-A406-D4B42E73BFD5}"/>
              </a:ext>
            </a:extLst>
          </p:cNvPr>
          <p:cNvSpPr/>
          <p:nvPr/>
        </p:nvSpPr>
        <p:spPr>
          <a:xfrm>
            <a:off x="7157075" y="3734345"/>
            <a:ext cx="368424" cy="36842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C288D1C2-05B6-4443-A556-940B99C52BD6}"/>
              </a:ext>
            </a:extLst>
          </p:cNvPr>
          <p:cNvSpPr/>
          <p:nvPr/>
        </p:nvSpPr>
        <p:spPr>
          <a:xfrm>
            <a:off x="9037361" y="3734345"/>
            <a:ext cx="368424" cy="36842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9633538B-F6F8-4CA8-8D8C-3AA903F060E8}"/>
              </a:ext>
            </a:extLst>
          </p:cNvPr>
          <p:cNvSpPr/>
          <p:nvPr/>
        </p:nvSpPr>
        <p:spPr>
          <a:xfrm>
            <a:off x="10053704" y="3810545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E3C6861F-AC17-4D85-B83D-A592066A071C}"/>
              </a:ext>
            </a:extLst>
          </p:cNvPr>
          <p:cNvSpPr/>
          <p:nvPr/>
        </p:nvSpPr>
        <p:spPr>
          <a:xfrm>
            <a:off x="10341685" y="3810545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12C15695-619B-46BF-9279-E5D219F880C2}"/>
              </a:ext>
            </a:extLst>
          </p:cNvPr>
          <p:cNvSpPr/>
          <p:nvPr/>
        </p:nvSpPr>
        <p:spPr>
          <a:xfrm>
            <a:off x="10629660" y="3810545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59" name="Oval 5">
            <a:extLst>
              <a:ext uri="{FF2B5EF4-FFF2-40B4-BE49-F238E27FC236}">
                <a16:creationId xmlns:a16="http://schemas.microsoft.com/office/drawing/2014/main" id="{DB5EE3B0-FF46-432A-A99C-BDA6E12C2C39}"/>
              </a:ext>
            </a:extLst>
          </p:cNvPr>
          <p:cNvSpPr/>
          <p:nvPr/>
        </p:nvSpPr>
        <p:spPr>
          <a:xfrm>
            <a:off x="2244579" y="3810545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60" name="Oval 9">
            <a:extLst>
              <a:ext uri="{FF2B5EF4-FFF2-40B4-BE49-F238E27FC236}">
                <a16:creationId xmlns:a16="http://schemas.microsoft.com/office/drawing/2014/main" id="{CAACA083-F801-46EA-825B-CD7447B84FC7}"/>
              </a:ext>
            </a:extLst>
          </p:cNvPr>
          <p:cNvSpPr/>
          <p:nvPr/>
        </p:nvSpPr>
        <p:spPr>
          <a:xfrm>
            <a:off x="4124865" y="3810545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61" name="Oval 13">
            <a:extLst>
              <a:ext uri="{FF2B5EF4-FFF2-40B4-BE49-F238E27FC236}">
                <a16:creationId xmlns:a16="http://schemas.microsoft.com/office/drawing/2014/main" id="{2790289B-BCCB-4FFE-91D5-DCEAFD15D9C9}"/>
              </a:ext>
            </a:extLst>
          </p:cNvPr>
          <p:cNvSpPr/>
          <p:nvPr/>
        </p:nvSpPr>
        <p:spPr>
          <a:xfrm>
            <a:off x="6005151" y="3810545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62" name="Oval 17">
            <a:extLst>
              <a:ext uri="{FF2B5EF4-FFF2-40B4-BE49-F238E27FC236}">
                <a16:creationId xmlns:a16="http://schemas.microsoft.com/office/drawing/2014/main" id="{AD9BEB97-A0CD-4205-99F4-96D137A1A3CF}"/>
              </a:ext>
            </a:extLst>
          </p:cNvPr>
          <p:cNvSpPr/>
          <p:nvPr/>
        </p:nvSpPr>
        <p:spPr>
          <a:xfrm>
            <a:off x="7885437" y="3810545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63" name="Oval 21">
            <a:extLst>
              <a:ext uri="{FF2B5EF4-FFF2-40B4-BE49-F238E27FC236}">
                <a16:creationId xmlns:a16="http://schemas.microsoft.com/office/drawing/2014/main" id="{0B0419EF-17F4-4685-8A21-5E7D990FB1D2}"/>
              </a:ext>
            </a:extLst>
          </p:cNvPr>
          <p:cNvSpPr/>
          <p:nvPr/>
        </p:nvSpPr>
        <p:spPr>
          <a:xfrm>
            <a:off x="9765723" y="3810545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796494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688AB6BC-BFFE-40CA-A3EC-A43B7381219E}"/>
              </a:ext>
            </a:extLst>
          </p:cNvPr>
          <p:cNvSpPr/>
          <p:nvPr/>
        </p:nvSpPr>
        <p:spPr>
          <a:xfrm rot="5400000">
            <a:off x="8736756" y="2042655"/>
            <a:ext cx="2179506" cy="2537688"/>
          </a:xfrm>
          <a:custGeom>
            <a:avLst/>
            <a:gdLst/>
            <a:ahLst/>
            <a:cxnLst/>
            <a:rect l="l" t="t" r="r" b="b"/>
            <a:pathLst>
              <a:path w="1800201" h="2096048">
                <a:moveTo>
                  <a:pt x="0" y="1195948"/>
                </a:moveTo>
                <a:cubicBezTo>
                  <a:pt x="0" y="761309"/>
                  <a:pt x="308064" y="398623"/>
                  <a:pt x="717763" y="314375"/>
                </a:cubicBezTo>
                <a:lnTo>
                  <a:pt x="900100" y="0"/>
                </a:lnTo>
                <a:lnTo>
                  <a:pt x="1082438" y="314375"/>
                </a:lnTo>
                <a:cubicBezTo>
                  <a:pt x="1492137" y="398623"/>
                  <a:pt x="1800201" y="761309"/>
                  <a:pt x="1800201" y="1195948"/>
                </a:cubicBezTo>
                <a:cubicBezTo>
                  <a:pt x="1800201" y="1693060"/>
                  <a:pt x="1397213" y="2096048"/>
                  <a:pt x="900101" y="2096048"/>
                </a:cubicBezTo>
                <a:cubicBezTo>
                  <a:pt x="402988" y="2096048"/>
                  <a:pt x="0" y="1693060"/>
                  <a:pt x="0" y="1195948"/>
                </a:cubicBezTo>
                <a:close/>
              </a:path>
            </a:pathLst>
          </a:cu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700000000000000" pitchFamily="2" charset="-78"/>
            </a:endParaRPr>
          </a:p>
        </p:txBody>
      </p:sp>
      <p:grpSp>
        <p:nvGrpSpPr>
          <p:cNvPr id="4" name="그룹 1">
            <a:extLst>
              <a:ext uri="{FF2B5EF4-FFF2-40B4-BE49-F238E27FC236}">
                <a16:creationId xmlns:a16="http://schemas.microsoft.com/office/drawing/2014/main" id="{4A4BA790-BF26-42D2-A2FA-D7EB024A362B}"/>
              </a:ext>
            </a:extLst>
          </p:cNvPr>
          <p:cNvGrpSpPr/>
          <p:nvPr/>
        </p:nvGrpSpPr>
        <p:grpSpPr>
          <a:xfrm>
            <a:off x="8601997" y="3075671"/>
            <a:ext cx="1943593" cy="1035784"/>
            <a:chOff x="7955087" y="2676831"/>
            <a:chExt cx="1943593" cy="1035784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22C70886-054A-4F7C-8A82-A99FAE0DDCB6}"/>
                </a:ext>
              </a:extLst>
            </p:cNvPr>
            <p:cNvSpPr txBox="1"/>
            <p:nvPr/>
          </p:nvSpPr>
          <p:spPr>
            <a:xfrm>
              <a:off x="8351463" y="2676831"/>
              <a:ext cx="1547217" cy="276999"/>
            </a:xfrm>
            <a:prstGeom prst="rect">
              <a:avLst/>
            </a:prstGeom>
            <a:noFill/>
          </p:spPr>
          <p:txBody>
            <a:bodyPr wrap="square" lIns="180000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اینفوگرافیک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85A7E82-382D-44E1-9F61-40CF68A628B9}"/>
                </a:ext>
              </a:extLst>
            </p:cNvPr>
            <p:cNvSpPr txBox="1"/>
            <p:nvPr/>
          </p:nvSpPr>
          <p:spPr>
            <a:xfrm>
              <a:off x="7955087" y="2881618"/>
              <a:ext cx="1943593" cy="830997"/>
            </a:xfrm>
            <a:prstGeom prst="rect">
              <a:avLst/>
            </a:prstGeom>
            <a:noFill/>
          </p:spPr>
          <p:txBody>
            <a:bodyPr wrap="square" lIns="180000" rtlCol="0" anchor="ctr">
              <a:spAutoFit/>
            </a:bodyPr>
            <a:lstStyle/>
            <a:p>
              <a:pPr marL="171459" indent="-171459" algn="r" rtl="1">
                <a:buFont typeface="Arial" pitchFamily="34" charset="0"/>
                <a:buChar char="•"/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را در اینجا اضافه کنید</a:t>
              </a:r>
            </a:p>
            <a:p>
              <a:pPr marL="171459" indent="-171459" algn="r" rtl="1">
                <a:buFont typeface="Arial" pitchFamily="34" charset="0"/>
                <a:buChar char="•"/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را در اینجا اضافه کنید</a:t>
              </a:r>
            </a:p>
            <a:p>
              <a:pPr marL="171459" indent="-171459" algn="r" rtl="1">
                <a:buFont typeface="Arial" pitchFamily="34" charset="0"/>
                <a:buChar char="•"/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را در اینجا اضافه کنید</a:t>
              </a:r>
            </a:p>
            <a:p>
              <a:pPr marL="171459" indent="-171459" algn="r" rtl="1">
                <a:buFont typeface="Arial" pitchFamily="34" charset="0"/>
                <a:buChar char="•"/>
              </a:pP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7" name="Isosceles Triangle 2">
            <a:extLst>
              <a:ext uri="{FF2B5EF4-FFF2-40B4-BE49-F238E27FC236}">
                <a16:creationId xmlns:a16="http://schemas.microsoft.com/office/drawing/2014/main" id="{2E21859A-D553-4662-AFBF-1F399FB702A6}"/>
              </a:ext>
            </a:extLst>
          </p:cNvPr>
          <p:cNvSpPr/>
          <p:nvPr/>
        </p:nvSpPr>
        <p:spPr>
          <a:xfrm rot="5400000">
            <a:off x="6252925" y="2042655"/>
            <a:ext cx="2179506" cy="2537688"/>
          </a:xfrm>
          <a:custGeom>
            <a:avLst/>
            <a:gdLst/>
            <a:ahLst/>
            <a:cxnLst/>
            <a:rect l="l" t="t" r="r" b="b"/>
            <a:pathLst>
              <a:path w="1800201" h="2096048">
                <a:moveTo>
                  <a:pt x="0" y="1195948"/>
                </a:moveTo>
                <a:cubicBezTo>
                  <a:pt x="0" y="761309"/>
                  <a:pt x="308064" y="398623"/>
                  <a:pt x="717763" y="314375"/>
                </a:cubicBezTo>
                <a:lnTo>
                  <a:pt x="900100" y="0"/>
                </a:lnTo>
                <a:lnTo>
                  <a:pt x="1082438" y="314375"/>
                </a:lnTo>
                <a:cubicBezTo>
                  <a:pt x="1492137" y="398623"/>
                  <a:pt x="1800201" y="761309"/>
                  <a:pt x="1800201" y="1195948"/>
                </a:cubicBezTo>
                <a:cubicBezTo>
                  <a:pt x="1800201" y="1693060"/>
                  <a:pt x="1397213" y="2096048"/>
                  <a:pt x="900101" y="2096048"/>
                </a:cubicBezTo>
                <a:cubicBezTo>
                  <a:pt x="402988" y="2096048"/>
                  <a:pt x="0" y="1693060"/>
                  <a:pt x="0" y="1195948"/>
                </a:cubicBezTo>
                <a:close/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A43DB011-EC9C-4580-9C8C-8A33081B5CFF}"/>
              </a:ext>
            </a:extLst>
          </p:cNvPr>
          <p:cNvGrpSpPr/>
          <p:nvPr/>
        </p:nvGrpSpPr>
        <p:grpSpPr>
          <a:xfrm>
            <a:off x="6118167" y="3075671"/>
            <a:ext cx="1943594" cy="1035784"/>
            <a:chOff x="5800774" y="2676831"/>
            <a:chExt cx="1943594" cy="1035784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8EC9796-E818-4E1F-848F-FF875A941C56}"/>
                </a:ext>
              </a:extLst>
            </p:cNvPr>
            <p:cNvSpPr txBox="1"/>
            <p:nvPr/>
          </p:nvSpPr>
          <p:spPr>
            <a:xfrm>
              <a:off x="6197150" y="2676831"/>
              <a:ext cx="1547217" cy="276999"/>
            </a:xfrm>
            <a:prstGeom prst="rect">
              <a:avLst/>
            </a:prstGeom>
            <a:noFill/>
          </p:spPr>
          <p:txBody>
            <a:bodyPr wrap="square" lIns="180000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اینفوگرافیک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1EFDEB3-7293-45DB-9216-55FCAF8A912A}"/>
                </a:ext>
              </a:extLst>
            </p:cNvPr>
            <p:cNvSpPr txBox="1"/>
            <p:nvPr/>
          </p:nvSpPr>
          <p:spPr>
            <a:xfrm>
              <a:off x="5800774" y="2881618"/>
              <a:ext cx="1943594" cy="830997"/>
            </a:xfrm>
            <a:prstGeom prst="rect">
              <a:avLst/>
            </a:prstGeom>
            <a:noFill/>
          </p:spPr>
          <p:txBody>
            <a:bodyPr wrap="square" lIns="180000" rtlCol="0" anchor="ctr">
              <a:spAutoFit/>
            </a:bodyPr>
            <a:lstStyle/>
            <a:p>
              <a:pPr marL="171459" indent="-171459" algn="r" rtl="1">
                <a:buFont typeface="Arial" pitchFamily="34" charset="0"/>
                <a:buChar char="•"/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را در اینجا اضافه کنید</a:t>
              </a:r>
            </a:p>
            <a:p>
              <a:pPr marL="171459" indent="-171459" algn="r" rtl="1">
                <a:buFont typeface="Arial" pitchFamily="34" charset="0"/>
                <a:buChar char="•"/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را در اینجا اضافه کنید</a:t>
              </a:r>
            </a:p>
            <a:p>
              <a:pPr marL="171459" indent="-171459" algn="r" rtl="1">
                <a:buFont typeface="Arial" pitchFamily="34" charset="0"/>
                <a:buChar char="•"/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را در اینجا اضافه کنید</a:t>
              </a:r>
            </a:p>
            <a:p>
              <a:pPr marL="171459" indent="-171459" algn="r" rtl="1">
                <a:buFont typeface="Arial" pitchFamily="34" charset="0"/>
                <a:buChar char="•"/>
              </a:pP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" name="Isosceles Triangle 2">
            <a:extLst>
              <a:ext uri="{FF2B5EF4-FFF2-40B4-BE49-F238E27FC236}">
                <a16:creationId xmlns:a16="http://schemas.microsoft.com/office/drawing/2014/main" id="{4E775E76-5A05-44EE-BE42-816CE4FF4DC8}"/>
              </a:ext>
            </a:extLst>
          </p:cNvPr>
          <p:cNvSpPr/>
          <p:nvPr/>
        </p:nvSpPr>
        <p:spPr>
          <a:xfrm rot="5400000">
            <a:off x="3759569" y="2042655"/>
            <a:ext cx="2179506" cy="2537688"/>
          </a:xfrm>
          <a:custGeom>
            <a:avLst/>
            <a:gdLst/>
            <a:ahLst/>
            <a:cxnLst/>
            <a:rect l="l" t="t" r="r" b="b"/>
            <a:pathLst>
              <a:path w="1800201" h="2096048">
                <a:moveTo>
                  <a:pt x="0" y="1195948"/>
                </a:moveTo>
                <a:cubicBezTo>
                  <a:pt x="0" y="761309"/>
                  <a:pt x="308064" y="398623"/>
                  <a:pt x="717763" y="314375"/>
                </a:cubicBezTo>
                <a:lnTo>
                  <a:pt x="900100" y="0"/>
                </a:lnTo>
                <a:lnTo>
                  <a:pt x="1082438" y="314375"/>
                </a:lnTo>
                <a:cubicBezTo>
                  <a:pt x="1492137" y="398623"/>
                  <a:pt x="1800201" y="761309"/>
                  <a:pt x="1800201" y="1195948"/>
                </a:cubicBezTo>
                <a:cubicBezTo>
                  <a:pt x="1800201" y="1693060"/>
                  <a:pt x="1397213" y="2096048"/>
                  <a:pt x="900101" y="2096048"/>
                </a:cubicBezTo>
                <a:cubicBezTo>
                  <a:pt x="402988" y="2096048"/>
                  <a:pt x="0" y="1693060"/>
                  <a:pt x="0" y="1195948"/>
                </a:cubicBezTo>
                <a:close/>
              </a:path>
            </a:pathLst>
          </a:cu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3819632B-FCDA-48AE-A149-1092C13DC039}"/>
              </a:ext>
            </a:extLst>
          </p:cNvPr>
          <p:cNvGrpSpPr/>
          <p:nvPr/>
        </p:nvGrpSpPr>
        <p:grpSpPr>
          <a:xfrm>
            <a:off x="3634335" y="3075671"/>
            <a:ext cx="1934069" cy="1035784"/>
            <a:chOff x="3945908" y="2676831"/>
            <a:chExt cx="1934069" cy="1035784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2D63DE2-7D4C-4E2E-95FE-BC7360490BD5}"/>
                </a:ext>
              </a:extLst>
            </p:cNvPr>
            <p:cNvSpPr txBox="1"/>
            <p:nvPr/>
          </p:nvSpPr>
          <p:spPr>
            <a:xfrm>
              <a:off x="4332760" y="2676831"/>
              <a:ext cx="1547217" cy="276999"/>
            </a:xfrm>
            <a:prstGeom prst="rect">
              <a:avLst/>
            </a:prstGeom>
            <a:noFill/>
          </p:spPr>
          <p:txBody>
            <a:bodyPr wrap="square" lIns="180000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اینفوگرافیک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40DDB60-169A-4DB8-8127-B4F8DF3A30BA}"/>
                </a:ext>
              </a:extLst>
            </p:cNvPr>
            <p:cNvSpPr txBox="1"/>
            <p:nvPr/>
          </p:nvSpPr>
          <p:spPr>
            <a:xfrm>
              <a:off x="3945908" y="2881618"/>
              <a:ext cx="1934069" cy="830997"/>
            </a:xfrm>
            <a:prstGeom prst="rect">
              <a:avLst/>
            </a:prstGeom>
            <a:noFill/>
          </p:spPr>
          <p:txBody>
            <a:bodyPr wrap="square" lIns="180000" rtlCol="0" anchor="ctr">
              <a:spAutoFit/>
            </a:bodyPr>
            <a:lstStyle/>
            <a:p>
              <a:pPr marL="171459" indent="-171459" algn="r" rtl="1">
                <a:buFont typeface="Arial" pitchFamily="34" charset="0"/>
                <a:buChar char="•"/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را در اینجا اضافه کنید</a:t>
              </a:r>
            </a:p>
            <a:p>
              <a:pPr marL="171459" indent="-171459" algn="r" rtl="1">
                <a:buFont typeface="Arial" pitchFamily="34" charset="0"/>
                <a:buChar char="•"/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را در اینجا اضافه کنید</a:t>
              </a:r>
            </a:p>
            <a:p>
              <a:pPr marL="171459" indent="-171459" algn="r" rtl="1">
                <a:buFont typeface="Arial" pitchFamily="34" charset="0"/>
                <a:buChar char="•"/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را در اینجا اضافه کنید</a:t>
              </a:r>
            </a:p>
            <a:p>
              <a:pPr marL="171459" indent="-171459" algn="r" rtl="1">
                <a:buFont typeface="Arial" pitchFamily="34" charset="0"/>
                <a:buChar char="•"/>
              </a:pP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5" name="Isosceles Triangle 2">
            <a:extLst>
              <a:ext uri="{FF2B5EF4-FFF2-40B4-BE49-F238E27FC236}">
                <a16:creationId xmlns:a16="http://schemas.microsoft.com/office/drawing/2014/main" id="{4CB1DCF2-F82F-40D9-92DA-A4770F567405}"/>
              </a:ext>
            </a:extLst>
          </p:cNvPr>
          <p:cNvSpPr/>
          <p:nvPr/>
        </p:nvSpPr>
        <p:spPr>
          <a:xfrm rot="5400000">
            <a:off x="1275738" y="2042655"/>
            <a:ext cx="2179506" cy="2537688"/>
          </a:xfrm>
          <a:custGeom>
            <a:avLst/>
            <a:gdLst/>
            <a:ahLst/>
            <a:cxnLst/>
            <a:rect l="l" t="t" r="r" b="b"/>
            <a:pathLst>
              <a:path w="1800201" h="2096048">
                <a:moveTo>
                  <a:pt x="0" y="1195948"/>
                </a:moveTo>
                <a:cubicBezTo>
                  <a:pt x="0" y="761309"/>
                  <a:pt x="308064" y="398623"/>
                  <a:pt x="717763" y="314375"/>
                </a:cubicBezTo>
                <a:lnTo>
                  <a:pt x="900100" y="0"/>
                </a:lnTo>
                <a:lnTo>
                  <a:pt x="1082438" y="314375"/>
                </a:lnTo>
                <a:cubicBezTo>
                  <a:pt x="1492137" y="398623"/>
                  <a:pt x="1800201" y="761309"/>
                  <a:pt x="1800201" y="1195948"/>
                </a:cubicBezTo>
                <a:cubicBezTo>
                  <a:pt x="1800201" y="1693060"/>
                  <a:pt x="1397213" y="2096048"/>
                  <a:pt x="900101" y="2096048"/>
                </a:cubicBezTo>
                <a:cubicBezTo>
                  <a:pt x="402988" y="2096048"/>
                  <a:pt x="0" y="1693060"/>
                  <a:pt x="0" y="1195948"/>
                </a:cubicBezTo>
                <a:close/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700000000000000" pitchFamily="2" charset="-78"/>
            </a:endParaRPr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304EF5DB-7E31-4257-9A37-B982068E0FCD}"/>
              </a:ext>
            </a:extLst>
          </p:cNvPr>
          <p:cNvGrpSpPr/>
          <p:nvPr/>
        </p:nvGrpSpPr>
        <p:grpSpPr>
          <a:xfrm>
            <a:off x="1234440" y="3075671"/>
            <a:ext cx="1850133" cy="1035784"/>
            <a:chOff x="1626122" y="2676831"/>
            <a:chExt cx="1850133" cy="1035784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CC1F493-31A5-453D-AC62-1D7EAB07D1CE}"/>
                </a:ext>
              </a:extLst>
            </p:cNvPr>
            <p:cNvSpPr txBox="1"/>
            <p:nvPr/>
          </p:nvSpPr>
          <p:spPr>
            <a:xfrm>
              <a:off x="1929038" y="2676831"/>
              <a:ext cx="1547217" cy="276999"/>
            </a:xfrm>
            <a:prstGeom prst="rect">
              <a:avLst/>
            </a:prstGeom>
            <a:noFill/>
          </p:spPr>
          <p:txBody>
            <a:bodyPr wrap="square" lIns="180000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اینفوگرافیک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F355332-5141-4E0B-A0C3-FC32CCAB42FC}"/>
                </a:ext>
              </a:extLst>
            </p:cNvPr>
            <p:cNvSpPr txBox="1"/>
            <p:nvPr/>
          </p:nvSpPr>
          <p:spPr>
            <a:xfrm>
              <a:off x="1626122" y="2881618"/>
              <a:ext cx="1850133" cy="830997"/>
            </a:xfrm>
            <a:prstGeom prst="rect">
              <a:avLst/>
            </a:prstGeom>
            <a:noFill/>
          </p:spPr>
          <p:txBody>
            <a:bodyPr wrap="square" lIns="180000" rtlCol="0" anchor="ctr">
              <a:spAutoFit/>
            </a:bodyPr>
            <a:lstStyle/>
            <a:p>
              <a:pPr marL="171459" indent="-171459" algn="r" rtl="1">
                <a:buFont typeface="Arial" pitchFamily="34" charset="0"/>
                <a:buChar char="•"/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را در اینجا اضافه کنید</a:t>
              </a:r>
            </a:p>
            <a:p>
              <a:pPr marL="171459" indent="-171459" algn="r" rtl="1">
                <a:buFont typeface="Arial" pitchFamily="34" charset="0"/>
                <a:buChar char="•"/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را در اینجا اضافه کنید</a:t>
              </a:r>
            </a:p>
            <a:p>
              <a:pPr marL="171459" indent="-171459" algn="r" rtl="1">
                <a:buFont typeface="Arial" pitchFamily="34" charset="0"/>
                <a:buChar char="•"/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را در اینجا اضافه کنید</a:t>
              </a:r>
            </a:p>
            <a:p>
              <a:pPr marL="171459" indent="-171459" algn="r" rtl="1">
                <a:buFont typeface="Arial" pitchFamily="34" charset="0"/>
                <a:buChar char="•"/>
              </a:pP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76563FB-7E68-433A-BD0A-2D93B140EFFB}"/>
              </a:ext>
            </a:extLst>
          </p:cNvPr>
          <p:cNvGrpSpPr/>
          <p:nvPr/>
        </p:nvGrpSpPr>
        <p:grpSpPr>
          <a:xfrm>
            <a:off x="1106375" y="4636695"/>
            <a:ext cx="2195160" cy="1428199"/>
            <a:chOff x="1062658" y="3986014"/>
            <a:chExt cx="1728192" cy="1428199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4ADF6E0-8A2A-4874-B7CE-343CCA143528}"/>
                </a:ext>
              </a:extLst>
            </p:cNvPr>
            <p:cNvSpPr txBox="1"/>
            <p:nvPr/>
          </p:nvSpPr>
          <p:spPr>
            <a:xfrm>
              <a:off x="1062658" y="3986014"/>
              <a:ext cx="17281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45D2345-00FB-4B0E-A520-CB4A8105C6E8}"/>
                </a:ext>
              </a:extLst>
            </p:cNvPr>
            <p:cNvSpPr txBox="1"/>
            <p:nvPr/>
          </p:nvSpPr>
          <p:spPr>
            <a:xfrm>
              <a:off x="1062658" y="4236968"/>
              <a:ext cx="1728192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50F0578-055E-47F5-AF82-23CD78637187}"/>
              </a:ext>
            </a:extLst>
          </p:cNvPr>
          <p:cNvGrpSpPr/>
          <p:nvPr/>
        </p:nvGrpSpPr>
        <p:grpSpPr>
          <a:xfrm>
            <a:off x="3590206" y="4636695"/>
            <a:ext cx="2195160" cy="1428199"/>
            <a:chOff x="1062658" y="3986014"/>
            <a:chExt cx="1728192" cy="1428199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4DC3F08-5B5A-4D86-8D9B-A1F7D1935224}"/>
                </a:ext>
              </a:extLst>
            </p:cNvPr>
            <p:cNvSpPr txBox="1"/>
            <p:nvPr/>
          </p:nvSpPr>
          <p:spPr>
            <a:xfrm>
              <a:off x="1062658" y="3986014"/>
              <a:ext cx="17281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208BACCB-2B1D-43E8-B76B-DEEDF0095297}"/>
                </a:ext>
              </a:extLst>
            </p:cNvPr>
            <p:cNvSpPr txBox="1"/>
            <p:nvPr/>
          </p:nvSpPr>
          <p:spPr>
            <a:xfrm>
              <a:off x="1062658" y="4236968"/>
              <a:ext cx="1728192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321A0A3-3127-40F0-B118-85C0D3C756FE}"/>
              </a:ext>
            </a:extLst>
          </p:cNvPr>
          <p:cNvGrpSpPr/>
          <p:nvPr/>
        </p:nvGrpSpPr>
        <p:grpSpPr>
          <a:xfrm>
            <a:off x="6083562" y="4636695"/>
            <a:ext cx="2195160" cy="1428199"/>
            <a:chOff x="1062658" y="3986014"/>
            <a:chExt cx="1728192" cy="1428199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41F6159-759C-45A1-909F-34BA45FE3A20}"/>
                </a:ext>
              </a:extLst>
            </p:cNvPr>
            <p:cNvSpPr txBox="1"/>
            <p:nvPr/>
          </p:nvSpPr>
          <p:spPr>
            <a:xfrm>
              <a:off x="1062658" y="3986014"/>
              <a:ext cx="17281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8D3883EA-B940-4B80-BFD7-93D1011C47A3}"/>
                </a:ext>
              </a:extLst>
            </p:cNvPr>
            <p:cNvSpPr txBox="1"/>
            <p:nvPr/>
          </p:nvSpPr>
          <p:spPr>
            <a:xfrm>
              <a:off x="1062658" y="4236968"/>
              <a:ext cx="1728192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A9BEA4F-C124-4219-AC00-76182F586000}"/>
              </a:ext>
            </a:extLst>
          </p:cNvPr>
          <p:cNvGrpSpPr/>
          <p:nvPr/>
        </p:nvGrpSpPr>
        <p:grpSpPr>
          <a:xfrm>
            <a:off x="8567392" y="4636695"/>
            <a:ext cx="2195160" cy="1428199"/>
            <a:chOff x="1062658" y="3986014"/>
            <a:chExt cx="1728192" cy="1428199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B8DDF3D0-C9D5-403C-861C-EC591678AEDC}"/>
                </a:ext>
              </a:extLst>
            </p:cNvPr>
            <p:cNvSpPr txBox="1"/>
            <p:nvPr/>
          </p:nvSpPr>
          <p:spPr>
            <a:xfrm>
              <a:off x="1062658" y="3986014"/>
              <a:ext cx="17281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7807F0B5-750B-4899-BE72-36C8DD8A08AA}"/>
                </a:ext>
              </a:extLst>
            </p:cNvPr>
            <p:cNvSpPr txBox="1"/>
            <p:nvPr/>
          </p:nvSpPr>
          <p:spPr>
            <a:xfrm>
              <a:off x="1062658" y="4236968"/>
              <a:ext cx="1728192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1" name="Isosceles Triangle 51">
            <a:extLst>
              <a:ext uri="{FF2B5EF4-FFF2-40B4-BE49-F238E27FC236}">
                <a16:creationId xmlns:a16="http://schemas.microsoft.com/office/drawing/2014/main" id="{911D43A6-84F0-480A-8893-04940C62321B}"/>
              </a:ext>
            </a:extLst>
          </p:cNvPr>
          <p:cNvSpPr/>
          <p:nvPr/>
        </p:nvSpPr>
        <p:spPr>
          <a:xfrm>
            <a:off x="2050604" y="2648369"/>
            <a:ext cx="333042" cy="244221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2" name="Rectangle 15">
            <a:extLst>
              <a:ext uri="{FF2B5EF4-FFF2-40B4-BE49-F238E27FC236}">
                <a16:creationId xmlns:a16="http://schemas.microsoft.com/office/drawing/2014/main" id="{401B4E5E-BD77-4B94-9EFF-CBE41CCE2FBE}"/>
              </a:ext>
            </a:extLst>
          </p:cNvPr>
          <p:cNvSpPr/>
          <p:nvPr/>
        </p:nvSpPr>
        <p:spPr>
          <a:xfrm rot="5400000">
            <a:off x="7071164" y="2604377"/>
            <a:ext cx="322469" cy="322041"/>
          </a:xfrm>
          <a:custGeom>
            <a:avLst/>
            <a:gdLst/>
            <a:ahLst/>
            <a:cxnLst/>
            <a:rect l="l" t="t" r="r" b="b"/>
            <a:pathLst>
              <a:path w="3244313" h="3240000">
                <a:moveTo>
                  <a:pt x="2055482" y="677891"/>
                </a:moveTo>
                <a:lnTo>
                  <a:pt x="2055482" y="209891"/>
                </a:lnTo>
                <a:lnTo>
                  <a:pt x="2919482" y="209891"/>
                </a:lnTo>
                <a:lnTo>
                  <a:pt x="2919482" y="677891"/>
                </a:lnTo>
                <a:close/>
                <a:moveTo>
                  <a:pt x="1695482" y="1397971"/>
                </a:moveTo>
                <a:lnTo>
                  <a:pt x="1695482" y="929971"/>
                </a:lnTo>
                <a:lnTo>
                  <a:pt x="2919482" y="929971"/>
                </a:lnTo>
                <a:lnTo>
                  <a:pt x="2919482" y="1397971"/>
                </a:lnTo>
                <a:close/>
                <a:moveTo>
                  <a:pt x="1335482" y="2118051"/>
                </a:moveTo>
                <a:lnTo>
                  <a:pt x="1335482" y="1650051"/>
                </a:lnTo>
                <a:lnTo>
                  <a:pt x="2919482" y="1650051"/>
                </a:lnTo>
                <a:lnTo>
                  <a:pt x="2919482" y="2118051"/>
                </a:lnTo>
                <a:close/>
                <a:moveTo>
                  <a:pt x="975482" y="2838131"/>
                </a:moveTo>
                <a:lnTo>
                  <a:pt x="975482" y="2370131"/>
                </a:lnTo>
                <a:lnTo>
                  <a:pt x="2919482" y="2370131"/>
                </a:lnTo>
                <a:lnTo>
                  <a:pt x="2919482" y="2838131"/>
                </a:lnTo>
                <a:close/>
                <a:moveTo>
                  <a:pt x="10788" y="2651034"/>
                </a:moveTo>
                <a:lnTo>
                  <a:pt x="1168116" y="646484"/>
                </a:lnTo>
                <a:lnTo>
                  <a:pt x="1038664" y="571745"/>
                </a:lnTo>
                <a:lnTo>
                  <a:pt x="1533856" y="311959"/>
                </a:lnTo>
                <a:lnTo>
                  <a:pt x="1556471" y="870701"/>
                </a:lnTo>
                <a:lnTo>
                  <a:pt x="1427019" y="795962"/>
                </a:lnTo>
                <a:lnTo>
                  <a:pt x="269691" y="2800512"/>
                </a:lnTo>
                <a:close/>
                <a:moveTo>
                  <a:pt x="0" y="3240000"/>
                </a:moveTo>
                <a:lnTo>
                  <a:pt x="0" y="3060000"/>
                </a:lnTo>
                <a:lnTo>
                  <a:pt x="3064313" y="3060000"/>
                </a:lnTo>
                <a:lnTo>
                  <a:pt x="3064313" y="0"/>
                </a:lnTo>
                <a:lnTo>
                  <a:pt x="3244313" y="0"/>
                </a:lnTo>
                <a:lnTo>
                  <a:pt x="3244313" y="3240000"/>
                </a:lnTo>
                <a:lnTo>
                  <a:pt x="3240000" y="3240000"/>
                </a:lnTo>
                <a:lnTo>
                  <a:pt x="3064313" y="324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3" name="Rounded Rectangle 5">
            <a:extLst>
              <a:ext uri="{FF2B5EF4-FFF2-40B4-BE49-F238E27FC236}">
                <a16:creationId xmlns:a16="http://schemas.microsoft.com/office/drawing/2014/main" id="{A648AABA-16DF-42F4-80D6-0C76B935673B}"/>
              </a:ext>
            </a:extLst>
          </p:cNvPr>
          <p:cNvSpPr/>
          <p:nvPr/>
        </p:nvSpPr>
        <p:spPr>
          <a:xfrm flipH="1">
            <a:off x="4475795" y="2627078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4" name="Rectangle 16">
            <a:extLst>
              <a:ext uri="{FF2B5EF4-FFF2-40B4-BE49-F238E27FC236}">
                <a16:creationId xmlns:a16="http://schemas.microsoft.com/office/drawing/2014/main" id="{F433AF87-79DC-46CF-8940-2EA418E2B2AA}"/>
              </a:ext>
            </a:extLst>
          </p:cNvPr>
          <p:cNvSpPr/>
          <p:nvPr/>
        </p:nvSpPr>
        <p:spPr>
          <a:xfrm>
            <a:off x="9574922" y="2685629"/>
            <a:ext cx="394118" cy="259020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836517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38B56C8-2ECC-40CE-8512-1AB853C9BE30}"/>
              </a:ext>
            </a:extLst>
          </p:cNvPr>
          <p:cNvSpPr txBox="1"/>
          <p:nvPr/>
        </p:nvSpPr>
        <p:spPr>
          <a:xfrm>
            <a:off x="3368496" y="502241"/>
            <a:ext cx="8356779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اینفوگرافیک ستون</a:t>
            </a:r>
            <a:endParaRPr lang="ko-KR" altLang="en-US" sz="5400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57CA85E-D626-4328-976B-036D6A364E5B}"/>
              </a:ext>
            </a:extLst>
          </p:cNvPr>
          <p:cNvSpPr txBox="1"/>
          <p:nvPr/>
        </p:nvSpPr>
        <p:spPr>
          <a:xfrm>
            <a:off x="5170881" y="2520489"/>
            <a:ext cx="6126480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altLang="ko-KR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AAEBE18-6810-44CC-939F-B43081531711}"/>
              </a:ext>
            </a:extLst>
          </p:cNvPr>
          <p:cNvSpPr txBox="1"/>
          <p:nvPr/>
        </p:nvSpPr>
        <p:spPr>
          <a:xfrm>
            <a:off x="5170881" y="3124105"/>
            <a:ext cx="61264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آسان برای تغییر رنگ، عکس و متن. 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algn="r" rtl="1"/>
            <a:endParaRPr lang="en-US" altLang="ko-KR" sz="1200" dirty="0">
              <a:solidFill>
                <a:schemeClr val="bg1"/>
              </a:solidFill>
              <a:cs typeface="B Nazanin" panose="000007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من امیدوارم و معتقدم که این الگو زمان، پول و اعتبار شما را جلب کند. آسان برای تغییر رنگ، عکس و متن.</a:t>
            </a:r>
          </a:p>
          <a:p>
            <a:pPr algn="r" rtl="1"/>
            <a:endParaRPr lang="en-US" altLang="ko-KR" sz="1200" dirty="0">
              <a:solidFill>
                <a:schemeClr val="bg1"/>
              </a:solidFill>
              <a:cs typeface="B Nazanin" panose="000007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zing </a:t>
            </a:r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منحصر به فرد اضافه کنید.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B17BF5E-FA8C-4D75-B188-851483C2C4DD}"/>
              </a:ext>
            </a:extLst>
          </p:cNvPr>
          <p:cNvSpPr txBox="1"/>
          <p:nvPr/>
        </p:nvSpPr>
        <p:spPr>
          <a:xfrm>
            <a:off x="1494319" y="2926977"/>
            <a:ext cx="233229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accent2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400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C6A33DFE-8DB9-49EE-9538-8CC342F19100}"/>
              </a:ext>
            </a:extLst>
          </p:cNvPr>
          <p:cNvSpPr/>
          <p:nvPr/>
        </p:nvSpPr>
        <p:spPr>
          <a:xfrm rot="10800000">
            <a:off x="3676564" y="5456484"/>
            <a:ext cx="626611" cy="579529"/>
          </a:xfrm>
          <a:custGeom>
            <a:avLst/>
            <a:gdLst/>
            <a:ahLst/>
            <a:cxnLst/>
            <a:rect l="l" t="t" r="r" b="b"/>
            <a:pathLst>
              <a:path w="152069" h="140643">
                <a:moveTo>
                  <a:pt x="139177" y="0"/>
                </a:moveTo>
                <a:lnTo>
                  <a:pt x="152069" y="20510"/>
                </a:lnTo>
                <a:cubicBezTo>
                  <a:pt x="141326" y="25003"/>
                  <a:pt x="133415" y="31693"/>
                  <a:pt x="128336" y="40581"/>
                </a:cubicBezTo>
                <a:cubicBezTo>
                  <a:pt x="123257" y="49469"/>
                  <a:pt x="120425" y="62410"/>
                  <a:pt x="119839" y="79404"/>
                </a:cubicBezTo>
                <a:lnTo>
                  <a:pt x="147381" y="79404"/>
                </a:lnTo>
                <a:lnTo>
                  <a:pt x="147381" y="140643"/>
                </a:lnTo>
                <a:lnTo>
                  <a:pt x="90831" y="140643"/>
                </a:lnTo>
                <a:lnTo>
                  <a:pt x="90831" y="92297"/>
                </a:lnTo>
                <a:cubicBezTo>
                  <a:pt x="90831" y="66122"/>
                  <a:pt x="93957" y="47174"/>
                  <a:pt x="100207" y="35454"/>
                </a:cubicBezTo>
                <a:cubicBezTo>
                  <a:pt x="108412" y="19827"/>
                  <a:pt x="121401" y="8009"/>
                  <a:pt x="139177" y="0"/>
                </a:cubicBezTo>
                <a:close/>
                <a:moveTo>
                  <a:pt x="48345" y="0"/>
                </a:moveTo>
                <a:lnTo>
                  <a:pt x="61238" y="20510"/>
                </a:lnTo>
                <a:cubicBezTo>
                  <a:pt x="50494" y="25003"/>
                  <a:pt x="42583" y="31693"/>
                  <a:pt x="37504" y="40581"/>
                </a:cubicBezTo>
                <a:cubicBezTo>
                  <a:pt x="32425" y="49469"/>
                  <a:pt x="29593" y="62410"/>
                  <a:pt x="29007" y="79404"/>
                </a:cubicBezTo>
                <a:lnTo>
                  <a:pt x="56550" y="79404"/>
                </a:lnTo>
                <a:lnTo>
                  <a:pt x="56550" y="140643"/>
                </a:lnTo>
                <a:lnTo>
                  <a:pt x="0" y="140643"/>
                </a:lnTo>
                <a:lnTo>
                  <a:pt x="0" y="92297"/>
                </a:lnTo>
                <a:cubicBezTo>
                  <a:pt x="0" y="66122"/>
                  <a:pt x="3125" y="47174"/>
                  <a:pt x="9376" y="35454"/>
                </a:cubicBezTo>
                <a:cubicBezTo>
                  <a:pt x="17580" y="19827"/>
                  <a:pt x="30570" y="8009"/>
                  <a:pt x="4834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CE711DE2-7977-4515-83C9-C1F3994A93A5}"/>
              </a:ext>
            </a:extLst>
          </p:cNvPr>
          <p:cNvSpPr/>
          <p:nvPr/>
        </p:nvSpPr>
        <p:spPr>
          <a:xfrm>
            <a:off x="867708" y="2327626"/>
            <a:ext cx="626611" cy="579529"/>
          </a:xfrm>
          <a:custGeom>
            <a:avLst/>
            <a:gdLst/>
            <a:ahLst/>
            <a:cxnLst/>
            <a:rect l="l" t="t" r="r" b="b"/>
            <a:pathLst>
              <a:path w="152069" h="140643">
                <a:moveTo>
                  <a:pt x="139177" y="0"/>
                </a:moveTo>
                <a:lnTo>
                  <a:pt x="152069" y="20510"/>
                </a:lnTo>
                <a:cubicBezTo>
                  <a:pt x="141326" y="25003"/>
                  <a:pt x="133415" y="31693"/>
                  <a:pt x="128336" y="40581"/>
                </a:cubicBezTo>
                <a:cubicBezTo>
                  <a:pt x="123257" y="49469"/>
                  <a:pt x="120425" y="62410"/>
                  <a:pt x="119839" y="79404"/>
                </a:cubicBezTo>
                <a:lnTo>
                  <a:pt x="147381" y="79404"/>
                </a:lnTo>
                <a:lnTo>
                  <a:pt x="147381" y="140643"/>
                </a:lnTo>
                <a:lnTo>
                  <a:pt x="90831" y="140643"/>
                </a:lnTo>
                <a:lnTo>
                  <a:pt x="90831" y="92297"/>
                </a:lnTo>
                <a:cubicBezTo>
                  <a:pt x="90831" y="66122"/>
                  <a:pt x="93957" y="47174"/>
                  <a:pt x="100207" y="35454"/>
                </a:cubicBezTo>
                <a:cubicBezTo>
                  <a:pt x="108412" y="19827"/>
                  <a:pt x="121401" y="8009"/>
                  <a:pt x="139177" y="0"/>
                </a:cubicBezTo>
                <a:close/>
                <a:moveTo>
                  <a:pt x="48345" y="0"/>
                </a:moveTo>
                <a:lnTo>
                  <a:pt x="61238" y="20510"/>
                </a:lnTo>
                <a:cubicBezTo>
                  <a:pt x="50494" y="25003"/>
                  <a:pt x="42583" y="31693"/>
                  <a:pt x="37504" y="40581"/>
                </a:cubicBezTo>
                <a:cubicBezTo>
                  <a:pt x="32425" y="49469"/>
                  <a:pt x="29593" y="62410"/>
                  <a:pt x="29007" y="79404"/>
                </a:cubicBezTo>
                <a:lnTo>
                  <a:pt x="56550" y="79404"/>
                </a:lnTo>
                <a:lnTo>
                  <a:pt x="56550" y="140643"/>
                </a:lnTo>
                <a:lnTo>
                  <a:pt x="0" y="140643"/>
                </a:lnTo>
                <a:lnTo>
                  <a:pt x="0" y="92297"/>
                </a:lnTo>
                <a:cubicBezTo>
                  <a:pt x="0" y="66122"/>
                  <a:pt x="3125" y="47174"/>
                  <a:pt x="9376" y="35454"/>
                </a:cubicBezTo>
                <a:cubicBezTo>
                  <a:pt x="17580" y="19827"/>
                  <a:pt x="30570" y="8009"/>
                  <a:pt x="4834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791534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FDDFE08-D1A3-4890-B395-3D514078D9E9}"/>
              </a:ext>
            </a:extLst>
          </p:cNvPr>
          <p:cNvSpPr txBox="1"/>
          <p:nvPr/>
        </p:nvSpPr>
        <p:spPr>
          <a:xfrm>
            <a:off x="539571" y="5464766"/>
            <a:ext cx="688040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اینفوگرافیک ستون</a:t>
            </a:r>
            <a:endParaRPr lang="ko-KR" altLang="en-US" sz="5400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C123BA1B-67F7-427E-B0C4-0B8E0D0CF6A0}"/>
              </a:ext>
            </a:extLst>
          </p:cNvPr>
          <p:cNvGrpSpPr/>
          <p:nvPr/>
        </p:nvGrpSpPr>
        <p:grpSpPr>
          <a:xfrm>
            <a:off x="7689677" y="585706"/>
            <a:ext cx="3711139" cy="3757809"/>
            <a:chOff x="4871865" y="1777141"/>
            <a:chExt cx="3630109" cy="3757809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CD15DEA-FC6E-447D-AE1E-04A134B09AA0}"/>
                </a:ext>
              </a:extLst>
            </p:cNvPr>
            <p:cNvSpPr txBox="1"/>
            <p:nvPr/>
          </p:nvSpPr>
          <p:spPr>
            <a:xfrm>
              <a:off x="4871866" y="2118630"/>
              <a:ext cx="3630108" cy="3416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  </a:r>
            </a:p>
            <a:p>
              <a:pPr algn="r" rtl="1"/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</a:p>
            <a:p>
              <a:pPr algn="r" rtl="1"/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42F33D5-6F21-43A3-8BA0-FC70004F7DF4}"/>
                </a:ext>
              </a:extLst>
            </p:cNvPr>
            <p:cNvSpPr txBox="1"/>
            <p:nvPr/>
          </p:nvSpPr>
          <p:spPr>
            <a:xfrm>
              <a:off x="4871865" y="1777141"/>
              <a:ext cx="36301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مطالب </a:t>
              </a:r>
              <a:r>
                <a:rPr lang="en-US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B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" name="그룹 2">
            <a:extLst>
              <a:ext uri="{FF2B5EF4-FFF2-40B4-BE49-F238E27FC236}">
                <a16:creationId xmlns:a16="http://schemas.microsoft.com/office/drawing/2014/main" id="{7D38D4A9-4714-4FC0-9FDD-C2AB9628ECCF}"/>
              </a:ext>
            </a:extLst>
          </p:cNvPr>
          <p:cNvGrpSpPr/>
          <p:nvPr/>
        </p:nvGrpSpPr>
        <p:grpSpPr>
          <a:xfrm>
            <a:off x="3589180" y="585706"/>
            <a:ext cx="3711138" cy="3752671"/>
            <a:chOff x="822207" y="1777142"/>
            <a:chExt cx="3630108" cy="3752671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8B3A490-BE41-40D4-8571-280852DDDD45}"/>
                </a:ext>
              </a:extLst>
            </p:cNvPr>
            <p:cNvSpPr txBox="1"/>
            <p:nvPr/>
          </p:nvSpPr>
          <p:spPr>
            <a:xfrm>
              <a:off x="822207" y="1777142"/>
              <a:ext cx="36301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مطالب </a:t>
              </a:r>
              <a:r>
                <a:rPr lang="en-US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A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6600475-4447-45D7-9DFF-852AF414199A}"/>
                </a:ext>
              </a:extLst>
            </p:cNvPr>
            <p:cNvSpPr txBox="1"/>
            <p:nvPr/>
          </p:nvSpPr>
          <p:spPr>
            <a:xfrm>
              <a:off x="822207" y="2113493"/>
              <a:ext cx="3630108" cy="3416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  </a:r>
            </a:p>
            <a:p>
              <a:pPr algn="r" rtl="1"/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</a:p>
            <a:p>
              <a:pPr algn="r" rtl="1"/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98166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DF8EF26-7AD5-4E7F-95B3-9A57CF80C483}"/>
              </a:ext>
            </a:extLst>
          </p:cNvPr>
          <p:cNvSpPr txBox="1"/>
          <p:nvPr/>
        </p:nvSpPr>
        <p:spPr>
          <a:xfrm>
            <a:off x="1" y="4935095"/>
            <a:ext cx="12191999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5400" dirty="0">
                <a:solidFill>
                  <a:schemeClr val="bg1"/>
                </a:solidFill>
                <a:cs typeface="B Nazanin" panose="00000700000000000000" pitchFamily="2" charset="-78"/>
              </a:rPr>
              <a:t>با تشکر از شما دوستان عزیز... !</a:t>
            </a:r>
            <a:endParaRPr lang="ko-KR" altLang="en-US" sz="5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ADEB2CA-D11F-4CA5-BC5A-6C38FF4BF392}"/>
              </a:ext>
            </a:extLst>
          </p:cNvPr>
          <p:cNvSpPr txBox="1"/>
          <p:nvPr/>
        </p:nvSpPr>
        <p:spPr>
          <a:xfrm>
            <a:off x="51" y="5828260"/>
            <a:ext cx="12191852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1867" dirty="0">
                <a:solidFill>
                  <a:schemeClr val="bg1"/>
                </a:solidFill>
                <a:cs typeface="B Nazanin" panose="00000700000000000000" pitchFamily="2" charset="-78"/>
              </a:rPr>
              <a:t>زیرنویس ارائه خود را وارد کنید</a:t>
            </a:r>
            <a:endParaRPr lang="ko-KR" altLang="en-US" sz="1867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216565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F009C79-8591-4A58-A9F5-FA2E249DFF6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اشکال کاملا قابل ویرایش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6355592-C0EB-4729-915B-E7FB811F77E5}"/>
              </a:ext>
            </a:extLst>
          </p:cNvPr>
          <p:cNvGrpSpPr>
            <a:grpSpLocks noChangeAspect="1"/>
          </p:cNvGrpSpPr>
          <p:nvPr/>
        </p:nvGrpSpPr>
        <p:grpSpPr>
          <a:xfrm>
            <a:off x="2320769" y="2752830"/>
            <a:ext cx="961375" cy="3429911"/>
            <a:chOff x="3303186" y="2057490"/>
            <a:chExt cx="1009050" cy="3600000"/>
          </a:xfrm>
        </p:grpSpPr>
        <p:sp>
          <p:nvSpPr>
            <p:cNvPr id="4" name="Freeform 9">
              <a:extLst>
                <a:ext uri="{FF2B5EF4-FFF2-40B4-BE49-F238E27FC236}">
                  <a16:creationId xmlns:a16="http://schemas.microsoft.com/office/drawing/2014/main" id="{1CE8F0E5-8D28-4A34-905C-EF890154C27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636908" y="2057490"/>
              <a:ext cx="341606" cy="360000"/>
            </a:xfrm>
            <a:custGeom>
              <a:avLst/>
              <a:gdLst/>
              <a:ahLst/>
              <a:cxnLst/>
              <a:rect l="l" t="t" r="r" b="b"/>
              <a:pathLst>
                <a:path w="341606" h="360000">
                  <a:moveTo>
                    <a:pt x="119562" y="0"/>
                  </a:moveTo>
                  <a:lnTo>
                    <a:pt x="166861" y="3942"/>
                  </a:lnTo>
                  <a:lnTo>
                    <a:pt x="207591" y="15766"/>
                  </a:lnTo>
                  <a:lnTo>
                    <a:pt x="240438" y="35475"/>
                  </a:lnTo>
                  <a:lnTo>
                    <a:pt x="269343" y="59124"/>
                  </a:lnTo>
                  <a:lnTo>
                    <a:pt x="292993" y="90657"/>
                  </a:lnTo>
                  <a:lnTo>
                    <a:pt x="312701" y="123504"/>
                  </a:lnTo>
                  <a:lnTo>
                    <a:pt x="324525" y="161606"/>
                  </a:lnTo>
                  <a:lnTo>
                    <a:pt x="324525" y="240438"/>
                  </a:lnTo>
                  <a:lnTo>
                    <a:pt x="341606" y="262774"/>
                  </a:lnTo>
                  <a:lnTo>
                    <a:pt x="333723" y="290365"/>
                  </a:lnTo>
                  <a:lnTo>
                    <a:pt x="324525" y="315329"/>
                  </a:lnTo>
                  <a:lnTo>
                    <a:pt x="310073" y="336351"/>
                  </a:lnTo>
                  <a:lnTo>
                    <a:pt x="298248" y="356059"/>
                  </a:lnTo>
                  <a:lnTo>
                    <a:pt x="295538" y="360000"/>
                  </a:lnTo>
                  <a:lnTo>
                    <a:pt x="59190" y="360000"/>
                  </a:lnTo>
                  <a:lnTo>
                    <a:pt x="44672" y="342920"/>
                  </a:lnTo>
                  <a:lnTo>
                    <a:pt x="23650" y="316642"/>
                  </a:lnTo>
                  <a:lnTo>
                    <a:pt x="6570" y="290365"/>
                  </a:lnTo>
                  <a:lnTo>
                    <a:pt x="0" y="266715"/>
                  </a:lnTo>
                  <a:lnTo>
                    <a:pt x="6570" y="250949"/>
                  </a:lnTo>
                  <a:lnTo>
                    <a:pt x="6570" y="228613"/>
                  </a:lnTo>
                  <a:lnTo>
                    <a:pt x="2628" y="202336"/>
                  </a:lnTo>
                  <a:lnTo>
                    <a:pt x="2628" y="178686"/>
                  </a:lnTo>
                  <a:lnTo>
                    <a:pt x="3942" y="152409"/>
                  </a:lnTo>
                  <a:lnTo>
                    <a:pt x="18394" y="109051"/>
                  </a:lnTo>
                  <a:lnTo>
                    <a:pt x="42044" y="70949"/>
                  </a:lnTo>
                  <a:lnTo>
                    <a:pt x="70949" y="35475"/>
                  </a:lnTo>
                  <a:lnTo>
                    <a:pt x="97226" y="3942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" name="Freeform 9">
              <a:extLst>
                <a:ext uri="{FF2B5EF4-FFF2-40B4-BE49-F238E27FC236}">
                  <a16:creationId xmlns:a16="http://schemas.microsoft.com/office/drawing/2014/main" id="{C5C35388-4E93-49E2-AB1F-40149912217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403185" y="2417490"/>
              <a:ext cx="809052" cy="360000"/>
            </a:xfrm>
            <a:custGeom>
              <a:avLst/>
              <a:gdLst/>
              <a:ahLst/>
              <a:cxnLst/>
              <a:rect l="l" t="t" r="r" b="b"/>
              <a:pathLst>
                <a:path w="809052" h="360000">
                  <a:moveTo>
                    <a:pt x="287408" y="0"/>
                  </a:moveTo>
                  <a:lnTo>
                    <a:pt x="523757" y="0"/>
                  </a:lnTo>
                  <a:lnTo>
                    <a:pt x="512014" y="17080"/>
                  </a:lnTo>
                  <a:lnTo>
                    <a:pt x="500189" y="38102"/>
                  </a:lnTo>
                  <a:lnTo>
                    <a:pt x="494933" y="64380"/>
                  </a:lnTo>
                  <a:lnTo>
                    <a:pt x="493619" y="98540"/>
                  </a:lnTo>
                  <a:lnTo>
                    <a:pt x="500189" y="139270"/>
                  </a:lnTo>
                  <a:lnTo>
                    <a:pt x="531722" y="151095"/>
                  </a:lnTo>
                  <a:lnTo>
                    <a:pt x="569824" y="165548"/>
                  </a:lnTo>
                  <a:lnTo>
                    <a:pt x="610554" y="177372"/>
                  </a:lnTo>
                  <a:lnTo>
                    <a:pt x="651284" y="191825"/>
                  </a:lnTo>
                  <a:lnTo>
                    <a:pt x="690700" y="206278"/>
                  </a:lnTo>
                  <a:lnTo>
                    <a:pt x="727488" y="224672"/>
                  </a:lnTo>
                  <a:lnTo>
                    <a:pt x="756393" y="244380"/>
                  </a:lnTo>
                  <a:lnTo>
                    <a:pt x="780042" y="270657"/>
                  </a:lnTo>
                  <a:lnTo>
                    <a:pt x="798437" y="311387"/>
                  </a:lnTo>
                  <a:lnTo>
                    <a:pt x="808948" y="356059"/>
                  </a:lnTo>
                  <a:lnTo>
                    <a:pt x="809052" y="360000"/>
                  </a:lnTo>
                  <a:lnTo>
                    <a:pt x="0" y="360000"/>
                  </a:lnTo>
                  <a:lnTo>
                    <a:pt x="919" y="350803"/>
                  </a:lnTo>
                  <a:lnTo>
                    <a:pt x="12744" y="306132"/>
                  </a:lnTo>
                  <a:lnTo>
                    <a:pt x="32452" y="265402"/>
                  </a:lnTo>
                  <a:lnTo>
                    <a:pt x="56102" y="241752"/>
                  </a:lnTo>
                  <a:lnTo>
                    <a:pt x="85007" y="224672"/>
                  </a:lnTo>
                  <a:lnTo>
                    <a:pt x="117853" y="212847"/>
                  </a:lnTo>
                  <a:lnTo>
                    <a:pt x="155956" y="203650"/>
                  </a:lnTo>
                  <a:lnTo>
                    <a:pt x="194058" y="193139"/>
                  </a:lnTo>
                  <a:lnTo>
                    <a:pt x="232160" y="181314"/>
                  </a:lnTo>
                  <a:lnTo>
                    <a:pt x="263693" y="169489"/>
                  </a:lnTo>
                  <a:lnTo>
                    <a:pt x="292598" y="151095"/>
                  </a:lnTo>
                  <a:lnTo>
                    <a:pt x="310992" y="127445"/>
                  </a:lnTo>
                  <a:lnTo>
                    <a:pt x="325444" y="95913"/>
                  </a:lnTo>
                  <a:lnTo>
                    <a:pt x="322817" y="67007"/>
                  </a:lnTo>
                  <a:lnTo>
                    <a:pt x="313620" y="38102"/>
                  </a:lnTo>
                  <a:lnTo>
                    <a:pt x="295226" y="9197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" name="Freeform 9">
              <a:extLst>
                <a:ext uri="{FF2B5EF4-FFF2-40B4-BE49-F238E27FC236}">
                  <a16:creationId xmlns:a16="http://schemas.microsoft.com/office/drawing/2014/main" id="{8FFC7144-997E-4062-B77F-CD553F8685F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372324" y="2777490"/>
              <a:ext cx="870775" cy="360000"/>
            </a:xfrm>
            <a:custGeom>
              <a:avLst/>
              <a:gdLst/>
              <a:ahLst/>
              <a:cxnLst/>
              <a:rect l="l" t="t" r="r" b="b"/>
              <a:pathLst>
                <a:path w="870775" h="360000">
                  <a:moveTo>
                    <a:pt x="29253" y="0"/>
                  </a:moveTo>
                  <a:lnTo>
                    <a:pt x="838304" y="0"/>
                  </a:lnTo>
                  <a:lnTo>
                    <a:pt x="839514" y="45986"/>
                  </a:lnTo>
                  <a:lnTo>
                    <a:pt x="842142" y="98540"/>
                  </a:lnTo>
                  <a:lnTo>
                    <a:pt x="842142" y="153723"/>
                  </a:lnTo>
                  <a:lnTo>
                    <a:pt x="850025" y="208905"/>
                  </a:lnTo>
                  <a:lnTo>
                    <a:pt x="864478" y="306132"/>
                  </a:lnTo>
                  <a:lnTo>
                    <a:pt x="870775" y="360000"/>
                  </a:lnTo>
                  <a:lnTo>
                    <a:pt x="729003" y="360000"/>
                  </a:lnTo>
                  <a:lnTo>
                    <a:pt x="725208" y="342920"/>
                  </a:lnTo>
                  <a:lnTo>
                    <a:pt x="719953" y="316643"/>
                  </a:lnTo>
                  <a:lnTo>
                    <a:pt x="718639" y="287737"/>
                  </a:lnTo>
                  <a:lnTo>
                    <a:pt x="713383" y="258832"/>
                  </a:lnTo>
                  <a:lnTo>
                    <a:pt x="704186" y="235183"/>
                  </a:lnTo>
                  <a:lnTo>
                    <a:pt x="692361" y="218102"/>
                  </a:lnTo>
                  <a:lnTo>
                    <a:pt x="684478" y="253577"/>
                  </a:lnTo>
                  <a:lnTo>
                    <a:pt x="675281" y="287737"/>
                  </a:lnTo>
                  <a:lnTo>
                    <a:pt x="660829" y="320584"/>
                  </a:lnTo>
                  <a:lnTo>
                    <a:pt x="646376" y="357372"/>
                  </a:lnTo>
                  <a:lnTo>
                    <a:pt x="645561" y="360000"/>
                  </a:lnTo>
                  <a:lnTo>
                    <a:pt x="225857" y="360000"/>
                  </a:lnTo>
                  <a:lnTo>
                    <a:pt x="214114" y="331095"/>
                  </a:lnTo>
                  <a:lnTo>
                    <a:pt x="197033" y="290365"/>
                  </a:lnTo>
                  <a:lnTo>
                    <a:pt x="182581" y="252263"/>
                  </a:lnTo>
                  <a:lnTo>
                    <a:pt x="170756" y="214161"/>
                  </a:lnTo>
                  <a:lnTo>
                    <a:pt x="166814" y="214161"/>
                  </a:lnTo>
                  <a:lnTo>
                    <a:pt x="154990" y="290365"/>
                  </a:lnTo>
                  <a:lnTo>
                    <a:pt x="138824" y="360000"/>
                  </a:lnTo>
                  <a:lnTo>
                    <a:pt x="0" y="360000"/>
                  </a:lnTo>
                  <a:lnTo>
                    <a:pt x="13092" y="266716"/>
                  </a:lnTo>
                  <a:lnTo>
                    <a:pt x="20975" y="211533"/>
                  </a:lnTo>
                  <a:lnTo>
                    <a:pt x="23603" y="153723"/>
                  </a:lnTo>
                  <a:lnTo>
                    <a:pt x="23603" y="98540"/>
                  </a:lnTo>
                  <a:lnTo>
                    <a:pt x="24917" y="43358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C8790AE1-0363-4CA6-952B-6DCA362CD99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335656" y="3137490"/>
              <a:ext cx="944111" cy="360000"/>
            </a:xfrm>
            <a:custGeom>
              <a:avLst/>
              <a:gdLst/>
              <a:ahLst/>
              <a:cxnLst/>
              <a:rect l="l" t="t" r="r" b="b"/>
              <a:pathLst>
                <a:path w="944111" h="360000">
                  <a:moveTo>
                    <a:pt x="768466" y="0"/>
                  </a:moveTo>
                  <a:lnTo>
                    <a:pt x="910237" y="0"/>
                  </a:lnTo>
                  <a:lnTo>
                    <a:pt x="915766" y="47299"/>
                  </a:lnTo>
                  <a:lnTo>
                    <a:pt x="927591" y="143212"/>
                  </a:lnTo>
                  <a:lnTo>
                    <a:pt x="942043" y="233869"/>
                  </a:lnTo>
                  <a:lnTo>
                    <a:pt x="944111" y="360000"/>
                  </a:lnTo>
                  <a:lnTo>
                    <a:pt x="814598" y="360000"/>
                  </a:lnTo>
                  <a:lnTo>
                    <a:pt x="810656" y="147154"/>
                  </a:lnTo>
                  <a:lnTo>
                    <a:pt x="769926" y="6570"/>
                  </a:lnTo>
                  <a:close/>
                  <a:moveTo>
                    <a:pt x="265319" y="0"/>
                  </a:moveTo>
                  <a:lnTo>
                    <a:pt x="685024" y="0"/>
                  </a:lnTo>
                  <a:lnTo>
                    <a:pt x="674014" y="35475"/>
                  </a:lnTo>
                  <a:lnTo>
                    <a:pt x="667445" y="76205"/>
                  </a:lnTo>
                  <a:lnTo>
                    <a:pt x="667445" y="118248"/>
                  </a:lnTo>
                  <a:lnTo>
                    <a:pt x="674014" y="164234"/>
                  </a:lnTo>
                  <a:lnTo>
                    <a:pt x="688467" y="211533"/>
                  </a:lnTo>
                  <a:lnTo>
                    <a:pt x="706861" y="257518"/>
                  </a:lnTo>
                  <a:lnTo>
                    <a:pt x="729197" y="302190"/>
                  </a:lnTo>
                  <a:lnTo>
                    <a:pt x="752846" y="350803"/>
                  </a:lnTo>
                  <a:lnTo>
                    <a:pt x="756934" y="360000"/>
                  </a:lnTo>
                  <a:lnTo>
                    <a:pt x="195391" y="360000"/>
                  </a:lnTo>
                  <a:lnTo>
                    <a:pt x="220730" y="300876"/>
                  </a:lnTo>
                  <a:lnTo>
                    <a:pt x="250949" y="231241"/>
                  </a:lnTo>
                  <a:lnTo>
                    <a:pt x="274599" y="158978"/>
                  </a:lnTo>
                  <a:lnTo>
                    <a:pt x="282482" y="109051"/>
                  </a:lnTo>
                  <a:lnTo>
                    <a:pt x="279854" y="61752"/>
                  </a:lnTo>
                  <a:lnTo>
                    <a:pt x="270657" y="13139"/>
                  </a:lnTo>
                  <a:close/>
                  <a:moveTo>
                    <a:pt x="39463" y="0"/>
                  </a:moveTo>
                  <a:lnTo>
                    <a:pt x="178287" y="0"/>
                  </a:lnTo>
                  <a:lnTo>
                    <a:pt x="177372" y="3942"/>
                  </a:lnTo>
                  <a:lnTo>
                    <a:pt x="155037" y="73577"/>
                  </a:lnTo>
                  <a:lnTo>
                    <a:pt x="139270" y="143212"/>
                  </a:lnTo>
                  <a:lnTo>
                    <a:pt x="131387" y="193139"/>
                  </a:lnTo>
                  <a:lnTo>
                    <a:pt x="131387" y="240438"/>
                  </a:lnTo>
                  <a:lnTo>
                    <a:pt x="134015" y="287737"/>
                  </a:lnTo>
                  <a:lnTo>
                    <a:pt x="134015" y="336351"/>
                  </a:lnTo>
                  <a:lnTo>
                    <a:pt x="130432" y="360000"/>
                  </a:lnTo>
                  <a:lnTo>
                    <a:pt x="0" y="360000"/>
                  </a:lnTo>
                  <a:lnTo>
                    <a:pt x="0" y="281168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" name="Freeform 9">
              <a:extLst>
                <a:ext uri="{FF2B5EF4-FFF2-40B4-BE49-F238E27FC236}">
                  <a16:creationId xmlns:a16="http://schemas.microsoft.com/office/drawing/2014/main" id="{9D622FF7-6F3D-4035-8013-2FFC30F0A60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307403" y="3497490"/>
              <a:ext cx="1000616" cy="360000"/>
            </a:xfrm>
            <a:custGeom>
              <a:avLst/>
              <a:gdLst/>
              <a:ahLst/>
              <a:cxnLst/>
              <a:rect l="l" t="t" r="r" b="b"/>
              <a:pathLst>
                <a:path w="1000616" h="360000">
                  <a:moveTo>
                    <a:pt x="841638" y="0"/>
                  </a:moveTo>
                  <a:lnTo>
                    <a:pt x="971151" y="0"/>
                  </a:lnTo>
                  <a:lnTo>
                    <a:pt x="973025" y="114307"/>
                  </a:lnTo>
                  <a:lnTo>
                    <a:pt x="973025" y="224672"/>
                  </a:lnTo>
                  <a:lnTo>
                    <a:pt x="980908" y="250949"/>
                  </a:lnTo>
                  <a:lnTo>
                    <a:pt x="987477" y="282482"/>
                  </a:lnTo>
                  <a:lnTo>
                    <a:pt x="995360" y="315329"/>
                  </a:lnTo>
                  <a:lnTo>
                    <a:pt x="999302" y="350803"/>
                  </a:lnTo>
                  <a:lnTo>
                    <a:pt x="1000616" y="360000"/>
                  </a:lnTo>
                  <a:lnTo>
                    <a:pt x="902076" y="360000"/>
                  </a:lnTo>
                  <a:lnTo>
                    <a:pt x="902076" y="332409"/>
                  </a:lnTo>
                  <a:lnTo>
                    <a:pt x="906017" y="294307"/>
                  </a:lnTo>
                  <a:lnTo>
                    <a:pt x="911273" y="274599"/>
                  </a:lnTo>
                  <a:lnTo>
                    <a:pt x="917842" y="250949"/>
                  </a:lnTo>
                  <a:lnTo>
                    <a:pt x="916528" y="224672"/>
                  </a:lnTo>
                  <a:close/>
                  <a:moveTo>
                    <a:pt x="222431" y="0"/>
                  </a:moveTo>
                  <a:lnTo>
                    <a:pt x="783974" y="0"/>
                  </a:lnTo>
                  <a:lnTo>
                    <a:pt x="800908" y="38102"/>
                  </a:lnTo>
                  <a:lnTo>
                    <a:pt x="820616" y="90657"/>
                  </a:lnTo>
                  <a:lnTo>
                    <a:pt x="835069" y="145840"/>
                  </a:lnTo>
                  <a:lnTo>
                    <a:pt x="844266" y="203650"/>
                  </a:lnTo>
                  <a:lnTo>
                    <a:pt x="846893" y="268029"/>
                  </a:lnTo>
                  <a:lnTo>
                    <a:pt x="837696" y="335037"/>
                  </a:lnTo>
                  <a:lnTo>
                    <a:pt x="833371" y="360000"/>
                  </a:lnTo>
                  <a:lnTo>
                    <a:pt x="164946" y="360000"/>
                  </a:lnTo>
                  <a:lnTo>
                    <a:pt x="163683" y="350803"/>
                  </a:lnTo>
                  <a:lnTo>
                    <a:pt x="158427" y="283796"/>
                  </a:lnTo>
                  <a:lnTo>
                    <a:pt x="158427" y="222044"/>
                  </a:lnTo>
                  <a:lnTo>
                    <a:pt x="166310" y="166862"/>
                  </a:lnTo>
                  <a:lnTo>
                    <a:pt x="187332" y="88029"/>
                  </a:lnTo>
                  <a:lnTo>
                    <a:pt x="216237" y="14453"/>
                  </a:lnTo>
                  <a:close/>
                  <a:moveTo>
                    <a:pt x="27040" y="0"/>
                  </a:moveTo>
                  <a:lnTo>
                    <a:pt x="157471" y="0"/>
                  </a:lnTo>
                  <a:lnTo>
                    <a:pt x="154485" y="19708"/>
                  </a:lnTo>
                  <a:lnTo>
                    <a:pt x="142661" y="64380"/>
                  </a:lnTo>
                  <a:lnTo>
                    <a:pt x="122953" y="111679"/>
                  </a:lnTo>
                  <a:lnTo>
                    <a:pt x="105872" y="166862"/>
                  </a:lnTo>
                  <a:lnTo>
                    <a:pt x="91420" y="224672"/>
                  </a:lnTo>
                  <a:lnTo>
                    <a:pt x="82223" y="282482"/>
                  </a:lnTo>
                  <a:lnTo>
                    <a:pt x="79595" y="344234"/>
                  </a:lnTo>
                  <a:lnTo>
                    <a:pt x="82749" y="360000"/>
                  </a:lnTo>
                  <a:lnTo>
                    <a:pt x="0" y="360000"/>
                  </a:lnTo>
                  <a:lnTo>
                    <a:pt x="763" y="348175"/>
                  </a:lnTo>
                  <a:lnTo>
                    <a:pt x="8646" y="303504"/>
                  </a:lnTo>
                  <a:lnTo>
                    <a:pt x="17843" y="256205"/>
                  </a:lnTo>
                  <a:lnTo>
                    <a:pt x="27040" y="2036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FA6BC801-A406-4E30-9852-B22C5C83325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303186" y="3857490"/>
              <a:ext cx="1009050" cy="360000"/>
            </a:xfrm>
            <a:custGeom>
              <a:avLst/>
              <a:gdLst/>
              <a:ahLst/>
              <a:cxnLst/>
              <a:rect l="l" t="t" r="r" b="b"/>
              <a:pathLst>
                <a:path w="1009050" h="360000">
                  <a:moveTo>
                    <a:pt x="903941" y="0"/>
                  </a:moveTo>
                  <a:lnTo>
                    <a:pt x="1002481" y="0"/>
                  </a:lnTo>
                  <a:lnTo>
                    <a:pt x="1006422" y="27591"/>
                  </a:lnTo>
                  <a:lnTo>
                    <a:pt x="1009050" y="60438"/>
                  </a:lnTo>
                  <a:lnTo>
                    <a:pt x="1003795" y="91971"/>
                  </a:lnTo>
                  <a:lnTo>
                    <a:pt x="994598" y="115621"/>
                  </a:lnTo>
                  <a:lnTo>
                    <a:pt x="974890" y="136643"/>
                  </a:lnTo>
                  <a:lnTo>
                    <a:pt x="948612" y="148467"/>
                  </a:lnTo>
                  <a:lnTo>
                    <a:pt x="936788" y="141898"/>
                  </a:lnTo>
                  <a:lnTo>
                    <a:pt x="918393" y="141898"/>
                  </a:lnTo>
                  <a:lnTo>
                    <a:pt x="896058" y="144526"/>
                  </a:lnTo>
                  <a:lnTo>
                    <a:pt x="877663" y="144526"/>
                  </a:lnTo>
                  <a:lnTo>
                    <a:pt x="865839" y="95913"/>
                  </a:lnTo>
                  <a:lnTo>
                    <a:pt x="889488" y="74891"/>
                  </a:lnTo>
                  <a:lnTo>
                    <a:pt x="901313" y="53869"/>
                  </a:lnTo>
                  <a:lnTo>
                    <a:pt x="903941" y="31533"/>
                  </a:lnTo>
                  <a:lnTo>
                    <a:pt x="903941" y="2628"/>
                  </a:lnTo>
                  <a:close/>
                  <a:moveTo>
                    <a:pt x="166810" y="0"/>
                  </a:moveTo>
                  <a:lnTo>
                    <a:pt x="835236" y="0"/>
                  </a:lnTo>
                  <a:lnTo>
                    <a:pt x="772866" y="360000"/>
                  </a:lnTo>
                  <a:lnTo>
                    <a:pt x="545518" y="360000"/>
                  </a:lnTo>
                  <a:lnTo>
                    <a:pt x="533430" y="299562"/>
                  </a:lnTo>
                  <a:lnTo>
                    <a:pt x="518978" y="191825"/>
                  </a:lnTo>
                  <a:lnTo>
                    <a:pt x="509781" y="80146"/>
                  </a:lnTo>
                  <a:lnTo>
                    <a:pt x="501897" y="80146"/>
                  </a:lnTo>
                  <a:lnTo>
                    <a:pt x="501897" y="86716"/>
                  </a:lnTo>
                  <a:lnTo>
                    <a:pt x="467177" y="360000"/>
                  </a:lnTo>
                  <a:lnTo>
                    <a:pt x="239309" y="360000"/>
                  </a:lnTo>
                  <a:lnTo>
                    <a:pt x="239124" y="358686"/>
                  </a:lnTo>
                  <a:lnTo>
                    <a:pt x="229927" y="311387"/>
                  </a:lnTo>
                  <a:lnTo>
                    <a:pt x="218102" y="256205"/>
                  </a:lnTo>
                  <a:lnTo>
                    <a:pt x="203650" y="194453"/>
                  </a:lnTo>
                  <a:lnTo>
                    <a:pt x="189197" y="127446"/>
                  </a:lnTo>
                  <a:lnTo>
                    <a:pt x="174745" y="57810"/>
                  </a:lnTo>
                  <a:close/>
                  <a:moveTo>
                    <a:pt x="1865" y="0"/>
                  </a:moveTo>
                  <a:lnTo>
                    <a:pt x="84613" y="0"/>
                  </a:lnTo>
                  <a:lnTo>
                    <a:pt x="93285" y="43358"/>
                  </a:lnTo>
                  <a:lnTo>
                    <a:pt x="141898" y="106424"/>
                  </a:lnTo>
                  <a:lnTo>
                    <a:pt x="136642" y="112993"/>
                  </a:lnTo>
                  <a:lnTo>
                    <a:pt x="131387" y="118248"/>
                  </a:lnTo>
                  <a:lnTo>
                    <a:pt x="131387" y="122190"/>
                  </a:lnTo>
                  <a:lnTo>
                    <a:pt x="131387" y="130073"/>
                  </a:lnTo>
                  <a:lnTo>
                    <a:pt x="130073" y="134015"/>
                  </a:lnTo>
                  <a:lnTo>
                    <a:pt x="130073" y="144526"/>
                  </a:lnTo>
                  <a:lnTo>
                    <a:pt x="103796" y="145840"/>
                  </a:lnTo>
                  <a:lnTo>
                    <a:pt x="81460" y="145840"/>
                  </a:lnTo>
                  <a:lnTo>
                    <a:pt x="63066" y="145840"/>
                  </a:lnTo>
                  <a:lnTo>
                    <a:pt x="40730" y="148467"/>
                  </a:lnTo>
                  <a:lnTo>
                    <a:pt x="17081" y="107737"/>
                  </a:lnTo>
                  <a:lnTo>
                    <a:pt x="5256" y="69635"/>
                  </a:lnTo>
                  <a:lnTo>
                    <a:pt x="0" y="289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702B2366-3A93-45F4-BAF3-97E97238C92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507962" y="4217490"/>
              <a:ext cx="599498" cy="360000"/>
            </a:xfrm>
            <a:custGeom>
              <a:avLst/>
              <a:gdLst/>
              <a:ahLst/>
              <a:cxnLst/>
              <a:rect l="l" t="t" r="r" b="b"/>
              <a:pathLst>
                <a:path w="599498" h="360000">
                  <a:moveTo>
                    <a:pt x="334360" y="0"/>
                  </a:moveTo>
                  <a:lnTo>
                    <a:pt x="561707" y="0"/>
                  </a:lnTo>
                  <a:lnTo>
                    <a:pt x="553513" y="47299"/>
                  </a:lnTo>
                  <a:lnTo>
                    <a:pt x="564024" y="118248"/>
                  </a:lnTo>
                  <a:lnTo>
                    <a:pt x="575849" y="194453"/>
                  </a:lnTo>
                  <a:lnTo>
                    <a:pt x="587673" y="271971"/>
                  </a:lnTo>
                  <a:lnTo>
                    <a:pt x="599498" y="352117"/>
                  </a:lnTo>
                  <a:lnTo>
                    <a:pt x="599498" y="360000"/>
                  </a:lnTo>
                  <a:lnTo>
                    <a:pt x="379532" y="360000"/>
                  </a:lnTo>
                  <a:lnTo>
                    <a:pt x="386652" y="328467"/>
                  </a:lnTo>
                  <a:lnTo>
                    <a:pt x="389280" y="287737"/>
                  </a:lnTo>
                  <a:lnTo>
                    <a:pt x="386652" y="245694"/>
                  </a:lnTo>
                  <a:lnTo>
                    <a:pt x="365630" y="144526"/>
                  </a:lnTo>
                  <a:lnTo>
                    <a:pt x="343294" y="44672"/>
                  </a:lnTo>
                  <a:close/>
                  <a:moveTo>
                    <a:pt x="28151" y="0"/>
                  </a:moveTo>
                  <a:lnTo>
                    <a:pt x="256019" y="0"/>
                  </a:lnTo>
                  <a:lnTo>
                    <a:pt x="250010" y="47299"/>
                  </a:lnTo>
                  <a:lnTo>
                    <a:pt x="207966" y="214161"/>
                  </a:lnTo>
                  <a:lnTo>
                    <a:pt x="200083" y="285110"/>
                  </a:lnTo>
                  <a:lnTo>
                    <a:pt x="205338" y="354745"/>
                  </a:lnTo>
                  <a:lnTo>
                    <a:pt x="205853" y="360000"/>
                  </a:lnTo>
                  <a:lnTo>
                    <a:pt x="0" y="360000"/>
                  </a:lnTo>
                  <a:lnTo>
                    <a:pt x="9572" y="292993"/>
                  </a:lnTo>
                  <a:lnTo>
                    <a:pt x="24024" y="220730"/>
                  </a:lnTo>
                  <a:lnTo>
                    <a:pt x="33222" y="147153"/>
                  </a:lnTo>
                  <a:lnTo>
                    <a:pt x="38477" y="7357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DF6C2369-9403-476D-881B-D3C28FF3B55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505522" y="4577490"/>
              <a:ext cx="604379" cy="360000"/>
            </a:xfrm>
            <a:custGeom>
              <a:avLst/>
              <a:gdLst/>
              <a:ahLst/>
              <a:cxnLst/>
              <a:rect l="l" t="t" r="r" b="b"/>
              <a:pathLst>
                <a:path w="604379" h="360000">
                  <a:moveTo>
                    <a:pt x="384412" y="0"/>
                  </a:moveTo>
                  <a:lnTo>
                    <a:pt x="604379" y="0"/>
                  </a:lnTo>
                  <a:lnTo>
                    <a:pt x="604379" y="70949"/>
                  </a:lnTo>
                  <a:lnTo>
                    <a:pt x="596496" y="152409"/>
                  </a:lnTo>
                  <a:lnTo>
                    <a:pt x="558752" y="360000"/>
                  </a:lnTo>
                  <a:lnTo>
                    <a:pt x="394161" y="360000"/>
                  </a:lnTo>
                  <a:lnTo>
                    <a:pt x="382336" y="286424"/>
                  </a:lnTo>
                  <a:lnTo>
                    <a:pt x="370511" y="204964"/>
                  </a:lnTo>
                  <a:lnTo>
                    <a:pt x="367883" y="123504"/>
                  </a:lnTo>
                  <a:lnTo>
                    <a:pt x="374453" y="43358"/>
                  </a:lnTo>
                  <a:lnTo>
                    <a:pt x="382336" y="9197"/>
                  </a:lnTo>
                  <a:close/>
                  <a:moveTo>
                    <a:pt x="4881" y="0"/>
                  </a:moveTo>
                  <a:lnTo>
                    <a:pt x="210734" y="0"/>
                  </a:lnTo>
                  <a:lnTo>
                    <a:pt x="216788" y="61752"/>
                  </a:lnTo>
                  <a:lnTo>
                    <a:pt x="227299" y="131387"/>
                  </a:lnTo>
                  <a:lnTo>
                    <a:pt x="228613" y="202336"/>
                  </a:lnTo>
                  <a:lnTo>
                    <a:pt x="224672" y="274599"/>
                  </a:lnTo>
                  <a:lnTo>
                    <a:pt x="216788" y="307445"/>
                  </a:lnTo>
                  <a:lnTo>
                    <a:pt x="210219" y="350803"/>
                  </a:lnTo>
                  <a:lnTo>
                    <a:pt x="208525" y="360000"/>
                  </a:lnTo>
                  <a:lnTo>
                    <a:pt x="52323" y="360000"/>
                  </a:lnTo>
                  <a:lnTo>
                    <a:pt x="44672" y="324526"/>
                  </a:lnTo>
                  <a:lnTo>
                    <a:pt x="30219" y="262774"/>
                  </a:lnTo>
                  <a:lnTo>
                    <a:pt x="18395" y="204964"/>
                  </a:lnTo>
                  <a:lnTo>
                    <a:pt x="6570" y="152409"/>
                  </a:lnTo>
                  <a:lnTo>
                    <a:pt x="0" y="81460"/>
                  </a:lnTo>
                  <a:lnTo>
                    <a:pt x="3942" y="65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B07196BE-8B19-4A79-A298-5100CEAFEA9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554497" y="4937490"/>
              <a:ext cx="506429" cy="360000"/>
            </a:xfrm>
            <a:custGeom>
              <a:avLst/>
              <a:gdLst/>
              <a:ahLst/>
              <a:cxnLst/>
              <a:rect l="l" t="t" r="r" b="b"/>
              <a:pathLst>
                <a:path w="506429" h="360000">
                  <a:moveTo>
                    <a:pt x="341838" y="0"/>
                  </a:moveTo>
                  <a:lnTo>
                    <a:pt x="506429" y="0"/>
                  </a:lnTo>
                  <a:lnTo>
                    <a:pt x="475852" y="168175"/>
                  </a:lnTo>
                  <a:lnTo>
                    <a:pt x="465341" y="208905"/>
                  </a:lnTo>
                  <a:lnTo>
                    <a:pt x="456144" y="256205"/>
                  </a:lnTo>
                  <a:lnTo>
                    <a:pt x="446947" y="306132"/>
                  </a:lnTo>
                  <a:lnTo>
                    <a:pt x="444319" y="356059"/>
                  </a:lnTo>
                  <a:lnTo>
                    <a:pt x="444713" y="360000"/>
                  </a:lnTo>
                  <a:lnTo>
                    <a:pt x="332217" y="360000"/>
                  </a:lnTo>
                  <a:lnTo>
                    <a:pt x="332640" y="353431"/>
                  </a:lnTo>
                  <a:lnTo>
                    <a:pt x="339210" y="314015"/>
                  </a:lnTo>
                  <a:lnTo>
                    <a:pt x="345779" y="270657"/>
                  </a:lnTo>
                  <a:lnTo>
                    <a:pt x="356290" y="224672"/>
                  </a:lnTo>
                  <a:lnTo>
                    <a:pt x="360232" y="177372"/>
                  </a:lnTo>
                  <a:lnTo>
                    <a:pt x="360232" y="124818"/>
                  </a:lnTo>
                  <a:lnTo>
                    <a:pt x="356290" y="67008"/>
                  </a:lnTo>
                  <a:close/>
                  <a:moveTo>
                    <a:pt x="0" y="0"/>
                  </a:moveTo>
                  <a:lnTo>
                    <a:pt x="156202" y="0"/>
                  </a:lnTo>
                  <a:lnTo>
                    <a:pt x="148699" y="40730"/>
                  </a:lnTo>
                  <a:lnTo>
                    <a:pt x="140816" y="93285"/>
                  </a:lnTo>
                  <a:lnTo>
                    <a:pt x="135560" y="145840"/>
                  </a:lnTo>
                  <a:lnTo>
                    <a:pt x="134247" y="198394"/>
                  </a:lnTo>
                  <a:lnTo>
                    <a:pt x="135560" y="247008"/>
                  </a:lnTo>
                  <a:lnTo>
                    <a:pt x="146071" y="287737"/>
                  </a:lnTo>
                  <a:lnTo>
                    <a:pt x="181629" y="360000"/>
                  </a:lnTo>
                  <a:lnTo>
                    <a:pt x="54693" y="360000"/>
                  </a:lnTo>
                  <a:lnTo>
                    <a:pt x="52787" y="311387"/>
                  </a:lnTo>
                  <a:lnTo>
                    <a:pt x="44904" y="241752"/>
                  </a:lnTo>
                  <a:lnTo>
                    <a:pt x="33079" y="169489"/>
                  </a:lnTo>
                  <a:lnTo>
                    <a:pt x="21254" y="98540"/>
                  </a:lnTo>
                  <a:lnTo>
                    <a:pt x="6801" y="3153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7C1DA6C4-B46C-4B91-A252-E2F202FE005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556106" y="5297490"/>
              <a:ext cx="503211" cy="360000"/>
            </a:xfrm>
            <a:custGeom>
              <a:avLst/>
              <a:gdLst/>
              <a:ahLst/>
              <a:cxnLst/>
              <a:rect l="l" t="t" r="r" b="b"/>
              <a:pathLst>
                <a:path w="503211" h="360000">
                  <a:moveTo>
                    <a:pt x="329356" y="0"/>
                  </a:moveTo>
                  <a:lnTo>
                    <a:pt x="441853" y="0"/>
                  </a:lnTo>
                  <a:lnTo>
                    <a:pt x="446715" y="48613"/>
                  </a:lnTo>
                  <a:lnTo>
                    <a:pt x="503211" y="302190"/>
                  </a:lnTo>
                  <a:lnTo>
                    <a:pt x="472992" y="321898"/>
                  </a:lnTo>
                  <a:lnTo>
                    <a:pt x="438831" y="337664"/>
                  </a:lnTo>
                  <a:lnTo>
                    <a:pt x="400729" y="352117"/>
                  </a:lnTo>
                  <a:lnTo>
                    <a:pt x="357372" y="360000"/>
                  </a:lnTo>
                  <a:lnTo>
                    <a:pt x="342919" y="325840"/>
                  </a:lnTo>
                  <a:lnTo>
                    <a:pt x="336350" y="290365"/>
                  </a:lnTo>
                  <a:lnTo>
                    <a:pt x="333722" y="249635"/>
                  </a:lnTo>
                  <a:lnTo>
                    <a:pt x="336350" y="208905"/>
                  </a:lnTo>
                  <a:lnTo>
                    <a:pt x="338978" y="164234"/>
                  </a:lnTo>
                  <a:lnTo>
                    <a:pt x="336350" y="118248"/>
                  </a:lnTo>
                  <a:lnTo>
                    <a:pt x="331094" y="74891"/>
                  </a:lnTo>
                  <a:lnTo>
                    <a:pt x="327153" y="34161"/>
                  </a:lnTo>
                  <a:close/>
                  <a:moveTo>
                    <a:pt x="51833" y="0"/>
                  </a:moveTo>
                  <a:lnTo>
                    <a:pt x="178769" y="0"/>
                  </a:lnTo>
                  <a:lnTo>
                    <a:pt x="183941" y="10511"/>
                  </a:lnTo>
                  <a:lnTo>
                    <a:pt x="169489" y="59124"/>
                  </a:lnTo>
                  <a:lnTo>
                    <a:pt x="158978" y="118248"/>
                  </a:lnTo>
                  <a:lnTo>
                    <a:pt x="158978" y="180000"/>
                  </a:lnTo>
                  <a:lnTo>
                    <a:pt x="164233" y="237810"/>
                  </a:lnTo>
                  <a:lnTo>
                    <a:pt x="164233" y="292993"/>
                  </a:lnTo>
                  <a:lnTo>
                    <a:pt x="157664" y="342920"/>
                  </a:lnTo>
                  <a:lnTo>
                    <a:pt x="131387" y="352117"/>
                  </a:lnTo>
                  <a:lnTo>
                    <a:pt x="99854" y="354745"/>
                  </a:lnTo>
                  <a:lnTo>
                    <a:pt x="70949" y="345548"/>
                  </a:lnTo>
                  <a:lnTo>
                    <a:pt x="42044" y="331095"/>
                  </a:lnTo>
                  <a:lnTo>
                    <a:pt x="18394" y="307445"/>
                  </a:lnTo>
                  <a:lnTo>
                    <a:pt x="3941" y="278540"/>
                  </a:lnTo>
                  <a:lnTo>
                    <a:pt x="0" y="243066"/>
                  </a:lnTo>
                  <a:lnTo>
                    <a:pt x="23649" y="197081"/>
                  </a:lnTo>
                  <a:lnTo>
                    <a:pt x="40730" y="141898"/>
                  </a:lnTo>
                  <a:lnTo>
                    <a:pt x="47299" y="82774"/>
                  </a:lnTo>
                  <a:lnTo>
                    <a:pt x="52554" y="1839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3A761DB-3230-4A63-939D-95B11468E0EB}"/>
              </a:ext>
            </a:extLst>
          </p:cNvPr>
          <p:cNvGrpSpPr>
            <a:grpSpLocks noChangeAspect="1"/>
          </p:cNvGrpSpPr>
          <p:nvPr/>
        </p:nvGrpSpPr>
        <p:grpSpPr>
          <a:xfrm>
            <a:off x="586456" y="2441020"/>
            <a:ext cx="1075837" cy="3741721"/>
            <a:chOff x="1755471" y="2057490"/>
            <a:chExt cx="1035089" cy="3600000"/>
          </a:xfrm>
        </p:grpSpPr>
        <p:sp>
          <p:nvSpPr>
            <p:cNvPr id="15" name="Freeform 18">
              <a:extLst>
                <a:ext uri="{FF2B5EF4-FFF2-40B4-BE49-F238E27FC236}">
                  <a16:creationId xmlns:a16="http://schemas.microsoft.com/office/drawing/2014/main" id="{A07B5D66-AAF8-4745-8024-1D58266C585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091563" y="2057490"/>
              <a:ext cx="347031" cy="360000"/>
            </a:xfrm>
            <a:custGeom>
              <a:avLst/>
              <a:gdLst/>
              <a:ahLst/>
              <a:cxnLst/>
              <a:rect l="l" t="t" r="r" b="b"/>
              <a:pathLst>
                <a:path w="347031" h="360000">
                  <a:moveTo>
                    <a:pt x="168112" y="0"/>
                  </a:moveTo>
                  <a:lnTo>
                    <a:pt x="267778" y="32422"/>
                  </a:lnTo>
                  <a:lnTo>
                    <a:pt x="302602" y="87659"/>
                  </a:lnTo>
                  <a:lnTo>
                    <a:pt x="307405" y="91261"/>
                  </a:lnTo>
                  <a:lnTo>
                    <a:pt x="313409" y="93663"/>
                  </a:lnTo>
                  <a:lnTo>
                    <a:pt x="318212" y="93663"/>
                  </a:lnTo>
                  <a:lnTo>
                    <a:pt x="323015" y="96064"/>
                  </a:lnTo>
                  <a:lnTo>
                    <a:pt x="325417" y="96064"/>
                  </a:lnTo>
                  <a:lnTo>
                    <a:pt x="329019" y="100867"/>
                  </a:lnTo>
                  <a:lnTo>
                    <a:pt x="331421" y="104470"/>
                  </a:lnTo>
                  <a:lnTo>
                    <a:pt x="336224" y="111675"/>
                  </a:lnTo>
                  <a:lnTo>
                    <a:pt x="336224" y="187325"/>
                  </a:lnTo>
                  <a:lnTo>
                    <a:pt x="337425" y="216144"/>
                  </a:lnTo>
                  <a:lnTo>
                    <a:pt x="342228" y="242562"/>
                  </a:lnTo>
                  <a:lnTo>
                    <a:pt x="347031" y="266578"/>
                  </a:lnTo>
                  <a:lnTo>
                    <a:pt x="347031" y="288192"/>
                  </a:lnTo>
                  <a:lnTo>
                    <a:pt x="337425" y="314610"/>
                  </a:lnTo>
                  <a:lnTo>
                    <a:pt x="325417" y="338626"/>
                  </a:lnTo>
                  <a:lnTo>
                    <a:pt x="311524" y="360000"/>
                  </a:lnTo>
                  <a:lnTo>
                    <a:pt x="42055" y="360000"/>
                  </a:lnTo>
                  <a:lnTo>
                    <a:pt x="38426" y="351835"/>
                  </a:lnTo>
                  <a:lnTo>
                    <a:pt x="27619" y="336224"/>
                  </a:lnTo>
                  <a:lnTo>
                    <a:pt x="16811" y="323015"/>
                  </a:lnTo>
                  <a:lnTo>
                    <a:pt x="6004" y="305003"/>
                  </a:lnTo>
                  <a:lnTo>
                    <a:pt x="0" y="283389"/>
                  </a:lnTo>
                  <a:lnTo>
                    <a:pt x="0" y="268979"/>
                  </a:lnTo>
                  <a:lnTo>
                    <a:pt x="3603" y="256971"/>
                  </a:lnTo>
                  <a:lnTo>
                    <a:pt x="8406" y="248566"/>
                  </a:lnTo>
                  <a:lnTo>
                    <a:pt x="14410" y="240160"/>
                  </a:lnTo>
                  <a:lnTo>
                    <a:pt x="19213" y="231755"/>
                  </a:lnTo>
                  <a:lnTo>
                    <a:pt x="3603" y="159707"/>
                  </a:lnTo>
                  <a:lnTo>
                    <a:pt x="16811" y="124883"/>
                  </a:lnTo>
                  <a:lnTo>
                    <a:pt x="37225" y="88859"/>
                  </a:lnTo>
                  <a:lnTo>
                    <a:pt x="64843" y="56438"/>
                  </a:lnTo>
                  <a:lnTo>
                    <a:pt x="97265" y="30020"/>
                  </a:lnTo>
                  <a:lnTo>
                    <a:pt x="133289" y="10807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" name="Freeform 18">
              <a:extLst>
                <a:ext uri="{FF2B5EF4-FFF2-40B4-BE49-F238E27FC236}">
                  <a16:creationId xmlns:a16="http://schemas.microsoft.com/office/drawing/2014/main" id="{28C357F6-4416-403B-9E64-FE037FC8CC6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797233" y="2417490"/>
              <a:ext cx="935688" cy="360000"/>
            </a:xfrm>
            <a:custGeom>
              <a:avLst/>
              <a:gdLst/>
              <a:ahLst/>
              <a:cxnLst/>
              <a:rect l="l" t="t" r="r" b="b"/>
              <a:pathLst>
                <a:path w="935688" h="360000">
                  <a:moveTo>
                    <a:pt x="349509" y="0"/>
                  </a:moveTo>
                  <a:lnTo>
                    <a:pt x="618978" y="0"/>
                  </a:lnTo>
                  <a:lnTo>
                    <a:pt x="617260" y="2642"/>
                  </a:lnTo>
                  <a:lnTo>
                    <a:pt x="601650" y="29060"/>
                  </a:lnTo>
                  <a:lnTo>
                    <a:pt x="588441" y="53076"/>
                  </a:lnTo>
                  <a:lnTo>
                    <a:pt x="580036" y="80694"/>
                  </a:lnTo>
                  <a:lnTo>
                    <a:pt x="577634" y="111915"/>
                  </a:lnTo>
                  <a:lnTo>
                    <a:pt x="586040" y="144336"/>
                  </a:lnTo>
                  <a:lnTo>
                    <a:pt x="601650" y="165951"/>
                  </a:lnTo>
                  <a:lnTo>
                    <a:pt x="623264" y="183963"/>
                  </a:lnTo>
                  <a:lnTo>
                    <a:pt x="652084" y="197172"/>
                  </a:lnTo>
                  <a:lnTo>
                    <a:pt x="684505" y="207979"/>
                  </a:lnTo>
                  <a:lnTo>
                    <a:pt x="721730" y="218786"/>
                  </a:lnTo>
                  <a:lnTo>
                    <a:pt x="758955" y="227192"/>
                  </a:lnTo>
                  <a:lnTo>
                    <a:pt x="796179" y="237999"/>
                  </a:lnTo>
                  <a:lnTo>
                    <a:pt x="833404" y="248806"/>
                  </a:lnTo>
                  <a:lnTo>
                    <a:pt x="863424" y="264416"/>
                  </a:lnTo>
                  <a:lnTo>
                    <a:pt x="892243" y="283629"/>
                  </a:lnTo>
                  <a:lnTo>
                    <a:pt x="911456" y="307645"/>
                  </a:lnTo>
                  <a:lnTo>
                    <a:pt x="931870" y="347272"/>
                  </a:lnTo>
                  <a:lnTo>
                    <a:pt x="935688" y="360000"/>
                  </a:lnTo>
                  <a:lnTo>
                    <a:pt x="0" y="360000"/>
                  </a:lnTo>
                  <a:lnTo>
                    <a:pt x="3652" y="344870"/>
                  </a:lnTo>
                  <a:lnTo>
                    <a:pt x="14459" y="320854"/>
                  </a:lnTo>
                  <a:lnTo>
                    <a:pt x="38475" y="293236"/>
                  </a:lnTo>
                  <a:lnTo>
                    <a:pt x="67294" y="269220"/>
                  </a:lnTo>
                  <a:lnTo>
                    <a:pt x="102117" y="251208"/>
                  </a:lnTo>
                  <a:lnTo>
                    <a:pt x="139342" y="235597"/>
                  </a:lnTo>
                  <a:lnTo>
                    <a:pt x="177768" y="222388"/>
                  </a:lnTo>
                  <a:lnTo>
                    <a:pt x="217394" y="211581"/>
                  </a:lnTo>
                  <a:lnTo>
                    <a:pt x="257021" y="198372"/>
                  </a:lnTo>
                  <a:lnTo>
                    <a:pt x="294245" y="183963"/>
                  </a:lnTo>
                  <a:lnTo>
                    <a:pt x="326667" y="163549"/>
                  </a:lnTo>
                  <a:lnTo>
                    <a:pt x="355486" y="139533"/>
                  </a:lnTo>
                  <a:lnTo>
                    <a:pt x="355486" y="109513"/>
                  </a:lnTo>
                  <a:lnTo>
                    <a:pt x="356687" y="77092"/>
                  </a:lnTo>
                  <a:lnTo>
                    <a:pt x="356687" y="43469"/>
                  </a:lnTo>
                  <a:lnTo>
                    <a:pt x="355486" y="13449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Freeform 18">
              <a:extLst>
                <a:ext uri="{FF2B5EF4-FFF2-40B4-BE49-F238E27FC236}">
                  <a16:creationId xmlns:a16="http://schemas.microsoft.com/office/drawing/2014/main" id="{AEF8B943-4D9F-47AA-B879-86BEE792812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757740" y="2777490"/>
              <a:ext cx="1014675" cy="360000"/>
            </a:xfrm>
            <a:custGeom>
              <a:avLst/>
              <a:gdLst/>
              <a:ahLst/>
              <a:cxnLst/>
              <a:rect l="l" t="t" r="r" b="b"/>
              <a:pathLst>
                <a:path w="1014675" h="360000">
                  <a:moveTo>
                    <a:pt x="44380" y="0"/>
                  </a:moveTo>
                  <a:lnTo>
                    <a:pt x="980068" y="0"/>
                  </a:lnTo>
                  <a:lnTo>
                    <a:pt x="990659" y="35304"/>
                  </a:lnTo>
                  <a:lnTo>
                    <a:pt x="1001467" y="89340"/>
                  </a:lnTo>
                  <a:lnTo>
                    <a:pt x="1008671" y="146978"/>
                  </a:lnTo>
                  <a:lnTo>
                    <a:pt x="1013475" y="209420"/>
                  </a:lnTo>
                  <a:lnTo>
                    <a:pt x="1014675" y="270661"/>
                  </a:lnTo>
                  <a:lnTo>
                    <a:pt x="1014675" y="331901"/>
                  </a:lnTo>
                  <a:lnTo>
                    <a:pt x="1014675" y="360000"/>
                  </a:lnTo>
                  <a:lnTo>
                    <a:pt x="827351" y="360000"/>
                  </a:lnTo>
                  <a:lnTo>
                    <a:pt x="827351" y="341508"/>
                  </a:lnTo>
                  <a:lnTo>
                    <a:pt x="822547" y="305484"/>
                  </a:lnTo>
                  <a:lnTo>
                    <a:pt x="814142" y="277865"/>
                  </a:lnTo>
                  <a:lnTo>
                    <a:pt x="798531" y="256251"/>
                  </a:lnTo>
                  <a:lnTo>
                    <a:pt x="794929" y="251448"/>
                  </a:lnTo>
                  <a:lnTo>
                    <a:pt x="794929" y="347512"/>
                  </a:lnTo>
                  <a:lnTo>
                    <a:pt x="790000" y="360000"/>
                  </a:lnTo>
                  <a:lnTo>
                    <a:pt x="231522" y="360000"/>
                  </a:lnTo>
                  <a:lnTo>
                    <a:pt x="226951" y="251448"/>
                  </a:lnTo>
                  <a:lnTo>
                    <a:pt x="222148" y="256251"/>
                  </a:lnTo>
                  <a:lnTo>
                    <a:pt x="208939" y="283869"/>
                  </a:lnTo>
                  <a:lnTo>
                    <a:pt x="202935" y="318693"/>
                  </a:lnTo>
                  <a:lnTo>
                    <a:pt x="198132" y="355917"/>
                  </a:lnTo>
                  <a:lnTo>
                    <a:pt x="198132" y="360000"/>
                  </a:lnTo>
                  <a:lnTo>
                    <a:pt x="2103" y="360000"/>
                  </a:lnTo>
                  <a:lnTo>
                    <a:pt x="0" y="321094"/>
                  </a:lnTo>
                  <a:lnTo>
                    <a:pt x="2402" y="270661"/>
                  </a:lnTo>
                  <a:lnTo>
                    <a:pt x="6004" y="219026"/>
                  </a:lnTo>
                  <a:lnTo>
                    <a:pt x="13209" y="163789"/>
                  </a:lnTo>
                  <a:lnTo>
                    <a:pt x="19213" y="112155"/>
                  </a:lnTo>
                  <a:lnTo>
                    <a:pt x="28819" y="64123"/>
                  </a:lnTo>
                  <a:lnTo>
                    <a:pt x="39626" y="1969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" name="Freeform 18">
              <a:extLst>
                <a:ext uri="{FF2B5EF4-FFF2-40B4-BE49-F238E27FC236}">
                  <a16:creationId xmlns:a16="http://schemas.microsoft.com/office/drawing/2014/main" id="{9F638612-028C-43D4-BDFE-226A4587A92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755471" y="3137490"/>
              <a:ext cx="1035089" cy="360000"/>
            </a:xfrm>
            <a:custGeom>
              <a:avLst/>
              <a:gdLst/>
              <a:ahLst/>
              <a:cxnLst/>
              <a:rect l="l" t="t" r="r" b="b"/>
              <a:pathLst>
                <a:path w="1035089" h="360000">
                  <a:moveTo>
                    <a:pt x="834556" y="0"/>
                  </a:moveTo>
                  <a:lnTo>
                    <a:pt x="1021880" y="0"/>
                  </a:lnTo>
                  <a:lnTo>
                    <a:pt x="1021880" y="30741"/>
                  </a:lnTo>
                  <a:lnTo>
                    <a:pt x="1021880" y="88379"/>
                  </a:lnTo>
                  <a:lnTo>
                    <a:pt x="1035089" y="273302"/>
                  </a:lnTo>
                  <a:lnTo>
                    <a:pt x="1024686" y="360000"/>
                  </a:lnTo>
                  <a:lnTo>
                    <a:pt x="864533" y="360000"/>
                  </a:lnTo>
                  <a:lnTo>
                    <a:pt x="866977" y="188046"/>
                  </a:lnTo>
                  <a:lnTo>
                    <a:pt x="842961" y="120801"/>
                  </a:lnTo>
                  <a:lnTo>
                    <a:pt x="839359" y="89580"/>
                  </a:lnTo>
                  <a:lnTo>
                    <a:pt x="836957" y="54757"/>
                  </a:lnTo>
                  <a:lnTo>
                    <a:pt x="834556" y="17532"/>
                  </a:lnTo>
                  <a:close/>
                  <a:moveTo>
                    <a:pt x="238727" y="0"/>
                  </a:moveTo>
                  <a:lnTo>
                    <a:pt x="797204" y="0"/>
                  </a:lnTo>
                  <a:lnTo>
                    <a:pt x="784122" y="33142"/>
                  </a:lnTo>
                  <a:lnTo>
                    <a:pt x="773315" y="83576"/>
                  </a:lnTo>
                  <a:lnTo>
                    <a:pt x="770913" y="137612"/>
                  </a:lnTo>
                  <a:lnTo>
                    <a:pt x="770913" y="192849"/>
                  </a:lnTo>
                  <a:lnTo>
                    <a:pt x="778118" y="246885"/>
                  </a:lnTo>
                  <a:lnTo>
                    <a:pt x="786524" y="299720"/>
                  </a:lnTo>
                  <a:lnTo>
                    <a:pt x="794929" y="345350"/>
                  </a:lnTo>
                  <a:lnTo>
                    <a:pt x="797162" y="360000"/>
                  </a:lnTo>
                  <a:lnTo>
                    <a:pt x="241814" y="360000"/>
                  </a:lnTo>
                  <a:lnTo>
                    <a:pt x="244963" y="347752"/>
                  </a:lnTo>
                  <a:lnTo>
                    <a:pt x="255770" y="304523"/>
                  </a:lnTo>
                  <a:lnTo>
                    <a:pt x="266578" y="256491"/>
                  </a:lnTo>
                  <a:lnTo>
                    <a:pt x="271381" y="206058"/>
                  </a:lnTo>
                  <a:lnTo>
                    <a:pt x="266578" y="155624"/>
                  </a:lnTo>
                  <a:lnTo>
                    <a:pt x="238959" y="5524"/>
                  </a:lnTo>
                  <a:close/>
                  <a:moveTo>
                    <a:pt x="9308" y="0"/>
                  </a:moveTo>
                  <a:lnTo>
                    <a:pt x="205337" y="0"/>
                  </a:lnTo>
                  <a:lnTo>
                    <a:pt x="205337" y="35544"/>
                  </a:lnTo>
                  <a:lnTo>
                    <a:pt x="201734" y="75170"/>
                  </a:lnTo>
                  <a:lnTo>
                    <a:pt x="194530" y="112395"/>
                  </a:lnTo>
                  <a:lnTo>
                    <a:pt x="166911" y="201254"/>
                  </a:lnTo>
                  <a:lnTo>
                    <a:pt x="162108" y="249286"/>
                  </a:lnTo>
                  <a:lnTo>
                    <a:pt x="162108" y="297318"/>
                  </a:lnTo>
                  <a:lnTo>
                    <a:pt x="168112" y="347752"/>
                  </a:lnTo>
                  <a:lnTo>
                    <a:pt x="169337" y="360000"/>
                  </a:lnTo>
                  <a:lnTo>
                    <a:pt x="6031" y="360000"/>
                  </a:lnTo>
                  <a:lnTo>
                    <a:pt x="2402" y="288913"/>
                  </a:lnTo>
                  <a:lnTo>
                    <a:pt x="0" y="246885"/>
                  </a:lnTo>
                  <a:lnTo>
                    <a:pt x="2402" y="206058"/>
                  </a:lnTo>
                  <a:lnTo>
                    <a:pt x="9607" y="166431"/>
                  </a:lnTo>
                  <a:lnTo>
                    <a:pt x="15611" y="126805"/>
                  </a:lnTo>
                  <a:lnTo>
                    <a:pt x="18012" y="83576"/>
                  </a:lnTo>
                  <a:lnTo>
                    <a:pt x="13209" y="40347"/>
                  </a:lnTo>
                  <a:lnTo>
                    <a:pt x="9607" y="552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4FC42166-E43D-4EBC-A298-28D98DF708D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763688" y="3497490"/>
              <a:ext cx="1018654" cy="360000"/>
            </a:xfrm>
            <a:custGeom>
              <a:avLst/>
              <a:gdLst/>
              <a:ahLst/>
              <a:cxnLst/>
              <a:rect l="l" t="t" r="r" b="b"/>
              <a:pathLst>
                <a:path w="1018654" h="360000">
                  <a:moveTo>
                    <a:pt x="858501" y="0"/>
                  </a:moveTo>
                  <a:lnTo>
                    <a:pt x="1018654" y="0"/>
                  </a:lnTo>
                  <a:lnTo>
                    <a:pt x="1014649" y="33382"/>
                  </a:lnTo>
                  <a:lnTo>
                    <a:pt x="1007444" y="155864"/>
                  </a:lnTo>
                  <a:lnTo>
                    <a:pt x="1009845" y="273543"/>
                  </a:lnTo>
                  <a:lnTo>
                    <a:pt x="1016085" y="360000"/>
                  </a:lnTo>
                  <a:lnTo>
                    <a:pt x="911780" y="360000"/>
                  </a:lnTo>
                  <a:lnTo>
                    <a:pt x="916183" y="352795"/>
                  </a:lnTo>
                  <a:lnTo>
                    <a:pt x="916183" y="323976"/>
                  </a:lnTo>
                  <a:lnTo>
                    <a:pt x="913781" y="291555"/>
                  </a:lnTo>
                  <a:lnTo>
                    <a:pt x="905376" y="256731"/>
                  </a:lnTo>
                  <a:lnTo>
                    <a:pt x="895769" y="217105"/>
                  </a:lnTo>
                  <a:lnTo>
                    <a:pt x="884962" y="179880"/>
                  </a:lnTo>
                  <a:lnTo>
                    <a:pt x="874155" y="142655"/>
                  </a:lnTo>
                  <a:lnTo>
                    <a:pt x="863348" y="110234"/>
                  </a:lnTo>
                  <a:lnTo>
                    <a:pt x="857344" y="81414"/>
                  </a:lnTo>
                  <a:close/>
                  <a:moveTo>
                    <a:pt x="235783" y="0"/>
                  </a:moveTo>
                  <a:lnTo>
                    <a:pt x="791131" y="0"/>
                  </a:lnTo>
                  <a:lnTo>
                    <a:pt x="846004" y="360000"/>
                  </a:lnTo>
                  <a:lnTo>
                    <a:pt x="181933" y="360000"/>
                  </a:lnTo>
                  <a:lnTo>
                    <a:pt x="228125" y="29780"/>
                  </a:lnTo>
                  <a:close/>
                  <a:moveTo>
                    <a:pt x="0" y="0"/>
                  </a:moveTo>
                  <a:lnTo>
                    <a:pt x="163306" y="0"/>
                  </a:lnTo>
                  <a:lnTo>
                    <a:pt x="166884" y="35784"/>
                  </a:lnTo>
                  <a:lnTo>
                    <a:pt x="166884" y="83816"/>
                  </a:lnTo>
                  <a:lnTo>
                    <a:pt x="160880" y="131848"/>
                  </a:lnTo>
                  <a:lnTo>
                    <a:pt x="156077" y="151061"/>
                  </a:lnTo>
                  <a:lnTo>
                    <a:pt x="147671" y="177479"/>
                  </a:lnTo>
                  <a:lnTo>
                    <a:pt x="136864" y="208699"/>
                  </a:lnTo>
                  <a:lnTo>
                    <a:pt x="126057" y="243523"/>
                  </a:lnTo>
                  <a:lnTo>
                    <a:pt x="116451" y="275944"/>
                  </a:lnTo>
                  <a:lnTo>
                    <a:pt x="112848" y="308366"/>
                  </a:lnTo>
                  <a:lnTo>
                    <a:pt x="110447" y="337185"/>
                  </a:lnTo>
                  <a:lnTo>
                    <a:pt x="112728" y="360000"/>
                  </a:lnTo>
                  <a:lnTo>
                    <a:pt x="14833" y="360000"/>
                  </a:lnTo>
                  <a:lnTo>
                    <a:pt x="16784" y="32877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63B91D65-0799-4942-8D76-BB75748EFE0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756672" y="3857490"/>
              <a:ext cx="1032687" cy="360000"/>
            </a:xfrm>
            <a:custGeom>
              <a:avLst/>
              <a:gdLst/>
              <a:ahLst/>
              <a:cxnLst/>
              <a:rect l="l" t="t" r="r" b="b"/>
              <a:pathLst>
                <a:path w="1032687" h="360000">
                  <a:moveTo>
                    <a:pt x="915409" y="0"/>
                  </a:moveTo>
                  <a:lnTo>
                    <a:pt x="1019713" y="0"/>
                  </a:lnTo>
                  <a:lnTo>
                    <a:pt x="1021880" y="30020"/>
                  </a:lnTo>
                  <a:lnTo>
                    <a:pt x="1032687" y="140494"/>
                  </a:lnTo>
                  <a:lnTo>
                    <a:pt x="1032687" y="180120"/>
                  </a:lnTo>
                  <a:lnTo>
                    <a:pt x="1021880" y="212542"/>
                  </a:lnTo>
                  <a:lnTo>
                    <a:pt x="1005069" y="243763"/>
                  </a:lnTo>
                  <a:lnTo>
                    <a:pt x="978651" y="270180"/>
                  </a:lnTo>
                  <a:lnTo>
                    <a:pt x="949832" y="291795"/>
                  </a:lnTo>
                  <a:lnTo>
                    <a:pt x="919812" y="306204"/>
                  </a:lnTo>
                  <a:lnTo>
                    <a:pt x="888591" y="318212"/>
                  </a:lnTo>
                  <a:lnTo>
                    <a:pt x="888591" y="308606"/>
                  </a:lnTo>
                  <a:lnTo>
                    <a:pt x="886190" y="302602"/>
                  </a:lnTo>
                  <a:lnTo>
                    <a:pt x="884989" y="295397"/>
                  </a:lnTo>
                  <a:lnTo>
                    <a:pt x="884989" y="291795"/>
                  </a:lnTo>
                  <a:lnTo>
                    <a:pt x="884989" y="284590"/>
                  </a:lnTo>
                  <a:lnTo>
                    <a:pt x="884989" y="276184"/>
                  </a:lnTo>
                  <a:lnTo>
                    <a:pt x="890993" y="270180"/>
                  </a:lnTo>
                  <a:lnTo>
                    <a:pt x="898198" y="265377"/>
                  </a:lnTo>
                  <a:lnTo>
                    <a:pt x="901800" y="258172"/>
                  </a:lnTo>
                  <a:lnTo>
                    <a:pt x="906603" y="249767"/>
                  </a:lnTo>
                  <a:lnTo>
                    <a:pt x="909005" y="241361"/>
                  </a:lnTo>
                  <a:lnTo>
                    <a:pt x="904202" y="238959"/>
                  </a:lnTo>
                  <a:lnTo>
                    <a:pt x="899398" y="238959"/>
                  </a:lnTo>
                  <a:lnTo>
                    <a:pt x="898198" y="238959"/>
                  </a:lnTo>
                  <a:lnTo>
                    <a:pt x="898198" y="236558"/>
                  </a:lnTo>
                  <a:lnTo>
                    <a:pt x="898198" y="234156"/>
                  </a:lnTo>
                  <a:lnTo>
                    <a:pt x="895796" y="232955"/>
                  </a:lnTo>
                  <a:lnTo>
                    <a:pt x="895796" y="225751"/>
                  </a:lnTo>
                  <a:lnTo>
                    <a:pt x="922214" y="210140"/>
                  </a:lnTo>
                  <a:lnTo>
                    <a:pt x="946230" y="190927"/>
                  </a:lnTo>
                  <a:lnTo>
                    <a:pt x="967844" y="169313"/>
                  </a:lnTo>
                  <a:lnTo>
                    <a:pt x="965442" y="158506"/>
                  </a:lnTo>
                  <a:lnTo>
                    <a:pt x="963041" y="150100"/>
                  </a:lnTo>
                  <a:lnTo>
                    <a:pt x="960639" y="142895"/>
                  </a:lnTo>
                  <a:lnTo>
                    <a:pt x="957037" y="136891"/>
                  </a:lnTo>
                  <a:lnTo>
                    <a:pt x="943828" y="129687"/>
                  </a:lnTo>
                  <a:lnTo>
                    <a:pt x="933021" y="136891"/>
                  </a:lnTo>
                  <a:lnTo>
                    <a:pt x="928218" y="151301"/>
                  </a:lnTo>
                  <a:lnTo>
                    <a:pt x="923414" y="166911"/>
                  </a:lnTo>
                  <a:lnTo>
                    <a:pt x="917410" y="177719"/>
                  </a:lnTo>
                  <a:lnTo>
                    <a:pt x="906603" y="188526"/>
                  </a:lnTo>
                  <a:lnTo>
                    <a:pt x="888591" y="193329"/>
                  </a:lnTo>
                  <a:lnTo>
                    <a:pt x="880186" y="57639"/>
                  </a:lnTo>
                  <a:close/>
                  <a:moveTo>
                    <a:pt x="185562" y="0"/>
                  </a:moveTo>
                  <a:lnTo>
                    <a:pt x="849633" y="0"/>
                  </a:lnTo>
                  <a:lnTo>
                    <a:pt x="871780" y="145297"/>
                  </a:lnTo>
                  <a:lnTo>
                    <a:pt x="874182" y="188526"/>
                  </a:lnTo>
                  <a:lnTo>
                    <a:pt x="871780" y="238959"/>
                  </a:lnTo>
                  <a:lnTo>
                    <a:pt x="864575" y="294196"/>
                  </a:lnTo>
                  <a:lnTo>
                    <a:pt x="858571" y="348232"/>
                  </a:lnTo>
                  <a:lnTo>
                    <a:pt x="856819" y="360000"/>
                  </a:lnTo>
                  <a:lnTo>
                    <a:pt x="588348" y="360000"/>
                  </a:lnTo>
                  <a:lnTo>
                    <a:pt x="587191" y="342228"/>
                  </a:lnTo>
                  <a:lnTo>
                    <a:pt x="524749" y="49233"/>
                  </a:lnTo>
                  <a:lnTo>
                    <a:pt x="515143" y="49233"/>
                  </a:lnTo>
                  <a:lnTo>
                    <a:pt x="509139" y="68446"/>
                  </a:lnTo>
                  <a:lnTo>
                    <a:pt x="504335" y="92462"/>
                  </a:lnTo>
                  <a:lnTo>
                    <a:pt x="504335" y="121281"/>
                  </a:lnTo>
                  <a:lnTo>
                    <a:pt x="485123" y="171715"/>
                  </a:lnTo>
                  <a:lnTo>
                    <a:pt x="474315" y="223349"/>
                  </a:lnTo>
                  <a:lnTo>
                    <a:pt x="467111" y="280988"/>
                  </a:lnTo>
                  <a:lnTo>
                    <a:pt x="465910" y="339827"/>
                  </a:lnTo>
                  <a:lnTo>
                    <a:pt x="464328" y="360000"/>
                  </a:lnTo>
                  <a:lnTo>
                    <a:pt x="184454" y="360000"/>
                  </a:lnTo>
                  <a:lnTo>
                    <a:pt x="178919" y="319413"/>
                  </a:lnTo>
                  <a:lnTo>
                    <a:pt x="175316" y="262976"/>
                  </a:lnTo>
                  <a:lnTo>
                    <a:pt x="170513" y="208939"/>
                  </a:lnTo>
                  <a:lnTo>
                    <a:pt x="168112" y="156104"/>
                  </a:lnTo>
                  <a:lnTo>
                    <a:pt x="170513" y="110474"/>
                  </a:lnTo>
                  <a:lnTo>
                    <a:pt x="175316" y="73249"/>
                  </a:lnTo>
                  <a:close/>
                  <a:moveTo>
                    <a:pt x="18462" y="0"/>
                  </a:moveTo>
                  <a:lnTo>
                    <a:pt x="116357" y="0"/>
                  </a:lnTo>
                  <a:lnTo>
                    <a:pt x="116477" y="1201"/>
                  </a:lnTo>
                  <a:lnTo>
                    <a:pt x="151300" y="54036"/>
                  </a:lnTo>
                  <a:lnTo>
                    <a:pt x="144096" y="188526"/>
                  </a:lnTo>
                  <a:lnTo>
                    <a:pt x="127284" y="193329"/>
                  </a:lnTo>
                  <a:lnTo>
                    <a:pt x="116477" y="169313"/>
                  </a:lnTo>
                  <a:lnTo>
                    <a:pt x="106871" y="140494"/>
                  </a:lnTo>
                  <a:lnTo>
                    <a:pt x="79252" y="129687"/>
                  </a:lnTo>
                  <a:lnTo>
                    <a:pt x="72048" y="164510"/>
                  </a:lnTo>
                  <a:lnTo>
                    <a:pt x="96064" y="188526"/>
                  </a:lnTo>
                  <a:lnTo>
                    <a:pt x="122481" y="214943"/>
                  </a:lnTo>
                  <a:lnTo>
                    <a:pt x="140493" y="241361"/>
                  </a:lnTo>
                  <a:lnTo>
                    <a:pt x="135690" y="243763"/>
                  </a:lnTo>
                  <a:lnTo>
                    <a:pt x="130887" y="243763"/>
                  </a:lnTo>
                  <a:lnTo>
                    <a:pt x="129686" y="243763"/>
                  </a:lnTo>
                  <a:lnTo>
                    <a:pt x="129686" y="246164"/>
                  </a:lnTo>
                  <a:lnTo>
                    <a:pt x="129686" y="247365"/>
                  </a:lnTo>
                  <a:lnTo>
                    <a:pt x="127284" y="249767"/>
                  </a:lnTo>
                  <a:lnTo>
                    <a:pt x="127284" y="256972"/>
                  </a:lnTo>
                  <a:lnTo>
                    <a:pt x="140493" y="262976"/>
                  </a:lnTo>
                  <a:lnTo>
                    <a:pt x="146497" y="276184"/>
                  </a:lnTo>
                  <a:lnTo>
                    <a:pt x="151300" y="294196"/>
                  </a:lnTo>
                  <a:lnTo>
                    <a:pt x="146497" y="300200"/>
                  </a:lnTo>
                  <a:lnTo>
                    <a:pt x="144096" y="306204"/>
                  </a:lnTo>
                  <a:lnTo>
                    <a:pt x="140493" y="313409"/>
                  </a:lnTo>
                  <a:lnTo>
                    <a:pt x="135690" y="318212"/>
                  </a:lnTo>
                  <a:lnTo>
                    <a:pt x="111674" y="302602"/>
                  </a:lnTo>
                  <a:lnTo>
                    <a:pt x="87658" y="289393"/>
                  </a:lnTo>
                  <a:lnTo>
                    <a:pt x="66044" y="276184"/>
                  </a:lnTo>
                  <a:lnTo>
                    <a:pt x="44429" y="258172"/>
                  </a:lnTo>
                  <a:lnTo>
                    <a:pt x="26417" y="236558"/>
                  </a:lnTo>
                  <a:lnTo>
                    <a:pt x="10807" y="208939"/>
                  </a:lnTo>
                  <a:lnTo>
                    <a:pt x="0" y="169313"/>
                  </a:lnTo>
                  <a:lnTo>
                    <a:pt x="0" y="129687"/>
                  </a:lnTo>
                  <a:lnTo>
                    <a:pt x="4803" y="90060"/>
                  </a:lnTo>
                  <a:lnTo>
                    <a:pt x="10807" y="49233"/>
                  </a:lnTo>
                  <a:lnTo>
                    <a:pt x="18012" y="720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Freeform 18">
              <a:extLst>
                <a:ext uri="{FF2B5EF4-FFF2-40B4-BE49-F238E27FC236}">
                  <a16:creationId xmlns:a16="http://schemas.microsoft.com/office/drawing/2014/main" id="{1740ECA5-6B1B-4E5D-8F3C-5D1FED6917A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941253" y="4217490"/>
              <a:ext cx="698451" cy="360000"/>
            </a:xfrm>
            <a:custGeom>
              <a:avLst/>
              <a:gdLst/>
              <a:ahLst/>
              <a:cxnLst/>
              <a:rect l="l" t="t" r="r" b="b"/>
              <a:pathLst>
                <a:path w="698451" h="360000">
                  <a:moveTo>
                    <a:pt x="405233" y="0"/>
                  </a:moveTo>
                  <a:lnTo>
                    <a:pt x="673705" y="0"/>
                  </a:lnTo>
                  <a:lnTo>
                    <a:pt x="667052" y="44670"/>
                  </a:lnTo>
                  <a:lnTo>
                    <a:pt x="664650" y="99907"/>
                  </a:lnTo>
                  <a:lnTo>
                    <a:pt x="664650" y="150340"/>
                  </a:lnTo>
                  <a:lnTo>
                    <a:pt x="670654" y="210380"/>
                  </a:lnTo>
                  <a:lnTo>
                    <a:pt x="681461" y="274023"/>
                  </a:lnTo>
                  <a:lnTo>
                    <a:pt x="694670" y="340067"/>
                  </a:lnTo>
                  <a:lnTo>
                    <a:pt x="698451" y="360000"/>
                  </a:lnTo>
                  <a:lnTo>
                    <a:pt x="479985" y="360000"/>
                  </a:lnTo>
                  <a:lnTo>
                    <a:pt x="472522" y="332862"/>
                  </a:lnTo>
                  <a:lnTo>
                    <a:pt x="452109" y="284830"/>
                  </a:lnTo>
                  <a:lnTo>
                    <a:pt x="432896" y="234396"/>
                  </a:lnTo>
                  <a:lnTo>
                    <a:pt x="417285" y="185164"/>
                  </a:lnTo>
                  <a:close/>
                  <a:moveTo>
                    <a:pt x="1339" y="0"/>
                  </a:moveTo>
                  <a:lnTo>
                    <a:pt x="281214" y="0"/>
                  </a:lnTo>
                  <a:lnTo>
                    <a:pt x="277993" y="41068"/>
                  </a:lnTo>
                  <a:lnTo>
                    <a:pt x="273189" y="103509"/>
                  </a:lnTo>
                  <a:lnTo>
                    <a:pt x="264784" y="164750"/>
                  </a:lnTo>
                  <a:lnTo>
                    <a:pt x="249173" y="223589"/>
                  </a:lnTo>
                  <a:lnTo>
                    <a:pt x="229961" y="278826"/>
                  </a:lnTo>
                  <a:lnTo>
                    <a:pt x="210748" y="332862"/>
                  </a:lnTo>
                  <a:lnTo>
                    <a:pt x="203964" y="360000"/>
                  </a:lnTo>
                  <a:lnTo>
                    <a:pt x="0" y="360000"/>
                  </a:lnTo>
                  <a:lnTo>
                    <a:pt x="5411" y="326858"/>
                  </a:lnTo>
                  <a:lnTo>
                    <a:pt x="13817" y="268019"/>
                  </a:lnTo>
                  <a:lnTo>
                    <a:pt x="19821" y="206778"/>
                  </a:lnTo>
                  <a:lnTo>
                    <a:pt x="19821" y="150340"/>
                  </a:lnTo>
                  <a:lnTo>
                    <a:pt x="16218" y="97505"/>
                  </a:lnTo>
                  <a:lnTo>
                    <a:pt x="9014" y="57879"/>
                  </a:lnTo>
                  <a:lnTo>
                    <a:pt x="3010" y="1224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Freeform 18">
              <a:extLst>
                <a:ext uri="{FF2B5EF4-FFF2-40B4-BE49-F238E27FC236}">
                  <a16:creationId xmlns:a16="http://schemas.microsoft.com/office/drawing/2014/main" id="{DC611002-FA81-48A1-9C09-25C73D458FC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906903" y="4577490"/>
              <a:ext cx="748098" cy="360000"/>
            </a:xfrm>
            <a:custGeom>
              <a:avLst/>
              <a:gdLst/>
              <a:ahLst/>
              <a:cxnLst/>
              <a:rect l="l" t="t" r="r" b="b"/>
              <a:pathLst>
                <a:path w="748098" h="360000">
                  <a:moveTo>
                    <a:pt x="509397" y="0"/>
                  </a:moveTo>
                  <a:lnTo>
                    <a:pt x="727863" y="0"/>
                  </a:lnTo>
                  <a:lnTo>
                    <a:pt x="737291" y="49713"/>
                  </a:lnTo>
                  <a:lnTo>
                    <a:pt x="745696" y="119360"/>
                  </a:lnTo>
                  <a:lnTo>
                    <a:pt x="748098" y="189006"/>
                  </a:lnTo>
                  <a:lnTo>
                    <a:pt x="742094" y="257452"/>
                  </a:lnTo>
                  <a:lnTo>
                    <a:pt x="721680" y="346311"/>
                  </a:lnTo>
                  <a:lnTo>
                    <a:pt x="718595" y="360000"/>
                  </a:lnTo>
                  <a:lnTo>
                    <a:pt x="503439" y="360000"/>
                  </a:lnTo>
                  <a:lnTo>
                    <a:pt x="491127" y="300681"/>
                  </a:lnTo>
                  <a:lnTo>
                    <a:pt x="486324" y="234637"/>
                  </a:lnTo>
                  <a:lnTo>
                    <a:pt x="491127" y="169793"/>
                  </a:lnTo>
                  <a:lnTo>
                    <a:pt x="515143" y="20894"/>
                  </a:lnTo>
                  <a:close/>
                  <a:moveTo>
                    <a:pt x="29412" y="0"/>
                  </a:moveTo>
                  <a:lnTo>
                    <a:pt x="233375" y="0"/>
                  </a:lnTo>
                  <a:lnTo>
                    <a:pt x="226951" y="25697"/>
                  </a:lnTo>
                  <a:lnTo>
                    <a:pt x="250967" y="132569"/>
                  </a:lnTo>
                  <a:lnTo>
                    <a:pt x="250967" y="318693"/>
                  </a:lnTo>
                  <a:lnTo>
                    <a:pt x="241788" y="360000"/>
                  </a:lnTo>
                  <a:lnTo>
                    <a:pt x="31112" y="360000"/>
                  </a:lnTo>
                  <a:lnTo>
                    <a:pt x="27618" y="348713"/>
                  </a:lnTo>
                  <a:lnTo>
                    <a:pt x="12008" y="298279"/>
                  </a:lnTo>
                  <a:lnTo>
                    <a:pt x="3602" y="244243"/>
                  </a:lnTo>
                  <a:lnTo>
                    <a:pt x="0" y="186605"/>
                  </a:lnTo>
                  <a:lnTo>
                    <a:pt x="6004" y="126565"/>
                  </a:lnTo>
                  <a:lnTo>
                    <a:pt x="14410" y="79733"/>
                  </a:lnTo>
                  <a:lnTo>
                    <a:pt x="25217" y="2569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Freeform 18">
              <a:extLst>
                <a:ext uri="{FF2B5EF4-FFF2-40B4-BE49-F238E27FC236}">
                  <a16:creationId xmlns:a16="http://schemas.microsoft.com/office/drawing/2014/main" id="{C4E41502-1BEF-4092-A066-A2ACB8191E4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937210" y="4937490"/>
              <a:ext cx="687484" cy="360000"/>
            </a:xfrm>
            <a:custGeom>
              <a:avLst/>
              <a:gdLst/>
              <a:ahLst/>
              <a:cxnLst/>
              <a:rect l="l" t="t" r="r" b="b"/>
              <a:pathLst>
                <a:path w="687484" h="360000">
                  <a:moveTo>
                    <a:pt x="472326" y="0"/>
                  </a:moveTo>
                  <a:lnTo>
                    <a:pt x="687484" y="0"/>
                  </a:lnTo>
                  <a:lnTo>
                    <a:pt x="671356" y="71568"/>
                  </a:lnTo>
                  <a:lnTo>
                    <a:pt x="652143" y="159226"/>
                  </a:lnTo>
                  <a:lnTo>
                    <a:pt x="634131" y="250487"/>
                  </a:lnTo>
                  <a:lnTo>
                    <a:pt x="618520" y="346551"/>
                  </a:lnTo>
                  <a:lnTo>
                    <a:pt x="618184" y="360000"/>
                  </a:lnTo>
                  <a:lnTo>
                    <a:pt x="473658" y="360000"/>
                  </a:lnTo>
                  <a:lnTo>
                    <a:pt x="474425" y="357358"/>
                  </a:lnTo>
                  <a:lnTo>
                    <a:pt x="485232" y="318933"/>
                  </a:lnTo>
                  <a:lnTo>
                    <a:pt x="497240" y="274503"/>
                  </a:lnTo>
                  <a:lnTo>
                    <a:pt x="503244" y="228873"/>
                  </a:lnTo>
                  <a:lnTo>
                    <a:pt x="505645" y="176037"/>
                  </a:lnTo>
                  <a:lnTo>
                    <a:pt x="498441" y="122001"/>
                  </a:lnTo>
                  <a:lnTo>
                    <a:pt x="485232" y="65564"/>
                  </a:lnTo>
                  <a:lnTo>
                    <a:pt x="473224" y="4323"/>
                  </a:lnTo>
                  <a:close/>
                  <a:moveTo>
                    <a:pt x="0" y="0"/>
                  </a:moveTo>
                  <a:lnTo>
                    <a:pt x="210676" y="0"/>
                  </a:lnTo>
                  <a:lnTo>
                    <a:pt x="210249" y="1921"/>
                  </a:lnTo>
                  <a:lnTo>
                    <a:pt x="199442" y="47552"/>
                  </a:lnTo>
                  <a:lnTo>
                    <a:pt x="191036" y="100387"/>
                  </a:lnTo>
                  <a:lnTo>
                    <a:pt x="186233" y="152021"/>
                  </a:lnTo>
                  <a:lnTo>
                    <a:pt x="191036" y="204857"/>
                  </a:lnTo>
                  <a:lnTo>
                    <a:pt x="195839" y="318933"/>
                  </a:lnTo>
                  <a:lnTo>
                    <a:pt x="214743" y="360000"/>
                  </a:lnTo>
                  <a:lnTo>
                    <a:pt x="67388" y="360000"/>
                  </a:lnTo>
                  <a:lnTo>
                    <a:pt x="68554" y="327338"/>
                  </a:lnTo>
                  <a:lnTo>
                    <a:pt x="64952" y="257692"/>
                  </a:lnTo>
                  <a:lnTo>
                    <a:pt x="55346" y="189246"/>
                  </a:lnTo>
                  <a:lnTo>
                    <a:pt x="42137" y="126805"/>
                  </a:lnTo>
                  <a:lnTo>
                    <a:pt x="27727" y="82375"/>
                  </a:lnTo>
                  <a:lnTo>
                    <a:pt x="12117" y="3914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9763F563-2934-423F-9D97-24CF059F37A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943060" y="5297490"/>
              <a:ext cx="691661" cy="360000"/>
            </a:xfrm>
            <a:custGeom>
              <a:avLst/>
              <a:gdLst/>
              <a:ahLst/>
              <a:cxnLst/>
              <a:rect l="l" t="t" r="r" b="b"/>
              <a:pathLst>
                <a:path w="691661" h="360000">
                  <a:moveTo>
                    <a:pt x="469947" y="0"/>
                  </a:moveTo>
                  <a:lnTo>
                    <a:pt x="614473" y="0"/>
                  </a:lnTo>
                  <a:lnTo>
                    <a:pt x="613609" y="34583"/>
                  </a:lnTo>
                  <a:lnTo>
                    <a:pt x="619613" y="76611"/>
                  </a:lnTo>
                  <a:lnTo>
                    <a:pt x="630420" y="117438"/>
                  </a:lnTo>
                  <a:lnTo>
                    <a:pt x="646030" y="157065"/>
                  </a:lnTo>
                  <a:lnTo>
                    <a:pt x="661641" y="196691"/>
                  </a:lnTo>
                  <a:lnTo>
                    <a:pt x="676050" y="235117"/>
                  </a:lnTo>
                  <a:lnTo>
                    <a:pt x="686857" y="274743"/>
                  </a:lnTo>
                  <a:lnTo>
                    <a:pt x="691661" y="319173"/>
                  </a:lnTo>
                  <a:lnTo>
                    <a:pt x="648432" y="338386"/>
                  </a:lnTo>
                  <a:lnTo>
                    <a:pt x="600400" y="349193"/>
                  </a:lnTo>
                  <a:lnTo>
                    <a:pt x="547565" y="351595"/>
                  </a:lnTo>
                  <a:lnTo>
                    <a:pt x="491127" y="349193"/>
                  </a:lnTo>
                  <a:lnTo>
                    <a:pt x="480320" y="316771"/>
                  </a:lnTo>
                  <a:lnTo>
                    <a:pt x="470714" y="277145"/>
                  </a:lnTo>
                  <a:lnTo>
                    <a:pt x="467111" y="235117"/>
                  </a:lnTo>
                  <a:lnTo>
                    <a:pt x="470714" y="189486"/>
                  </a:lnTo>
                  <a:lnTo>
                    <a:pt x="475517" y="103029"/>
                  </a:lnTo>
                  <a:lnTo>
                    <a:pt x="470714" y="89820"/>
                  </a:lnTo>
                  <a:lnTo>
                    <a:pt x="464710" y="74210"/>
                  </a:lnTo>
                  <a:lnTo>
                    <a:pt x="459906" y="56198"/>
                  </a:lnTo>
                  <a:lnTo>
                    <a:pt x="459906" y="34583"/>
                  </a:lnTo>
                  <a:close/>
                  <a:moveTo>
                    <a:pt x="63677" y="0"/>
                  </a:moveTo>
                  <a:lnTo>
                    <a:pt x="211032" y="0"/>
                  </a:lnTo>
                  <a:lnTo>
                    <a:pt x="226951" y="34583"/>
                  </a:lnTo>
                  <a:lnTo>
                    <a:pt x="226951" y="54997"/>
                  </a:lnTo>
                  <a:lnTo>
                    <a:pt x="222148" y="71808"/>
                  </a:lnTo>
                  <a:lnTo>
                    <a:pt x="216144" y="89820"/>
                  </a:lnTo>
                  <a:lnTo>
                    <a:pt x="211341" y="103029"/>
                  </a:lnTo>
                  <a:lnTo>
                    <a:pt x="206538" y="148659"/>
                  </a:lnTo>
                  <a:lnTo>
                    <a:pt x="208939" y="196691"/>
                  </a:lnTo>
                  <a:lnTo>
                    <a:pt x="211341" y="244723"/>
                  </a:lnTo>
                  <a:lnTo>
                    <a:pt x="213743" y="295157"/>
                  </a:lnTo>
                  <a:lnTo>
                    <a:pt x="206538" y="343189"/>
                  </a:lnTo>
                  <a:lnTo>
                    <a:pt x="195731" y="343189"/>
                  </a:lnTo>
                  <a:lnTo>
                    <a:pt x="174116" y="353996"/>
                  </a:lnTo>
                  <a:lnTo>
                    <a:pt x="145297" y="360000"/>
                  </a:lnTo>
                  <a:lnTo>
                    <a:pt x="117679" y="360000"/>
                  </a:lnTo>
                  <a:lnTo>
                    <a:pt x="88859" y="357599"/>
                  </a:lnTo>
                  <a:lnTo>
                    <a:pt x="61241" y="349193"/>
                  </a:lnTo>
                  <a:lnTo>
                    <a:pt x="37225" y="338386"/>
                  </a:lnTo>
                  <a:lnTo>
                    <a:pt x="16811" y="320374"/>
                  </a:lnTo>
                  <a:lnTo>
                    <a:pt x="3603" y="301161"/>
                  </a:lnTo>
                  <a:lnTo>
                    <a:pt x="0" y="277145"/>
                  </a:lnTo>
                  <a:lnTo>
                    <a:pt x="24016" y="224310"/>
                  </a:lnTo>
                  <a:lnTo>
                    <a:pt x="43229" y="167872"/>
                  </a:lnTo>
                  <a:lnTo>
                    <a:pt x="56438" y="103029"/>
                  </a:lnTo>
                  <a:lnTo>
                    <a:pt x="62442" y="3458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D6C43302-A087-45EB-9048-E5490FA02DF7}"/>
              </a:ext>
            </a:extLst>
          </p:cNvPr>
          <p:cNvGrpSpPr/>
          <p:nvPr/>
        </p:nvGrpSpPr>
        <p:grpSpPr>
          <a:xfrm>
            <a:off x="3801162" y="3158742"/>
            <a:ext cx="1375140" cy="2797859"/>
            <a:chOff x="5174351" y="2344852"/>
            <a:chExt cx="1843306" cy="3750389"/>
          </a:xfrm>
        </p:grpSpPr>
        <p:sp>
          <p:nvSpPr>
            <p:cNvPr id="25" name="자유형: 도형 79">
              <a:extLst>
                <a:ext uri="{FF2B5EF4-FFF2-40B4-BE49-F238E27FC236}">
                  <a16:creationId xmlns:a16="http://schemas.microsoft.com/office/drawing/2014/main" id="{85366A23-C353-41EC-A183-FECAE78FC25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68546" y="2344852"/>
              <a:ext cx="854909" cy="1343933"/>
            </a:xfrm>
            <a:custGeom>
              <a:avLst/>
              <a:gdLst>
                <a:gd name="connsiteX0" fmla="*/ 951056 w 2991257"/>
                <a:gd name="connsiteY0" fmla="*/ 4310393 h 4702319"/>
                <a:gd name="connsiteX1" fmla="*/ 2052826 w 2991257"/>
                <a:gd name="connsiteY1" fmla="*/ 4310393 h 4702319"/>
                <a:gd name="connsiteX2" fmla="*/ 2052826 w 2991257"/>
                <a:gd name="connsiteY2" fmla="*/ 4506356 h 4702319"/>
                <a:gd name="connsiteX3" fmla="*/ 1501941 w 2991257"/>
                <a:gd name="connsiteY3" fmla="*/ 4702319 h 4702319"/>
                <a:gd name="connsiteX4" fmla="*/ 951056 w 2991257"/>
                <a:gd name="connsiteY4" fmla="*/ 4506356 h 4702319"/>
                <a:gd name="connsiteX5" fmla="*/ 953472 w 2991257"/>
                <a:gd name="connsiteY5" fmla="*/ 3978828 h 4702319"/>
                <a:gd name="connsiteX6" fmla="*/ 2050412 w 2991257"/>
                <a:gd name="connsiteY6" fmla="*/ 3978828 h 4702319"/>
                <a:gd name="connsiteX7" fmla="*/ 2152988 w 2991257"/>
                <a:gd name="connsiteY7" fmla="*/ 4079172 h 4702319"/>
                <a:gd name="connsiteX8" fmla="*/ 2152988 w 2991257"/>
                <a:gd name="connsiteY8" fmla="*/ 4123466 h 4702319"/>
                <a:gd name="connsiteX9" fmla="*/ 2050412 w 2991257"/>
                <a:gd name="connsiteY9" fmla="*/ 4223810 h 4702319"/>
                <a:gd name="connsiteX10" fmla="*/ 953472 w 2991257"/>
                <a:gd name="connsiteY10" fmla="*/ 4223810 h 4702319"/>
                <a:gd name="connsiteX11" fmla="*/ 850896 w 2991257"/>
                <a:gd name="connsiteY11" fmla="*/ 4123466 h 4702319"/>
                <a:gd name="connsiteX12" fmla="*/ 850896 w 2991257"/>
                <a:gd name="connsiteY12" fmla="*/ 4079172 h 4702319"/>
                <a:gd name="connsiteX13" fmla="*/ 953472 w 2991257"/>
                <a:gd name="connsiteY13" fmla="*/ 3978828 h 4702319"/>
                <a:gd name="connsiteX14" fmla="*/ 903390 w 2991257"/>
                <a:gd name="connsiteY14" fmla="*/ 3647264 h 4702319"/>
                <a:gd name="connsiteX15" fmla="*/ 2100491 w 2991257"/>
                <a:gd name="connsiteY15" fmla="*/ 3647264 h 4702319"/>
                <a:gd name="connsiteX16" fmla="*/ 2203068 w 2991257"/>
                <a:gd name="connsiteY16" fmla="*/ 3747607 h 4702319"/>
                <a:gd name="connsiteX17" fmla="*/ 2203068 w 2991257"/>
                <a:gd name="connsiteY17" fmla="*/ 3791900 h 4702319"/>
                <a:gd name="connsiteX18" fmla="*/ 2100491 w 2991257"/>
                <a:gd name="connsiteY18" fmla="*/ 3892244 h 4702319"/>
                <a:gd name="connsiteX19" fmla="*/ 903390 w 2991257"/>
                <a:gd name="connsiteY19" fmla="*/ 3892244 h 4702319"/>
                <a:gd name="connsiteX20" fmla="*/ 800815 w 2991257"/>
                <a:gd name="connsiteY20" fmla="*/ 3791900 h 4702319"/>
                <a:gd name="connsiteX21" fmla="*/ 800815 w 2991257"/>
                <a:gd name="connsiteY21" fmla="*/ 3747607 h 4702319"/>
                <a:gd name="connsiteX22" fmla="*/ 903390 w 2991257"/>
                <a:gd name="connsiteY22" fmla="*/ 3647264 h 4702319"/>
                <a:gd name="connsiteX23" fmla="*/ 853310 w 2991257"/>
                <a:gd name="connsiteY23" fmla="*/ 3315698 h 4702319"/>
                <a:gd name="connsiteX24" fmla="*/ 2150572 w 2991257"/>
                <a:gd name="connsiteY24" fmla="*/ 3315698 h 4702319"/>
                <a:gd name="connsiteX25" fmla="*/ 2253147 w 2991257"/>
                <a:gd name="connsiteY25" fmla="*/ 3416042 h 4702319"/>
                <a:gd name="connsiteX26" fmla="*/ 2253147 w 2991257"/>
                <a:gd name="connsiteY26" fmla="*/ 3460336 h 4702319"/>
                <a:gd name="connsiteX27" fmla="*/ 2150572 w 2991257"/>
                <a:gd name="connsiteY27" fmla="*/ 3560680 h 4702319"/>
                <a:gd name="connsiteX28" fmla="*/ 853310 w 2991257"/>
                <a:gd name="connsiteY28" fmla="*/ 3560680 h 4702319"/>
                <a:gd name="connsiteX29" fmla="*/ 750733 w 2991257"/>
                <a:gd name="connsiteY29" fmla="*/ 3460336 h 4702319"/>
                <a:gd name="connsiteX30" fmla="*/ 750733 w 2991257"/>
                <a:gd name="connsiteY30" fmla="*/ 3416042 h 4702319"/>
                <a:gd name="connsiteX31" fmla="*/ 853310 w 2991257"/>
                <a:gd name="connsiteY31" fmla="*/ 3315698 h 4702319"/>
                <a:gd name="connsiteX32" fmla="*/ 1386722 w 2991257"/>
                <a:gd name="connsiteY32" fmla="*/ 1558904 h 4702319"/>
                <a:gd name="connsiteX33" fmla="*/ 1267488 w 2991257"/>
                <a:gd name="connsiteY33" fmla="*/ 1609721 h 4702319"/>
                <a:gd name="connsiteX34" fmla="*/ 1167563 w 2991257"/>
                <a:gd name="connsiteY34" fmla="*/ 1572653 h 4702319"/>
                <a:gd name="connsiteX35" fmla="*/ 1400707 w 2991257"/>
                <a:gd name="connsiteY35" fmla="*/ 3012633 h 4702319"/>
                <a:gd name="connsiteX36" fmla="*/ 1492336 w 2991257"/>
                <a:gd name="connsiteY36" fmla="*/ 3011914 h 4702319"/>
                <a:gd name="connsiteX37" fmla="*/ 1492336 w 2991257"/>
                <a:gd name="connsiteY37" fmla="*/ 3011864 h 4702319"/>
                <a:gd name="connsiteX38" fmla="*/ 1495631 w 2991257"/>
                <a:gd name="connsiteY38" fmla="*/ 3011889 h 4702319"/>
                <a:gd name="connsiteX39" fmla="*/ 1498923 w 2991257"/>
                <a:gd name="connsiteY39" fmla="*/ 3011864 h 4702319"/>
                <a:gd name="connsiteX40" fmla="*/ 1498923 w 2991257"/>
                <a:gd name="connsiteY40" fmla="*/ 3011914 h 4702319"/>
                <a:gd name="connsiteX41" fmla="*/ 1589466 w 2991257"/>
                <a:gd name="connsiteY41" fmla="*/ 3012625 h 4702319"/>
                <a:gd name="connsiteX42" fmla="*/ 1819775 w 2991257"/>
                <a:gd name="connsiteY42" fmla="*/ 1590148 h 4702319"/>
                <a:gd name="connsiteX43" fmla="*/ 1744424 w 2991257"/>
                <a:gd name="connsiteY43" fmla="*/ 1609721 h 4702319"/>
                <a:gd name="connsiteX44" fmla="*/ 1625191 w 2991257"/>
                <a:gd name="connsiteY44" fmla="*/ 1558904 h 4702319"/>
                <a:gd name="connsiteX45" fmla="*/ 1505957 w 2991257"/>
                <a:gd name="connsiteY45" fmla="*/ 1609721 h 4702319"/>
                <a:gd name="connsiteX46" fmla="*/ 1386722 w 2991257"/>
                <a:gd name="connsiteY46" fmla="*/ 1558904 h 4702319"/>
                <a:gd name="connsiteX47" fmla="*/ 1492336 w 2991257"/>
                <a:gd name="connsiteY47" fmla="*/ 296022 h 4702319"/>
                <a:gd name="connsiteX48" fmla="*/ 274831 w 2991257"/>
                <a:gd name="connsiteY48" fmla="*/ 1488534 h 4702319"/>
                <a:gd name="connsiteX49" fmla="*/ 855798 w 2991257"/>
                <a:gd name="connsiteY49" fmla="*/ 2574654 h 4702319"/>
                <a:gd name="connsiteX50" fmla="*/ 1010657 w 2991257"/>
                <a:gd name="connsiteY50" fmla="*/ 2878465 h 4702319"/>
                <a:gd name="connsiteX51" fmla="*/ 1099844 w 2991257"/>
                <a:gd name="connsiteY51" fmla="*/ 3014995 h 4702319"/>
                <a:gd name="connsiteX52" fmla="*/ 1178890 w 2991257"/>
                <a:gd name="connsiteY52" fmla="*/ 3014374 h 4702319"/>
                <a:gd name="connsiteX53" fmla="*/ 912952 w 2991257"/>
                <a:gd name="connsiteY53" fmla="*/ 1371837 h 4702319"/>
                <a:gd name="connsiteX54" fmla="*/ 1002548 w 2991257"/>
                <a:gd name="connsiteY54" fmla="*/ 1251201 h 4702319"/>
                <a:gd name="connsiteX55" fmla="*/ 1006296 w 2991257"/>
                <a:gd name="connsiteY55" fmla="*/ 1250621 h 4702319"/>
                <a:gd name="connsiteX56" fmla="*/ 1124040 w 2991257"/>
                <a:gd name="connsiteY56" fmla="*/ 1323612 h 4702319"/>
                <a:gd name="connsiteX57" fmla="*/ 1267488 w 2991257"/>
                <a:gd name="connsiteY57" fmla="*/ 1239026 h 4702319"/>
                <a:gd name="connsiteX58" fmla="*/ 1386722 w 2991257"/>
                <a:gd name="connsiteY58" fmla="*/ 1289845 h 4702319"/>
                <a:gd name="connsiteX59" fmla="*/ 1505957 w 2991257"/>
                <a:gd name="connsiteY59" fmla="*/ 1239026 h 4702319"/>
                <a:gd name="connsiteX60" fmla="*/ 1625191 w 2991257"/>
                <a:gd name="connsiteY60" fmla="*/ 1289845 h 4702319"/>
                <a:gd name="connsiteX61" fmla="*/ 1744424 w 2991257"/>
                <a:gd name="connsiteY61" fmla="*/ 1239026 h 4702319"/>
                <a:gd name="connsiteX62" fmla="*/ 1873330 w 2991257"/>
                <a:gd name="connsiteY62" fmla="*/ 1300835 h 4702319"/>
                <a:gd name="connsiteX63" fmla="*/ 1984961 w 2991257"/>
                <a:gd name="connsiteY63" fmla="*/ 1243910 h 4702319"/>
                <a:gd name="connsiteX64" fmla="*/ 1988709 w 2991257"/>
                <a:gd name="connsiteY64" fmla="*/ 1244491 h 4702319"/>
                <a:gd name="connsiteX65" fmla="*/ 2078307 w 2991257"/>
                <a:gd name="connsiteY65" fmla="*/ 1365125 h 4702319"/>
                <a:gd name="connsiteX66" fmla="*/ 1811283 w 2991257"/>
                <a:gd name="connsiteY66" fmla="*/ 3014366 h 4702319"/>
                <a:gd name="connsiteX67" fmla="*/ 1891413 w 2991257"/>
                <a:gd name="connsiteY67" fmla="*/ 3014995 h 4702319"/>
                <a:gd name="connsiteX68" fmla="*/ 1980600 w 2991257"/>
                <a:gd name="connsiteY68" fmla="*/ 2878465 h 4702319"/>
                <a:gd name="connsiteX69" fmla="*/ 2135459 w 2991257"/>
                <a:gd name="connsiteY69" fmla="*/ 2574654 h 4702319"/>
                <a:gd name="connsiteX70" fmla="*/ 2716427 w 2991257"/>
                <a:gd name="connsiteY70" fmla="*/ 1488534 h 4702319"/>
                <a:gd name="connsiteX71" fmla="*/ 1498923 w 2991257"/>
                <a:gd name="connsiteY71" fmla="*/ 296022 h 4702319"/>
                <a:gd name="connsiteX72" fmla="*/ 1498923 w 2991257"/>
                <a:gd name="connsiteY72" fmla="*/ 296319 h 4702319"/>
                <a:gd name="connsiteX73" fmla="*/ 1495631 w 2991257"/>
                <a:gd name="connsiteY73" fmla="*/ 296070 h 4702319"/>
                <a:gd name="connsiteX74" fmla="*/ 1492336 w 2991257"/>
                <a:gd name="connsiteY74" fmla="*/ 296319 h 4702319"/>
                <a:gd name="connsiteX75" fmla="*/ 1492826 w 2991257"/>
                <a:gd name="connsiteY75" fmla="*/ 0 h 4702319"/>
                <a:gd name="connsiteX76" fmla="*/ 1495631 w 2991257"/>
                <a:gd name="connsiteY76" fmla="*/ 211 h 4702319"/>
                <a:gd name="connsiteX77" fmla="*/ 1498432 w 2991257"/>
                <a:gd name="connsiteY77" fmla="*/ 0 h 4702319"/>
                <a:gd name="connsiteX78" fmla="*/ 2991257 w 2991257"/>
                <a:gd name="connsiteY78" fmla="*/ 1460348 h 4702319"/>
                <a:gd name="connsiteX79" fmla="*/ 2279478 w 2991257"/>
                <a:gd name="connsiteY79" fmla="*/ 2790647 h 4702319"/>
                <a:gd name="connsiteX80" fmla="*/ 2207246 w 2991257"/>
                <a:gd name="connsiteY80" fmla="*/ 3088369 h 4702319"/>
                <a:gd name="connsiteX81" fmla="*/ 2016213 w 2991257"/>
                <a:gd name="connsiteY81" fmla="*/ 3228140 h 4702319"/>
                <a:gd name="connsiteX82" fmla="*/ 1495631 w 2991257"/>
                <a:gd name="connsiteY82" fmla="*/ 3226317 h 4702319"/>
                <a:gd name="connsiteX83" fmla="*/ 975044 w 2991257"/>
                <a:gd name="connsiteY83" fmla="*/ 3228140 h 4702319"/>
                <a:gd name="connsiteX84" fmla="*/ 784011 w 2991257"/>
                <a:gd name="connsiteY84" fmla="*/ 3088369 h 4702319"/>
                <a:gd name="connsiteX85" fmla="*/ 711780 w 2991257"/>
                <a:gd name="connsiteY85" fmla="*/ 2790647 h 4702319"/>
                <a:gd name="connsiteX86" fmla="*/ 0 w 2991257"/>
                <a:gd name="connsiteY86" fmla="*/ 1460348 h 4702319"/>
                <a:gd name="connsiteX87" fmla="*/ 1492826 w 2991257"/>
                <a:gd name="connsiteY87" fmla="*/ 0 h 470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2991257" h="4702319">
                  <a:moveTo>
                    <a:pt x="951056" y="4310393"/>
                  </a:moveTo>
                  <a:lnTo>
                    <a:pt x="2052826" y="4310393"/>
                  </a:lnTo>
                  <a:lnTo>
                    <a:pt x="2052826" y="4506356"/>
                  </a:lnTo>
                  <a:cubicBezTo>
                    <a:pt x="2052826" y="4614583"/>
                    <a:pt x="1806188" y="4702319"/>
                    <a:pt x="1501941" y="4702319"/>
                  </a:cubicBezTo>
                  <a:cubicBezTo>
                    <a:pt x="1197696" y="4702319"/>
                    <a:pt x="951056" y="4614583"/>
                    <a:pt x="951056" y="4506356"/>
                  </a:cubicBezTo>
                  <a:close/>
                  <a:moveTo>
                    <a:pt x="953472" y="3978828"/>
                  </a:moveTo>
                  <a:lnTo>
                    <a:pt x="2050412" y="3978828"/>
                  </a:lnTo>
                  <a:cubicBezTo>
                    <a:pt x="2107063" y="3978828"/>
                    <a:pt x="2152988" y="4023754"/>
                    <a:pt x="2152988" y="4079172"/>
                  </a:cubicBezTo>
                  <a:lnTo>
                    <a:pt x="2152988" y="4123466"/>
                  </a:lnTo>
                  <a:cubicBezTo>
                    <a:pt x="2152988" y="4178882"/>
                    <a:pt x="2107063" y="4223810"/>
                    <a:pt x="2050412" y="4223810"/>
                  </a:cubicBezTo>
                  <a:lnTo>
                    <a:pt x="953472" y="4223810"/>
                  </a:lnTo>
                  <a:cubicBezTo>
                    <a:pt x="896821" y="4223810"/>
                    <a:pt x="850896" y="4178882"/>
                    <a:pt x="850896" y="4123466"/>
                  </a:cubicBezTo>
                  <a:lnTo>
                    <a:pt x="850896" y="4079172"/>
                  </a:lnTo>
                  <a:cubicBezTo>
                    <a:pt x="850896" y="4023754"/>
                    <a:pt x="896821" y="3978828"/>
                    <a:pt x="953472" y="3978828"/>
                  </a:cubicBezTo>
                  <a:close/>
                  <a:moveTo>
                    <a:pt x="903390" y="3647264"/>
                  </a:moveTo>
                  <a:lnTo>
                    <a:pt x="2100491" y="3647264"/>
                  </a:lnTo>
                  <a:cubicBezTo>
                    <a:pt x="2157143" y="3647264"/>
                    <a:pt x="2203068" y="3692189"/>
                    <a:pt x="2203068" y="3747607"/>
                  </a:cubicBezTo>
                  <a:lnTo>
                    <a:pt x="2203068" y="3791900"/>
                  </a:lnTo>
                  <a:cubicBezTo>
                    <a:pt x="2203068" y="3847318"/>
                    <a:pt x="2157143" y="3892244"/>
                    <a:pt x="2100491" y="3892244"/>
                  </a:cubicBezTo>
                  <a:lnTo>
                    <a:pt x="903390" y="3892244"/>
                  </a:lnTo>
                  <a:cubicBezTo>
                    <a:pt x="846740" y="3892244"/>
                    <a:pt x="800815" y="3847318"/>
                    <a:pt x="800815" y="3791900"/>
                  </a:cubicBezTo>
                  <a:lnTo>
                    <a:pt x="800815" y="3747607"/>
                  </a:lnTo>
                  <a:cubicBezTo>
                    <a:pt x="800815" y="3692189"/>
                    <a:pt x="846740" y="3647264"/>
                    <a:pt x="903390" y="3647264"/>
                  </a:cubicBezTo>
                  <a:close/>
                  <a:moveTo>
                    <a:pt x="853310" y="3315698"/>
                  </a:moveTo>
                  <a:lnTo>
                    <a:pt x="2150572" y="3315698"/>
                  </a:lnTo>
                  <a:cubicBezTo>
                    <a:pt x="2207223" y="3315698"/>
                    <a:pt x="2253147" y="3360624"/>
                    <a:pt x="2253147" y="3416042"/>
                  </a:cubicBezTo>
                  <a:lnTo>
                    <a:pt x="2253147" y="3460336"/>
                  </a:lnTo>
                  <a:cubicBezTo>
                    <a:pt x="2253147" y="3515753"/>
                    <a:pt x="2207223" y="3560680"/>
                    <a:pt x="2150572" y="3560680"/>
                  </a:cubicBezTo>
                  <a:lnTo>
                    <a:pt x="853310" y="3560680"/>
                  </a:lnTo>
                  <a:cubicBezTo>
                    <a:pt x="796658" y="3560680"/>
                    <a:pt x="750733" y="3515753"/>
                    <a:pt x="750733" y="3460336"/>
                  </a:cubicBezTo>
                  <a:lnTo>
                    <a:pt x="750733" y="3416042"/>
                  </a:lnTo>
                  <a:cubicBezTo>
                    <a:pt x="750733" y="3360624"/>
                    <a:pt x="796658" y="3315698"/>
                    <a:pt x="853310" y="3315698"/>
                  </a:cubicBezTo>
                  <a:close/>
                  <a:moveTo>
                    <a:pt x="1386722" y="1558904"/>
                  </a:moveTo>
                  <a:cubicBezTo>
                    <a:pt x="1356097" y="1590701"/>
                    <a:pt x="1313897" y="1609721"/>
                    <a:pt x="1267488" y="1609721"/>
                  </a:cubicBezTo>
                  <a:cubicBezTo>
                    <a:pt x="1229461" y="1609721"/>
                    <a:pt x="1194258" y="1596950"/>
                    <a:pt x="1167563" y="1572653"/>
                  </a:cubicBezTo>
                  <a:lnTo>
                    <a:pt x="1400707" y="3012633"/>
                  </a:lnTo>
                  <a:lnTo>
                    <a:pt x="1492336" y="3011914"/>
                  </a:lnTo>
                  <a:lnTo>
                    <a:pt x="1492336" y="3011864"/>
                  </a:lnTo>
                  <a:lnTo>
                    <a:pt x="1495631" y="3011889"/>
                  </a:lnTo>
                  <a:lnTo>
                    <a:pt x="1498923" y="3011864"/>
                  </a:lnTo>
                  <a:lnTo>
                    <a:pt x="1498923" y="3011914"/>
                  </a:lnTo>
                  <a:lnTo>
                    <a:pt x="1589466" y="3012625"/>
                  </a:lnTo>
                  <a:lnTo>
                    <a:pt x="1819775" y="1590148"/>
                  </a:lnTo>
                  <a:cubicBezTo>
                    <a:pt x="1797467" y="1603167"/>
                    <a:pt x="1771670" y="1609721"/>
                    <a:pt x="1744424" y="1609721"/>
                  </a:cubicBezTo>
                  <a:cubicBezTo>
                    <a:pt x="1698015" y="1609721"/>
                    <a:pt x="1655815" y="1590701"/>
                    <a:pt x="1625191" y="1558904"/>
                  </a:cubicBezTo>
                  <a:cubicBezTo>
                    <a:pt x="1594564" y="1590701"/>
                    <a:pt x="1552364" y="1609721"/>
                    <a:pt x="1505957" y="1609721"/>
                  </a:cubicBezTo>
                  <a:cubicBezTo>
                    <a:pt x="1459548" y="1609721"/>
                    <a:pt x="1417348" y="1590701"/>
                    <a:pt x="1386722" y="1558904"/>
                  </a:cubicBezTo>
                  <a:close/>
                  <a:moveTo>
                    <a:pt x="1492336" y="296022"/>
                  </a:moveTo>
                  <a:cubicBezTo>
                    <a:pt x="819777" y="296795"/>
                    <a:pt x="274831" y="830410"/>
                    <a:pt x="274831" y="1488534"/>
                  </a:cubicBezTo>
                  <a:cubicBezTo>
                    <a:pt x="274831" y="1934058"/>
                    <a:pt x="599874" y="2373770"/>
                    <a:pt x="855798" y="2574654"/>
                  </a:cubicBezTo>
                  <a:cubicBezTo>
                    <a:pt x="972489" y="2706724"/>
                    <a:pt x="963238" y="2709431"/>
                    <a:pt x="1010657" y="2878465"/>
                  </a:cubicBezTo>
                  <a:cubicBezTo>
                    <a:pt x="1029549" y="2996988"/>
                    <a:pt x="991277" y="3008834"/>
                    <a:pt x="1099844" y="3014995"/>
                  </a:cubicBezTo>
                  <a:lnTo>
                    <a:pt x="1178890" y="3014374"/>
                  </a:lnTo>
                  <a:lnTo>
                    <a:pt x="912952" y="1371837"/>
                  </a:lnTo>
                  <a:cubicBezTo>
                    <a:pt x="903639" y="1314321"/>
                    <a:pt x="943753" y="1260311"/>
                    <a:pt x="1002548" y="1251201"/>
                  </a:cubicBezTo>
                  <a:lnTo>
                    <a:pt x="1006296" y="1250621"/>
                  </a:lnTo>
                  <a:cubicBezTo>
                    <a:pt x="1059733" y="1242341"/>
                    <a:pt x="1110210" y="1274002"/>
                    <a:pt x="1124040" y="1323612"/>
                  </a:cubicBezTo>
                  <a:cubicBezTo>
                    <a:pt x="1152654" y="1271953"/>
                    <a:pt x="1206429" y="1239026"/>
                    <a:pt x="1267488" y="1239026"/>
                  </a:cubicBezTo>
                  <a:cubicBezTo>
                    <a:pt x="1313897" y="1239026"/>
                    <a:pt x="1356097" y="1258048"/>
                    <a:pt x="1386722" y="1289845"/>
                  </a:cubicBezTo>
                  <a:cubicBezTo>
                    <a:pt x="1417348" y="1258048"/>
                    <a:pt x="1459548" y="1239026"/>
                    <a:pt x="1505957" y="1239026"/>
                  </a:cubicBezTo>
                  <a:cubicBezTo>
                    <a:pt x="1552364" y="1239026"/>
                    <a:pt x="1594564" y="1258048"/>
                    <a:pt x="1625191" y="1289845"/>
                  </a:cubicBezTo>
                  <a:cubicBezTo>
                    <a:pt x="1655815" y="1258048"/>
                    <a:pt x="1698015" y="1239026"/>
                    <a:pt x="1744424" y="1239026"/>
                  </a:cubicBezTo>
                  <a:cubicBezTo>
                    <a:pt x="1795987" y="1239026"/>
                    <a:pt x="1842359" y="1262509"/>
                    <a:pt x="1873330" y="1300835"/>
                  </a:cubicBezTo>
                  <a:cubicBezTo>
                    <a:pt x="1892646" y="1260564"/>
                    <a:pt x="1937643" y="1236578"/>
                    <a:pt x="1984961" y="1243910"/>
                  </a:cubicBezTo>
                  <a:lnTo>
                    <a:pt x="1988709" y="1244491"/>
                  </a:lnTo>
                  <a:cubicBezTo>
                    <a:pt x="2047506" y="1253600"/>
                    <a:pt x="2087618" y="1307610"/>
                    <a:pt x="2078307" y="1365125"/>
                  </a:cubicBezTo>
                  <a:lnTo>
                    <a:pt x="1811283" y="3014366"/>
                  </a:lnTo>
                  <a:lnTo>
                    <a:pt x="1891413" y="3014995"/>
                  </a:lnTo>
                  <a:cubicBezTo>
                    <a:pt x="1999980" y="3008834"/>
                    <a:pt x="1961709" y="2996988"/>
                    <a:pt x="1980600" y="2878465"/>
                  </a:cubicBezTo>
                  <a:cubicBezTo>
                    <a:pt x="2028019" y="2709431"/>
                    <a:pt x="2018769" y="2706724"/>
                    <a:pt x="2135459" y="2574654"/>
                  </a:cubicBezTo>
                  <a:cubicBezTo>
                    <a:pt x="2391383" y="2373770"/>
                    <a:pt x="2716427" y="1934058"/>
                    <a:pt x="2716427" y="1488534"/>
                  </a:cubicBezTo>
                  <a:cubicBezTo>
                    <a:pt x="2716427" y="830410"/>
                    <a:pt x="2171481" y="296795"/>
                    <a:pt x="1498923" y="296022"/>
                  </a:cubicBezTo>
                  <a:lnTo>
                    <a:pt x="1498923" y="296319"/>
                  </a:lnTo>
                  <a:lnTo>
                    <a:pt x="1495631" y="296070"/>
                  </a:lnTo>
                  <a:lnTo>
                    <a:pt x="1492336" y="296319"/>
                  </a:lnTo>
                  <a:close/>
                  <a:moveTo>
                    <a:pt x="1492826" y="0"/>
                  </a:moveTo>
                  <a:lnTo>
                    <a:pt x="1495631" y="211"/>
                  </a:lnTo>
                  <a:lnTo>
                    <a:pt x="1498432" y="0"/>
                  </a:lnTo>
                  <a:cubicBezTo>
                    <a:pt x="2322897" y="0"/>
                    <a:pt x="2991257" y="653819"/>
                    <a:pt x="2991257" y="1460348"/>
                  </a:cubicBezTo>
                  <a:cubicBezTo>
                    <a:pt x="2991257" y="2006129"/>
                    <a:pt x="2592903" y="2544781"/>
                    <a:pt x="2279478" y="2790647"/>
                  </a:cubicBezTo>
                  <a:cubicBezTo>
                    <a:pt x="2186103" y="2895884"/>
                    <a:pt x="2227311" y="2951181"/>
                    <a:pt x="2207246" y="3088369"/>
                  </a:cubicBezTo>
                  <a:cubicBezTo>
                    <a:pt x="2155081" y="3194275"/>
                    <a:pt x="2108422" y="3228140"/>
                    <a:pt x="2016213" y="3228140"/>
                  </a:cubicBezTo>
                  <a:lnTo>
                    <a:pt x="1495631" y="3226317"/>
                  </a:lnTo>
                  <a:lnTo>
                    <a:pt x="975044" y="3228140"/>
                  </a:lnTo>
                  <a:cubicBezTo>
                    <a:pt x="882838" y="3228140"/>
                    <a:pt x="836177" y="3194275"/>
                    <a:pt x="784011" y="3088369"/>
                  </a:cubicBezTo>
                  <a:cubicBezTo>
                    <a:pt x="763946" y="2951181"/>
                    <a:pt x="805155" y="2895884"/>
                    <a:pt x="711780" y="2790647"/>
                  </a:cubicBezTo>
                  <a:cubicBezTo>
                    <a:pt x="398354" y="2544781"/>
                    <a:pt x="0" y="2006129"/>
                    <a:pt x="0" y="1460348"/>
                  </a:cubicBezTo>
                  <a:cubicBezTo>
                    <a:pt x="0" y="653819"/>
                    <a:pt x="668362" y="0"/>
                    <a:pt x="149282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 sz="270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grpSp>
          <p:nvGrpSpPr>
            <p:cNvPr id="26" name="그룹 9">
              <a:extLst>
                <a:ext uri="{FF2B5EF4-FFF2-40B4-BE49-F238E27FC236}">
                  <a16:creationId xmlns:a16="http://schemas.microsoft.com/office/drawing/2014/main" id="{F18B7303-FEAC-43B7-B324-51E4E251A06F}"/>
                </a:ext>
              </a:extLst>
            </p:cNvPr>
            <p:cNvGrpSpPr/>
            <p:nvPr/>
          </p:nvGrpSpPr>
          <p:grpSpPr>
            <a:xfrm>
              <a:off x="5174351" y="3637228"/>
              <a:ext cx="1843306" cy="2458013"/>
              <a:chOff x="9900592" y="3481411"/>
              <a:chExt cx="1656606" cy="2082040"/>
            </a:xfrm>
          </p:grpSpPr>
          <p:grpSp>
            <p:nvGrpSpPr>
              <p:cNvPr id="27" name="그룹 7">
                <a:extLst>
                  <a:ext uri="{FF2B5EF4-FFF2-40B4-BE49-F238E27FC236}">
                    <a16:creationId xmlns:a16="http://schemas.microsoft.com/office/drawing/2014/main" id="{EC9F3D63-5A22-44EC-A991-AA2FBAD11B39}"/>
                  </a:ext>
                </a:extLst>
              </p:cNvPr>
              <p:cNvGrpSpPr/>
              <p:nvPr/>
            </p:nvGrpSpPr>
            <p:grpSpPr>
              <a:xfrm>
                <a:off x="9900592" y="3481411"/>
                <a:ext cx="1532189" cy="385808"/>
                <a:chOff x="5134372" y="3131004"/>
                <a:chExt cx="1431908" cy="315692"/>
              </a:xfrm>
            </p:grpSpPr>
            <p:sp>
              <p:nvSpPr>
                <p:cNvPr id="40" name="직사각형 6">
                  <a:extLst>
                    <a:ext uri="{FF2B5EF4-FFF2-40B4-BE49-F238E27FC236}">
                      <a16:creationId xmlns:a16="http://schemas.microsoft.com/office/drawing/2014/main" id="{B58B10FA-559A-4985-BDA9-A1F4DF20EB61}"/>
                    </a:ext>
                  </a:extLst>
                </p:cNvPr>
                <p:cNvSpPr/>
                <p:nvPr/>
              </p:nvSpPr>
              <p:spPr>
                <a:xfrm>
                  <a:off x="5208323" y="3177330"/>
                  <a:ext cx="1258310" cy="223041"/>
                </a:xfrm>
                <a:custGeom>
                  <a:avLst/>
                  <a:gdLst>
                    <a:gd name="connsiteX0" fmla="*/ 0 w 1258310"/>
                    <a:gd name="connsiteY0" fmla="*/ 0 h 199384"/>
                    <a:gd name="connsiteX1" fmla="*/ 1258310 w 1258310"/>
                    <a:gd name="connsiteY1" fmla="*/ 0 h 199384"/>
                    <a:gd name="connsiteX2" fmla="*/ 1258310 w 1258310"/>
                    <a:gd name="connsiteY2" fmla="*/ 199384 h 199384"/>
                    <a:gd name="connsiteX3" fmla="*/ 0 w 1258310"/>
                    <a:gd name="connsiteY3" fmla="*/ 199384 h 199384"/>
                    <a:gd name="connsiteX4" fmla="*/ 0 w 1258310"/>
                    <a:gd name="connsiteY4" fmla="*/ 0 h 199384"/>
                    <a:gd name="connsiteX0" fmla="*/ 0 w 1258310"/>
                    <a:gd name="connsiteY0" fmla="*/ 0 h 199384"/>
                    <a:gd name="connsiteX1" fmla="*/ 1258310 w 1258310"/>
                    <a:gd name="connsiteY1" fmla="*/ 0 h 199384"/>
                    <a:gd name="connsiteX2" fmla="*/ 1258310 w 1258310"/>
                    <a:gd name="connsiteY2" fmla="*/ 199384 h 199384"/>
                    <a:gd name="connsiteX3" fmla="*/ 0 w 1258310"/>
                    <a:gd name="connsiteY3" fmla="*/ 199384 h 199384"/>
                    <a:gd name="connsiteX4" fmla="*/ 0 w 1258310"/>
                    <a:gd name="connsiteY4" fmla="*/ 0 h 199384"/>
                    <a:gd name="connsiteX0" fmla="*/ 0 w 1258310"/>
                    <a:gd name="connsiteY0" fmla="*/ 0 h 199384"/>
                    <a:gd name="connsiteX1" fmla="*/ 1258310 w 1258310"/>
                    <a:gd name="connsiteY1" fmla="*/ 0 h 199384"/>
                    <a:gd name="connsiteX2" fmla="*/ 1258310 w 1258310"/>
                    <a:gd name="connsiteY2" fmla="*/ 199384 h 199384"/>
                    <a:gd name="connsiteX3" fmla="*/ 0 w 1258310"/>
                    <a:gd name="connsiteY3" fmla="*/ 199384 h 199384"/>
                    <a:gd name="connsiteX4" fmla="*/ 0 w 1258310"/>
                    <a:gd name="connsiteY4" fmla="*/ 0 h 199384"/>
                    <a:gd name="connsiteX0" fmla="*/ 0 w 1258310"/>
                    <a:gd name="connsiteY0" fmla="*/ 0 h 199384"/>
                    <a:gd name="connsiteX1" fmla="*/ 1258310 w 1258310"/>
                    <a:gd name="connsiteY1" fmla="*/ 0 h 199384"/>
                    <a:gd name="connsiteX2" fmla="*/ 1258310 w 1258310"/>
                    <a:gd name="connsiteY2" fmla="*/ 199384 h 199384"/>
                    <a:gd name="connsiteX3" fmla="*/ 0 w 1258310"/>
                    <a:gd name="connsiteY3" fmla="*/ 199384 h 199384"/>
                    <a:gd name="connsiteX4" fmla="*/ 0 w 1258310"/>
                    <a:gd name="connsiteY4" fmla="*/ 0 h 199384"/>
                    <a:gd name="connsiteX0" fmla="*/ 0 w 1258310"/>
                    <a:gd name="connsiteY0" fmla="*/ 0 h 199384"/>
                    <a:gd name="connsiteX1" fmla="*/ 1258310 w 1258310"/>
                    <a:gd name="connsiteY1" fmla="*/ 0 h 199384"/>
                    <a:gd name="connsiteX2" fmla="*/ 1258310 w 1258310"/>
                    <a:gd name="connsiteY2" fmla="*/ 199384 h 199384"/>
                    <a:gd name="connsiteX3" fmla="*/ 0 w 1258310"/>
                    <a:gd name="connsiteY3" fmla="*/ 199384 h 199384"/>
                    <a:gd name="connsiteX4" fmla="*/ 0 w 1258310"/>
                    <a:gd name="connsiteY4" fmla="*/ 0 h 199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58310" h="199384">
                      <a:moveTo>
                        <a:pt x="0" y="0"/>
                      </a:moveTo>
                      <a:lnTo>
                        <a:pt x="1258310" y="0"/>
                      </a:lnTo>
                      <a:cubicBezTo>
                        <a:pt x="1210685" y="75986"/>
                        <a:pt x="1213065" y="130541"/>
                        <a:pt x="1258310" y="199384"/>
                      </a:cubicBezTo>
                      <a:lnTo>
                        <a:pt x="0" y="1993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>
                    <a:solidFill>
                      <a:schemeClr val="bg1"/>
                    </a:solidFill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41" name="자유형: 도형 32">
                  <a:extLst>
                    <a:ext uri="{FF2B5EF4-FFF2-40B4-BE49-F238E27FC236}">
                      <a16:creationId xmlns:a16="http://schemas.microsoft.com/office/drawing/2014/main" id="{B556ECAE-8385-4454-921F-00D06C62A495}"/>
                    </a:ext>
                  </a:extLst>
                </p:cNvPr>
                <p:cNvSpPr/>
                <p:nvPr/>
              </p:nvSpPr>
              <p:spPr>
                <a:xfrm>
                  <a:off x="5134372" y="3131004"/>
                  <a:ext cx="1431908" cy="315692"/>
                </a:xfrm>
                <a:custGeom>
                  <a:avLst/>
                  <a:gdLst>
                    <a:gd name="connsiteX0" fmla="*/ 62289 w 1431908"/>
                    <a:gd name="connsiteY0" fmla="*/ 0 h 315692"/>
                    <a:gd name="connsiteX1" fmla="*/ 1371331 w 1431908"/>
                    <a:gd name="connsiteY1" fmla="*/ 0 h 315692"/>
                    <a:gd name="connsiteX2" fmla="*/ 1415376 w 1431908"/>
                    <a:gd name="connsiteY2" fmla="*/ 18244 h 315692"/>
                    <a:gd name="connsiteX3" fmla="*/ 1431908 w 1431908"/>
                    <a:gd name="connsiteY3" fmla="*/ 58155 h 315692"/>
                    <a:gd name="connsiteX4" fmla="*/ 100375 w 1431908"/>
                    <a:gd name="connsiteY4" fmla="*/ 58155 h 315692"/>
                    <a:gd name="connsiteX5" fmla="*/ 73951 w 1431908"/>
                    <a:gd name="connsiteY5" fmla="*/ 84579 h 315692"/>
                    <a:gd name="connsiteX6" fmla="*/ 73951 w 1431908"/>
                    <a:gd name="connsiteY6" fmla="*/ 231114 h 315692"/>
                    <a:gd name="connsiteX7" fmla="*/ 100375 w 1431908"/>
                    <a:gd name="connsiteY7" fmla="*/ 257538 h 315692"/>
                    <a:gd name="connsiteX8" fmla="*/ 1431907 w 1431908"/>
                    <a:gd name="connsiteY8" fmla="*/ 257538 h 315692"/>
                    <a:gd name="connsiteX9" fmla="*/ 1415376 w 1431908"/>
                    <a:gd name="connsiteY9" fmla="*/ 297448 h 315692"/>
                    <a:gd name="connsiteX10" fmla="*/ 1371331 w 1431908"/>
                    <a:gd name="connsiteY10" fmla="*/ 315692 h 315692"/>
                    <a:gd name="connsiteX11" fmla="*/ 62289 w 1431908"/>
                    <a:gd name="connsiteY11" fmla="*/ 315692 h 315692"/>
                    <a:gd name="connsiteX12" fmla="*/ 0 w 1431908"/>
                    <a:gd name="connsiteY12" fmla="*/ 253403 h 315692"/>
                    <a:gd name="connsiteX13" fmla="*/ 0 w 1431908"/>
                    <a:gd name="connsiteY13" fmla="*/ 62289 h 315692"/>
                    <a:gd name="connsiteX14" fmla="*/ 62289 w 1431908"/>
                    <a:gd name="connsiteY14" fmla="*/ 0 h 3156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431908" h="315692">
                      <a:moveTo>
                        <a:pt x="62289" y="0"/>
                      </a:moveTo>
                      <a:lnTo>
                        <a:pt x="1371331" y="0"/>
                      </a:lnTo>
                      <a:cubicBezTo>
                        <a:pt x="1388532" y="0"/>
                        <a:pt x="1404104" y="6972"/>
                        <a:pt x="1415376" y="18244"/>
                      </a:cubicBezTo>
                      <a:lnTo>
                        <a:pt x="1431908" y="58155"/>
                      </a:lnTo>
                      <a:lnTo>
                        <a:pt x="100375" y="58155"/>
                      </a:lnTo>
                      <a:cubicBezTo>
                        <a:pt x="85781" y="58155"/>
                        <a:pt x="73951" y="69985"/>
                        <a:pt x="73951" y="84579"/>
                      </a:cubicBezTo>
                      <a:lnTo>
                        <a:pt x="73951" y="231114"/>
                      </a:lnTo>
                      <a:cubicBezTo>
                        <a:pt x="73951" y="245708"/>
                        <a:pt x="85781" y="257538"/>
                        <a:pt x="100375" y="257538"/>
                      </a:cubicBezTo>
                      <a:lnTo>
                        <a:pt x="1431907" y="257538"/>
                      </a:lnTo>
                      <a:lnTo>
                        <a:pt x="1415376" y="297448"/>
                      </a:lnTo>
                      <a:cubicBezTo>
                        <a:pt x="1404104" y="308720"/>
                        <a:pt x="1388532" y="315692"/>
                        <a:pt x="1371331" y="315692"/>
                      </a:cubicBezTo>
                      <a:lnTo>
                        <a:pt x="62289" y="315692"/>
                      </a:lnTo>
                      <a:cubicBezTo>
                        <a:pt x="27888" y="315692"/>
                        <a:pt x="0" y="287804"/>
                        <a:pt x="0" y="253403"/>
                      </a:cubicBezTo>
                      <a:lnTo>
                        <a:pt x="0" y="62289"/>
                      </a:lnTo>
                      <a:cubicBezTo>
                        <a:pt x="0" y="27888"/>
                        <a:pt x="27888" y="0"/>
                        <a:pt x="62289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>
                    <a:solidFill>
                      <a:schemeClr val="bg1"/>
                    </a:solidFill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28" name="그룹 34">
                <a:extLst>
                  <a:ext uri="{FF2B5EF4-FFF2-40B4-BE49-F238E27FC236}">
                    <a16:creationId xmlns:a16="http://schemas.microsoft.com/office/drawing/2014/main" id="{FC8994C7-AE9B-46E1-B657-A8828C2FF666}"/>
                  </a:ext>
                </a:extLst>
              </p:cNvPr>
              <p:cNvGrpSpPr/>
              <p:nvPr/>
            </p:nvGrpSpPr>
            <p:grpSpPr>
              <a:xfrm>
                <a:off x="10025009" y="3905469"/>
                <a:ext cx="1532189" cy="385808"/>
                <a:chOff x="5134372" y="3131004"/>
                <a:chExt cx="1431908" cy="315692"/>
              </a:xfrm>
            </p:grpSpPr>
            <p:sp>
              <p:nvSpPr>
                <p:cNvPr id="38" name="직사각형 6">
                  <a:extLst>
                    <a:ext uri="{FF2B5EF4-FFF2-40B4-BE49-F238E27FC236}">
                      <a16:creationId xmlns:a16="http://schemas.microsoft.com/office/drawing/2014/main" id="{CF8745D0-B39E-4244-91D9-41A389E0DE3C}"/>
                    </a:ext>
                  </a:extLst>
                </p:cNvPr>
                <p:cNvSpPr/>
                <p:nvPr/>
              </p:nvSpPr>
              <p:spPr>
                <a:xfrm>
                  <a:off x="5208323" y="3177330"/>
                  <a:ext cx="1258310" cy="223041"/>
                </a:xfrm>
                <a:custGeom>
                  <a:avLst/>
                  <a:gdLst>
                    <a:gd name="connsiteX0" fmla="*/ 0 w 1258310"/>
                    <a:gd name="connsiteY0" fmla="*/ 0 h 199384"/>
                    <a:gd name="connsiteX1" fmla="*/ 1258310 w 1258310"/>
                    <a:gd name="connsiteY1" fmla="*/ 0 h 199384"/>
                    <a:gd name="connsiteX2" fmla="*/ 1258310 w 1258310"/>
                    <a:gd name="connsiteY2" fmla="*/ 199384 h 199384"/>
                    <a:gd name="connsiteX3" fmla="*/ 0 w 1258310"/>
                    <a:gd name="connsiteY3" fmla="*/ 199384 h 199384"/>
                    <a:gd name="connsiteX4" fmla="*/ 0 w 1258310"/>
                    <a:gd name="connsiteY4" fmla="*/ 0 h 199384"/>
                    <a:gd name="connsiteX0" fmla="*/ 0 w 1258310"/>
                    <a:gd name="connsiteY0" fmla="*/ 0 h 199384"/>
                    <a:gd name="connsiteX1" fmla="*/ 1258310 w 1258310"/>
                    <a:gd name="connsiteY1" fmla="*/ 0 h 199384"/>
                    <a:gd name="connsiteX2" fmla="*/ 1258310 w 1258310"/>
                    <a:gd name="connsiteY2" fmla="*/ 199384 h 199384"/>
                    <a:gd name="connsiteX3" fmla="*/ 0 w 1258310"/>
                    <a:gd name="connsiteY3" fmla="*/ 199384 h 199384"/>
                    <a:gd name="connsiteX4" fmla="*/ 0 w 1258310"/>
                    <a:gd name="connsiteY4" fmla="*/ 0 h 199384"/>
                    <a:gd name="connsiteX0" fmla="*/ 0 w 1258310"/>
                    <a:gd name="connsiteY0" fmla="*/ 0 h 199384"/>
                    <a:gd name="connsiteX1" fmla="*/ 1258310 w 1258310"/>
                    <a:gd name="connsiteY1" fmla="*/ 0 h 199384"/>
                    <a:gd name="connsiteX2" fmla="*/ 1258310 w 1258310"/>
                    <a:gd name="connsiteY2" fmla="*/ 199384 h 199384"/>
                    <a:gd name="connsiteX3" fmla="*/ 0 w 1258310"/>
                    <a:gd name="connsiteY3" fmla="*/ 199384 h 199384"/>
                    <a:gd name="connsiteX4" fmla="*/ 0 w 1258310"/>
                    <a:gd name="connsiteY4" fmla="*/ 0 h 199384"/>
                    <a:gd name="connsiteX0" fmla="*/ 0 w 1258310"/>
                    <a:gd name="connsiteY0" fmla="*/ 0 h 199384"/>
                    <a:gd name="connsiteX1" fmla="*/ 1258310 w 1258310"/>
                    <a:gd name="connsiteY1" fmla="*/ 0 h 199384"/>
                    <a:gd name="connsiteX2" fmla="*/ 1258310 w 1258310"/>
                    <a:gd name="connsiteY2" fmla="*/ 199384 h 199384"/>
                    <a:gd name="connsiteX3" fmla="*/ 0 w 1258310"/>
                    <a:gd name="connsiteY3" fmla="*/ 199384 h 199384"/>
                    <a:gd name="connsiteX4" fmla="*/ 0 w 1258310"/>
                    <a:gd name="connsiteY4" fmla="*/ 0 h 199384"/>
                    <a:gd name="connsiteX0" fmla="*/ 0 w 1258310"/>
                    <a:gd name="connsiteY0" fmla="*/ 0 h 199384"/>
                    <a:gd name="connsiteX1" fmla="*/ 1258310 w 1258310"/>
                    <a:gd name="connsiteY1" fmla="*/ 0 h 199384"/>
                    <a:gd name="connsiteX2" fmla="*/ 1258310 w 1258310"/>
                    <a:gd name="connsiteY2" fmla="*/ 199384 h 199384"/>
                    <a:gd name="connsiteX3" fmla="*/ 0 w 1258310"/>
                    <a:gd name="connsiteY3" fmla="*/ 199384 h 199384"/>
                    <a:gd name="connsiteX4" fmla="*/ 0 w 1258310"/>
                    <a:gd name="connsiteY4" fmla="*/ 0 h 199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58310" h="199384">
                      <a:moveTo>
                        <a:pt x="0" y="0"/>
                      </a:moveTo>
                      <a:lnTo>
                        <a:pt x="1258310" y="0"/>
                      </a:lnTo>
                      <a:cubicBezTo>
                        <a:pt x="1210685" y="75986"/>
                        <a:pt x="1213065" y="130541"/>
                        <a:pt x="1258310" y="199384"/>
                      </a:cubicBezTo>
                      <a:lnTo>
                        <a:pt x="0" y="1993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>
                    <a:solidFill>
                      <a:schemeClr val="bg1"/>
                    </a:solidFill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39" name="자유형: 도형 36">
                  <a:extLst>
                    <a:ext uri="{FF2B5EF4-FFF2-40B4-BE49-F238E27FC236}">
                      <a16:creationId xmlns:a16="http://schemas.microsoft.com/office/drawing/2014/main" id="{C3AA0C9A-6D32-4EB8-80AD-72CC0A09CEB8}"/>
                    </a:ext>
                  </a:extLst>
                </p:cNvPr>
                <p:cNvSpPr/>
                <p:nvPr/>
              </p:nvSpPr>
              <p:spPr>
                <a:xfrm>
                  <a:off x="5134372" y="3131004"/>
                  <a:ext cx="1431908" cy="315692"/>
                </a:xfrm>
                <a:custGeom>
                  <a:avLst/>
                  <a:gdLst>
                    <a:gd name="connsiteX0" fmla="*/ 62289 w 1431908"/>
                    <a:gd name="connsiteY0" fmla="*/ 0 h 315692"/>
                    <a:gd name="connsiteX1" fmla="*/ 1371331 w 1431908"/>
                    <a:gd name="connsiteY1" fmla="*/ 0 h 315692"/>
                    <a:gd name="connsiteX2" fmla="*/ 1415376 w 1431908"/>
                    <a:gd name="connsiteY2" fmla="*/ 18244 h 315692"/>
                    <a:gd name="connsiteX3" fmla="*/ 1431908 w 1431908"/>
                    <a:gd name="connsiteY3" fmla="*/ 58155 h 315692"/>
                    <a:gd name="connsiteX4" fmla="*/ 100375 w 1431908"/>
                    <a:gd name="connsiteY4" fmla="*/ 58155 h 315692"/>
                    <a:gd name="connsiteX5" fmla="*/ 73951 w 1431908"/>
                    <a:gd name="connsiteY5" fmla="*/ 84579 h 315692"/>
                    <a:gd name="connsiteX6" fmla="*/ 73951 w 1431908"/>
                    <a:gd name="connsiteY6" fmla="*/ 231114 h 315692"/>
                    <a:gd name="connsiteX7" fmla="*/ 100375 w 1431908"/>
                    <a:gd name="connsiteY7" fmla="*/ 257538 h 315692"/>
                    <a:gd name="connsiteX8" fmla="*/ 1431907 w 1431908"/>
                    <a:gd name="connsiteY8" fmla="*/ 257538 h 315692"/>
                    <a:gd name="connsiteX9" fmla="*/ 1415376 w 1431908"/>
                    <a:gd name="connsiteY9" fmla="*/ 297448 h 315692"/>
                    <a:gd name="connsiteX10" fmla="*/ 1371331 w 1431908"/>
                    <a:gd name="connsiteY10" fmla="*/ 315692 h 315692"/>
                    <a:gd name="connsiteX11" fmla="*/ 62289 w 1431908"/>
                    <a:gd name="connsiteY11" fmla="*/ 315692 h 315692"/>
                    <a:gd name="connsiteX12" fmla="*/ 0 w 1431908"/>
                    <a:gd name="connsiteY12" fmla="*/ 253403 h 315692"/>
                    <a:gd name="connsiteX13" fmla="*/ 0 w 1431908"/>
                    <a:gd name="connsiteY13" fmla="*/ 62289 h 315692"/>
                    <a:gd name="connsiteX14" fmla="*/ 62289 w 1431908"/>
                    <a:gd name="connsiteY14" fmla="*/ 0 h 3156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431908" h="315692">
                      <a:moveTo>
                        <a:pt x="62289" y="0"/>
                      </a:moveTo>
                      <a:lnTo>
                        <a:pt x="1371331" y="0"/>
                      </a:lnTo>
                      <a:cubicBezTo>
                        <a:pt x="1388532" y="0"/>
                        <a:pt x="1404104" y="6972"/>
                        <a:pt x="1415376" y="18244"/>
                      </a:cubicBezTo>
                      <a:lnTo>
                        <a:pt x="1431908" y="58155"/>
                      </a:lnTo>
                      <a:lnTo>
                        <a:pt x="100375" y="58155"/>
                      </a:lnTo>
                      <a:cubicBezTo>
                        <a:pt x="85781" y="58155"/>
                        <a:pt x="73951" y="69985"/>
                        <a:pt x="73951" y="84579"/>
                      </a:cubicBezTo>
                      <a:lnTo>
                        <a:pt x="73951" y="231114"/>
                      </a:lnTo>
                      <a:cubicBezTo>
                        <a:pt x="73951" y="245708"/>
                        <a:pt x="85781" y="257538"/>
                        <a:pt x="100375" y="257538"/>
                      </a:cubicBezTo>
                      <a:lnTo>
                        <a:pt x="1431907" y="257538"/>
                      </a:lnTo>
                      <a:lnTo>
                        <a:pt x="1415376" y="297448"/>
                      </a:lnTo>
                      <a:cubicBezTo>
                        <a:pt x="1404104" y="308720"/>
                        <a:pt x="1388532" y="315692"/>
                        <a:pt x="1371331" y="315692"/>
                      </a:cubicBezTo>
                      <a:lnTo>
                        <a:pt x="62289" y="315692"/>
                      </a:lnTo>
                      <a:cubicBezTo>
                        <a:pt x="27888" y="315692"/>
                        <a:pt x="0" y="287804"/>
                        <a:pt x="0" y="253403"/>
                      </a:cubicBezTo>
                      <a:lnTo>
                        <a:pt x="0" y="62289"/>
                      </a:lnTo>
                      <a:cubicBezTo>
                        <a:pt x="0" y="27888"/>
                        <a:pt x="27888" y="0"/>
                        <a:pt x="62289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>
                    <a:solidFill>
                      <a:schemeClr val="bg1"/>
                    </a:solidFill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29" name="그룹 37">
                <a:extLst>
                  <a:ext uri="{FF2B5EF4-FFF2-40B4-BE49-F238E27FC236}">
                    <a16:creationId xmlns:a16="http://schemas.microsoft.com/office/drawing/2014/main" id="{4F5DA3F6-C981-4B40-9306-AC84B53133F3}"/>
                  </a:ext>
                </a:extLst>
              </p:cNvPr>
              <p:cNvGrpSpPr/>
              <p:nvPr/>
            </p:nvGrpSpPr>
            <p:grpSpPr>
              <a:xfrm>
                <a:off x="9900592" y="4329527"/>
                <a:ext cx="1532189" cy="385808"/>
                <a:chOff x="5134372" y="3131004"/>
                <a:chExt cx="1431908" cy="315692"/>
              </a:xfrm>
            </p:grpSpPr>
            <p:sp>
              <p:nvSpPr>
                <p:cNvPr id="36" name="직사각형 6">
                  <a:extLst>
                    <a:ext uri="{FF2B5EF4-FFF2-40B4-BE49-F238E27FC236}">
                      <a16:creationId xmlns:a16="http://schemas.microsoft.com/office/drawing/2014/main" id="{AFD7CB62-1B6D-43F8-B140-25014D105FCE}"/>
                    </a:ext>
                  </a:extLst>
                </p:cNvPr>
                <p:cNvSpPr/>
                <p:nvPr/>
              </p:nvSpPr>
              <p:spPr>
                <a:xfrm>
                  <a:off x="5208323" y="3177330"/>
                  <a:ext cx="1258310" cy="223041"/>
                </a:xfrm>
                <a:custGeom>
                  <a:avLst/>
                  <a:gdLst>
                    <a:gd name="connsiteX0" fmla="*/ 0 w 1258310"/>
                    <a:gd name="connsiteY0" fmla="*/ 0 h 199384"/>
                    <a:gd name="connsiteX1" fmla="*/ 1258310 w 1258310"/>
                    <a:gd name="connsiteY1" fmla="*/ 0 h 199384"/>
                    <a:gd name="connsiteX2" fmla="*/ 1258310 w 1258310"/>
                    <a:gd name="connsiteY2" fmla="*/ 199384 h 199384"/>
                    <a:gd name="connsiteX3" fmla="*/ 0 w 1258310"/>
                    <a:gd name="connsiteY3" fmla="*/ 199384 h 199384"/>
                    <a:gd name="connsiteX4" fmla="*/ 0 w 1258310"/>
                    <a:gd name="connsiteY4" fmla="*/ 0 h 199384"/>
                    <a:gd name="connsiteX0" fmla="*/ 0 w 1258310"/>
                    <a:gd name="connsiteY0" fmla="*/ 0 h 199384"/>
                    <a:gd name="connsiteX1" fmla="*/ 1258310 w 1258310"/>
                    <a:gd name="connsiteY1" fmla="*/ 0 h 199384"/>
                    <a:gd name="connsiteX2" fmla="*/ 1258310 w 1258310"/>
                    <a:gd name="connsiteY2" fmla="*/ 199384 h 199384"/>
                    <a:gd name="connsiteX3" fmla="*/ 0 w 1258310"/>
                    <a:gd name="connsiteY3" fmla="*/ 199384 h 199384"/>
                    <a:gd name="connsiteX4" fmla="*/ 0 w 1258310"/>
                    <a:gd name="connsiteY4" fmla="*/ 0 h 199384"/>
                    <a:gd name="connsiteX0" fmla="*/ 0 w 1258310"/>
                    <a:gd name="connsiteY0" fmla="*/ 0 h 199384"/>
                    <a:gd name="connsiteX1" fmla="*/ 1258310 w 1258310"/>
                    <a:gd name="connsiteY1" fmla="*/ 0 h 199384"/>
                    <a:gd name="connsiteX2" fmla="*/ 1258310 w 1258310"/>
                    <a:gd name="connsiteY2" fmla="*/ 199384 h 199384"/>
                    <a:gd name="connsiteX3" fmla="*/ 0 w 1258310"/>
                    <a:gd name="connsiteY3" fmla="*/ 199384 h 199384"/>
                    <a:gd name="connsiteX4" fmla="*/ 0 w 1258310"/>
                    <a:gd name="connsiteY4" fmla="*/ 0 h 199384"/>
                    <a:gd name="connsiteX0" fmla="*/ 0 w 1258310"/>
                    <a:gd name="connsiteY0" fmla="*/ 0 h 199384"/>
                    <a:gd name="connsiteX1" fmla="*/ 1258310 w 1258310"/>
                    <a:gd name="connsiteY1" fmla="*/ 0 h 199384"/>
                    <a:gd name="connsiteX2" fmla="*/ 1258310 w 1258310"/>
                    <a:gd name="connsiteY2" fmla="*/ 199384 h 199384"/>
                    <a:gd name="connsiteX3" fmla="*/ 0 w 1258310"/>
                    <a:gd name="connsiteY3" fmla="*/ 199384 h 199384"/>
                    <a:gd name="connsiteX4" fmla="*/ 0 w 1258310"/>
                    <a:gd name="connsiteY4" fmla="*/ 0 h 199384"/>
                    <a:gd name="connsiteX0" fmla="*/ 0 w 1258310"/>
                    <a:gd name="connsiteY0" fmla="*/ 0 h 199384"/>
                    <a:gd name="connsiteX1" fmla="*/ 1258310 w 1258310"/>
                    <a:gd name="connsiteY1" fmla="*/ 0 h 199384"/>
                    <a:gd name="connsiteX2" fmla="*/ 1258310 w 1258310"/>
                    <a:gd name="connsiteY2" fmla="*/ 199384 h 199384"/>
                    <a:gd name="connsiteX3" fmla="*/ 0 w 1258310"/>
                    <a:gd name="connsiteY3" fmla="*/ 199384 h 199384"/>
                    <a:gd name="connsiteX4" fmla="*/ 0 w 1258310"/>
                    <a:gd name="connsiteY4" fmla="*/ 0 h 199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58310" h="199384">
                      <a:moveTo>
                        <a:pt x="0" y="0"/>
                      </a:moveTo>
                      <a:lnTo>
                        <a:pt x="1258310" y="0"/>
                      </a:lnTo>
                      <a:cubicBezTo>
                        <a:pt x="1210685" y="75986"/>
                        <a:pt x="1213065" y="130541"/>
                        <a:pt x="1258310" y="199384"/>
                      </a:cubicBezTo>
                      <a:lnTo>
                        <a:pt x="0" y="1993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>
                    <a:solidFill>
                      <a:schemeClr val="bg1"/>
                    </a:solidFill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37" name="자유형: 도형 39">
                  <a:extLst>
                    <a:ext uri="{FF2B5EF4-FFF2-40B4-BE49-F238E27FC236}">
                      <a16:creationId xmlns:a16="http://schemas.microsoft.com/office/drawing/2014/main" id="{4C3E4161-1BC7-4B5B-9A5F-6C416632CC29}"/>
                    </a:ext>
                  </a:extLst>
                </p:cNvPr>
                <p:cNvSpPr/>
                <p:nvPr/>
              </p:nvSpPr>
              <p:spPr>
                <a:xfrm>
                  <a:off x="5134372" y="3131004"/>
                  <a:ext cx="1431908" cy="315692"/>
                </a:xfrm>
                <a:custGeom>
                  <a:avLst/>
                  <a:gdLst>
                    <a:gd name="connsiteX0" fmla="*/ 62289 w 1431908"/>
                    <a:gd name="connsiteY0" fmla="*/ 0 h 315692"/>
                    <a:gd name="connsiteX1" fmla="*/ 1371331 w 1431908"/>
                    <a:gd name="connsiteY1" fmla="*/ 0 h 315692"/>
                    <a:gd name="connsiteX2" fmla="*/ 1415376 w 1431908"/>
                    <a:gd name="connsiteY2" fmla="*/ 18244 h 315692"/>
                    <a:gd name="connsiteX3" fmla="*/ 1431908 w 1431908"/>
                    <a:gd name="connsiteY3" fmla="*/ 58155 h 315692"/>
                    <a:gd name="connsiteX4" fmla="*/ 100375 w 1431908"/>
                    <a:gd name="connsiteY4" fmla="*/ 58155 h 315692"/>
                    <a:gd name="connsiteX5" fmla="*/ 73951 w 1431908"/>
                    <a:gd name="connsiteY5" fmla="*/ 84579 h 315692"/>
                    <a:gd name="connsiteX6" fmla="*/ 73951 w 1431908"/>
                    <a:gd name="connsiteY6" fmla="*/ 231114 h 315692"/>
                    <a:gd name="connsiteX7" fmla="*/ 100375 w 1431908"/>
                    <a:gd name="connsiteY7" fmla="*/ 257538 h 315692"/>
                    <a:gd name="connsiteX8" fmla="*/ 1431907 w 1431908"/>
                    <a:gd name="connsiteY8" fmla="*/ 257538 h 315692"/>
                    <a:gd name="connsiteX9" fmla="*/ 1415376 w 1431908"/>
                    <a:gd name="connsiteY9" fmla="*/ 297448 h 315692"/>
                    <a:gd name="connsiteX10" fmla="*/ 1371331 w 1431908"/>
                    <a:gd name="connsiteY10" fmla="*/ 315692 h 315692"/>
                    <a:gd name="connsiteX11" fmla="*/ 62289 w 1431908"/>
                    <a:gd name="connsiteY11" fmla="*/ 315692 h 315692"/>
                    <a:gd name="connsiteX12" fmla="*/ 0 w 1431908"/>
                    <a:gd name="connsiteY12" fmla="*/ 253403 h 315692"/>
                    <a:gd name="connsiteX13" fmla="*/ 0 w 1431908"/>
                    <a:gd name="connsiteY13" fmla="*/ 62289 h 315692"/>
                    <a:gd name="connsiteX14" fmla="*/ 62289 w 1431908"/>
                    <a:gd name="connsiteY14" fmla="*/ 0 h 3156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431908" h="315692">
                      <a:moveTo>
                        <a:pt x="62289" y="0"/>
                      </a:moveTo>
                      <a:lnTo>
                        <a:pt x="1371331" y="0"/>
                      </a:lnTo>
                      <a:cubicBezTo>
                        <a:pt x="1388532" y="0"/>
                        <a:pt x="1404104" y="6972"/>
                        <a:pt x="1415376" y="18244"/>
                      </a:cubicBezTo>
                      <a:lnTo>
                        <a:pt x="1431908" y="58155"/>
                      </a:lnTo>
                      <a:lnTo>
                        <a:pt x="100375" y="58155"/>
                      </a:lnTo>
                      <a:cubicBezTo>
                        <a:pt x="85781" y="58155"/>
                        <a:pt x="73951" y="69985"/>
                        <a:pt x="73951" y="84579"/>
                      </a:cubicBezTo>
                      <a:lnTo>
                        <a:pt x="73951" y="231114"/>
                      </a:lnTo>
                      <a:cubicBezTo>
                        <a:pt x="73951" y="245708"/>
                        <a:pt x="85781" y="257538"/>
                        <a:pt x="100375" y="257538"/>
                      </a:cubicBezTo>
                      <a:lnTo>
                        <a:pt x="1431907" y="257538"/>
                      </a:lnTo>
                      <a:lnTo>
                        <a:pt x="1415376" y="297448"/>
                      </a:lnTo>
                      <a:cubicBezTo>
                        <a:pt x="1404104" y="308720"/>
                        <a:pt x="1388532" y="315692"/>
                        <a:pt x="1371331" y="315692"/>
                      </a:cubicBezTo>
                      <a:lnTo>
                        <a:pt x="62289" y="315692"/>
                      </a:lnTo>
                      <a:cubicBezTo>
                        <a:pt x="27888" y="315692"/>
                        <a:pt x="0" y="287804"/>
                        <a:pt x="0" y="253403"/>
                      </a:cubicBezTo>
                      <a:lnTo>
                        <a:pt x="0" y="62289"/>
                      </a:lnTo>
                      <a:cubicBezTo>
                        <a:pt x="0" y="27888"/>
                        <a:pt x="27888" y="0"/>
                        <a:pt x="62289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>
                    <a:solidFill>
                      <a:schemeClr val="bg1"/>
                    </a:solidFill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30" name="그룹 40">
                <a:extLst>
                  <a:ext uri="{FF2B5EF4-FFF2-40B4-BE49-F238E27FC236}">
                    <a16:creationId xmlns:a16="http://schemas.microsoft.com/office/drawing/2014/main" id="{2244C535-4D88-4BE8-B5ED-6C63D31E5C9B}"/>
                  </a:ext>
                </a:extLst>
              </p:cNvPr>
              <p:cNvGrpSpPr/>
              <p:nvPr/>
            </p:nvGrpSpPr>
            <p:grpSpPr>
              <a:xfrm>
                <a:off x="10025009" y="4753585"/>
                <a:ext cx="1532189" cy="385808"/>
                <a:chOff x="5134372" y="3131004"/>
                <a:chExt cx="1431908" cy="315692"/>
              </a:xfrm>
            </p:grpSpPr>
            <p:sp>
              <p:nvSpPr>
                <p:cNvPr id="34" name="직사각형 6">
                  <a:extLst>
                    <a:ext uri="{FF2B5EF4-FFF2-40B4-BE49-F238E27FC236}">
                      <a16:creationId xmlns:a16="http://schemas.microsoft.com/office/drawing/2014/main" id="{76094C8A-C5FC-4E42-9236-C6A29AE21C8A}"/>
                    </a:ext>
                  </a:extLst>
                </p:cNvPr>
                <p:cNvSpPr/>
                <p:nvPr/>
              </p:nvSpPr>
              <p:spPr>
                <a:xfrm>
                  <a:off x="5208323" y="3177330"/>
                  <a:ext cx="1258310" cy="223041"/>
                </a:xfrm>
                <a:custGeom>
                  <a:avLst/>
                  <a:gdLst>
                    <a:gd name="connsiteX0" fmla="*/ 0 w 1258310"/>
                    <a:gd name="connsiteY0" fmla="*/ 0 h 199384"/>
                    <a:gd name="connsiteX1" fmla="*/ 1258310 w 1258310"/>
                    <a:gd name="connsiteY1" fmla="*/ 0 h 199384"/>
                    <a:gd name="connsiteX2" fmla="*/ 1258310 w 1258310"/>
                    <a:gd name="connsiteY2" fmla="*/ 199384 h 199384"/>
                    <a:gd name="connsiteX3" fmla="*/ 0 w 1258310"/>
                    <a:gd name="connsiteY3" fmla="*/ 199384 h 199384"/>
                    <a:gd name="connsiteX4" fmla="*/ 0 w 1258310"/>
                    <a:gd name="connsiteY4" fmla="*/ 0 h 199384"/>
                    <a:gd name="connsiteX0" fmla="*/ 0 w 1258310"/>
                    <a:gd name="connsiteY0" fmla="*/ 0 h 199384"/>
                    <a:gd name="connsiteX1" fmla="*/ 1258310 w 1258310"/>
                    <a:gd name="connsiteY1" fmla="*/ 0 h 199384"/>
                    <a:gd name="connsiteX2" fmla="*/ 1258310 w 1258310"/>
                    <a:gd name="connsiteY2" fmla="*/ 199384 h 199384"/>
                    <a:gd name="connsiteX3" fmla="*/ 0 w 1258310"/>
                    <a:gd name="connsiteY3" fmla="*/ 199384 h 199384"/>
                    <a:gd name="connsiteX4" fmla="*/ 0 w 1258310"/>
                    <a:gd name="connsiteY4" fmla="*/ 0 h 199384"/>
                    <a:gd name="connsiteX0" fmla="*/ 0 w 1258310"/>
                    <a:gd name="connsiteY0" fmla="*/ 0 h 199384"/>
                    <a:gd name="connsiteX1" fmla="*/ 1258310 w 1258310"/>
                    <a:gd name="connsiteY1" fmla="*/ 0 h 199384"/>
                    <a:gd name="connsiteX2" fmla="*/ 1258310 w 1258310"/>
                    <a:gd name="connsiteY2" fmla="*/ 199384 h 199384"/>
                    <a:gd name="connsiteX3" fmla="*/ 0 w 1258310"/>
                    <a:gd name="connsiteY3" fmla="*/ 199384 h 199384"/>
                    <a:gd name="connsiteX4" fmla="*/ 0 w 1258310"/>
                    <a:gd name="connsiteY4" fmla="*/ 0 h 199384"/>
                    <a:gd name="connsiteX0" fmla="*/ 0 w 1258310"/>
                    <a:gd name="connsiteY0" fmla="*/ 0 h 199384"/>
                    <a:gd name="connsiteX1" fmla="*/ 1258310 w 1258310"/>
                    <a:gd name="connsiteY1" fmla="*/ 0 h 199384"/>
                    <a:gd name="connsiteX2" fmla="*/ 1258310 w 1258310"/>
                    <a:gd name="connsiteY2" fmla="*/ 199384 h 199384"/>
                    <a:gd name="connsiteX3" fmla="*/ 0 w 1258310"/>
                    <a:gd name="connsiteY3" fmla="*/ 199384 h 199384"/>
                    <a:gd name="connsiteX4" fmla="*/ 0 w 1258310"/>
                    <a:gd name="connsiteY4" fmla="*/ 0 h 199384"/>
                    <a:gd name="connsiteX0" fmla="*/ 0 w 1258310"/>
                    <a:gd name="connsiteY0" fmla="*/ 0 h 199384"/>
                    <a:gd name="connsiteX1" fmla="*/ 1258310 w 1258310"/>
                    <a:gd name="connsiteY1" fmla="*/ 0 h 199384"/>
                    <a:gd name="connsiteX2" fmla="*/ 1258310 w 1258310"/>
                    <a:gd name="connsiteY2" fmla="*/ 199384 h 199384"/>
                    <a:gd name="connsiteX3" fmla="*/ 0 w 1258310"/>
                    <a:gd name="connsiteY3" fmla="*/ 199384 h 199384"/>
                    <a:gd name="connsiteX4" fmla="*/ 0 w 1258310"/>
                    <a:gd name="connsiteY4" fmla="*/ 0 h 199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58310" h="199384">
                      <a:moveTo>
                        <a:pt x="0" y="0"/>
                      </a:moveTo>
                      <a:lnTo>
                        <a:pt x="1258310" y="0"/>
                      </a:lnTo>
                      <a:cubicBezTo>
                        <a:pt x="1210685" y="75986"/>
                        <a:pt x="1213065" y="130541"/>
                        <a:pt x="1258310" y="199384"/>
                      </a:cubicBezTo>
                      <a:lnTo>
                        <a:pt x="0" y="1993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>
                    <a:solidFill>
                      <a:schemeClr val="bg1"/>
                    </a:solidFill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35" name="자유형: 도형 46">
                  <a:extLst>
                    <a:ext uri="{FF2B5EF4-FFF2-40B4-BE49-F238E27FC236}">
                      <a16:creationId xmlns:a16="http://schemas.microsoft.com/office/drawing/2014/main" id="{63ADE5D3-C1D5-4A7E-BE70-7BB853C4DFE2}"/>
                    </a:ext>
                  </a:extLst>
                </p:cNvPr>
                <p:cNvSpPr/>
                <p:nvPr/>
              </p:nvSpPr>
              <p:spPr>
                <a:xfrm>
                  <a:off x="5134372" y="3131004"/>
                  <a:ext cx="1431908" cy="315692"/>
                </a:xfrm>
                <a:custGeom>
                  <a:avLst/>
                  <a:gdLst>
                    <a:gd name="connsiteX0" fmla="*/ 62289 w 1431908"/>
                    <a:gd name="connsiteY0" fmla="*/ 0 h 315692"/>
                    <a:gd name="connsiteX1" fmla="*/ 1371331 w 1431908"/>
                    <a:gd name="connsiteY1" fmla="*/ 0 h 315692"/>
                    <a:gd name="connsiteX2" fmla="*/ 1415376 w 1431908"/>
                    <a:gd name="connsiteY2" fmla="*/ 18244 h 315692"/>
                    <a:gd name="connsiteX3" fmla="*/ 1431908 w 1431908"/>
                    <a:gd name="connsiteY3" fmla="*/ 58155 h 315692"/>
                    <a:gd name="connsiteX4" fmla="*/ 100375 w 1431908"/>
                    <a:gd name="connsiteY4" fmla="*/ 58155 h 315692"/>
                    <a:gd name="connsiteX5" fmla="*/ 73951 w 1431908"/>
                    <a:gd name="connsiteY5" fmla="*/ 84579 h 315692"/>
                    <a:gd name="connsiteX6" fmla="*/ 73951 w 1431908"/>
                    <a:gd name="connsiteY6" fmla="*/ 231114 h 315692"/>
                    <a:gd name="connsiteX7" fmla="*/ 100375 w 1431908"/>
                    <a:gd name="connsiteY7" fmla="*/ 257538 h 315692"/>
                    <a:gd name="connsiteX8" fmla="*/ 1431907 w 1431908"/>
                    <a:gd name="connsiteY8" fmla="*/ 257538 h 315692"/>
                    <a:gd name="connsiteX9" fmla="*/ 1415376 w 1431908"/>
                    <a:gd name="connsiteY9" fmla="*/ 297448 h 315692"/>
                    <a:gd name="connsiteX10" fmla="*/ 1371331 w 1431908"/>
                    <a:gd name="connsiteY10" fmla="*/ 315692 h 315692"/>
                    <a:gd name="connsiteX11" fmla="*/ 62289 w 1431908"/>
                    <a:gd name="connsiteY11" fmla="*/ 315692 h 315692"/>
                    <a:gd name="connsiteX12" fmla="*/ 0 w 1431908"/>
                    <a:gd name="connsiteY12" fmla="*/ 253403 h 315692"/>
                    <a:gd name="connsiteX13" fmla="*/ 0 w 1431908"/>
                    <a:gd name="connsiteY13" fmla="*/ 62289 h 315692"/>
                    <a:gd name="connsiteX14" fmla="*/ 62289 w 1431908"/>
                    <a:gd name="connsiteY14" fmla="*/ 0 h 3156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431908" h="315692">
                      <a:moveTo>
                        <a:pt x="62289" y="0"/>
                      </a:moveTo>
                      <a:lnTo>
                        <a:pt x="1371331" y="0"/>
                      </a:lnTo>
                      <a:cubicBezTo>
                        <a:pt x="1388532" y="0"/>
                        <a:pt x="1404104" y="6972"/>
                        <a:pt x="1415376" y="18244"/>
                      </a:cubicBezTo>
                      <a:lnTo>
                        <a:pt x="1431908" y="58155"/>
                      </a:lnTo>
                      <a:lnTo>
                        <a:pt x="100375" y="58155"/>
                      </a:lnTo>
                      <a:cubicBezTo>
                        <a:pt x="85781" y="58155"/>
                        <a:pt x="73951" y="69985"/>
                        <a:pt x="73951" y="84579"/>
                      </a:cubicBezTo>
                      <a:lnTo>
                        <a:pt x="73951" y="231114"/>
                      </a:lnTo>
                      <a:cubicBezTo>
                        <a:pt x="73951" y="245708"/>
                        <a:pt x="85781" y="257538"/>
                        <a:pt x="100375" y="257538"/>
                      </a:cubicBezTo>
                      <a:lnTo>
                        <a:pt x="1431907" y="257538"/>
                      </a:lnTo>
                      <a:lnTo>
                        <a:pt x="1415376" y="297448"/>
                      </a:lnTo>
                      <a:cubicBezTo>
                        <a:pt x="1404104" y="308720"/>
                        <a:pt x="1388532" y="315692"/>
                        <a:pt x="1371331" y="315692"/>
                      </a:cubicBezTo>
                      <a:lnTo>
                        <a:pt x="62289" y="315692"/>
                      </a:lnTo>
                      <a:cubicBezTo>
                        <a:pt x="27888" y="315692"/>
                        <a:pt x="0" y="287804"/>
                        <a:pt x="0" y="253403"/>
                      </a:cubicBezTo>
                      <a:lnTo>
                        <a:pt x="0" y="62289"/>
                      </a:lnTo>
                      <a:cubicBezTo>
                        <a:pt x="0" y="27888"/>
                        <a:pt x="27888" y="0"/>
                        <a:pt x="6228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>
                    <a:solidFill>
                      <a:schemeClr val="bg1"/>
                    </a:solidFill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31" name="그룹 47">
                <a:extLst>
                  <a:ext uri="{FF2B5EF4-FFF2-40B4-BE49-F238E27FC236}">
                    <a16:creationId xmlns:a16="http://schemas.microsoft.com/office/drawing/2014/main" id="{79BF30DA-C7A1-4476-8846-4581E9807E2B}"/>
                  </a:ext>
                </a:extLst>
              </p:cNvPr>
              <p:cNvGrpSpPr/>
              <p:nvPr/>
            </p:nvGrpSpPr>
            <p:grpSpPr>
              <a:xfrm>
                <a:off x="9900592" y="5177643"/>
                <a:ext cx="1532189" cy="385808"/>
                <a:chOff x="5134372" y="3131004"/>
                <a:chExt cx="1431908" cy="315692"/>
              </a:xfrm>
            </p:grpSpPr>
            <p:sp>
              <p:nvSpPr>
                <p:cNvPr id="32" name="직사각형 6">
                  <a:extLst>
                    <a:ext uri="{FF2B5EF4-FFF2-40B4-BE49-F238E27FC236}">
                      <a16:creationId xmlns:a16="http://schemas.microsoft.com/office/drawing/2014/main" id="{5D8D7B7A-9DEF-4474-BF64-54F9B6380860}"/>
                    </a:ext>
                  </a:extLst>
                </p:cNvPr>
                <p:cNvSpPr/>
                <p:nvPr/>
              </p:nvSpPr>
              <p:spPr>
                <a:xfrm>
                  <a:off x="5208323" y="3177330"/>
                  <a:ext cx="1258310" cy="223041"/>
                </a:xfrm>
                <a:custGeom>
                  <a:avLst/>
                  <a:gdLst>
                    <a:gd name="connsiteX0" fmla="*/ 0 w 1258310"/>
                    <a:gd name="connsiteY0" fmla="*/ 0 h 199384"/>
                    <a:gd name="connsiteX1" fmla="*/ 1258310 w 1258310"/>
                    <a:gd name="connsiteY1" fmla="*/ 0 h 199384"/>
                    <a:gd name="connsiteX2" fmla="*/ 1258310 w 1258310"/>
                    <a:gd name="connsiteY2" fmla="*/ 199384 h 199384"/>
                    <a:gd name="connsiteX3" fmla="*/ 0 w 1258310"/>
                    <a:gd name="connsiteY3" fmla="*/ 199384 h 199384"/>
                    <a:gd name="connsiteX4" fmla="*/ 0 w 1258310"/>
                    <a:gd name="connsiteY4" fmla="*/ 0 h 199384"/>
                    <a:gd name="connsiteX0" fmla="*/ 0 w 1258310"/>
                    <a:gd name="connsiteY0" fmla="*/ 0 h 199384"/>
                    <a:gd name="connsiteX1" fmla="*/ 1258310 w 1258310"/>
                    <a:gd name="connsiteY1" fmla="*/ 0 h 199384"/>
                    <a:gd name="connsiteX2" fmla="*/ 1258310 w 1258310"/>
                    <a:gd name="connsiteY2" fmla="*/ 199384 h 199384"/>
                    <a:gd name="connsiteX3" fmla="*/ 0 w 1258310"/>
                    <a:gd name="connsiteY3" fmla="*/ 199384 h 199384"/>
                    <a:gd name="connsiteX4" fmla="*/ 0 w 1258310"/>
                    <a:gd name="connsiteY4" fmla="*/ 0 h 199384"/>
                    <a:gd name="connsiteX0" fmla="*/ 0 w 1258310"/>
                    <a:gd name="connsiteY0" fmla="*/ 0 h 199384"/>
                    <a:gd name="connsiteX1" fmla="*/ 1258310 w 1258310"/>
                    <a:gd name="connsiteY1" fmla="*/ 0 h 199384"/>
                    <a:gd name="connsiteX2" fmla="*/ 1258310 w 1258310"/>
                    <a:gd name="connsiteY2" fmla="*/ 199384 h 199384"/>
                    <a:gd name="connsiteX3" fmla="*/ 0 w 1258310"/>
                    <a:gd name="connsiteY3" fmla="*/ 199384 h 199384"/>
                    <a:gd name="connsiteX4" fmla="*/ 0 w 1258310"/>
                    <a:gd name="connsiteY4" fmla="*/ 0 h 199384"/>
                    <a:gd name="connsiteX0" fmla="*/ 0 w 1258310"/>
                    <a:gd name="connsiteY0" fmla="*/ 0 h 199384"/>
                    <a:gd name="connsiteX1" fmla="*/ 1258310 w 1258310"/>
                    <a:gd name="connsiteY1" fmla="*/ 0 h 199384"/>
                    <a:gd name="connsiteX2" fmla="*/ 1258310 w 1258310"/>
                    <a:gd name="connsiteY2" fmla="*/ 199384 h 199384"/>
                    <a:gd name="connsiteX3" fmla="*/ 0 w 1258310"/>
                    <a:gd name="connsiteY3" fmla="*/ 199384 h 199384"/>
                    <a:gd name="connsiteX4" fmla="*/ 0 w 1258310"/>
                    <a:gd name="connsiteY4" fmla="*/ 0 h 199384"/>
                    <a:gd name="connsiteX0" fmla="*/ 0 w 1258310"/>
                    <a:gd name="connsiteY0" fmla="*/ 0 h 199384"/>
                    <a:gd name="connsiteX1" fmla="*/ 1258310 w 1258310"/>
                    <a:gd name="connsiteY1" fmla="*/ 0 h 199384"/>
                    <a:gd name="connsiteX2" fmla="*/ 1258310 w 1258310"/>
                    <a:gd name="connsiteY2" fmla="*/ 199384 h 199384"/>
                    <a:gd name="connsiteX3" fmla="*/ 0 w 1258310"/>
                    <a:gd name="connsiteY3" fmla="*/ 199384 h 199384"/>
                    <a:gd name="connsiteX4" fmla="*/ 0 w 1258310"/>
                    <a:gd name="connsiteY4" fmla="*/ 0 h 199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58310" h="199384">
                      <a:moveTo>
                        <a:pt x="0" y="0"/>
                      </a:moveTo>
                      <a:lnTo>
                        <a:pt x="1258310" y="0"/>
                      </a:lnTo>
                      <a:cubicBezTo>
                        <a:pt x="1210685" y="75986"/>
                        <a:pt x="1213065" y="130541"/>
                        <a:pt x="1258310" y="199384"/>
                      </a:cubicBezTo>
                      <a:lnTo>
                        <a:pt x="0" y="1993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>
                    <a:solidFill>
                      <a:schemeClr val="bg1"/>
                    </a:solidFill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33" name="자유형: 도형 68">
                  <a:extLst>
                    <a:ext uri="{FF2B5EF4-FFF2-40B4-BE49-F238E27FC236}">
                      <a16:creationId xmlns:a16="http://schemas.microsoft.com/office/drawing/2014/main" id="{3830428A-8322-480E-9F69-44E76A900D1B}"/>
                    </a:ext>
                  </a:extLst>
                </p:cNvPr>
                <p:cNvSpPr/>
                <p:nvPr/>
              </p:nvSpPr>
              <p:spPr>
                <a:xfrm>
                  <a:off x="5134372" y="3131004"/>
                  <a:ext cx="1431908" cy="315692"/>
                </a:xfrm>
                <a:custGeom>
                  <a:avLst/>
                  <a:gdLst>
                    <a:gd name="connsiteX0" fmla="*/ 62289 w 1431908"/>
                    <a:gd name="connsiteY0" fmla="*/ 0 h 315692"/>
                    <a:gd name="connsiteX1" fmla="*/ 1371331 w 1431908"/>
                    <a:gd name="connsiteY1" fmla="*/ 0 h 315692"/>
                    <a:gd name="connsiteX2" fmla="*/ 1415376 w 1431908"/>
                    <a:gd name="connsiteY2" fmla="*/ 18244 h 315692"/>
                    <a:gd name="connsiteX3" fmla="*/ 1431908 w 1431908"/>
                    <a:gd name="connsiteY3" fmla="*/ 58155 h 315692"/>
                    <a:gd name="connsiteX4" fmla="*/ 100375 w 1431908"/>
                    <a:gd name="connsiteY4" fmla="*/ 58155 h 315692"/>
                    <a:gd name="connsiteX5" fmla="*/ 73951 w 1431908"/>
                    <a:gd name="connsiteY5" fmla="*/ 84579 h 315692"/>
                    <a:gd name="connsiteX6" fmla="*/ 73951 w 1431908"/>
                    <a:gd name="connsiteY6" fmla="*/ 231114 h 315692"/>
                    <a:gd name="connsiteX7" fmla="*/ 100375 w 1431908"/>
                    <a:gd name="connsiteY7" fmla="*/ 257538 h 315692"/>
                    <a:gd name="connsiteX8" fmla="*/ 1431907 w 1431908"/>
                    <a:gd name="connsiteY8" fmla="*/ 257538 h 315692"/>
                    <a:gd name="connsiteX9" fmla="*/ 1415376 w 1431908"/>
                    <a:gd name="connsiteY9" fmla="*/ 297448 h 315692"/>
                    <a:gd name="connsiteX10" fmla="*/ 1371331 w 1431908"/>
                    <a:gd name="connsiteY10" fmla="*/ 315692 h 315692"/>
                    <a:gd name="connsiteX11" fmla="*/ 62289 w 1431908"/>
                    <a:gd name="connsiteY11" fmla="*/ 315692 h 315692"/>
                    <a:gd name="connsiteX12" fmla="*/ 0 w 1431908"/>
                    <a:gd name="connsiteY12" fmla="*/ 253403 h 315692"/>
                    <a:gd name="connsiteX13" fmla="*/ 0 w 1431908"/>
                    <a:gd name="connsiteY13" fmla="*/ 62289 h 315692"/>
                    <a:gd name="connsiteX14" fmla="*/ 62289 w 1431908"/>
                    <a:gd name="connsiteY14" fmla="*/ 0 h 3156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431908" h="315692">
                      <a:moveTo>
                        <a:pt x="62289" y="0"/>
                      </a:moveTo>
                      <a:lnTo>
                        <a:pt x="1371331" y="0"/>
                      </a:lnTo>
                      <a:cubicBezTo>
                        <a:pt x="1388532" y="0"/>
                        <a:pt x="1404104" y="6972"/>
                        <a:pt x="1415376" y="18244"/>
                      </a:cubicBezTo>
                      <a:lnTo>
                        <a:pt x="1431908" y="58155"/>
                      </a:lnTo>
                      <a:lnTo>
                        <a:pt x="100375" y="58155"/>
                      </a:lnTo>
                      <a:cubicBezTo>
                        <a:pt x="85781" y="58155"/>
                        <a:pt x="73951" y="69985"/>
                        <a:pt x="73951" y="84579"/>
                      </a:cubicBezTo>
                      <a:lnTo>
                        <a:pt x="73951" y="231114"/>
                      </a:lnTo>
                      <a:cubicBezTo>
                        <a:pt x="73951" y="245708"/>
                        <a:pt x="85781" y="257538"/>
                        <a:pt x="100375" y="257538"/>
                      </a:cubicBezTo>
                      <a:lnTo>
                        <a:pt x="1431907" y="257538"/>
                      </a:lnTo>
                      <a:lnTo>
                        <a:pt x="1415376" y="297448"/>
                      </a:lnTo>
                      <a:cubicBezTo>
                        <a:pt x="1404104" y="308720"/>
                        <a:pt x="1388532" y="315692"/>
                        <a:pt x="1371331" y="315692"/>
                      </a:cubicBezTo>
                      <a:lnTo>
                        <a:pt x="62289" y="315692"/>
                      </a:lnTo>
                      <a:cubicBezTo>
                        <a:pt x="27888" y="315692"/>
                        <a:pt x="0" y="287804"/>
                        <a:pt x="0" y="253403"/>
                      </a:cubicBezTo>
                      <a:lnTo>
                        <a:pt x="0" y="62289"/>
                      </a:lnTo>
                      <a:cubicBezTo>
                        <a:pt x="0" y="27888"/>
                        <a:pt x="27888" y="0"/>
                        <a:pt x="62289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>
                    <a:solidFill>
                      <a:schemeClr val="bg1"/>
                    </a:solidFill>
                    <a:cs typeface="B Nazanin" panose="00000700000000000000" pitchFamily="2" charset="-78"/>
                  </a:endParaRPr>
                </a:p>
              </p:txBody>
            </p:sp>
          </p:grpSp>
        </p:grpSp>
      </p:grpSp>
      <p:sp>
        <p:nvSpPr>
          <p:cNvPr id="43" name="Freeform 3">
            <a:extLst>
              <a:ext uri="{FF2B5EF4-FFF2-40B4-BE49-F238E27FC236}">
                <a16:creationId xmlns:a16="http://schemas.microsoft.com/office/drawing/2014/main" id="{D49CC84B-AFC7-452B-AD74-9080D7150A1D}"/>
              </a:ext>
            </a:extLst>
          </p:cNvPr>
          <p:cNvSpPr/>
          <p:nvPr/>
        </p:nvSpPr>
        <p:spPr>
          <a:xfrm>
            <a:off x="19049" y="3763238"/>
            <a:ext cx="12153901" cy="2635034"/>
          </a:xfrm>
          <a:custGeom>
            <a:avLst/>
            <a:gdLst>
              <a:gd name="connsiteX0" fmla="*/ 0 w 9096375"/>
              <a:gd name="connsiteY0" fmla="*/ 2457450 h 2466975"/>
              <a:gd name="connsiteX1" fmla="*/ 6610350 w 9096375"/>
              <a:gd name="connsiteY1" fmla="*/ 2457450 h 2466975"/>
              <a:gd name="connsiteX2" fmla="*/ 6591300 w 9096375"/>
              <a:gd name="connsiteY2" fmla="*/ 2219325 h 2466975"/>
              <a:gd name="connsiteX3" fmla="*/ 6000750 w 9096375"/>
              <a:gd name="connsiteY3" fmla="*/ 1152525 h 2466975"/>
              <a:gd name="connsiteX4" fmla="*/ 6124575 w 9096375"/>
              <a:gd name="connsiteY4" fmla="*/ 1009650 h 2466975"/>
              <a:gd name="connsiteX5" fmla="*/ 6619875 w 9096375"/>
              <a:gd name="connsiteY5" fmla="*/ 1466850 h 2466975"/>
              <a:gd name="connsiteX6" fmla="*/ 6562725 w 9096375"/>
              <a:gd name="connsiteY6" fmla="*/ 0 h 2466975"/>
              <a:gd name="connsiteX7" fmla="*/ 6838950 w 9096375"/>
              <a:gd name="connsiteY7" fmla="*/ 9525 h 2466975"/>
              <a:gd name="connsiteX8" fmla="*/ 6905625 w 9096375"/>
              <a:gd name="connsiteY8" fmla="*/ 981075 h 2466975"/>
              <a:gd name="connsiteX9" fmla="*/ 7239000 w 9096375"/>
              <a:gd name="connsiteY9" fmla="*/ 981075 h 2466975"/>
              <a:gd name="connsiteX10" fmla="*/ 7629525 w 9096375"/>
              <a:gd name="connsiteY10" fmla="*/ 981075 h 2466975"/>
              <a:gd name="connsiteX11" fmla="*/ 7915275 w 9096375"/>
              <a:gd name="connsiteY11" fmla="*/ 981075 h 2466975"/>
              <a:gd name="connsiteX12" fmla="*/ 7896225 w 9096375"/>
              <a:gd name="connsiteY12" fmla="*/ 1781175 h 2466975"/>
              <a:gd name="connsiteX13" fmla="*/ 7658100 w 9096375"/>
              <a:gd name="connsiteY13" fmla="*/ 2466975 h 2466975"/>
              <a:gd name="connsiteX14" fmla="*/ 9096375 w 9096375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24575 w 9144000"/>
              <a:gd name="connsiteY4" fmla="*/ 1009650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24575 w 9144000"/>
              <a:gd name="connsiteY4" fmla="*/ 1009650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24575 w 9144000"/>
              <a:gd name="connsiteY4" fmla="*/ 1009650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24575 w 9144000"/>
              <a:gd name="connsiteY4" fmla="*/ 1009650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24575 w 9144000"/>
              <a:gd name="connsiteY4" fmla="*/ 1009650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57493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592062 w 9144000"/>
              <a:gd name="connsiteY1" fmla="*/ 2464766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592062 w 9144000"/>
              <a:gd name="connsiteY1" fmla="*/ 2464766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592062 w 9144000"/>
              <a:gd name="connsiteY1" fmla="*/ 2464766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592062 w 9144000"/>
              <a:gd name="connsiteY1" fmla="*/ 2464766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592062 w 9144000"/>
              <a:gd name="connsiteY1" fmla="*/ 2464766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592062 w 9144000"/>
              <a:gd name="connsiteY1" fmla="*/ 2464766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592062 w 9144000"/>
              <a:gd name="connsiteY1" fmla="*/ 2464766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7726 w 9144000"/>
              <a:gd name="connsiteY4" fmla="*/ 984046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592062 w 9144000"/>
              <a:gd name="connsiteY1" fmla="*/ 2464766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7726 w 9144000"/>
              <a:gd name="connsiteY4" fmla="*/ 984046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592062 w 9144000"/>
              <a:gd name="connsiteY1" fmla="*/ 2464766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7726 w 9144000"/>
              <a:gd name="connsiteY4" fmla="*/ 984046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592062 w 9144000"/>
              <a:gd name="connsiteY1" fmla="*/ 2464766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7726 w 9144000"/>
              <a:gd name="connsiteY4" fmla="*/ 984046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592062 w 9144000"/>
              <a:gd name="connsiteY1" fmla="*/ 2464766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7726 w 9144000"/>
              <a:gd name="connsiteY4" fmla="*/ 984046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592062 w 9144000"/>
              <a:gd name="connsiteY1" fmla="*/ 2464766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7726 w 9144000"/>
              <a:gd name="connsiteY4" fmla="*/ 984046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553469 h 2562994"/>
              <a:gd name="connsiteX1" fmla="*/ 6592062 w 9144000"/>
              <a:gd name="connsiteY1" fmla="*/ 2560785 h 2562994"/>
              <a:gd name="connsiteX2" fmla="*/ 6591300 w 9144000"/>
              <a:gd name="connsiteY2" fmla="*/ 2315344 h 2562994"/>
              <a:gd name="connsiteX3" fmla="*/ 6000750 w 9144000"/>
              <a:gd name="connsiteY3" fmla="*/ 1248544 h 2562994"/>
              <a:gd name="connsiteX4" fmla="*/ 6197726 w 9144000"/>
              <a:gd name="connsiteY4" fmla="*/ 1080065 h 2562994"/>
              <a:gd name="connsiteX5" fmla="*/ 6619875 w 9144000"/>
              <a:gd name="connsiteY5" fmla="*/ 1562869 h 2562994"/>
              <a:gd name="connsiteX6" fmla="*/ 6562725 w 9144000"/>
              <a:gd name="connsiteY6" fmla="*/ 96019 h 2562994"/>
              <a:gd name="connsiteX7" fmla="*/ 6838950 w 9144000"/>
              <a:gd name="connsiteY7" fmla="*/ 105544 h 2562994"/>
              <a:gd name="connsiteX8" fmla="*/ 6905625 w 9144000"/>
              <a:gd name="connsiteY8" fmla="*/ 1077094 h 2562994"/>
              <a:gd name="connsiteX9" fmla="*/ 7239000 w 9144000"/>
              <a:gd name="connsiteY9" fmla="*/ 1077094 h 2562994"/>
              <a:gd name="connsiteX10" fmla="*/ 7629525 w 9144000"/>
              <a:gd name="connsiteY10" fmla="*/ 1077094 h 2562994"/>
              <a:gd name="connsiteX11" fmla="*/ 7915275 w 9144000"/>
              <a:gd name="connsiteY11" fmla="*/ 1077094 h 2562994"/>
              <a:gd name="connsiteX12" fmla="*/ 7896225 w 9144000"/>
              <a:gd name="connsiteY12" fmla="*/ 1877194 h 2562994"/>
              <a:gd name="connsiteX13" fmla="*/ 7658100 w 9144000"/>
              <a:gd name="connsiteY13" fmla="*/ 2562994 h 2562994"/>
              <a:gd name="connsiteX14" fmla="*/ 9144000 w 9144000"/>
              <a:gd name="connsiteY14" fmla="*/ 2562994 h 2562994"/>
              <a:gd name="connsiteX0" fmla="*/ 0 w 9144000"/>
              <a:gd name="connsiteY0" fmla="*/ 2613374 h 2622899"/>
              <a:gd name="connsiteX1" fmla="*/ 6592062 w 9144000"/>
              <a:gd name="connsiteY1" fmla="*/ 2620690 h 2622899"/>
              <a:gd name="connsiteX2" fmla="*/ 6591300 w 9144000"/>
              <a:gd name="connsiteY2" fmla="*/ 2375249 h 2622899"/>
              <a:gd name="connsiteX3" fmla="*/ 6000750 w 9144000"/>
              <a:gd name="connsiteY3" fmla="*/ 1308449 h 2622899"/>
              <a:gd name="connsiteX4" fmla="*/ 6197726 w 9144000"/>
              <a:gd name="connsiteY4" fmla="*/ 1139970 h 2622899"/>
              <a:gd name="connsiteX5" fmla="*/ 6619875 w 9144000"/>
              <a:gd name="connsiteY5" fmla="*/ 1622774 h 2622899"/>
              <a:gd name="connsiteX6" fmla="*/ 6562725 w 9144000"/>
              <a:gd name="connsiteY6" fmla="*/ 155924 h 2622899"/>
              <a:gd name="connsiteX7" fmla="*/ 6838950 w 9144000"/>
              <a:gd name="connsiteY7" fmla="*/ 165449 h 2622899"/>
              <a:gd name="connsiteX8" fmla="*/ 6905625 w 9144000"/>
              <a:gd name="connsiteY8" fmla="*/ 1136999 h 2622899"/>
              <a:gd name="connsiteX9" fmla="*/ 7239000 w 9144000"/>
              <a:gd name="connsiteY9" fmla="*/ 1136999 h 2622899"/>
              <a:gd name="connsiteX10" fmla="*/ 7629525 w 9144000"/>
              <a:gd name="connsiteY10" fmla="*/ 1136999 h 2622899"/>
              <a:gd name="connsiteX11" fmla="*/ 7915275 w 9144000"/>
              <a:gd name="connsiteY11" fmla="*/ 1136999 h 2622899"/>
              <a:gd name="connsiteX12" fmla="*/ 7896225 w 9144000"/>
              <a:gd name="connsiteY12" fmla="*/ 1937099 h 2622899"/>
              <a:gd name="connsiteX13" fmla="*/ 7658100 w 9144000"/>
              <a:gd name="connsiteY13" fmla="*/ 2622899 h 2622899"/>
              <a:gd name="connsiteX14" fmla="*/ 9144000 w 9144000"/>
              <a:gd name="connsiteY14" fmla="*/ 2622899 h 2622899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5868 w 9144000"/>
              <a:gd name="connsiteY10" fmla="*/ 1178395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5868 w 9144000"/>
              <a:gd name="connsiteY10" fmla="*/ 1178395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5868 w 9144000"/>
              <a:gd name="connsiteY10" fmla="*/ 1178395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5868 w 9144000"/>
              <a:gd name="connsiteY10" fmla="*/ 1178395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5868 w 9144000"/>
              <a:gd name="connsiteY10" fmla="*/ 1178395 h 2635034"/>
              <a:gd name="connsiteX11" fmla="*/ 7915275 w 9144000"/>
              <a:gd name="connsiteY11" fmla="*/ 1149134 h 2635034"/>
              <a:gd name="connsiteX12" fmla="*/ 7877937 w 9144000"/>
              <a:gd name="connsiteY12" fmla="*/ 1945576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5868 w 9144000"/>
              <a:gd name="connsiteY10" fmla="*/ 1178395 h 2635034"/>
              <a:gd name="connsiteX11" fmla="*/ 7915275 w 9144000"/>
              <a:gd name="connsiteY11" fmla="*/ 1149134 h 2635034"/>
              <a:gd name="connsiteX12" fmla="*/ 7877937 w 9144000"/>
              <a:gd name="connsiteY12" fmla="*/ 1945576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5868 w 9144000"/>
              <a:gd name="connsiteY10" fmla="*/ 1178395 h 2635034"/>
              <a:gd name="connsiteX11" fmla="*/ 7915275 w 9144000"/>
              <a:gd name="connsiteY11" fmla="*/ 1149134 h 2635034"/>
              <a:gd name="connsiteX12" fmla="*/ 7877937 w 9144000"/>
              <a:gd name="connsiteY12" fmla="*/ 1945576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5868 w 9144000"/>
              <a:gd name="connsiteY10" fmla="*/ 1178395 h 2635034"/>
              <a:gd name="connsiteX11" fmla="*/ 7915275 w 9144000"/>
              <a:gd name="connsiteY11" fmla="*/ 1149134 h 2635034"/>
              <a:gd name="connsiteX12" fmla="*/ 7877937 w 9144000"/>
              <a:gd name="connsiteY12" fmla="*/ 1945576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5868 w 9144000"/>
              <a:gd name="connsiteY10" fmla="*/ 1178395 h 2635034"/>
              <a:gd name="connsiteX11" fmla="*/ 7922590 w 9144000"/>
              <a:gd name="connsiteY11" fmla="*/ 1167422 h 2635034"/>
              <a:gd name="connsiteX12" fmla="*/ 7877937 w 9144000"/>
              <a:gd name="connsiteY12" fmla="*/ 1945576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5868 w 9144000"/>
              <a:gd name="connsiteY10" fmla="*/ 1178395 h 2635034"/>
              <a:gd name="connsiteX11" fmla="*/ 7922590 w 9144000"/>
              <a:gd name="connsiteY11" fmla="*/ 1167422 h 2635034"/>
              <a:gd name="connsiteX12" fmla="*/ 7877937 w 9144000"/>
              <a:gd name="connsiteY12" fmla="*/ 1945576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5868 w 9144000"/>
              <a:gd name="connsiteY10" fmla="*/ 1178395 h 2635034"/>
              <a:gd name="connsiteX11" fmla="*/ 7732165 w 9144000"/>
              <a:gd name="connsiteY11" fmla="*/ 854927 h 2635034"/>
              <a:gd name="connsiteX12" fmla="*/ 7922590 w 9144000"/>
              <a:gd name="connsiteY12" fmla="*/ 1167422 h 2635034"/>
              <a:gd name="connsiteX13" fmla="*/ 7877937 w 9144000"/>
              <a:gd name="connsiteY13" fmla="*/ 1945576 h 2635034"/>
              <a:gd name="connsiteX14" fmla="*/ 7658100 w 9144000"/>
              <a:gd name="connsiteY14" fmla="*/ 2635034 h 2635034"/>
              <a:gd name="connsiteX15" fmla="*/ 9144000 w 9144000"/>
              <a:gd name="connsiteY15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399324 w 9144000"/>
              <a:gd name="connsiteY10" fmla="*/ 792748 h 2635034"/>
              <a:gd name="connsiteX11" fmla="*/ 7625868 w 9144000"/>
              <a:gd name="connsiteY11" fmla="*/ 1178395 h 2635034"/>
              <a:gd name="connsiteX12" fmla="*/ 7732165 w 9144000"/>
              <a:gd name="connsiteY12" fmla="*/ 854927 h 2635034"/>
              <a:gd name="connsiteX13" fmla="*/ 7922590 w 9144000"/>
              <a:gd name="connsiteY13" fmla="*/ 1167422 h 2635034"/>
              <a:gd name="connsiteX14" fmla="*/ 7877937 w 9144000"/>
              <a:gd name="connsiteY14" fmla="*/ 1945576 h 2635034"/>
              <a:gd name="connsiteX15" fmla="*/ 7658100 w 9144000"/>
              <a:gd name="connsiteY15" fmla="*/ 2635034 h 2635034"/>
              <a:gd name="connsiteX16" fmla="*/ 9144000 w 9144000"/>
              <a:gd name="connsiteY16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39000 w 9144000"/>
              <a:gd name="connsiteY10" fmla="*/ 1149134 h 2635034"/>
              <a:gd name="connsiteX11" fmla="*/ 7399324 w 9144000"/>
              <a:gd name="connsiteY11" fmla="*/ 792748 h 2635034"/>
              <a:gd name="connsiteX12" fmla="*/ 7625868 w 9144000"/>
              <a:gd name="connsiteY12" fmla="*/ 1178395 h 2635034"/>
              <a:gd name="connsiteX13" fmla="*/ 7732165 w 9144000"/>
              <a:gd name="connsiteY13" fmla="*/ 85492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39000 w 9144000"/>
              <a:gd name="connsiteY10" fmla="*/ 1149134 h 2635034"/>
              <a:gd name="connsiteX11" fmla="*/ 7399324 w 9144000"/>
              <a:gd name="connsiteY11" fmla="*/ 792748 h 2635034"/>
              <a:gd name="connsiteX12" fmla="*/ 7625868 w 9144000"/>
              <a:gd name="connsiteY12" fmla="*/ 1178395 h 2635034"/>
              <a:gd name="connsiteX13" fmla="*/ 7732165 w 9144000"/>
              <a:gd name="connsiteY13" fmla="*/ 85492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39000 w 9144000"/>
              <a:gd name="connsiteY10" fmla="*/ 1149134 h 2635034"/>
              <a:gd name="connsiteX11" fmla="*/ 7399324 w 9144000"/>
              <a:gd name="connsiteY11" fmla="*/ 792748 h 2635034"/>
              <a:gd name="connsiteX12" fmla="*/ 7625868 w 9144000"/>
              <a:gd name="connsiteY12" fmla="*/ 1178395 h 2635034"/>
              <a:gd name="connsiteX13" fmla="*/ 7732165 w 9144000"/>
              <a:gd name="connsiteY13" fmla="*/ 85492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39000 w 9144000"/>
              <a:gd name="connsiteY10" fmla="*/ 1149134 h 2635034"/>
              <a:gd name="connsiteX11" fmla="*/ 7399324 w 9144000"/>
              <a:gd name="connsiteY11" fmla="*/ 792748 h 2635034"/>
              <a:gd name="connsiteX12" fmla="*/ 7625868 w 9144000"/>
              <a:gd name="connsiteY12" fmla="*/ 1178395 h 2635034"/>
              <a:gd name="connsiteX13" fmla="*/ 7732165 w 9144000"/>
              <a:gd name="connsiteY13" fmla="*/ 85492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39000 w 9144000"/>
              <a:gd name="connsiteY10" fmla="*/ 1149134 h 2635034"/>
              <a:gd name="connsiteX11" fmla="*/ 7399324 w 9144000"/>
              <a:gd name="connsiteY11" fmla="*/ 792748 h 2635034"/>
              <a:gd name="connsiteX12" fmla="*/ 7625868 w 9144000"/>
              <a:gd name="connsiteY12" fmla="*/ 1178395 h 2635034"/>
              <a:gd name="connsiteX13" fmla="*/ 7732165 w 9144000"/>
              <a:gd name="connsiteY13" fmla="*/ 85492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39000 w 9144000"/>
              <a:gd name="connsiteY10" fmla="*/ 1149134 h 2635034"/>
              <a:gd name="connsiteX11" fmla="*/ 7399324 w 9144000"/>
              <a:gd name="connsiteY11" fmla="*/ 792748 h 2635034"/>
              <a:gd name="connsiteX12" fmla="*/ 7625868 w 9144000"/>
              <a:gd name="connsiteY12" fmla="*/ 1178395 h 2635034"/>
              <a:gd name="connsiteX13" fmla="*/ 7732165 w 9144000"/>
              <a:gd name="connsiteY13" fmla="*/ 85492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39000 w 9144000"/>
              <a:gd name="connsiteY10" fmla="*/ 1149134 h 2635034"/>
              <a:gd name="connsiteX11" fmla="*/ 7399324 w 9144000"/>
              <a:gd name="connsiteY11" fmla="*/ 792748 h 2635034"/>
              <a:gd name="connsiteX12" fmla="*/ 7625868 w 9144000"/>
              <a:gd name="connsiteY12" fmla="*/ 1178395 h 2635034"/>
              <a:gd name="connsiteX13" fmla="*/ 7732165 w 9144000"/>
              <a:gd name="connsiteY13" fmla="*/ 85492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39000 w 9144000"/>
              <a:gd name="connsiteY10" fmla="*/ 1149134 h 2635034"/>
              <a:gd name="connsiteX11" fmla="*/ 7399324 w 9144000"/>
              <a:gd name="connsiteY11" fmla="*/ 792748 h 2635034"/>
              <a:gd name="connsiteX12" fmla="*/ 7625868 w 9144000"/>
              <a:gd name="connsiteY12" fmla="*/ 1178395 h 2635034"/>
              <a:gd name="connsiteX13" fmla="*/ 7732165 w 9144000"/>
              <a:gd name="connsiteY13" fmla="*/ 85492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399324 w 9144000"/>
              <a:gd name="connsiteY11" fmla="*/ 792748 h 2635034"/>
              <a:gd name="connsiteX12" fmla="*/ 7625868 w 9144000"/>
              <a:gd name="connsiteY12" fmla="*/ 1178395 h 2635034"/>
              <a:gd name="connsiteX13" fmla="*/ 7732165 w 9144000"/>
              <a:gd name="connsiteY13" fmla="*/ 85492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399324 w 9144000"/>
              <a:gd name="connsiteY11" fmla="*/ 792748 h 2635034"/>
              <a:gd name="connsiteX12" fmla="*/ 7622210 w 9144000"/>
              <a:gd name="connsiteY12" fmla="*/ 1156449 h 2635034"/>
              <a:gd name="connsiteX13" fmla="*/ 7732165 w 9144000"/>
              <a:gd name="connsiteY13" fmla="*/ 85492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399324 w 9144000"/>
              <a:gd name="connsiteY11" fmla="*/ 792748 h 2635034"/>
              <a:gd name="connsiteX12" fmla="*/ 7622210 w 9144000"/>
              <a:gd name="connsiteY12" fmla="*/ 1178395 h 2635034"/>
              <a:gd name="connsiteX13" fmla="*/ 7732165 w 9144000"/>
              <a:gd name="connsiteY13" fmla="*/ 85492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399324 w 9144000"/>
              <a:gd name="connsiteY11" fmla="*/ 792748 h 2635034"/>
              <a:gd name="connsiteX12" fmla="*/ 7622210 w 9144000"/>
              <a:gd name="connsiteY12" fmla="*/ 1178395 h 2635034"/>
              <a:gd name="connsiteX13" fmla="*/ 7732165 w 9144000"/>
              <a:gd name="connsiteY13" fmla="*/ 85492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399324 w 9144000"/>
              <a:gd name="connsiteY11" fmla="*/ 792748 h 2635034"/>
              <a:gd name="connsiteX12" fmla="*/ 7622210 w 9144000"/>
              <a:gd name="connsiteY12" fmla="*/ 1178395 h 2635034"/>
              <a:gd name="connsiteX13" fmla="*/ 7732165 w 9144000"/>
              <a:gd name="connsiteY13" fmla="*/ 85492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399324 w 9144000"/>
              <a:gd name="connsiteY11" fmla="*/ 792748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399324 w 9144000"/>
              <a:gd name="connsiteY11" fmla="*/ 792748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399324 w 9144000"/>
              <a:gd name="connsiteY11" fmla="*/ 792748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399324 w 9144000"/>
              <a:gd name="connsiteY11" fmla="*/ 792748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399324 w 9144000"/>
              <a:gd name="connsiteY11" fmla="*/ 792748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399324 w 9144000"/>
              <a:gd name="connsiteY11" fmla="*/ 792748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5 w 9144000"/>
              <a:gd name="connsiteY9" fmla="*/ 796405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5 w 9144000"/>
              <a:gd name="connsiteY9" fmla="*/ 796405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5 w 9144000"/>
              <a:gd name="connsiteY9" fmla="*/ 796405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106715 w 9144000"/>
              <a:gd name="connsiteY9" fmla="*/ 730568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914513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914513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914513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914513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914513 w 9144000"/>
              <a:gd name="connsiteY15" fmla="*/ 1945576 h 2635034"/>
              <a:gd name="connsiteX16" fmla="*/ 7798002 w 9144000"/>
              <a:gd name="connsiteY16" fmla="*/ 2383804 h 2635034"/>
              <a:gd name="connsiteX17" fmla="*/ 7658100 w 9144000"/>
              <a:gd name="connsiteY17" fmla="*/ 2635034 h 2635034"/>
              <a:gd name="connsiteX18" fmla="*/ 9144000 w 9144000"/>
              <a:gd name="connsiteY18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914513 w 9144000"/>
              <a:gd name="connsiteY15" fmla="*/ 1945576 h 2635034"/>
              <a:gd name="connsiteX16" fmla="*/ 7798002 w 9144000"/>
              <a:gd name="connsiteY16" fmla="*/ 2383804 h 2635034"/>
              <a:gd name="connsiteX17" fmla="*/ 7658100 w 9144000"/>
              <a:gd name="connsiteY17" fmla="*/ 2635034 h 2635034"/>
              <a:gd name="connsiteX18" fmla="*/ 9144000 w 9144000"/>
              <a:gd name="connsiteY18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914513 w 9144000"/>
              <a:gd name="connsiteY15" fmla="*/ 1945576 h 2635034"/>
              <a:gd name="connsiteX16" fmla="*/ 7798002 w 9144000"/>
              <a:gd name="connsiteY16" fmla="*/ 2383804 h 2635034"/>
              <a:gd name="connsiteX17" fmla="*/ 7658100 w 9144000"/>
              <a:gd name="connsiteY17" fmla="*/ 2635034 h 2635034"/>
              <a:gd name="connsiteX18" fmla="*/ 9144000 w 9144000"/>
              <a:gd name="connsiteY18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914513 w 9144000"/>
              <a:gd name="connsiteY15" fmla="*/ 1945576 h 2635034"/>
              <a:gd name="connsiteX16" fmla="*/ 7798002 w 9144000"/>
              <a:gd name="connsiteY16" fmla="*/ 2317968 h 2635034"/>
              <a:gd name="connsiteX17" fmla="*/ 7658100 w 9144000"/>
              <a:gd name="connsiteY17" fmla="*/ 2635034 h 2635034"/>
              <a:gd name="connsiteX18" fmla="*/ 9144000 w 9144000"/>
              <a:gd name="connsiteY18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914513 w 9144000"/>
              <a:gd name="connsiteY15" fmla="*/ 1945576 h 2635034"/>
              <a:gd name="connsiteX16" fmla="*/ 7798002 w 9144000"/>
              <a:gd name="connsiteY16" fmla="*/ 2317968 h 2635034"/>
              <a:gd name="connsiteX17" fmla="*/ 7658100 w 9144000"/>
              <a:gd name="connsiteY17" fmla="*/ 2635034 h 2635034"/>
              <a:gd name="connsiteX18" fmla="*/ 9144000 w 9144000"/>
              <a:gd name="connsiteY18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914513 w 9144000"/>
              <a:gd name="connsiteY15" fmla="*/ 1945576 h 2635034"/>
              <a:gd name="connsiteX16" fmla="*/ 7798002 w 9144000"/>
              <a:gd name="connsiteY16" fmla="*/ 2317968 h 2635034"/>
              <a:gd name="connsiteX17" fmla="*/ 7723937 w 9144000"/>
              <a:gd name="connsiteY17" fmla="*/ 2635034 h 2635034"/>
              <a:gd name="connsiteX18" fmla="*/ 9144000 w 9144000"/>
              <a:gd name="connsiteY18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914513 w 9144000"/>
              <a:gd name="connsiteY15" fmla="*/ 1945576 h 2635034"/>
              <a:gd name="connsiteX16" fmla="*/ 7798002 w 9144000"/>
              <a:gd name="connsiteY16" fmla="*/ 2317968 h 2635034"/>
              <a:gd name="connsiteX17" fmla="*/ 7723937 w 9144000"/>
              <a:gd name="connsiteY17" fmla="*/ 2635034 h 2635034"/>
              <a:gd name="connsiteX18" fmla="*/ 9144000 w 9144000"/>
              <a:gd name="connsiteY18" fmla="*/ 2635034 h 2635034"/>
              <a:gd name="connsiteX0" fmla="*/ 0 w 9982200"/>
              <a:gd name="connsiteY0" fmla="*/ 2625509 h 2635034"/>
              <a:gd name="connsiteX1" fmla="*/ 6592062 w 9982200"/>
              <a:gd name="connsiteY1" fmla="*/ 2632825 h 2635034"/>
              <a:gd name="connsiteX2" fmla="*/ 6591300 w 9982200"/>
              <a:gd name="connsiteY2" fmla="*/ 2387384 h 2635034"/>
              <a:gd name="connsiteX3" fmla="*/ 6000750 w 9982200"/>
              <a:gd name="connsiteY3" fmla="*/ 1320584 h 2635034"/>
              <a:gd name="connsiteX4" fmla="*/ 6197726 w 9982200"/>
              <a:gd name="connsiteY4" fmla="*/ 1152105 h 2635034"/>
              <a:gd name="connsiteX5" fmla="*/ 6619875 w 9982200"/>
              <a:gd name="connsiteY5" fmla="*/ 1634909 h 2635034"/>
              <a:gd name="connsiteX6" fmla="*/ 6562725 w 9982200"/>
              <a:gd name="connsiteY6" fmla="*/ 168059 h 2635034"/>
              <a:gd name="connsiteX7" fmla="*/ 6838950 w 9982200"/>
              <a:gd name="connsiteY7" fmla="*/ 177584 h 2635034"/>
              <a:gd name="connsiteX8" fmla="*/ 6905625 w 9982200"/>
              <a:gd name="connsiteY8" fmla="*/ 1149134 h 2635034"/>
              <a:gd name="connsiteX9" fmla="*/ 7092084 w 9982200"/>
              <a:gd name="connsiteY9" fmla="*/ 723252 h 2635034"/>
              <a:gd name="connsiteX10" fmla="*/ 7260945 w 9982200"/>
              <a:gd name="connsiteY10" fmla="*/ 1152791 h 2635034"/>
              <a:gd name="connsiteX11" fmla="*/ 7446873 w 9982200"/>
              <a:gd name="connsiteY11" fmla="*/ 763487 h 2635034"/>
              <a:gd name="connsiteX12" fmla="*/ 7622210 w 9982200"/>
              <a:gd name="connsiteY12" fmla="*/ 1178395 h 2635034"/>
              <a:gd name="connsiteX13" fmla="*/ 7776056 w 9982200"/>
              <a:gd name="connsiteY13" fmla="*/ 840297 h 2635034"/>
              <a:gd name="connsiteX14" fmla="*/ 7922590 w 9982200"/>
              <a:gd name="connsiteY14" fmla="*/ 1167422 h 2635034"/>
              <a:gd name="connsiteX15" fmla="*/ 7914513 w 9982200"/>
              <a:gd name="connsiteY15" fmla="*/ 1945576 h 2635034"/>
              <a:gd name="connsiteX16" fmla="*/ 7798002 w 9982200"/>
              <a:gd name="connsiteY16" fmla="*/ 2317968 h 2635034"/>
              <a:gd name="connsiteX17" fmla="*/ 7723937 w 9982200"/>
              <a:gd name="connsiteY17" fmla="*/ 2635034 h 2635034"/>
              <a:gd name="connsiteX18" fmla="*/ 9982200 w 9982200"/>
              <a:gd name="connsiteY18" fmla="*/ 2635034 h 2635034"/>
              <a:gd name="connsiteX0" fmla="*/ 0 w 12220575"/>
              <a:gd name="connsiteY0" fmla="*/ 2615984 h 2635034"/>
              <a:gd name="connsiteX1" fmla="*/ 8830437 w 12220575"/>
              <a:gd name="connsiteY1" fmla="*/ 2632825 h 2635034"/>
              <a:gd name="connsiteX2" fmla="*/ 8829675 w 12220575"/>
              <a:gd name="connsiteY2" fmla="*/ 2387384 h 2635034"/>
              <a:gd name="connsiteX3" fmla="*/ 8239125 w 12220575"/>
              <a:gd name="connsiteY3" fmla="*/ 1320584 h 2635034"/>
              <a:gd name="connsiteX4" fmla="*/ 8436101 w 12220575"/>
              <a:gd name="connsiteY4" fmla="*/ 1152105 h 2635034"/>
              <a:gd name="connsiteX5" fmla="*/ 8858250 w 12220575"/>
              <a:gd name="connsiteY5" fmla="*/ 1634909 h 2635034"/>
              <a:gd name="connsiteX6" fmla="*/ 8801100 w 12220575"/>
              <a:gd name="connsiteY6" fmla="*/ 168059 h 2635034"/>
              <a:gd name="connsiteX7" fmla="*/ 9077325 w 12220575"/>
              <a:gd name="connsiteY7" fmla="*/ 177584 h 2635034"/>
              <a:gd name="connsiteX8" fmla="*/ 9144000 w 12220575"/>
              <a:gd name="connsiteY8" fmla="*/ 1149134 h 2635034"/>
              <a:gd name="connsiteX9" fmla="*/ 9330459 w 12220575"/>
              <a:gd name="connsiteY9" fmla="*/ 723252 h 2635034"/>
              <a:gd name="connsiteX10" fmla="*/ 9499320 w 12220575"/>
              <a:gd name="connsiteY10" fmla="*/ 1152791 h 2635034"/>
              <a:gd name="connsiteX11" fmla="*/ 9685248 w 12220575"/>
              <a:gd name="connsiteY11" fmla="*/ 763487 h 2635034"/>
              <a:gd name="connsiteX12" fmla="*/ 9860585 w 12220575"/>
              <a:gd name="connsiteY12" fmla="*/ 1178395 h 2635034"/>
              <a:gd name="connsiteX13" fmla="*/ 10014431 w 12220575"/>
              <a:gd name="connsiteY13" fmla="*/ 840297 h 2635034"/>
              <a:gd name="connsiteX14" fmla="*/ 10160965 w 12220575"/>
              <a:gd name="connsiteY14" fmla="*/ 1167422 h 2635034"/>
              <a:gd name="connsiteX15" fmla="*/ 10152888 w 12220575"/>
              <a:gd name="connsiteY15" fmla="*/ 1945576 h 2635034"/>
              <a:gd name="connsiteX16" fmla="*/ 10036377 w 12220575"/>
              <a:gd name="connsiteY16" fmla="*/ 2317968 h 2635034"/>
              <a:gd name="connsiteX17" fmla="*/ 9962312 w 12220575"/>
              <a:gd name="connsiteY17" fmla="*/ 2635034 h 2635034"/>
              <a:gd name="connsiteX18" fmla="*/ 12220575 w 12220575"/>
              <a:gd name="connsiteY18" fmla="*/ 2635034 h 2635034"/>
              <a:gd name="connsiteX0" fmla="*/ 0 w 12153900"/>
              <a:gd name="connsiteY0" fmla="*/ 2615984 h 2635034"/>
              <a:gd name="connsiteX1" fmla="*/ 8763762 w 12153900"/>
              <a:gd name="connsiteY1" fmla="*/ 2632825 h 2635034"/>
              <a:gd name="connsiteX2" fmla="*/ 8763000 w 12153900"/>
              <a:gd name="connsiteY2" fmla="*/ 2387384 h 2635034"/>
              <a:gd name="connsiteX3" fmla="*/ 8172450 w 12153900"/>
              <a:gd name="connsiteY3" fmla="*/ 1320584 h 2635034"/>
              <a:gd name="connsiteX4" fmla="*/ 8369426 w 12153900"/>
              <a:gd name="connsiteY4" fmla="*/ 1152105 h 2635034"/>
              <a:gd name="connsiteX5" fmla="*/ 8791575 w 12153900"/>
              <a:gd name="connsiteY5" fmla="*/ 1634909 h 2635034"/>
              <a:gd name="connsiteX6" fmla="*/ 8734425 w 12153900"/>
              <a:gd name="connsiteY6" fmla="*/ 168059 h 2635034"/>
              <a:gd name="connsiteX7" fmla="*/ 9010650 w 12153900"/>
              <a:gd name="connsiteY7" fmla="*/ 177584 h 2635034"/>
              <a:gd name="connsiteX8" fmla="*/ 9077325 w 12153900"/>
              <a:gd name="connsiteY8" fmla="*/ 1149134 h 2635034"/>
              <a:gd name="connsiteX9" fmla="*/ 9263784 w 12153900"/>
              <a:gd name="connsiteY9" fmla="*/ 723252 h 2635034"/>
              <a:gd name="connsiteX10" fmla="*/ 9432645 w 12153900"/>
              <a:gd name="connsiteY10" fmla="*/ 1152791 h 2635034"/>
              <a:gd name="connsiteX11" fmla="*/ 9618573 w 12153900"/>
              <a:gd name="connsiteY11" fmla="*/ 763487 h 2635034"/>
              <a:gd name="connsiteX12" fmla="*/ 9793910 w 12153900"/>
              <a:gd name="connsiteY12" fmla="*/ 1178395 h 2635034"/>
              <a:gd name="connsiteX13" fmla="*/ 9947756 w 12153900"/>
              <a:gd name="connsiteY13" fmla="*/ 840297 h 2635034"/>
              <a:gd name="connsiteX14" fmla="*/ 10094290 w 12153900"/>
              <a:gd name="connsiteY14" fmla="*/ 1167422 h 2635034"/>
              <a:gd name="connsiteX15" fmla="*/ 10086213 w 12153900"/>
              <a:gd name="connsiteY15" fmla="*/ 1945576 h 2635034"/>
              <a:gd name="connsiteX16" fmla="*/ 9969702 w 12153900"/>
              <a:gd name="connsiteY16" fmla="*/ 2317968 h 2635034"/>
              <a:gd name="connsiteX17" fmla="*/ 9895637 w 12153900"/>
              <a:gd name="connsiteY17" fmla="*/ 2635034 h 2635034"/>
              <a:gd name="connsiteX18" fmla="*/ 12153900 w 12153900"/>
              <a:gd name="connsiteY18" fmla="*/ 2635034 h 2635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53900" h="2635034">
                <a:moveTo>
                  <a:pt x="0" y="2615984"/>
                </a:moveTo>
                <a:lnTo>
                  <a:pt x="8763762" y="2632825"/>
                </a:lnTo>
                <a:cubicBezTo>
                  <a:pt x="8819592" y="2637574"/>
                  <a:pt x="8831529" y="2455787"/>
                  <a:pt x="8763000" y="2387384"/>
                </a:cubicBezTo>
                <a:cubicBezTo>
                  <a:pt x="8427160" y="2024470"/>
                  <a:pt x="8486344" y="1782254"/>
                  <a:pt x="8172450" y="1320584"/>
                </a:cubicBezTo>
                <a:cubicBezTo>
                  <a:pt x="7992591" y="1069504"/>
                  <a:pt x="8236712" y="1013193"/>
                  <a:pt x="8369426" y="1152105"/>
                </a:cubicBezTo>
                <a:cubicBezTo>
                  <a:pt x="8468689" y="1271587"/>
                  <a:pt x="8633790" y="1380096"/>
                  <a:pt x="8791575" y="1634909"/>
                </a:cubicBezTo>
                <a:lnTo>
                  <a:pt x="8734425" y="168059"/>
                </a:lnTo>
                <a:cubicBezTo>
                  <a:pt x="8724087" y="-51879"/>
                  <a:pt x="8999042" y="-63335"/>
                  <a:pt x="9010650" y="177584"/>
                </a:cubicBezTo>
                <a:lnTo>
                  <a:pt x="9077325" y="1149134"/>
                </a:lnTo>
                <a:cubicBezTo>
                  <a:pt x="9059774" y="1014527"/>
                  <a:pt x="9105809" y="723252"/>
                  <a:pt x="9263784" y="723252"/>
                </a:cubicBezTo>
                <a:cubicBezTo>
                  <a:pt x="9451019" y="730567"/>
                  <a:pt x="9431427" y="1003438"/>
                  <a:pt x="9432645" y="1152791"/>
                </a:cubicBezTo>
                <a:cubicBezTo>
                  <a:pt x="9445434" y="965376"/>
                  <a:pt x="9477286" y="758611"/>
                  <a:pt x="9618573" y="763487"/>
                </a:cubicBezTo>
                <a:cubicBezTo>
                  <a:pt x="9785465" y="761048"/>
                  <a:pt x="9789642" y="977838"/>
                  <a:pt x="9793910" y="1178395"/>
                </a:cubicBezTo>
                <a:cubicBezTo>
                  <a:pt x="9791980" y="1019633"/>
                  <a:pt x="9792232" y="838468"/>
                  <a:pt x="9947756" y="840297"/>
                </a:cubicBezTo>
                <a:cubicBezTo>
                  <a:pt x="10059388" y="849440"/>
                  <a:pt x="10069995" y="985647"/>
                  <a:pt x="10094290" y="1167422"/>
                </a:cubicBezTo>
                <a:cubicBezTo>
                  <a:pt x="10120859" y="1474356"/>
                  <a:pt x="10114508" y="1624012"/>
                  <a:pt x="10086213" y="1945576"/>
                </a:cubicBezTo>
                <a:cubicBezTo>
                  <a:pt x="10065448" y="2148306"/>
                  <a:pt x="10012438" y="2203058"/>
                  <a:pt x="9969702" y="2317968"/>
                </a:cubicBezTo>
                <a:cubicBezTo>
                  <a:pt x="9897706" y="2425562"/>
                  <a:pt x="9876129" y="2424913"/>
                  <a:pt x="9895637" y="2635034"/>
                </a:cubicBezTo>
                <a:lnTo>
                  <a:pt x="12153900" y="2635034"/>
                </a:lnTo>
              </a:path>
            </a:pathLst>
          </a:custGeom>
          <a:ln w="508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701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98" name="Group 97">
            <a:extLst>
              <a:ext uri="{FF2B5EF4-FFF2-40B4-BE49-F238E27FC236}">
                <a16:creationId xmlns:a16="http://schemas.microsoft.com/office/drawing/2014/main" id="{B55AD7EB-BFAC-4248-891D-3324FCE20054}"/>
              </a:ext>
            </a:extLst>
          </p:cNvPr>
          <p:cNvGrpSpPr/>
          <p:nvPr/>
        </p:nvGrpSpPr>
        <p:grpSpPr>
          <a:xfrm>
            <a:off x="5404102" y="1776762"/>
            <a:ext cx="5772099" cy="1969631"/>
            <a:chOff x="1507788" y="2609382"/>
            <a:chExt cx="9860197" cy="3364625"/>
          </a:xfrm>
        </p:grpSpPr>
        <p:sp>
          <p:nvSpPr>
            <p:cNvPr id="45" name="Heart 3">
              <a:extLst>
                <a:ext uri="{FF2B5EF4-FFF2-40B4-BE49-F238E27FC236}">
                  <a16:creationId xmlns:a16="http://schemas.microsoft.com/office/drawing/2014/main" id="{71A08EB4-B1F0-4BAB-9720-F3230918BD5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07788" y="3456349"/>
              <a:ext cx="943098" cy="853487"/>
            </a:xfrm>
            <a:custGeom>
              <a:avLst/>
              <a:gdLst/>
              <a:ahLst/>
              <a:cxnLst/>
              <a:rect l="l" t="t" r="r" b="b"/>
              <a:pathLst>
                <a:path w="3971393" h="3594045">
                  <a:moveTo>
                    <a:pt x="2284446" y="942229"/>
                  </a:moveTo>
                  <a:cubicBezTo>
                    <a:pt x="2231718" y="946666"/>
                    <a:pt x="2184212" y="981897"/>
                    <a:pt x="2166723" y="1035351"/>
                  </a:cubicBezTo>
                  <a:lnTo>
                    <a:pt x="1818705" y="2099054"/>
                  </a:lnTo>
                  <a:lnTo>
                    <a:pt x="1630896" y="1461099"/>
                  </a:lnTo>
                  <a:cubicBezTo>
                    <a:pt x="1625536" y="1442893"/>
                    <a:pt x="1616698" y="1426659"/>
                    <a:pt x="1605222" y="1412988"/>
                  </a:cubicBezTo>
                  <a:cubicBezTo>
                    <a:pt x="1592838" y="1372092"/>
                    <a:pt x="1559535" y="1339590"/>
                    <a:pt x="1515200" y="1327710"/>
                  </a:cubicBezTo>
                  <a:cubicBezTo>
                    <a:pt x="1442764" y="1308302"/>
                    <a:pt x="1368310" y="1351289"/>
                    <a:pt x="1348901" y="1423723"/>
                  </a:cubicBezTo>
                  <a:lnTo>
                    <a:pt x="1175574" y="2070589"/>
                  </a:lnTo>
                  <a:lnTo>
                    <a:pt x="887391" y="2070589"/>
                  </a:lnTo>
                  <a:cubicBezTo>
                    <a:pt x="812401" y="2070589"/>
                    <a:pt x="751610" y="2131382"/>
                    <a:pt x="751610" y="2206372"/>
                  </a:cubicBezTo>
                  <a:cubicBezTo>
                    <a:pt x="751609" y="2281361"/>
                    <a:pt x="812402" y="2342153"/>
                    <a:pt x="887391" y="2342154"/>
                  </a:cubicBezTo>
                  <a:lnTo>
                    <a:pt x="1266160" y="2342154"/>
                  </a:lnTo>
                  <a:cubicBezTo>
                    <a:pt x="1309243" y="2342153"/>
                    <a:pt x="1347639" y="2322088"/>
                    <a:pt x="1370869" y="2289485"/>
                  </a:cubicBezTo>
                  <a:cubicBezTo>
                    <a:pt x="1392914" y="2274134"/>
                    <a:pt x="1408463" y="2250677"/>
                    <a:pt x="1415910" y="2222885"/>
                  </a:cubicBezTo>
                  <a:lnTo>
                    <a:pt x="1490320" y="1945186"/>
                  </a:lnTo>
                  <a:lnTo>
                    <a:pt x="1661817" y="2527729"/>
                  </a:lnTo>
                  <a:cubicBezTo>
                    <a:pt x="1680716" y="2591927"/>
                    <a:pt x="1742866" y="2631605"/>
                    <a:pt x="1806849" y="2621696"/>
                  </a:cubicBezTo>
                  <a:cubicBezTo>
                    <a:pt x="1873057" y="2637495"/>
                    <a:pt x="1940784" y="2599243"/>
                    <a:pt x="1962449" y="2533025"/>
                  </a:cubicBezTo>
                  <a:lnTo>
                    <a:pt x="2291633" y="1526890"/>
                  </a:lnTo>
                  <a:lnTo>
                    <a:pt x="2478124" y="2222886"/>
                  </a:lnTo>
                  <a:cubicBezTo>
                    <a:pt x="2491725" y="2273643"/>
                    <a:pt x="2532355" y="2309941"/>
                    <a:pt x="2580723" y="2318869"/>
                  </a:cubicBezTo>
                  <a:cubicBezTo>
                    <a:pt x="2600453" y="2334375"/>
                    <a:pt x="2625460" y="2342152"/>
                    <a:pt x="2652283" y="2342153"/>
                  </a:cubicBezTo>
                  <a:lnTo>
                    <a:pt x="3058108" y="2342153"/>
                  </a:lnTo>
                  <a:cubicBezTo>
                    <a:pt x="3133099" y="2342153"/>
                    <a:pt x="3193891" y="2281360"/>
                    <a:pt x="3193891" y="2206371"/>
                  </a:cubicBezTo>
                  <a:cubicBezTo>
                    <a:pt x="3193890" y="2131381"/>
                    <a:pt x="3133099" y="2070589"/>
                    <a:pt x="3058108" y="2070588"/>
                  </a:cubicBezTo>
                  <a:lnTo>
                    <a:pt x="2718460" y="2070589"/>
                  </a:lnTo>
                  <a:lnTo>
                    <a:pt x="2455970" y="1090961"/>
                  </a:lnTo>
                  <a:cubicBezTo>
                    <a:pt x="2449895" y="1068289"/>
                    <a:pt x="2438427" y="1048501"/>
                    <a:pt x="2421928" y="1033927"/>
                  </a:cubicBezTo>
                  <a:cubicBezTo>
                    <a:pt x="2410672" y="994460"/>
                    <a:pt x="2379946" y="962248"/>
                    <a:pt x="2337996" y="948523"/>
                  </a:cubicBezTo>
                  <a:cubicBezTo>
                    <a:pt x="2320178" y="942693"/>
                    <a:pt x="2302022" y="940751"/>
                    <a:pt x="2284446" y="942229"/>
                  </a:cubicBezTo>
                  <a:close/>
                  <a:moveTo>
                    <a:pt x="941190" y="119"/>
                  </a:moveTo>
                  <a:cubicBezTo>
                    <a:pt x="1335246" y="6449"/>
                    <a:pt x="1754682" y="267656"/>
                    <a:pt x="1985697" y="864700"/>
                  </a:cubicBezTo>
                  <a:cubicBezTo>
                    <a:pt x="2807082" y="-1258124"/>
                    <a:pt x="6010484" y="864700"/>
                    <a:pt x="1985697" y="3594045"/>
                  </a:cubicBezTo>
                  <a:cubicBezTo>
                    <a:pt x="-907119" y="1632328"/>
                    <a:pt x="-65842" y="-16059"/>
                    <a:pt x="941190" y="1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grpSp>
          <p:nvGrpSpPr>
            <p:cNvPr id="46" name="그룹 26">
              <a:extLst>
                <a:ext uri="{FF2B5EF4-FFF2-40B4-BE49-F238E27FC236}">
                  <a16:creationId xmlns:a16="http://schemas.microsoft.com/office/drawing/2014/main" id="{CB00C296-9616-48D7-932E-4EA2DA0E7F38}"/>
                </a:ext>
              </a:extLst>
            </p:cNvPr>
            <p:cNvGrpSpPr/>
            <p:nvPr/>
          </p:nvGrpSpPr>
          <p:grpSpPr>
            <a:xfrm>
              <a:off x="6174012" y="2948333"/>
              <a:ext cx="1145946" cy="1726055"/>
              <a:chOff x="6150565" y="3254095"/>
              <a:chExt cx="979312" cy="1475068"/>
            </a:xfrm>
          </p:grpSpPr>
          <p:sp>
            <p:nvSpPr>
              <p:cNvPr id="47" name="자유형: 도형 5">
                <a:extLst>
                  <a:ext uri="{FF2B5EF4-FFF2-40B4-BE49-F238E27FC236}">
                    <a16:creationId xmlns:a16="http://schemas.microsoft.com/office/drawing/2014/main" id="{DDB92070-A7A8-40A7-9773-947063BF905C}"/>
                  </a:ext>
                </a:extLst>
              </p:cNvPr>
              <p:cNvSpPr/>
              <p:nvPr/>
            </p:nvSpPr>
            <p:spPr>
              <a:xfrm>
                <a:off x="6154072" y="3254095"/>
                <a:ext cx="734589" cy="517434"/>
              </a:xfrm>
              <a:custGeom>
                <a:avLst/>
                <a:gdLst>
                  <a:gd name="connsiteX0" fmla="*/ 182319 w 931229"/>
                  <a:gd name="connsiteY0" fmla="*/ 476834 h 617079"/>
                  <a:gd name="connsiteX1" fmla="*/ 423541 w 931229"/>
                  <a:gd name="connsiteY1" fmla="*/ 339394 h 617079"/>
                  <a:gd name="connsiteX2" fmla="*/ 516103 w 931229"/>
                  <a:gd name="connsiteY2" fmla="*/ 617079 h 617079"/>
                  <a:gd name="connsiteX3" fmla="*/ 0 w 931229"/>
                  <a:gd name="connsiteY3" fmla="*/ 448785 h 617079"/>
                  <a:gd name="connsiteX4" fmla="*/ 274881 w 931229"/>
                  <a:gd name="connsiteY4" fmla="*/ 0 h 617079"/>
                  <a:gd name="connsiteX5" fmla="*/ 504883 w 931229"/>
                  <a:gd name="connsiteY5" fmla="*/ 235612 h 617079"/>
                  <a:gd name="connsiteX6" fmla="*/ 765740 w 931229"/>
                  <a:gd name="connsiteY6" fmla="*/ 159879 h 617079"/>
                  <a:gd name="connsiteX7" fmla="*/ 931229 w 931229"/>
                  <a:gd name="connsiteY7" fmla="*/ 403906 h 617079"/>
                  <a:gd name="connsiteX0" fmla="*/ 182319 w 931922"/>
                  <a:gd name="connsiteY0" fmla="*/ 476834 h 617079"/>
                  <a:gd name="connsiteX1" fmla="*/ 423541 w 931922"/>
                  <a:gd name="connsiteY1" fmla="*/ 339394 h 617079"/>
                  <a:gd name="connsiteX2" fmla="*/ 516103 w 931922"/>
                  <a:gd name="connsiteY2" fmla="*/ 617079 h 617079"/>
                  <a:gd name="connsiteX3" fmla="*/ 0 w 931922"/>
                  <a:gd name="connsiteY3" fmla="*/ 448785 h 617079"/>
                  <a:gd name="connsiteX4" fmla="*/ 274881 w 931922"/>
                  <a:gd name="connsiteY4" fmla="*/ 0 h 617079"/>
                  <a:gd name="connsiteX5" fmla="*/ 504883 w 931922"/>
                  <a:gd name="connsiteY5" fmla="*/ 235612 h 617079"/>
                  <a:gd name="connsiteX6" fmla="*/ 765740 w 931922"/>
                  <a:gd name="connsiteY6" fmla="*/ 159879 h 617079"/>
                  <a:gd name="connsiteX7" fmla="*/ 931229 w 931922"/>
                  <a:gd name="connsiteY7" fmla="*/ 403906 h 617079"/>
                  <a:gd name="connsiteX0" fmla="*/ 182319 w 931922"/>
                  <a:gd name="connsiteY0" fmla="*/ 476834 h 617079"/>
                  <a:gd name="connsiteX1" fmla="*/ 423541 w 931922"/>
                  <a:gd name="connsiteY1" fmla="*/ 339394 h 617079"/>
                  <a:gd name="connsiteX2" fmla="*/ 516103 w 931922"/>
                  <a:gd name="connsiteY2" fmla="*/ 617079 h 617079"/>
                  <a:gd name="connsiteX3" fmla="*/ 0 w 931922"/>
                  <a:gd name="connsiteY3" fmla="*/ 448785 h 617079"/>
                  <a:gd name="connsiteX4" fmla="*/ 274881 w 931922"/>
                  <a:gd name="connsiteY4" fmla="*/ 0 h 617079"/>
                  <a:gd name="connsiteX5" fmla="*/ 504883 w 931922"/>
                  <a:gd name="connsiteY5" fmla="*/ 235612 h 617079"/>
                  <a:gd name="connsiteX6" fmla="*/ 765740 w 931922"/>
                  <a:gd name="connsiteY6" fmla="*/ 159879 h 617079"/>
                  <a:gd name="connsiteX7" fmla="*/ 931229 w 931922"/>
                  <a:gd name="connsiteY7" fmla="*/ 403906 h 617079"/>
                  <a:gd name="connsiteX0" fmla="*/ 182319 w 931968"/>
                  <a:gd name="connsiteY0" fmla="*/ 476834 h 617079"/>
                  <a:gd name="connsiteX1" fmla="*/ 423541 w 931968"/>
                  <a:gd name="connsiteY1" fmla="*/ 339394 h 617079"/>
                  <a:gd name="connsiteX2" fmla="*/ 516103 w 931968"/>
                  <a:gd name="connsiteY2" fmla="*/ 617079 h 617079"/>
                  <a:gd name="connsiteX3" fmla="*/ 0 w 931968"/>
                  <a:gd name="connsiteY3" fmla="*/ 448785 h 617079"/>
                  <a:gd name="connsiteX4" fmla="*/ 274881 w 931968"/>
                  <a:gd name="connsiteY4" fmla="*/ 0 h 617079"/>
                  <a:gd name="connsiteX5" fmla="*/ 504883 w 931968"/>
                  <a:gd name="connsiteY5" fmla="*/ 235612 h 617079"/>
                  <a:gd name="connsiteX6" fmla="*/ 765740 w 931968"/>
                  <a:gd name="connsiteY6" fmla="*/ 159879 h 617079"/>
                  <a:gd name="connsiteX7" fmla="*/ 931229 w 931968"/>
                  <a:gd name="connsiteY7" fmla="*/ 403906 h 617079"/>
                  <a:gd name="connsiteX0" fmla="*/ 182319 w 932698"/>
                  <a:gd name="connsiteY0" fmla="*/ 476834 h 617079"/>
                  <a:gd name="connsiteX1" fmla="*/ 423541 w 932698"/>
                  <a:gd name="connsiteY1" fmla="*/ 339394 h 617079"/>
                  <a:gd name="connsiteX2" fmla="*/ 516103 w 932698"/>
                  <a:gd name="connsiteY2" fmla="*/ 617079 h 617079"/>
                  <a:gd name="connsiteX3" fmla="*/ 0 w 932698"/>
                  <a:gd name="connsiteY3" fmla="*/ 448785 h 617079"/>
                  <a:gd name="connsiteX4" fmla="*/ 274881 w 932698"/>
                  <a:gd name="connsiteY4" fmla="*/ 0 h 617079"/>
                  <a:gd name="connsiteX5" fmla="*/ 504883 w 932698"/>
                  <a:gd name="connsiteY5" fmla="*/ 235612 h 617079"/>
                  <a:gd name="connsiteX6" fmla="*/ 765740 w 932698"/>
                  <a:gd name="connsiteY6" fmla="*/ 159879 h 617079"/>
                  <a:gd name="connsiteX7" fmla="*/ 931229 w 932698"/>
                  <a:gd name="connsiteY7" fmla="*/ 403906 h 617079"/>
                  <a:gd name="connsiteX0" fmla="*/ 182319 w 932698"/>
                  <a:gd name="connsiteY0" fmla="*/ 476834 h 617079"/>
                  <a:gd name="connsiteX1" fmla="*/ 423541 w 932698"/>
                  <a:gd name="connsiteY1" fmla="*/ 339394 h 617079"/>
                  <a:gd name="connsiteX2" fmla="*/ 516103 w 932698"/>
                  <a:gd name="connsiteY2" fmla="*/ 617079 h 617079"/>
                  <a:gd name="connsiteX3" fmla="*/ 0 w 932698"/>
                  <a:gd name="connsiteY3" fmla="*/ 448785 h 617079"/>
                  <a:gd name="connsiteX4" fmla="*/ 274881 w 932698"/>
                  <a:gd name="connsiteY4" fmla="*/ 0 h 617079"/>
                  <a:gd name="connsiteX5" fmla="*/ 504883 w 932698"/>
                  <a:gd name="connsiteY5" fmla="*/ 235612 h 617079"/>
                  <a:gd name="connsiteX6" fmla="*/ 765740 w 932698"/>
                  <a:gd name="connsiteY6" fmla="*/ 159879 h 617079"/>
                  <a:gd name="connsiteX7" fmla="*/ 931229 w 932698"/>
                  <a:gd name="connsiteY7" fmla="*/ 403906 h 617079"/>
                  <a:gd name="connsiteX0" fmla="*/ 182319 w 932698"/>
                  <a:gd name="connsiteY0" fmla="*/ 476834 h 617079"/>
                  <a:gd name="connsiteX1" fmla="*/ 423541 w 932698"/>
                  <a:gd name="connsiteY1" fmla="*/ 339394 h 617079"/>
                  <a:gd name="connsiteX2" fmla="*/ 516103 w 932698"/>
                  <a:gd name="connsiteY2" fmla="*/ 617079 h 617079"/>
                  <a:gd name="connsiteX3" fmla="*/ 0 w 932698"/>
                  <a:gd name="connsiteY3" fmla="*/ 448785 h 617079"/>
                  <a:gd name="connsiteX4" fmla="*/ 274881 w 932698"/>
                  <a:gd name="connsiteY4" fmla="*/ 0 h 617079"/>
                  <a:gd name="connsiteX5" fmla="*/ 477341 w 932698"/>
                  <a:gd name="connsiteY5" fmla="*/ 243874 h 617079"/>
                  <a:gd name="connsiteX6" fmla="*/ 765740 w 932698"/>
                  <a:gd name="connsiteY6" fmla="*/ 159879 h 617079"/>
                  <a:gd name="connsiteX7" fmla="*/ 931229 w 932698"/>
                  <a:gd name="connsiteY7" fmla="*/ 403906 h 617079"/>
                  <a:gd name="connsiteX0" fmla="*/ 182319 w 932698"/>
                  <a:gd name="connsiteY0" fmla="*/ 476834 h 617079"/>
                  <a:gd name="connsiteX1" fmla="*/ 423541 w 932698"/>
                  <a:gd name="connsiteY1" fmla="*/ 339394 h 617079"/>
                  <a:gd name="connsiteX2" fmla="*/ 516103 w 932698"/>
                  <a:gd name="connsiteY2" fmla="*/ 617079 h 617079"/>
                  <a:gd name="connsiteX3" fmla="*/ 0 w 932698"/>
                  <a:gd name="connsiteY3" fmla="*/ 448785 h 617079"/>
                  <a:gd name="connsiteX4" fmla="*/ 274881 w 932698"/>
                  <a:gd name="connsiteY4" fmla="*/ 0 h 617079"/>
                  <a:gd name="connsiteX5" fmla="*/ 477341 w 932698"/>
                  <a:gd name="connsiteY5" fmla="*/ 243874 h 617079"/>
                  <a:gd name="connsiteX6" fmla="*/ 765740 w 932698"/>
                  <a:gd name="connsiteY6" fmla="*/ 159879 h 617079"/>
                  <a:gd name="connsiteX7" fmla="*/ 931229 w 932698"/>
                  <a:gd name="connsiteY7" fmla="*/ 403906 h 617079"/>
                  <a:gd name="connsiteX0" fmla="*/ 182319 w 932698"/>
                  <a:gd name="connsiteY0" fmla="*/ 476834 h 617079"/>
                  <a:gd name="connsiteX1" fmla="*/ 423541 w 932698"/>
                  <a:gd name="connsiteY1" fmla="*/ 339394 h 617079"/>
                  <a:gd name="connsiteX2" fmla="*/ 516103 w 932698"/>
                  <a:gd name="connsiteY2" fmla="*/ 617079 h 617079"/>
                  <a:gd name="connsiteX3" fmla="*/ 0 w 932698"/>
                  <a:gd name="connsiteY3" fmla="*/ 448785 h 617079"/>
                  <a:gd name="connsiteX4" fmla="*/ 274881 w 932698"/>
                  <a:gd name="connsiteY4" fmla="*/ 0 h 617079"/>
                  <a:gd name="connsiteX5" fmla="*/ 477341 w 932698"/>
                  <a:gd name="connsiteY5" fmla="*/ 243874 h 617079"/>
                  <a:gd name="connsiteX6" fmla="*/ 765740 w 932698"/>
                  <a:gd name="connsiteY6" fmla="*/ 159879 h 617079"/>
                  <a:gd name="connsiteX7" fmla="*/ 931229 w 932698"/>
                  <a:gd name="connsiteY7" fmla="*/ 403906 h 617079"/>
                  <a:gd name="connsiteX0" fmla="*/ 182319 w 933062"/>
                  <a:gd name="connsiteY0" fmla="*/ 476834 h 617079"/>
                  <a:gd name="connsiteX1" fmla="*/ 423541 w 933062"/>
                  <a:gd name="connsiteY1" fmla="*/ 339394 h 617079"/>
                  <a:gd name="connsiteX2" fmla="*/ 516103 w 933062"/>
                  <a:gd name="connsiteY2" fmla="*/ 617079 h 617079"/>
                  <a:gd name="connsiteX3" fmla="*/ 0 w 933062"/>
                  <a:gd name="connsiteY3" fmla="*/ 448785 h 617079"/>
                  <a:gd name="connsiteX4" fmla="*/ 274881 w 933062"/>
                  <a:gd name="connsiteY4" fmla="*/ 0 h 617079"/>
                  <a:gd name="connsiteX5" fmla="*/ 477341 w 933062"/>
                  <a:gd name="connsiteY5" fmla="*/ 243874 h 617079"/>
                  <a:gd name="connsiteX6" fmla="*/ 765740 w 933062"/>
                  <a:gd name="connsiteY6" fmla="*/ 159879 h 617079"/>
                  <a:gd name="connsiteX7" fmla="*/ 931229 w 933062"/>
                  <a:gd name="connsiteY7" fmla="*/ 403906 h 617079"/>
                  <a:gd name="connsiteX0" fmla="*/ 182319 w 933062"/>
                  <a:gd name="connsiteY0" fmla="*/ 476834 h 617079"/>
                  <a:gd name="connsiteX1" fmla="*/ 423541 w 933062"/>
                  <a:gd name="connsiteY1" fmla="*/ 339394 h 617079"/>
                  <a:gd name="connsiteX2" fmla="*/ 516103 w 933062"/>
                  <a:gd name="connsiteY2" fmla="*/ 617079 h 617079"/>
                  <a:gd name="connsiteX3" fmla="*/ 0 w 933062"/>
                  <a:gd name="connsiteY3" fmla="*/ 448785 h 617079"/>
                  <a:gd name="connsiteX4" fmla="*/ 274881 w 933062"/>
                  <a:gd name="connsiteY4" fmla="*/ 0 h 617079"/>
                  <a:gd name="connsiteX5" fmla="*/ 477341 w 933062"/>
                  <a:gd name="connsiteY5" fmla="*/ 243874 h 617079"/>
                  <a:gd name="connsiteX6" fmla="*/ 765740 w 933062"/>
                  <a:gd name="connsiteY6" fmla="*/ 159879 h 617079"/>
                  <a:gd name="connsiteX7" fmla="*/ 931229 w 933062"/>
                  <a:gd name="connsiteY7" fmla="*/ 403906 h 617079"/>
                  <a:gd name="connsiteX0" fmla="*/ 182319 w 934161"/>
                  <a:gd name="connsiteY0" fmla="*/ 476834 h 617079"/>
                  <a:gd name="connsiteX1" fmla="*/ 423541 w 934161"/>
                  <a:gd name="connsiteY1" fmla="*/ 339394 h 617079"/>
                  <a:gd name="connsiteX2" fmla="*/ 516103 w 934161"/>
                  <a:gd name="connsiteY2" fmla="*/ 617079 h 617079"/>
                  <a:gd name="connsiteX3" fmla="*/ 0 w 934161"/>
                  <a:gd name="connsiteY3" fmla="*/ 448785 h 617079"/>
                  <a:gd name="connsiteX4" fmla="*/ 274881 w 934161"/>
                  <a:gd name="connsiteY4" fmla="*/ 0 h 617079"/>
                  <a:gd name="connsiteX5" fmla="*/ 477341 w 934161"/>
                  <a:gd name="connsiteY5" fmla="*/ 243874 h 617079"/>
                  <a:gd name="connsiteX6" fmla="*/ 787773 w 934161"/>
                  <a:gd name="connsiteY6" fmla="*/ 162633 h 617079"/>
                  <a:gd name="connsiteX7" fmla="*/ 931229 w 934161"/>
                  <a:gd name="connsiteY7" fmla="*/ 403906 h 617079"/>
                  <a:gd name="connsiteX0" fmla="*/ 182319 w 933800"/>
                  <a:gd name="connsiteY0" fmla="*/ 476834 h 617079"/>
                  <a:gd name="connsiteX1" fmla="*/ 423541 w 933800"/>
                  <a:gd name="connsiteY1" fmla="*/ 339394 h 617079"/>
                  <a:gd name="connsiteX2" fmla="*/ 516103 w 933800"/>
                  <a:gd name="connsiteY2" fmla="*/ 617079 h 617079"/>
                  <a:gd name="connsiteX3" fmla="*/ 0 w 933800"/>
                  <a:gd name="connsiteY3" fmla="*/ 448785 h 617079"/>
                  <a:gd name="connsiteX4" fmla="*/ 274881 w 933800"/>
                  <a:gd name="connsiteY4" fmla="*/ 0 h 617079"/>
                  <a:gd name="connsiteX5" fmla="*/ 477341 w 933800"/>
                  <a:gd name="connsiteY5" fmla="*/ 243874 h 617079"/>
                  <a:gd name="connsiteX6" fmla="*/ 782265 w 933800"/>
                  <a:gd name="connsiteY6" fmla="*/ 143353 h 617079"/>
                  <a:gd name="connsiteX7" fmla="*/ 931229 w 933800"/>
                  <a:gd name="connsiteY7" fmla="*/ 403906 h 617079"/>
                  <a:gd name="connsiteX0" fmla="*/ 182319 w 933800"/>
                  <a:gd name="connsiteY0" fmla="*/ 476834 h 617079"/>
                  <a:gd name="connsiteX1" fmla="*/ 423541 w 933800"/>
                  <a:gd name="connsiteY1" fmla="*/ 339394 h 617079"/>
                  <a:gd name="connsiteX2" fmla="*/ 516103 w 933800"/>
                  <a:gd name="connsiteY2" fmla="*/ 617079 h 617079"/>
                  <a:gd name="connsiteX3" fmla="*/ 0 w 933800"/>
                  <a:gd name="connsiteY3" fmla="*/ 448785 h 617079"/>
                  <a:gd name="connsiteX4" fmla="*/ 274881 w 933800"/>
                  <a:gd name="connsiteY4" fmla="*/ 0 h 617079"/>
                  <a:gd name="connsiteX5" fmla="*/ 477341 w 933800"/>
                  <a:gd name="connsiteY5" fmla="*/ 243874 h 617079"/>
                  <a:gd name="connsiteX6" fmla="*/ 782265 w 933800"/>
                  <a:gd name="connsiteY6" fmla="*/ 143353 h 617079"/>
                  <a:gd name="connsiteX7" fmla="*/ 931229 w 933800"/>
                  <a:gd name="connsiteY7" fmla="*/ 403906 h 617079"/>
                  <a:gd name="connsiteX0" fmla="*/ 182319 w 935016"/>
                  <a:gd name="connsiteY0" fmla="*/ 476834 h 617079"/>
                  <a:gd name="connsiteX1" fmla="*/ 423541 w 935016"/>
                  <a:gd name="connsiteY1" fmla="*/ 339394 h 617079"/>
                  <a:gd name="connsiteX2" fmla="*/ 516103 w 935016"/>
                  <a:gd name="connsiteY2" fmla="*/ 617079 h 617079"/>
                  <a:gd name="connsiteX3" fmla="*/ 0 w 935016"/>
                  <a:gd name="connsiteY3" fmla="*/ 448785 h 617079"/>
                  <a:gd name="connsiteX4" fmla="*/ 274881 w 935016"/>
                  <a:gd name="connsiteY4" fmla="*/ 0 h 617079"/>
                  <a:gd name="connsiteX5" fmla="*/ 477341 w 935016"/>
                  <a:gd name="connsiteY5" fmla="*/ 243874 h 617079"/>
                  <a:gd name="connsiteX6" fmla="*/ 782265 w 935016"/>
                  <a:gd name="connsiteY6" fmla="*/ 143353 h 617079"/>
                  <a:gd name="connsiteX7" fmla="*/ 931229 w 935016"/>
                  <a:gd name="connsiteY7" fmla="*/ 403906 h 617079"/>
                  <a:gd name="connsiteX0" fmla="*/ 182319 w 932773"/>
                  <a:gd name="connsiteY0" fmla="*/ 476834 h 617079"/>
                  <a:gd name="connsiteX1" fmla="*/ 423541 w 932773"/>
                  <a:gd name="connsiteY1" fmla="*/ 339394 h 617079"/>
                  <a:gd name="connsiteX2" fmla="*/ 516103 w 932773"/>
                  <a:gd name="connsiteY2" fmla="*/ 617079 h 617079"/>
                  <a:gd name="connsiteX3" fmla="*/ 0 w 932773"/>
                  <a:gd name="connsiteY3" fmla="*/ 448785 h 617079"/>
                  <a:gd name="connsiteX4" fmla="*/ 274881 w 932773"/>
                  <a:gd name="connsiteY4" fmla="*/ 0 h 617079"/>
                  <a:gd name="connsiteX5" fmla="*/ 477341 w 932773"/>
                  <a:gd name="connsiteY5" fmla="*/ 243874 h 617079"/>
                  <a:gd name="connsiteX6" fmla="*/ 782265 w 932773"/>
                  <a:gd name="connsiteY6" fmla="*/ 143353 h 617079"/>
                  <a:gd name="connsiteX7" fmla="*/ 931229 w 932773"/>
                  <a:gd name="connsiteY7" fmla="*/ 403906 h 617079"/>
                  <a:gd name="connsiteX0" fmla="*/ 182319 w 932773"/>
                  <a:gd name="connsiteY0" fmla="*/ 476834 h 617079"/>
                  <a:gd name="connsiteX1" fmla="*/ 423541 w 932773"/>
                  <a:gd name="connsiteY1" fmla="*/ 339394 h 617079"/>
                  <a:gd name="connsiteX2" fmla="*/ 516103 w 932773"/>
                  <a:gd name="connsiteY2" fmla="*/ 617079 h 617079"/>
                  <a:gd name="connsiteX3" fmla="*/ 0 w 932773"/>
                  <a:gd name="connsiteY3" fmla="*/ 448785 h 617079"/>
                  <a:gd name="connsiteX4" fmla="*/ 274881 w 932773"/>
                  <a:gd name="connsiteY4" fmla="*/ 0 h 617079"/>
                  <a:gd name="connsiteX5" fmla="*/ 491112 w 932773"/>
                  <a:gd name="connsiteY5" fmla="*/ 243874 h 617079"/>
                  <a:gd name="connsiteX6" fmla="*/ 782265 w 932773"/>
                  <a:gd name="connsiteY6" fmla="*/ 143353 h 617079"/>
                  <a:gd name="connsiteX7" fmla="*/ 931229 w 932773"/>
                  <a:gd name="connsiteY7" fmla="*/ 403906 h 617079"/>
                  <a:gd name="connsiteX0" fmla="*/ 182319 w 932773"/>
                  <a:gd name="connsiteY0" fmla="*/ 476834 h 617079"/>
                  <a:gd name="connsiteX1" fmla="*/ 423541 w 932773"/>
                  <a:gd name="connsiteY1" fmla="*/ 339394 h 617079"/>
                  <a:gd name="connsiteX2" fmla="*/ 516103 w 932773"/>
                  <a:gd name="connsiteY2" fmla="*/ 617079 h 617079"/>
                  <a:gd name="connsiteX3" fmla="*/ 0 w 932773"/>
                  <a:gd name="connsiteY3" fmla="*/ 448785 h 617079"/>
                  <a:gd name="connsiteX4" fmla="*/ 274881 w 932773"/>
                  <a:gd name="connsiteY4" fmla="*/ 0 h 617079"/>
                  <a:gd name="connsiteX5" fmla="*/ 491112 w 932773"/>
                  <a:gd name="connsiteY5" fmla="*/ 243874 h 617079"/>
                  <a:gd name="connsiteX6" fmla="*/ 782265 w 932773"/>
                  <a:gd name="connsiteY6" fmla="*/ 143353 h 617079"/>
                  <a:gd name="connsiteX7" fmla="*/ 931229 w 932773"/>
                  <a:gd name="connsiteY7" fmla="*/ 403906 h 617079"/>
                  <a:gd name="connsiteX0" fmla="*/ 182319 w 932773"/>
                  <a:gd name="connsiteY0" fmla="*/ 476834 h 617079"/>
                  <a:gd name="connsiteX1" fmla="*/ 423541 w 932773"/>
                  <a:gd name="connsiteY1" fmla="*/ 339394 h 617079"/>
                  <a:gd name="connsiteX2" fmla="*/ 516103 w 932773"/>
                  <a:gd name="connsiteY2" fmla="*/ 617079 h 617079"/>
                  <a:gd name="connsiteX3" fmla="*/ 0 w 932773"/>
                  <a:gd name="connsiteY3" fmla="*/ 448785 h 617079"/>
                  <a:gd name="connsiteX4" fmla="*/ 239076 w 932773"/>
                  <a:gd name="connsiteY4" fmla="*/ 0 h 617079"/>
                  <a:gd name="connsiteX5" fmla="*/ 491112 w 932773"/>
                  <a:gd name="connsiteY5" fmla="*/ 243874 h 617079"/>
                  <a:gd name="connsiteX6" fmla="*/ 782265 w 932773"/>
                  <a:gd name="connsiteY6" fmla="*/ 143353 h 617079"/>
                  <a:gd name="connsiteX7" fmla="*/ 931229 w 932773"/>
                  <a:gd name="connsiteY7" fmla="*/ 403906 h 617079"/>
                  <a:gd name="connsiteX0" fmla="*/ 182319 w 932773"/>
                  <a:gd name="connsiteY0" fmla="*/ 476834 h 617079"/>
                  <a:gd name="connsiteX1" fmla="*/ 423541 w 932773"/>
                  <a:gd name="connsiteY1" fmla="*/ 339394 h 617079"/>
                  <a:gd name="connsiteX2" fmla="*/ 516103 w 932773"/>
                  <a:gd name="connsiteY2" fmla="*/ 617079 h 617079"/>
                  <a:gd name="connsiteX3" fmla="*/ 0 w 932773"/>
                  <a:gd name="connsiteY3" fmla="*/ 448785 h 617079"/>
                  <a:gd name="connsiteX4" fmla="*/ 239076 w 932773"/>
                  <a:gd name="connsiteY4" fmla="*/ 0 h 617079"/>
                  <a:gd name="connsiteX5" fmla="*/ 491112 w 932773"/>
                  <a:gd name="connsiteY5" fmla="*/ 243874 h 617079"/>
                  <a:gd name="connsiteX6" fmla="*/ 782265 w 932773"/>
                  <a:gd name="connsiteY6" fmla="*/ 143353 h 617079"/>
                  <a:gd name="connsiteX7" fmla="*/ 931229 w 932773"/>
                  <a:gd name="connsiteY7" fmla="*/ 403906 h 617079"/>
                  <a:gd name="connsiteX0" fmla="*/ 182319 w 932773"/>
                  <a:gd name="connsiteY0" fmla="*/ 476834 h 617079"/>
                  <a:gd name="connsiteX1" fmla="*/ 423541 w 932773"/>
                  <a:gd name="connsiteY1" fmla="*/ 339394 h 617079"/>
                  <a:gd name="connsiteX2" fmla="*/ 516103 w 932773"/>
                  <a:gd name="connsiteY2" fmla="*/ 617079 h 617079"/>
                  <a:gd name="connsiteX3" fmla="*/ 0 w 932773"/>
                  <a:gd name="connsiteY3" fmla="*/ 448785 h 617079"/>
                  <a:gd name="connsiteX4" fmla="*/ 239076 w 932773"/>
                  <a:gd name="connsiteY4" fmla="*/ 0 h 617079"/>
                  <a:gd name="connsiteX5" fmla="*/ 491112 w 932773"/>
                  <a:gd name="connsiteY5" fmla="*/ 243874 h 617079"/>
                  <a:gd name="connsiteX6" fmla="*/ 782265 w 932773"/>
                  <a:gd name="connsiteY6" fmla="*/ 143353 h 617079"/>
                  <a:gd name="connsiteX7" fmla="*/ 931229 w 932773"/>
                  <a:gd name="connsiteY7" fmla="*/ 403906 h 617079"/>
                  <a:gd name="connsiteX0" fmla="*/ 182319 w 932773"/>
                  <a:gd name="connsiteY0" fmla="*/ 478537 h 618782"/>
                  <a:gd name="connsiteX1" fmla="*/ 423541 w 932773"/>
                  <a:gd name="connsiteY1" fmla="*/ 341097 h 618782"/>
                  <a:gd name="connsiteX2" fmla="*/ 516103 w 932773"/>
                  <a:gd name="connsiteY2" fmla="*/ 618782 h 618782"/>
                  <a:gd name="connsiteX3" fmla="*/ 0 w 932773"/>
                  <a:gd name="connsiteY3" fmla="*/ 450488 h 618782"/>
                  <a:gd name="connsiteX4" fmla="*/ 239076 w 932773"/>
                  <a:gd name="connsiteY4" fmla="*/ 1703 h 618782"/>
                  <a:gd name="connsiteX5" fmla="*/ 491112 w 932773"/>
                  <a:gd name="connsiteY5" fmla="*/ 245577 h 618782"/>
                  <a:gd name="connsiteX6" fmla="*/ 782265 w 932773"/>
                  <a:gd name="connsiteY6" fmla="*/ 145056 h 618782"/>
                  <a:gd name="connsiteX7" fmla="*/ 931229 w 932773"/>
                  <a:gd name="connsiteY7" fmla="*/ 405609 h 618782"/>
                  <a:gd name="connsiteX0" fmla="*/ 182319 w 932773"/>
                  <a:gd name="connsiteY0" fmla="*/ 478537 h 618782"/>
                  <a:gd name="connsiteX1" fmla="*/ 423541 w 932773"/>
                  <a:gd name="connsiteY1" fmla="*/ 341097 h 618782"/>
                  <a:gd name="connsiteX2" fmla="*/ 516103 w 932773"/>
                  <a:gd name="connsiteY2" fmla="*/ 618782 h 618782"/>
                  <a:gd name="connsiteX3" fmla="*/ 0 w 932773"/>
                  <a:gd name="connsiteY3" fmla="*/ 450488 h 618782"/>
                  <a:gd name="connsiteX4" fmla="*/ 239076 w 932773"/>
                  <a:gd name="connsiteY4" fmla="*/ 1703 h 618782"/>
                  <a:gd name="connsiteX5" fmla="*/ 491112 w 932773"/>
                  <a:gd name="connsiteY5" fmla="*/ 245577 h 618782"/>
                  <a:gd name="connsiteX6" fmla="*/ 782265 w 932773"/>
                  <a:gd name="connsiteY6" fmla="*/ 145056 h 618782"/>
                  <a:gd name="connsiteX7" fmla="*/ 931229 w 932773"/>
                  <a:gd name="connsiteY7" fmla="*/ 405609 h 618782"/>
                  <a:gd name="connsiteX0" fmla="*/ 160286 w 910740"/>
                  <a:gd name="connsiteY0" fmla="*/ 478537 h 618782"/>
                  <a:gd name="connsiteX1" fmla="*/ 401508 w 910740"/>
                  <a:gd name="connsiteY1" fmla="*/ 341097 h 618782"/>
                  <a:gd name="connsiteX2" fmla="*/ 494070 w 910740"/>
                  <a:gd name="connsiteY2" fmla="*/ 618782 h 618782"/>
                  <a:gd name="connsiteX3" fmla="*/ 0 w 910740"/>
                  <a:gd name="connsiteY3" fmla="*/ 450488 h 618782"/>
                  <a:gd name="connsiteX4" fmla="*/ 217043 w 910740"/>
                  <a:gd name="connsiteY4" fmla="*/ 1703 h 618782"/>
                  <a:gd name="connsiteX5" fmla="*/ 469079 w 910740"/>
                  <a:gd name="connsiteY5" fmla="*/ 245577 h 618782"/>
                  <a:gd name="connsiteX6" fmla="*/ 760232 w 910740"/>
                  <a:gd name="connsiteY6" fmla="*/ 145056 h 618782"/>
                  <a:gd name="connsiteX7" fmla="*/ 909196 w 910740"/>
                  <a:gd name="connsiteY7" fmla="*/ 405609 h 618782"/>
                  <a:gd name="connsiteX0" fmla="*/ 205095 w 955549"/>
                  <a:gd name="connsiteY0" fmla="*/ 478537 h 618782"/>
                  <a:gd name="connsiteX1" fmla="*/ 446317 w 955549"/>
                  <a:gd name="connsiteY1" fmla="*/ 341097 h 618782"/>
                  <a:gd name="connsiteX2" fmla="*/ 538879 w 955549"/>
                  <a:gd name="connsiteY2" fmla="*/ 618782 h 618782"/>
                  <a:gd name="connsiteX3" fmla="*/ 44809 w 955549"/>
                  <a:gd name="connsiteY3" fmla="*/ 450488 h 618782"/>
                  <a:gd name="connsiteX4" fmla="*/ 261852 w 955549"/>
                  <a:gd name="connsiteY4" fmla="*/ 1703 h 618782"/>
                  <a:gd name="connsiteX5" fmla="*/ 513888 w 955549"/>
                  <a:gd name="connsiteY5" fmla="*/ 245577 h 618782"/>
                  <a:gd name="connsiteX6" fmla="*/ 805041 w 955549"/>
                  <a:gd name="connsiteY6" fmla="*/ 145056 h 618782"/>
                  <a:gd name="connsiteX7" fmla="*/ 954005 w 955549"/>
                  <a:gd name="connsiteY7" fmla="*/ 405609 h 618782"/>
                  <a:gd name="connsiteX0" fmla="*/ 205095 w 955549"/>
                  <a:gd name="connsiteY0" fmla="*/ 478537 h 618782"/>
                  <a:gd name="connsiteX1" fmla="*/ 446317 w 955549"/>
                  <a:gd name="connsiteY1" fmla="*/ 341097 h 618782"/>
                  <a:gd name="connsiteX2" fmla="*/ 538879 w 955549"/>
                  <a:gd name="connsiteY2" fmla="*/ 618782 h 618782"/>
                  <a:gd name="connsiteX3" fmla="*/ 44809 w 955549"/>
                  <a:gd name="connsiteY3" fmla="*/ 450488 h 618782"/>
                  <a:gd name="connsiteX4" fmla="*/ 261852 w 955549"/>
                  <a:gd name="connsiteY4" fmla="*/ 1703 h 618782"/>
                  <a:gd name="connsiteX5" fmla="*/ 513888 w 955549"/>
                  <a:gd name="connsiteY5" fmla="*/ 245577 h 618782"/>
                  <a:gd name="connsiteX6" fmla="*/ 805041 w 955549"/>
                  <a:gd name="connsiteY6" fmla="*/ 145056 h 618782"/>
                  <a:gd name="connsiteX7" fmla="*/ 954005 w 955549"/>
                  <a:gd name="connsiteY7" fmla="*/ 405609 h 618782"/>
                  <a:gd name="connsiteX0" fmla="*/ 205095 w 955549"/>
                  <a:gd name="connsiteY0" fmla="*/ 478537 h 607765"/>
                  <a:gd name="connsiteX1" fmla="*/ 446317 w 955549"/>
                  <a:gd name="connsiteY1" fmla="*/ 341097 h 607765"/>
                  <a:gd name="connsiteX2" fmla="*/ 527862 w 955549"/>
                  <a:gd name="connsiteY2" fmla="*/ 607765 h 607765"/>
                  <a:gd name="connsiteX3" fmla="*/ 44809 w 955549"/>
                  <a:gd name="connsiteY3" fmla="*/ 450488 h 607765"/>
                  <a:gd name="connsiteX4" fmla="*/ 261852 w 955549"/>
                  <a:gd name="connsiteY4" fmla="*/ 1703 h 607765"/>
                  <a:gd name="connsiteX5" fmla="*/ 513888 w 955549"/>
                  <a:gd name="connsiteY5" fmla="*/ 245577 h 607765"/>
                  <a:gd name="connsiteX6" fmla="*/ 805041 w 955549"/>
                  <a:gd name="connsiteY6" fmla="*/ 145056 h 607765"/>
                  <a:gd name="connsiteX7" fmla="*/ 954005 w 955549"/>
                  <a:gd name="connsiteY7" fmla="*/ 405609 h 607765"/>
                  <a:gd name="connsiteX0" fmla="*/ 205095 w 955549"/>
                  <a:gd name="connsiteY0" fmla="*/ 478537 h 664635"/>
                  <a:gd name="connsiteX1" fmla="*/ 446317 w 955549"/>
                  <a:gd name="connsiteY1" fmla="*/ 341097 h 664635"/>
                  <a:gd name="connsiteX2" fmla="*/ 527862 w 955549"/>
                  <a:gd name="connsiteY2" fmla="*/ 607765 h 664635"/>
                  <a:gd name="connsiteX3" fmla="*/ 44809 w 955549"/>
                  <a:gd name="connsiteY3" fmla="*/ 450488 h 664635"/>
                  <a:gd name="connsiteX4" fmla="*/ 261852 w 955549"/>
                  <a:gd name="connsiteY4" fmla="*/ 1703 h 664635"/>
                  <a:gd name="connsiteX5" fmla="*/ 513888 w 955549"/>
                  <a:gd name="connsiteY5" fmla="*/ 245577 h 664635"/>
                  <a:gd name="connsiteX6" fmla="*/ 805041 w 955549"/>
                  <a:gd name="connsiteY6" fmla="*/ 145056 h 664635"/>
                  <a:gd name="connsiteX7" fmla="*/ 954005 w 955549"/>
                  <a:gd name="connsiteY7" fmla="*/ 405609 h 664635"/>
                  <a:gd name="connsiteX0" fmla="*/ 205095 w 955549"/>
                  <a:gd name="connsiteY0" fmla="*/ 478537 h 664635"/>
                  <a:gd name="connsiteX1" fmla="*/ 446317 w 955549"/>
                  <a:gd name="connsiteY1" fmla="*/ 341097 h 664635"/>
                  <a:gd name="connsiteX2" fmla="*/ 527862 w 955549"/>
                  <a:gd name="connsiteY2" fmla="*/ 607765 h 664635"/>
                  <a:gd name="connsiteX3" fmla="*/ 44809 w 955549"/>
                  <a:gd name="connsiteY3" fmla="*/ 450488 h 664635"/>
                  <a:gd name="connsiteX4" fmla="*/ 261852 w 955549"/>
                  <a:gd name="connsiteY4" fmla="*/ 1703 h 664635"/>
                  <a:gd name="connsiteX5" fmla="*/ 513888 w 955549"/>
                  <a:gd name="connsiteY5" fmla="*/ 245577 h 664635"/>
                  <a:gd name="connsiteX6" fmla="*/ 805041 w 955549"/>
                  <a:gd name="connsiteY6" fmla="*/ 145056 h 664635"/>
                  <a:gd name="connsiteX7" fmla="*/ 954005 w 955549"/>
                  <a:gd name="connsiteY7" fmla="*/ 405609 h 664635"/>
                  <a:gd name="connsiteX0" fmla="*/ 205095 w 955549"/>
                  <a:gd name="connsiteY0" fmla="*/ 478537 h 664635"/>
                  <a:gd name="connsiteX1" fmla="*/ 402249 w 955549"/>
                  <a:gd name="connsiteY1" fmla="*/ 352114 h 664635"/>
                  <a:gd name="connsiteX2" fmla="*/ 527862 w 955549"/>
                  <a:gd name="connsiteY2" fmla="*/ 607765 h 664635"/>
                  <a:gd name="connsiteX3" fmla="*/ 44809 w 955549"/>
                  <a:gd name="connsiteY3" fmla="*/ 450488 h 664635"/>
                  <a:gd name="connsiteX4" fmla="*/ 261852 w 955549"/>
                  <a:gd name="connsiteY4" fmla="*/ 1703 h 664635"/>
                  <a:gd name="connsiteX5" fmla="*/ 513888 w 955549"/>
                  <a:gd name="connsiteY5" fmla="*/ 245577 h 664635"/>
                  <a:gd name="connsiteX6" fmla="*/ 805041 w 955549"/>
                  <a:gd name="connsiteY6" fmla="*/ 145056 h 664635"/>
                  <a:gd name="connsiteX7" fmla="*/ 954005 w 955549"/>
                  <a:gd name="connsiteY7" fmla="*/ 405609 h 664635"/>
                  <a:gd name="connsiteX0" fmla="*/ 205095 w 955549"/>
                  <a:gd name="connsiteY0" fmla="*/ 478537 h 664635"/>
                  <a:gd name="connsiteX1" fmla="*/ 402249 w 955549"/>
                  <a:gd name="connsiteY1" fmla="*/ 352114 h 664635"/>
                  <a:gd name="connsiteX2" fmla="*/ 527862 w 955549"/>
                  <a:gd name="connsiteY2" fmla="*/ 607765 h 664635"/>
                  <a:gd name="connsiteX3" fmla="*/ 44809 w 955549"/>
                  <a:gd name="connsiteY3" fmla="*/ 450488 h 664635"/>
                  <a:gd name="connsiteX4" fmla="*/ 261852 w 955549"/>
                  <a:gd name="connsiteY4" fmla="*/ 1703 h 664635"/>
                  <a:gd name="connsiteX5" fmla="*/ 513888 w 955549"/>
                  <a:gd name="connsiteY5" fmla="*/ 245577 h 664635"/>
                  <a:gd name="connsiteX6" fmla="*/ 805041 w 955549"/>
                  <a:gd name="connsiteY6" fmla="*/ 145056 h 664635"/>
                  <a:gd name="connsiteX7" fmla="*/ 954005 w 955549"/>
                  <a:gd name="connsiteY7" fmla="*/ 405609 h 664635"/>
                  <a:gd name="connsiteX0" fmla="*/ 205095 w 955549"/>
                  <a:gd name="connsiteY0" fmla="*/ 478537 h 664635"/>
                  <a:gd name="connsiteX1" fmla="*/ 402249 w 955549"/>
                  <a:gd name="connsiteY1" fmla="*/ 352114 h 664635"/>
                  <a:gd name="connsiteX2" fmla="*/ 527862 w 955549"/>
                  <a:gd name="connsiteY2" fmla="*/ 607765 h 664635"/>
                  <a:gd name="connsiteX3" fmla="*/ 44809 w 955549"/>
                  <a:gd name="connsiteY3" fmla="*/ 450488 h 664635"/>
                  <a:gd name="connsiteX4" fmla="*/ 261852 w 955549"/>
                  <a:gd name="connsiteY4" fmla="*/ 1703 h 664635"/>
                  <a:gd name="connsiteX5" fmla="*/ 513888 w 955549"/>
                  <a:gd name="connsiteY5" fmla="*/ 245577 h 664635"/>
                  <a:gd name="connsiteX6" fmla="*/ 805041 w 955549"/>
                  <a:gd name="connsiteY6" fmla="*/ 145056 h 664635"/>
                  <a:gd name="connsiteX7" fmla="*/ 954005 w 955549"/>
                  <a:gd name="connsiteY7" fmla="*/ 405609 h 664635"/>
                  <a:gd name="connsiteX0" fmla="*/ 205095 w 955549"/>
                  <a:gd name="connsiteY0" fmla="*/ 511587 h 664635"/>
                  <a:gd name="connsiteX1" fmla="*/ 402249 w 955549"/>
                  <a:gd name="connsiteY1" fmla="*/ 352114 h 664635"/>
                  <a:gd name="connsiteX2" fmla="*/ 527862 w 955549"/>
                  <a:gd name="connsiteY2" fmla="*/ 607765 h 664635"/>
                  <a:gd name="connsiteX3" fmla="*/ 44809 w 955549"/>
                  <a:gd name="connsiteY3" fmla="*/ 450488 h 664635"/>
                  <a:gd name="connsiteX4" fmla="*/ 261852 w 955549"/>
                  <a:gd name="connsiteY4" fmla="*/ 1703 h 664635"/>
                  <a:gd name="connsiteX5" fmla="*/ 513888 w 955549"/>
                  <a:gd name="connsiteY5" fmla="*/ 245577 h 664635"/>
                  <a:gd name="connsiteX6" fmla="*/ 805041 w 955549"/>
                  <a:gd name="connsiteY6" fmla="*/ 145056 h 664635"/>
                  <a:gd name="connsiteX7" fmla="*/ 954005 w 955549"/>
                  <a:gd name="connsiteY7" fmla="*/ 405609 h 664635"/>
                  <a:gd name="connsiteX0" fmla="*/ 205095 w 955549"/>
                  <a:gd name="connsiteY0" fmla="*/ 511587 h 664635"/>
                  <a:gd name="connsiteX1" fmla="*/ 402249 w 955549"/>
                  <a:gd name="connsiteY1" fmla="*/ 352114 h 664635"/>
                  <a:gd name="connsiteX2" fmla="*/ 527862 w 955549"/>
                  <a:gd name="connsiteY2" fmla="*/ 607765 h 664635"/>
                  <a:gd name="connsiteX3" fmla="*/ 44809 w 955549"/>
                  <a:gd name="connsiteY3" fmla="*/ 450488 h 664635"/>
                  <a:gd name="connsiteX4" fmla="*/ 261852 w 955549"/>
                  <a:gd name="connsiteY4" fmla="*/ 1703 h 664635"/>
                  <a:gd name="connsiteX5" fmla="*/ 513888 w 955549"/>
                  <a:gd name="connsiteY5" fmla="*/ 245577 h 664635"/>
                  <a:gd name="connsiteX6" fmla="*/ 805041 w 955549"/>
                  <a:gd name="connsiteY6" fmla="*/ 145056 h 664635"/>
                  <a:gd name="connsiteX7" fmla="*/ 954005 w 955549"/>
                  <a:gd name="connsiteY7" fmla="*/ 405609 h 664635"/>
                  <a:gd name="connsiteX0" fmla="*/ 205095 w 955549"/>
                  <a:gd name="connsiteY0" fmla="*/ 511587 h 664635"/>
                  <a:gd name="connsiteX1" fmla="*/ 396740 w 955549"/>
                  <a:gd name="connsiteY1" fmla="*/ 327327 h 664635"/>
                  <a:gd name="connsiteX2" fmla="*/ 527862 w 955549"/>
                  <a:gd name="connsiteY2" fmla="*/ 607765 h 664635"/>
                  <a:gd name="connsiteX3" fmla="*/ 44809 w 955549"/>
                  <a:gd name="connsiteY3" fmla="*/ 450488 h 664635"/>
                  <a:gd name="connsiteX4" fmla="*/ 261852 w 955549"/>
                  <a:gd name="connsiteY4" fmla="*/ 1703 h 664635"/>
                  <a:gd name="connsiteX5" fmla="*/ 513888 w 955549"/>
                  <a:gd name="connsiteY5" fmla="*/ 245577 h 664635"/>
                  <a:gd name="connsiteX6" fmla="*/ 805041 w 955549"/>
                  <a:gd name="connsiteY6" fmla="*/ 145056 h 664635"/>
                  <a:gd name="connsiteX7" fmla="*/ 954005 w 955549"/>
                  <a:gd name="connsiteY7" fmla="*/ 405609 h 664635"/>
                  <a:gd name="connsiteX0" fmla="*/ 205095 w 955549"/>
                  <a:gd name="connsiteY0" fmla="*/ 511587 h 664635"/>
                  <a:gd name="connsiteX1" fmla="*/ 396740 w 955549"/>
                  <a:gd name="connsiteY1" fmla="*/ 327327 h 664635"/>
                  <a:gd name="connsiteX2" fmla="*/ 527862 w 955549"/>
                  <a:gd name="connsiteY2" fmla="*/ 607765 h 664635"/>
                  <a:gd name="connsiteX3" fmla="*/ 44809 w 955549"/>
                  <a:gd name="connsiteY3" fmla="*/ 450488 h 664635"/>
                  <a:gd name="connsiteX4" fmla="*/ 261852 w 955549"/>
                  <a:gd name="connsiteY4" fmla="*/ 1703 h 664635"/>
                  <a:gd name="connsiteX5" fmla="*/ 513888 w 955549"/>
                  <a:gd name="connsiteY5" fmla="*/ 245577 h 664635"/>
                  <a:gd name="connsiteX6" fmla="*/ 805041 w 955549"/>
                  <a:gd name="connsiteY6" fmla="*/ 145056 h 664635"/>
                  <a:gd name="connsiteX7" fmla="*/ 954005 w 955549"/>
                  <a:gd name="connsiteY7" fmla="*/ 405609 h 664635"/>
                  <a:gd name="connsiteX0" fmla="*/ 221620 w 955549"/>
                  <a:gd name="connsiteY0" fmla="*/ 500570 h 664635"/>
                  <a:gd name="connsiteX1" fmla="*/ 396740 w 955549"/>
                  <a:gd name="connsiteY1" fmla="*/ 327327 h 664635"/>
                  <a:gd name="connsiteX2" fmla="*/ 527862 w 955549"/>
                  <a:gd name="connsiteY2" fmla="*/ 607765 h 664635"/>
                  <a:gd name="connsiteX3" fmla="*/ 44809 w 955549"/>
                  <a:gd name="connsiteY3" fmla="*/ 450488 h 664635"/>
                  <a:gd name="connsiteX4" fmla="*/ 261852 w 955549"/>
                  <a:gd name="connsiteY4" fmla="*/ 1703 h 664635"/>
                  <a:gd name="connsiteX5" fmla="*/ 513888 w 955549"/>
                  <a:gd name="connsiteY5" fmla="*/ 245577 h 664635"/>
                  <a:gd name="connsiteX6" fmla="*/ 805041 w 955549"/>
                  <a:gd name="connsiteY6" fmla="*/ 145056 h 664635"/>
                  <a:gd name="connsiteX7" fmla="*/ 954005 w 955549"/>
                  <a:gd name="connsiteY7" fmla="*/ 405609 h 664635"/>
                  <a:gd name="connsiteX0" fmla="*/ 221620 w 955549"/>
                  <a:gd name="connsiteY0" fmla="*/ 500570 h 664635"/>
                  <a:gd name="connsiteX1" fmla="*/ 396740 w 955549"/>
                  <a:gd name="connsiteY1" fmla="*/ 327327 h 664635"/>
                  <a:gd name="connsiteX2" fmla="*/ 527862 w 955549"/>
                  <a:gd name="connsiteY2" fmla="*/ 607765 h 664635"/>
                  <a:gd name="connsiteX3" fmla="*/ 44809 w 955549"/>
                  <a:gd name="connsiteY3" fmla="*/ 450488 h 664635"/>
                  <a:gd name="connsiteX4" fmla="*/ 261852 w 955549"/>
                  <a:gd name="connsiteY4" fmla="*/ 1703 h 664635"/>
                  <a:gd name="connsiteX5" fmla="*/ 513888 w 955549"/>
                  <a:gd name="connsiteY5" fmla="*/ 245577 h 664635"/>
                  <a:gd name="connsiteX6" fmla="*/ 805041 w 955549"/>
                  <a:gd name="connsiteY6" fmla="*/ 145056 h 664635"/>
                  <a:gd name="connsiteX7" fmla="*/ 954005 w 955549"/>
                  <a:gd name="connsiteY7" fmla="*/ 405609 h 664635"/>
                  <a:gd name="connsiteX0" fmla="*/ 221620 w 955549"/>
                  <a:gd name="connsiteY0" fmla="*/ 500570 h 664635"/>
                  <a:gd name="connsiteX1" fmla="*/ 396740 w 955549"/>
                  <a:gd name="connsiteY1" fmla="*/ 327327 h 664635"/>
                  <a:gd name="connsiteX2" fmla="*/ 527862 w 955549"/>
                  <a:gd name="connsiteY2" fmla="*/ 607765 h 664635"/>
                  <a:gd name="connsiteX3" fmla="*/ 44809 w 955549"/>
                  <a:gd name="connsiteY3" fmla="*/ 450488 h 664635"/>
                  <a:gd name="connsiteX4" fmla="*/ 261852 w 955549"/>
                  <a:gd name="connsiteY4" fmla="*/ 1703 h 664635"/>
                  <a:gd name="connsiteX5" fmla="*/ 513888 w 955549"/>
                  <a:gd name="connsiteY5" fmla="*/ 245577 h 664635"/>
                  <a:gd name="connsiteX6" fmla="*/ 805041 w 955549"/>
                  <a:gd name="connsiteY6" fmla="*/ 145056 h 664635"/>
                  <a:gd name="connsiteX7" fmla="*/ 954005 w 955549"/>
                  <a:gd name="connsiteY7" fmla="*/ 405609 h 664635"/>
                  <a:gd name="connsiteX0" fmla="*/ 221620 w 955549"/>
                  <a:gd name="connsiteY0" fmla="*/ 500570 h 666793"/>
                  <a:gd name="connsiteX1" fmla="*/ 396740 w 955549"/>
                  <a:gd name="connsiteY1" fmla="*/ 327327 h 666793"/>
                  <a:gd name="connsiteX2" fmla="*/ 478286 w 955549"/>
                  <a:gd name="connsiteY2" fmla="*/ 610520 h 666793"/>
                  <a:gd name="connsiteX3" fmla="*/ 44809 w 955549"/>
                  <a:gd name="connsiteY3" fmla="*/ 450488 h 666793"/>
                  <a:gd name="connsiteX4" fmla="*/ 261852 w 955549"/>
                  <a:gd name="connsiteY4" fmla="*/ 1703 h 666793"/>
                  <a:gd name="connsiteX5" fmla="*/ 513888 w 955549"/>
                  <a:gd name="connsiteY5" fmla="*/ 245577 h 666793"/>
                  <a:gd name="connsiteX6" fmla="*/ 805041 w 955549"/>
                  <a:gd name="connsiteY6" fmla="*/ 145056 h 666793"/>
                  <a:gd name="connsiteX7" fmla="*/ 954005 w 955549"/>
                  <a:gd name="connsiteY7" fmla="*/ 405609 h 666793"/>
                  <a:gd name="connsiteX0" fmla="*/ 221620 w 955549"/>
                  <a:gd name="connsiteY0" fmla="*/ 500570 h 666793"/>
                  <a:gd name="connsiteX1" fmla="*/ 396740 w 955549"/>
                  <a:gd name="connsiteY1" fmla="*/ 327327 h 666793"/>
                  <a:gd name="connsiteX2" fmla="*/ 478286 w 955549"/>
                  <a:gd name="connsiteY2" fmla="*/ 610520 h 666793"/>
                  <a:gd name="connsiteX3" fmla="*/ 44809 w 955549"/>
                  <a:gd name="connsiteY3" fmla="*/ 450488 h 666793"/>
                  <a:gd name="connsiteX4" fmla="*/ 261852 w 955549"/>
                  <a:gd name="connsiteY4" fmla="*/ 1703 h 666793"/>
                  <a:gd name="connsiteX5" fmla="*/ 513888 w 955549"/>
                  <a:gd name="connsiteY5" fmla="*/ 245577 h 666793"/>
                  <a:gd name="connsiteX6" fmla="*/ 805041 w 955549"/>
                  <a:gd name="connsiteY6" fmla="*/ 145056 h 666793"/>
                  <a:gd name="connsiteX7" fmla="*/ 954005 w 955549"/>
                  <a:gd name="connsiteY7" fmla="*/ 405609 h 666793"/>
                  <a:gd name="connsiteX0" fmla="*/ 228696 w 962625"/>
                  <a:gd name="connsiteY0" fmla="*/ 500570 h 673975"/>
                  <a:gd name="connsiteX1" fmla="*/ 403816 w 962625"/>
                  <a:gd name="connsiteY1" fmla="*/ 327327 h 673975"/>
                  <a:gd name="connsiteX2" fmla="*/ 485362 w 962625"/>
                  <a:gd name="connsiteY2" fmla="*/ 610520 h 673975"/>
                  <a:gd name="connsiteX3" fmla="*/ 43623 w 962625"/>
                  <a:gd name="connsiteY3" fmla="*/ 480784 h 673975"/>
                  <a:gd name="connsiteX4" fmla="*/ 268928 w 962625"/>
                  <a:gd name="connsiteY4" fmla="*/ 1703 h 673975"/>
                  <a:gd name="connsiteX5" fmla="*/ 520964 w 962625"/>
                  <a:gd name="connsiteY5" fmla="*/ 245577 h 673975"/>
                  <a:gd name="connsiteX6" fmla="*/ 812117 w 962625"/>
                  <a:gd name="connsiteY6" fmla="*/ 145056 h 673975"/>
                  <a:gd name="connsiteX7" fmla="*/ 961081 w 962625"/>
                  <a:gd name="connsiteY7" fmla="*/ 405609 h 673975"/>
                  <a:gd name="connsiteX0" fmla="*/ 238218 w 972147"/>
                  <a:gd name="connsiteY0" fmla="*/ 500570 h 681004"/>
                  <a:gd name="connsiteX1" fmla="*/ 413338 w 972147"/>
                  <a:gd name="connsiteY1" fmla="*/ 327327 h 681004"/>
                  <a:gd name="connsiteX2" fmla="*/ 494884 w 972147"/>
                  <a:gd name="connsiteY2" fmla="*/ 610520 h 681004"/>
                  <a:gd name="connsiteX3" fmla="*/ 42128 w 972147"/>
                  <a:gd name="connsiteY3" fmla="*/ 505572 h 681004"/>
                  <a:gd name="connsiteX4" fmla="*/ 278450 w 972147"/>
                  <a:gd name="connsiteY4" fmla="*/ 1703 h 681004"/>
                  <a:gd name="connsiteX5" fmla="*/ 530486 w 972147"/>
                  <a:gd name="connsiteY5" fmla="*/ 245577 h 681004"/>
                  <a:gd name="connsiteX6" fmla="*/ 821639 w 972147"/>
                  <a:gd name="connsiteY6" fmla="*/ 145056 h 681004"/>
                  <a:gd name="connsiteX7" fmla="*/ 970603 w 972147"/>
                  <a:gd name="connsiteY7" fmla="*/ 405609 h 681004"/>
                  <a:gd name="connsiteX0" fmla="*/ 238218 w 972147"/>
                  <a:gd name="connsiteY0" fmla="*/ 500570 h 684851"/>
                  <a:gd name="connsiteX1" fmla="*/ 413338 w 972147"/>
                  <a:gd name="connsiteY1" fmla="*/ 327327 h 684851"/>
                  <a:gd name="connsiteX2" fmla="*/ 483867 w 972147"/>
                  <a:gd name="connsiteY2" fmla="*/ 616028 h 684851"/>
                  <a:gd name="connsiteX3" fmla="*/ 42128 w 972147"/>
                  <a:gd name="connsiteY3" fmla="*/ 505572 h 684851"/>
                  <a:gd name="connsiteX4" fmla="*/ 278450 w 972147"/>
                  <a:gd name="connsiteY4" fmla="*/ 1703 h 684851"/>
                  <a:gd name="connsiteX5" fmla="*/ 530486 w 972147"/>
                  <a:gd name="connsiteY5" fmla="*/ 245577 h 684851"/>
                  <a:gd name="connsiteX6" fmla="*/ 821639 w 972147"/>
                  <a:gd name="connsiteY6" fmla="*/ 145056 h 684851"/>
                  <a:gd name="connsiteX7" fmla="*/ 970603 w 972147"/>
                  <a:gd name="connsiteY7" fmla="*/ 405609 h 684851"/>
                  <a:gd name="connsiteX0" fmla="*/ 238218 w 972147"/>
                  <a:gd name="connsiteY0" fmla="*/ 500570 h 678763"/>
                  <a:gd name="connsiteX1" fmla="*/ 413338 w 972147"/>
                  <a:gd name="connsiteY1" fmla="*/ 327327 h 678763"/>
                  <a:gd name="connsiteX2" fmla="*/ 483867 w 972147"/>
                  <a:gd name="connsiteY2" fmla="*/ 616028 h 678763"/>
                  <a:gd name="connsiteX3" fmla="*/ 42128 w 972147"/>
                  <a:gd name="connsiteY3" fmla="*/ 505572 h 678763"/>
                  <a:gd name="connsiteX4" fmla="*/ 278450 w 972147"/>
                  <a:gd name="connsiteY4" fmla="*/ 1703 h 678763"/>
                  <a:gd name="connsiteX5" fmla="*/ 530486 w 972147"/>
                  <a:gd name="connsiteY5" fmla="*/ 245577 h 678763"/>
                  <a:gd name="connsiteX6" fmla="*/ 821639 w 972147"/>
                  <a:gd name="connsiteY6" fmla="*/ 145056 h 678763"/>
                  <a:gd name="connsiteX7" fmla="*/ 970603 w 972147"/>
                  <a:gd name="connsiteY7" fmla="*/ 405609 h 678763"/>
                  <a:gd name="connsiteX0" fmla="*/ 238218 w 972147"/>
                  <a:gd name="connsiteY0" fmla="*/ 501130 h 679323"/>
                  <a:gd name="connsiteX1" fmla="*/ 413338 w 972147"/>
                  <a:gd name="connsiteY1" fmla="*/ 327887 h 679323"/>
                  <a:gd name="connsiteX2" fmla="*/ 483867 w 972147"/>
                  <a:gd name="connsiteY2" fmla="*/ 616588 h 679323"/>
                  <a:gd name="connsiteX3" fmla="*/ 42128 w 972147"/>
                  <a:gd name="connsiteY3" fmla="*/ 506132 h 679323"/>
                  <a:gd name="connsiteX4" fmla="*/ 278450 w 972147"/>
                  <a:gd name="connsiteY4" fmla="*/ 2263 h 679323"/>
                  <a:gd name="connsiteX5" fmla="*/ 535994 w 972147"/>
                  <a:gd name="connsiteY5" fmla="*/ 210332 h 679323"/>
                  <a:gd name="connsiteX6" fmla="*/ 821639 w 972147"/>
                  <a:gd name="connsiteY6" fmla="*/ 145616 h 679323"/>
                  <a:gd name="connsiteX7" fmla="*/ 970603 w 972147"/>
                  <a:gd name="connsiteY7" fmla="*/ 406169 h 679323"/>
                  <a:gd name="connsiteX0" fmla="*/ 238218 w 972147"/>
                  <a:gd name="connsiteY0" fmla="*/ 501130 h 679323"/>
                  <a:gd name="connsiteX1" fmla="*/ 413338 w 972147"/>
                  <a:gd name="connsiteY1" fmla="*/ 327887 h 679323"/>
                  <a:gd name="connsiteX2" fmla="*/ 483867 w 972147"/>
                  <a:gd name="connsiteY2" fmla="*/ 616588 h 679323"/>
                  <a:gd name="connsiteX3" fmla="*/ 42128 w 972147"/>
                  <a:gd name="connsiteY3" fmla="*/ 506132 h 679323"/>
                  <a:gd name="connsiteX4" fmla="*/ 278450 w 972147"/>
                  <a:gd name="connsiteY4" fmla="*/ 2263 h 679323"/>
                  <a:gd name="connsiteX5" fmla="*/ 535994 w 972147"/>
                  <a:gd name="connsiteY5" fmla="*/ 210332 h 679323"/>
                  <a:gd name="connsiteX6" fmla="*/ 821639 w 972147"/>
                  <a:gd name="connsiteY6" fmla="*/ 145616 h 679323"/>
                  <a:gd name="connsiteX7" fmla="*/ 970603 w 972147"/>
                  <a:gd name="connsiteY7" fmla="*/ 406169 h 679323"/>
                  <a:gd name="connsiteX0" fmla="*/ 238218 w 972147"/>
                  <a:gd name="connsiteY0" fmla="*/ 501584 h 679777"/>
                  <a:gd name="connsiteX1" fmla="*/ 413338 w 972147"/>
                  <a:gd name="connsiteY1" fmla="*/ 328341 h 679777"/>
                  <a:gd name="connsiteX2" fmla="*/ 483867 w 972147"/>
                  <a:gd name="connsiteY2" fmla="*/ 617042 h 679777"/>
                  <a:gd name="connsiteX3" fmla="*/ 42128 w 972147"/>
                  <a:gd name="connsiteY3" fmla="*/ 506586 h 679777"/>
                  <a:gd name="connsiteX4" fmla="*/ 278450 w 972147"/>
                  <a:gd name="connsiteY4" fmla="*/ 2717 h 679777"/>
                  <a:gd name="connsiteX5" fmla="*/ 535994 w 972147"/>
                  <a:gd name="connsiteY5" fmla="*/ 210786 h 679777"/>
                  <a:gd name="connsiteX6" fmla="*/ 821639 w 972147"/>
                  <a:gd name="connsiteY6" fmla="*/ 146070 h 679777"/>
                  <a:gd name="connsiteX7" fmla="*/ 970603 w 972147"/>
                  <a:gd name="connsiteY7" fmla="*/ 406623 h 679777"/>
                  <a:gd name="connsiteX0" fmla="*/ 238218 w 972147"/>
                  <a:gd name="connsiteY0" fmla="*/ 501584 h 679777"/>
                  <a:gd name="connsiteX1" fmla="*/ 413338 w 972147"/>
                  <a:gd name="connsiteY1" fmla="*/ 328341 h 679777"/>
                  <a:gd name="connsiteX2" fmla="*/ 483867 w 972147"/>
                  <a:gd name="connsiteY2" fmla="*/ 617042 h 679777"/>
                  <a:gd name="connsiteX3" fmla="*/ 42128 w 972147"/>
                  <a:gd name="connsiteY3" fmla="*/ 506586 h 679777"/>
                  <a:gd name="connsiteX4" fmla="*/ 278450 w 972147"/>
                  <a:gd name="connsiteY4" fmla="*/ 2717 h 679777"/>
                  <a:gd name="connsiteX5" fmla="*/ 535994 w 972147"/>
                  <a:gd name="connsiteY5" fmla="*/ 210786 h 679777"/>
                  <a:gd name="connsiteX6" fmla="*/ 821639 w 972147"/>
                  <a:gd name="connsiteY6" fmla="*/ 146070 h 679777"/>
                  <a:gd name="connsiteX7" fmla="*/ 970603 w 972147"/>
                  <a:gd name="connsiteY7" fmla="*/ 406623 h 679777"/>
                  <a:gd name="connsiteX0" fmla="*/ 238218 w 972147"/>
                  <a:gd name="connsiteY0" fmla="*/ 501584 h 679777"/>
                  <a:gd name="connsiteX1" fmla="*/ 413338 w 972147"/>
                  <a:gd name="connsiteY1" fmla="*/ 328341 h 679777"/>
                  <a:gd name="connsiteX2" fmla="*/ 483867 w 972147"/>
                  <a:gd name="connsiteY2" fmla="*/ 617042 h 679777"/>
                  <a:gd name="connsiteX3" fmla="*/ 42128 w 972147"/>
                  <a:gd name="connsiteY3" fmla="*/ 506586 h 679777"/>
                  <a:gd name="connsiteX4" fmla="*/ 278450 w 972147"/>
                  <a:gd name="connsiteY4" fmla="*/ 2717 h 679777"/>
                  <a:gd name="connsiteX5" fmla="*/ 535994 w 972147"/>
                  <a:gd name="connsiteY5" fmla="*/ 210786 h 679777"/>
                  <a:gd name="connsiteX6" fmla="*/ 821639 w 972147"/>
                  <a:gd name="connsiteY6" fmla="*/ 146070 h 679777"/>
                  <a:gd name="connsiteX7" fmla="*/ 970603 w 972147"/>
                  <a:gd name="connsiteY7" fmla="*/ 406623 h 679777"/>
                  <a:gd name="connsiteX0" fmla="*/ 238218 w 972147"/>
                  <a:gd name="connsiteY0" fmla="*/ 502590 h 680783"/>
                  <a:gd name="connsiteX1" fmla="*/ 413338 w 972147"/>
                  <a:gd name="connsiteY1" fmla="*/ 329347 h 680783"/>
                  <a:gd name="connsiteX2" fmla="*/ 483867 w 972147"/>
                  <a:gd name="connsiteY2" fmla="*/ 618048 h 680783"/>
                  <a:gd name="connsiteX3" fmla="*/ 42128 w 972147"/>
                  <a:gd name="connsiteY3" fmla="*/ 507592 h 680783"/>
                  <a:gd name="connsiteX4" fmla="*/ 278450 w 972147"/>
                  <a:gd name="connsiteY4" fmla="*/ 3723 h 680783"/>
                  <a:gd name="connsiteX5" fmla="*/ 535994 w 972147"/>
                  <a:gd name="connsiteY5" fmla="*/ 211792 h 680783"/>
                  <a:gd name="connsiteX6" fmla="*/ 821639 w 972147"/>
                  <a:gd name="connsiteY6" fmla="*/ 147076 h 680783"/>
                  <a:gd name="connsiteX7" fmla="*/ 970603 w 972147"/>
                  <a:gd name="connsiteY7" fmla="*/ 407629 h 680783"/>
                  <a:gd name="connsiteX0" fmla="*/ 238218 w 972381"/>
                  <a:gd name="connsiteY0" fmla="*/ 502590 h 680783"/>
                  <a:gd name="connsiteX1" fmla="*/ 413338 w 972381"/>
                  <a:gd name="connsiteY1" fmla="*/ 329347 h 680783"/>
                  <a:gd name="connsiteX2" fmla="*/ 483867 w 972381"/>
                  <a:gd name="connsiteY2" fmla="*/ 618048 h 680783"/>
                  <a:gd name="connsiteX3" fmla="*/ 42128 w 972381"/>
                  <a:gd name="connsiteY3" fmla="*/ 507592 h 680783"/>
                  <a:gd name="connsiteX4" fmla="*/ 278450 w 972381"/>
                  <a:gd name="connsiteY4" fmla="*/ 3723 h 680783"/>
                  <a:gd name="connsiteX5" fmla="*/ 535994 w 972381"/>
                  <a:gd name="connsiteY5" fmla="*/ 211792 h 680783"/>
                  <a:gd name="connsiteX6" fmla="*/ 829902 w 972381"/>
                  <a:gd name="connsiteY6" fmla="*/ 119534 h 680783"/>
                  <a:gd name="connsiteX7" fmla="*/ 970603 w 972381"/>
                  <a:gd name="connsiteY7" fmla="*/ 407629 h 680783"/>
                  <a:gd name="connsiteX0" fmla="*/ 238218 w 972381"/>
                  <a:gd name="connsiteY0" fmla="*/ 502590 h 680783"/>
                  <a:gd name="connsiteX1" fmla="*/ 413338 w 972381"/>
                  <a:gd name="connsiteY1" fmla="*/ 329347 h 680783"/>
                  <a:gd name="connsiteX2" fmla="*/ 483867 w 972381"/>
                  <a:gd name="connsiteY2" fmla="*/ 618048 h 680783"/>
                  <a:gd name="connsiteX3" fmla="*/ 42128 w 972381"/>
                  <a:gd name="connsiteY3" fmla="*/ 507592 h 680783"/>
                  <a:gd name="connsiteX4" fmla="*/ 278450 w 972381"/>
                  <a:gd name="connsiteY4" fmla="*/ 3723 h 680783"/>
                  <a:gd name="connsiteX5" fmla="*/ 535994 w 972381"/>
                  <a:gd name="connsiteY5" fmla="*/ 211792 h 680783"/>
                  <a:gd name="connsiteX6" fmla="*/ 829902 w 972381"/>
                  <a:gd name="connsiteY6" fmla="*/ 119534 h 680783"/>
                  <a:gd name="connsiteX7" fmla="*/ 970603 w 972381"/>
                  <a:gd name="connsiteY7" fmla="*/ 407629 h 680783"/>
                  <a:gd name="connsiteX0" fmla="*/ 238218 w 973905"/>
                  <a:gd name="connsiteY0" fmla="*/ 502590 h 680783"/>
                  <a:gd name="connsiteX1" fmla="*/ 413338 w 973905"/>
                  <a:gd name="connsiteY1" fmla="*/ 329347 h 680783"/>
                  <a:gd name="connsiteX2" fmla="*/ 483867 w 973905"/>
                  <a:gd name="connsiteY2" fmla="*/ 618048 h 680783"/>
                  <a:gd name="connsiteX3" fmla="*/ 42128 w 973905"/>
                  <a:gd name="connsiteY3" fmla="*/ 507592 h 680783"/>
                  <a:gd name="connsiteX4" fmla="*/ 278450 w 973905"/>
                  <a:gd name="connsiteY4" fmla="*/ 3723 h 680783"/>
                  <a:gd name="connsiteX5" fmla="*/ 535994 w 973905"/>
                  <a:gd name="connsiteY5" fmla="*/ 211792 h 680783"/>
                  <a:gd name="connsiteX6" fmla="*/ 857444 w 973905"/>
                  <a:gd name="connsiteY6" fmla="*/ 144322 h 680783"/>
                  <a:gd name="connsiteX7" fmla="*/ 970603 w 973905"/>
                  <a:gd name="connsiteY7" fmla="*/ 407629 h 680783"/>
                  <a:gd name="connsiteX0" fmla="*/ 238218 w 973905"/>
                  <a:gd name="connsiteY0" fmla="*/ 502590 h 680783"/>
                  <a:gd name="connsiteX1" fmla="*/ 413338 w 973905"/>
                  <a:gd name="connsiteY1" fmla="*/ 329347 h 680783"/>
                  <a:gd name="connsiteX2" fmla="*/ 483867 w 973905"/>
                  <a:gd name="connsiteY2" fmla="*/ 618048 h 680783"/>
                  <a:gd name="connsiteX3" fmla="*/ 42128 w 973905"/>
                  <a:gd name="connsiteY3" fmla="*/ 507592 h 680783"/>
                  <a:gd name="connsiteX4" fmla="*/ 278450 w 973905"/>
                  <a:gd name="connsiteY4" fmla="*/ 3723 h 680783"/>
                  <a:gd name="connsiteX5" fmla="*/ 535994 w 973905"/>
                  <a:gd name="connsiteY5" fmla="*/ 211792 h 680783"/>
                  <a:gd name="connsiteX6" fmla="*/ 857444 w 973905"/>
                  <a:gd name="connsiteY6" fmla="*/ 144322 h 680783"/>
                  <a:gd name="connsiteX7" fmla="*/ 970603 w 973905"/>
                  <a:gd name="connsiteY7" fmla="*/ 407629 h 680783"/>
                  <a:gd name="connsiteX0" fmla="*/ 238218 w 975028"/>
                  <a:gd name="connsiteY0" fmla="*/ 502590 h 680783"/>
                  <a:gd name="connsiteX1" fmla="*/ 413338 w 975028"/>
                  <a:gd name="connsiteY1" fmla="*/ 329347 h 680783"/>
                  <a:gd name="connsiteX2" fmla="*/ 483867 w 975028"/>
                  <a:gd name="connsiteY2" fmla="*/ 618048 h 680783"/>
                  <a:gd name="connsiteX3" fmla="*/ 42128 w 975028"/>
                  <a:gd name="connsiteY3" fmla="*/ 507592 h 680783"/>
                  <a:gd name="connsiteX4" fmla="*/ 278450 w 975028"/>
                  <a:gd name="connsiteY4" fmla="*/ 3723 h 680783"/>
                  <a:gd name="connsiteX5" fmla="*/ 535994 w 975028"/>
                  <a:gd name="connsiteY5" fmla="*/ 211792 h 680783"/>
                  <a:gd name="connsiteX6" fmla="*/ 857444 w 975028"/>
                  <a:gd name="connsiteY6" fmla="*/ 144322 h 680783"/>
                  <a:gd name="connsiteX7" fmla="*/ 970603 w 975028"/>
                  <a:gd name="connsiteY7" fmla="*/ 407629 h 680783"/>
                  <a:gd name="connsiteX0" fmla="*/ 238218 w 975028"/>
                  <a:gd name="connsiteY0" fmla="*/ 502590 h 680783"/>
                  <a:gd name="connsiteX1" fmla="*/ 413338 w 975028"/>
                  <a:gd name="connsiteY1" fmla="*/ 329347 h 680783"/>
                  <a:gd name="connsiteX2" fmla="*/ 483867 w 975028"/>
                  <a:gd name="connsiteY2" fmla="*/ 618048 h 680783"/>
                  <a:gd name="connsiteX3" fmla="*/ 42128 w 975028"/>
                  <a:gd name="connsiteY3" fmla="*/ 507592 h 680783"/>
                  <a:gd name="connsiteX4" fmla="*/ 278450 w 975028"/>
                  <a:gd name="connsiteY4" fmla="*/ 3723 h 680783"/>
                  <a:gd name="connsiteX5" fmla="*/ 535994 w 975028"/>
                  <a:gd name="connsiteY5" fmla="*/ 211792 h 680783"/>
                  <a:gd name="connsiteX6" fmla="*/ 857444 w 975028"/>
                  <a:gd name="connsiteY6" fmla="*/ 144322 h 680783"/>
                  <a:gd name="connsiteX7" fmla="*/ 970603 w 975028"/>
                  <a:gd name="connsiteY7" fmla="*/ 407629 h 680783"/>
                  <a:gd name="connsiteX0" fmla="*/ 238218 w 975375"/>
                  <a:gd name="connsiteY0" fmla="*/ 502590 h 680783"/>
                  <a:gd name="connsiteX1" fmla="*/ 413338 w 975375"/>
                  <a:gd name="connsiteY1" fmla="*/ 329347 h 680783"/>
                  <a:gd name="connsiteX2" fmla="*/ 483867 w 975375"/>
                  <a:gd name="connsiteY2" fmla="*/ 618048 h 680783"/>
                  <a:gd name="connsiteX3" fmla="*/ 42128 w 975375"/>
                  <a:gd name="connsiteY3" fmla="*/ 507592 h 680783"/>
                  <a:gd name="connsiteX4" fmla="*/ 278450 w 975375"/>
                  <a:gd name="connsiteY4" fmla="*/ 3723 h 680783"/>
                  <a:gd name="connsiteX5" fmla="*/ 535994 w 975375"/>
                  <a:gd name="connsiteY5" fmla="*/ 211792 h 680783"/>
                  <a:gd name="connsiteX6" fmla="*/ 857444 w 975375"/>
                  <a:gd name="connsiteY6" fmla="*/ 144322 h 680783"/>
                  <a:gd name="connsiteX7" fmla="*/ 970603 w 975375"/>
                  <a:gd name="connsiteY7" fmla="*/ 407629 h 680783"/>
                  <a:gd name="connsiteX0" fmla="*/ 238218 w 975375"/>
                  <a:gd name="connsiteY0" fmla="*/ 502590 h 680783"/>
                  <a:gd name="connsiteX1" fmla="*/ 413338 w 975375"/>
                  <a:gd name="connsiteY1" fmla="*/ 329347 h 680783"/>
                  <a:gd name="connsiteX2" fmla="*/ 483867 w 975375"/>
                  <a:gd name="connsiteY2" fmla="*/ 618048 h 680783"/>
                  <a:gd name="connsiteX3" fmla="*/ 42128 w 975375"/>
                  <a:gd name="connsiteY3" fmla="*/ 507592 h 680783"/>
                  <a:gd name="connsiteX4" fmla="*/ 278450 w 975375"/>
                  <a:gd name="connsiteY4" fmla="*/ 3723 h 680783"/>
                  <a:gd name="connsiteX5" fmla="*/ 535994 w 975375"/>
                  <a:gd name="connsiteY5" fmla="*/ 211792 h 680783"/>
                  <a:gd name="connsiteX6" fmla="*/ 857444 w 975375"/>
                  <a:gd name="connsiteY6" fmla="*/ 144322 h 680783"/>
                  <a:gd name="connsiteX7" fmla="*/ 970603 w 975375"/>
                  <a:gd name="connsiteY7" fmla="*/ 407629 h 680783"/>
                  <a:gd name="connsiteX0" fmla="*/ 238218 w 973301"/>
                  <a:gd name="connsiteY0" fmla="*/ 502590 h 680783"/>
                  <a:gd name="connsiteX1" fmla="*/ 413338 w 973301"/>
                  <a:gd name="connsiteY1" fmla="*/ 329347 h 680783"/>
                  <a:gd name="connsiteX2" fmla="*/ 483867 w 973301"/>
                  <a:gd name="connsiteY2" fmla="*/ 618048 h 680783"/>
                  <a:gd name="connsiteX3" fmla="*/ 42128 w 973301"/>
                  <a:gd name="connsiteY3" fmla="*/ 507592 h 680783"/>
                  <a:gd name="connsiteX4" fmla="*/ 278450 w 973301"/>
                  <a:gd name="connsiteY4" fmla="*/ 3723 h 680783"/>
                  <a:gd name="connsiteX5" fmla="*/ 535994 w 973301"/>
                  <a:gd name="connsiteY5" fmla="*/ 211792 h 680783"/>
                  <a:gd name="connsiteX6" fmla="*/ 857444 w 973301"/>
                  <a:gd name="connsiteY6" fmla="*/ 144322 h 680783"/>
                  <a:gd name="connsiteX7" fmla="*/ 970603 w 973301"/>
                  <a:gd name="connsiteY7" fmla="*/ 407629 h 680783"/>
                  <a:gd name="connsiteX0" fmla="*/ 238218 w 973301"/>
                  <a:gd name="connsiteY0" fmla="*/ 502590 h 680783"/>
                  <a:gd name="connsiteX1" fmla="*/ 413338 w 973301"/>
                  <a:gd name="connsiteY1" fmla="*/ 329347 h 680783"/>
                  <a:gd name="connsiteX2" fmla="*/ 483867 w 973301"/>
                  <a:gd name="connsiteY2" fmla="*/ 618048 h 680783"/>
                  <a:gd name="connsiteX3" fmla="*/ 42128 w 973301"/>
                  <a:gd name="connsiteY3" fmla="*/ 507592 h 680783"/>
                  <a:gd name="connsiteX4" fmla="*/ 278450 w 973301"/>
                  <a:gd name="connsiteY4" fmla="*/ 3723 h 680783"/>
                  <a:gd name="connsiteX5" fmla="*/ 535994 w 973301"/>
                  <a:gd name="connsiteY5" fmla="*/ 211792 h 680783"/>
                  <a:gd name="connsiteX6" fmla="*/ 857444 w 973301"/>
                  <a:gd name="connsiteY6" fmla="*/ 144322 h 680783"/>
                  <a:gd name="connsiteX7" fmla="*/ 970603 w 973301"/>
                  <a:gd name="connsiteY7" fmla="*/ 407629 h 680783"/>
                  <a:gd name="connsiteX0" fmla="*/ 238218 w 973301"/>
                  <a:gd name="connsiteY0" fmla="*/ 502590 h 680783"/>
                  <a:gd name="connsiteX1" fmla="*/ 413338 w 973301"/>
                  <a:gd name="connsiteY1" fmla="*/ 329347 h 680783"/>
                  <a:gd name="connsiteX2" fmla="*/ 483867 w 973301"/>
                  <a:gd name="connsiteY2" fmla="*/ 618048 h 680783"/>
                  <a:gd name="connsiteX3" fmla="*/ 42128 w 973301"/>
                  <a:gd name="connsiteY3" fmla="*/ 507592 h 680783"/>
                  <a:gd name="connsiteX4" fmla="*/ 278450 w 973301"/>
                  <a:gd name="connsiteY4" fmla="*/ 3723 h 680783"/>
                  <a:gd name="connsiteX5" fmla="*/ 558028 w 973301"/>
                  <a:gd name="connsiteY5" fmla="*/ 211792 h 680783"/>
                  <a:gd name="connsiteX6" fmla="*/ 857444 w 973301"/>
                  <a:gd name="connsiteY6" fmla="*/ 144322 h 680783"/>
                  <a:gd name="connsiteX7" fmla="*/ 970603 w 973301"/>
                  <a:gd name="connsiteY7" fmla="*/ 407629 h 680783"/>
                  <a:gd name="connsiteX0" fmla="*/ 238218 w 973301"/>
                  <a:gd name="connsiteY0" fmla="*/ 503717 h 681910"/>
                  <a:gd name="connsiteX1" fmla="*/ 413338 w 973301"/>
                  <a:gd name="connsiteY1" fmla="*/ 330474 h 681910"/>
                  <a:gd name="connsiteX2" fmla="*/ 483867 w 973301"/>
                  <a:gd name="connsiteY2" fmla="*/ 619175 h 681910"/>
                  <a:gd name="connsiteX3" fmla="*/ 42128 w 973301"/>
                  <a:gd name="connsiteY3" fmla="*/ 508719 h 681910"/>
                  <a:gd name="connsiteX4" fmla="*/ 278450 w 973301"/>
                  <a:gd name="connsiteY4" fmla="*/ 4850 h 681910"/>
                  <a:gd name="connsiteX5" fmla="*/ 558028 w 973301"/>
                  <a:gd name="connsiteY5" fmla="*/ 212919 h 681910"/>
                  <a:gd name="connsiteX6" fmla="*/ 857444 w 973301"/>
                  <a:gd name="connsiteY6" fmla="*/ 145449 h 681910"/>
                  <a:gd name="connsiteX7" fmla="*/ 970603 w 973301"/>
                  <a:gd name="connsiteY7" fmla="*/ 408756 h 681910"/>
                  <a:gd name="connsiteX0" fmla="*/ 238218 w 973301"/>
                  <a:gd name="connsiteY0" fmla="*/ 503717 h 681910"/>
                  <a:gd name="connsiteX1" fmla="*/ 413338 w 973301"/>
                  <a:gd name="connsiteY1" fmla="*/ 330474 h 681910"/>
                  <a:gd name="connsiteX2" fmla="*/ 483867 w 973301"/>
                  <a:gd name="connsiteY2" fmla="*/ 619175 h 681910"/>
                  <a:gd name="connsiteX3" fmla="*/ 42128 w 973301"/>
                  <a:gd name="connsiteY3" fmla="*/ 508719 h 681910"/>
                  <a:gd name="connsiteX4" fmla="*/ 278450 w 973301"/>
                  <a:gd name="connsiteY4" fmla="*/ 4850 h 681910"/>
                  <a:gd name="connsiteX5" fmla="*/ 558028 w 973301"/>
                  <a:gd name="connsiteY5" fmla="*/ 212919 h 681910"/>
                  <a:gd name="connsiteX6" fmla="*/ 857444 w 973301"/>
                  <a:gd name="connsiteY6" fmla="*/ 145449 h 681910"/>
                  <a:gd name="connsiteX7" fmla="*/ 970603 w 973301"/>
                  <a:gd name="connsiteY7" fmla="*/ 408756 h 681910"/>
                  <a:gd name="connsiteX0" fmla="*/ 238218 w 973301"/>
                  <a:gd name="connsiteY0" fmla="*/ 506290 h 684483"/>
                  <a:gd name="connsiteX1" fmla="*/ 413338 w 973301"/>
                  <a:gd name="connsiteY1" fmla="*/ 333047 h 684483"/>
                  <a:gd name="connsiteX2" fmla="*/ 483867 w 973301"/>
                  <a:gd name="connsiteY2" fmla="*/ 621748 h 684483"/>
                  <a:gd name="connsiteX3" fmla="*/ 42128 w 973301"/>
                  <a:gd name="connsiteY3" fmla="*/ 511292 h 684483"/>
                  <a:gd name="connsiteX4" fmla="*/ 278450 w 973301"/>
                  <a:gd name="connsiteY4" fmla="*/ 7423 h 684483"/>
                  <a:gd name="connsiteX5" fmla="*/ 549765 w 973301"/>
                  <a:gd name="connsiteY5" fmla="*/ 190704 h 684483"/>
                  <a:gd name="connsiteX6" fmla="*/ 857444 w 973301"/>
                  <a:gd name="connsiteY6" fmla="*/ 148022 h 684483"/>
                  <a:gd name="connsiteX7" fmla="*/ 970603 w 973301"/>
                  <a:gd name="connsiteY7" fmla="*/ 411329 h 684483"/>
                  <a:gd name="connsiteX0" fmla="*/ 238218 w 973301"/>
                  <a:gd name="connsiteY0" fmla="*/ 503104 h 681297"/>
                  <a:gd name="connsiteX1" fmla="*/ 413338 w 973301"/>
                  <a:gd name="connsiteY1" fmla="*/ 329861 h 681297"/>
                  <a:gd name="connsiteX2" fmla="*/ 483867 w 973301"/>
                  <a:gd name="connsiteY2" fmla="*/ 618562 h 681297"/>
                  <a:gd name="connsiteX3" fmla="*/ 42128 w 973301"/>
                  <a:gd name="connsiteY3" fmla="*/ 508106 h 681297"/>
                  <a:gd name="connsiteX4" fmla="*/ 278450 w 973301"/>
                  <a:gd name="connsiteY4" fmla="*/ 4237 h 681297"/>
                  <a:gd name="connsiteX5" fmla="*/ 549765 w 973301"/>
                  <a:gd name="connsiteY5" fmla="*/ 187518 h 681297"/>
                  <a:gd name="connsiteX6" fmla="*/ 857444 w 973301"/>
                  <a:gd name="connsiteY6" fmla="*/ 144836 h 681297"/>
                  <a:gd name="connsiteX7" fmla="*/ 970603 w 973301"/>
                  <a:gd name="connsiteY7" fmla="*/ 408143 h 681297"/>
                  <a:gd name="connsiteX0" fmla="*/ 238218 w 973301"/>
                  <a:gd name="connsiteY0" fmla="*/ 503104 h 681297"/>
                  <a:gd name="connsiteX1" fmla="*/ 413338 w 973301"/>
                  <a:gd name="connsiteY1" fmla="*/ 329861 h 681297"/>
                  <a:gd name="connsiteX2" fmla="*/ 483867 w 973301"/>
                  <a:gd name="connsiteY2" fmla="*/ 618562 h 681297"/>
                  <a:gd name="connsiteX3" fmla="*/ 42128 w 973301"/>
                  <a:gd name="connsiteY3" fmla="*/ 508106 h 681297"/>
                  <a:gd name="connsiteX4" fmla="*/ 278450 w 973301"/>
                  <a:gd name="connsiteY4" fmla="*/ 4237 h 681297"/>
                  <a:gd name="connsiteX5" fmla="*/ 549765 w 973301"/>
                  <a:gd name="connsiteY5" fmla="*/ 187518 h 681297"/>
                  <a:gd name="connsiteX6" fmla="*/ 857444 w 973301"/>
                  <a:gd name="connsiteY6" fmla="*/ 144836 h 681297"/>
                  <a:gd name="connsiteX7" fmla="*/ 970603 w 973301"/>
                  <a:gd name="connsiteY7" fmla="*/ 408143 h 681297"/>
                  <a:gd name="connsiteX0" fmla="*/ 238218 w 973301"/>
                  <a:gd name="connsiteY0" fmla="*/ 503104 h 681297"/>
                  <a:gd name="connsiteX1" fmla="*/ 413338 w 973301"/>
                  <a:gd name="connsiteY1" fmla="*/ 329861 h 681297"/>
                  <a:gd name="connsiteX2" fmla="*/ 483867 w 973301"/>
                  <a:gd name="connsiteY2" fmla="*/ 618562 h 681297"/>
                  <a:gd name="connsiteX3" fmla="*/ 42128 w 973301"/>
                  <a:gd name="connsiteY3" fmla="*/ 508106 h 681297"/>
                  <a:gd name="connsiteX4" fmla="*/ 278450 w 973301"/>
                  <a:gd name="connsiteY4" fmla="*/ 4237 h 681297"/>
                  <a:gd name="connsiteX5" fmla="*/ 549765 w 973301"/>
                  <a:gd name="connsiteY5" fmla="*/ 187518 h 681297"/>
                  <a:gd name="connsiteX6" fmla="*/ 857444 w 973301"/>
                  <a:gd name="connsiteY6" fmla="*/ 144836 h 681297"/>
                  <a:gd name="connsiteX7" fmla="*/ 970603 w 973301"/>
                  <a:gd name="connsiteY7" fmla="*/ 408143 h 681297"/>
                  <a:gd name="connsiteX0" fmla="*/ 238218 w 973301"/>
                  <a:gd name="connsiteY0" fmla="*/ 501535 h 679728"/>
                  <a:gd name="connsiteX1" fmla="*/ 413338 w 973301"/>
                  <a:gd name="connsiteY1" fmla="*/ 328292 h 679728"/>
                  <a:gd name="connsiteX2" fmla="*/ 483867 w 973301"/>
                  <a:gd name="connsiteY2" fmla="*/ 616993 h 679728"/>
                  <a:gd name="connsiteX3" fmla="*/ 42128 w 973301"/>
                  <a:gd name="connsiteY3" fmla="*/ 506537 h 679728"/>
                  <a:gd name="connsiteX4" fmla="*/ 278450 w 973301"/>
                  <a:gd name="connsiteY4" fmla="*/ 2668 h 679728"/>
                  <a:gd name="connsiteX5" fmla="*/ 549765 w 973301"/>
                  <a:gd name="connsiteY5" fmla="*/ 185949 h 679728"/>
                  <a:gd name="connsiteX6" fmla="*/ 857444 w 973301"/>
                  <a:gd name="connsiteY6" fmla="*/ 143267 h 679728"/>
                  <a:gd name="connsiteX7" fmla="*/ 970603 w 973301"/>
                  <a:gd name="connsiteY7" fmla="*/ 406574 h 679728"/>
                  <a:gd name="connsiteX0" fmla="*/ 239713 w 974796"/>
                  <a:gd name="connsiteY0" fmla="*/ 509581 h 687774"/>
                  <a:gd name="connsiteX1" fmla="*/ 414833 w 974796"/>
                  <a:gd name="connsiteY1" fmla="*/ 336338 h 687774"/>
                  <a:gd name="connsiteX2" fmla="*/ 485362 w 974796"/>
                  <a:gd name="connsiteY2" fmla="*/ 625039 h 687774"/>
                  <a:gd name="connsiteX3" fmla="*/ 43623 w 974796"/>
                  <a:gd name="connsiteY3" fmla="*/ 514583 h 687774"/>
                  <a:gd name="connsiteX4" fmla="*/ 268928 w 974796"/>
                  <a:gd name="connsiteY4" fmla="*/ 2452 h 687774"/>
                  <a:gd name="connsiteX5" fmla="*/ 551260 w 974796"/>
                  <a:gd name="connsiteY5" fmla="*/ 193995 h 687774"/>
                  <a:gd name="connsiteX6" fmla="*/ 858939 w 974796"/>
                  <a:gd name="connsiteY6" fmla="*/ 151313 h 687774"/>
                  <a:gd name="connsiteX7" fmla="*/ 972098 w 974796"/>
                  <a:gd name="connsiteY7" fmla="*/ 414620 h 687774"/>
                  <a:gd name="connsiteX0" fmla="*/ 239713 w 974796"/>
                  <a:gd name="connsiteY0" fmla="*/ 508440 h 686633"/>
                  <a:gd name="connsiteX1" fmla="*/ 414833 w 974796"/>
                  <a:gd name="connsiteY1" fmla="*/ 335197 h 686633"/>
                  <a:gd name="connsiteX2" fmla="*/ 485362 w 974796"/>
                  <a:gd name="connsiteY2" fmla="*/ 623898 h 686633"/>
                  <a:gd name="connsiteX3" fmla="*/ 43623 w 974796"/>
                  <a:gd name="connsiteY3" fmla="*/ 513442 h 686633"/>
                  <a:gd name="connsiteX4" fmla="*/ 268928 w 974796"/>
                  <a:gd name="connsiteY4" fmla="*/ 1311 h 686633"/>
                  <a:gd name="connsiteX5" fmla="*/ 551260 w 974796"/>
                  <a:gd name="connsiteY5" fmla="*/ 192854 h 686633"/>
                  <a:gd name="connsiteX6" fmla="*/ 858939 w 974796"/>
                  <a:gd name="connsiteY6" fmla="*/ 150172 h 686633"/>
                  <a:gd name="connsiteX7" fmla="*/ 972098 w 974796"/>
                  <a:gd name="connsiteY7" fmla="*/ 413479 h 686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74796" h="686633">
                    <a:moveTo>
                      <a:pt x="239713" y="508440"/>
                    </a:moveTo>
                    <a:cubicBezTo>
                      <a:pt x="220051" y="400199"/>
                      <a:pt x="313311" y="308483"/>
                      <a:pt x="414833" y="335197"/>
                    </a:cubicBezTo>
                    <a:cubicBezTo>
                      <a:pt x="568709" y="355231"/>
                      <a:pt x="571103" y="526747"/>
                      <a:pt x="485362" y="623898"/>
                    </a:cubicBezTo>
                    <a:cubicBezTo>
                      <a:pt x="359231" y="741315"/>
                      <a:pt x="103653" y="687971"/>
                      <a:pt x="43623" y="513442"/>
                    </a:cubicBezTo>
                    <a:cubicBezTo>
                      <a:pt x="-86006" y="165544"/>
                      <a:pt x="98347" y="15949"/>
                      <a:pt x="268928" y="1311"/>
                    </a:cubicBezTo>
                    <a:cubicBezTo>
                      <a:pt x="423631" y="-11041"/>
                      <a:pt x="534267" y="64743"/>
                      <a:pt x="551260" y="192854"/>
                    </a:cubicBezTo>
                    <a:cubicBezTo>
                      <a:pt x="632704" y="84983"/>
                      <a:pt x="783005" y="98296"/>
                      <a:pt x="858939" y="150172"/>
                    </a:cubicBezTo>
                    <a:cubicBezTo>
                      <a:pt x="963678" y="201219"/>
                      <a:pt x="983037" y="310103"/>
                      <a:pt x="972098" y="413479"/>
                    </a:cubicBezTo>
                  </a:path>
                </a:pathLst>
              </a:custGeom>
              <a:noFill/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48" name="자유형: 도형 12">
                <a:extLst>
                  <a:ext uri="{FF2B5EF4-FFF2-40B4-BE49-F238E27FC236}">
                    <a16:creationId xmlns:a16="http://schemas.microsoft.com/office/drawing/2014/main" id="{8427EB14-1C4D-4715-B6D6-D9DDAC7A0A9F}"/>
                  </a:ext>
                </a:extLst>
              </p:cNvPr>
              <p:cNvSpPr/>
              <p:nvPr/>
            </p:nvSpPr>
            <p:spPr>
              <a:xfrm>
                <a:off x="6646452" y="3560646"/>
                <a:ext cx="483425" cy="783120"/>
              </a:xfrm>
              <a:custGeom>
                <a:avLst/>
                <a:gdLst>
                  <a:gd name="connsiteX0" fmla="*/ 0 w 647934"/>
                  <a:gd name="connsiteY0" fmla="*/ 277685 h 1051840"/>
                  <a:gd name="connsiteX1" fmla="*/ 330979 w 647934"/>
                  <a:gd name="connsiteY1" fmla="*/ 0 h 1051840"/>
                  <a:gd name="connsiteX2" fmla="*/ 560982 w 647934"/>
                  <a:gd name="connsiteY2" fmla="*/ 171099 h 1051840"/>
                  <a:gd name="connsiteX3" fmla="*/ 468420 w 647934"/>
                  <a:gd name="connsiteY3" fmla="*/ 493663 h 1051840"/>
                  <a:gd name="connsiteX4" fmla="*/ 647934 w 647934"/>
                  <a:gd name="connsiteY4" fmla="*/ 793789 h 1051840"/>
                  <a:gd name="connsiteX5" fmla="*/ 468420 w 647934"/>
                  <a:gd name="connsiteY5" fmla="*/ 1051840 h 1051840"/>
                  <a:gd name="connsiteX0" fmla="*/ 0 w 647934"/>
                  <a:gd name="connsiteY0" fmla="*/ 277685 h 1051840"/>
                  <a:gd name="connsiteX1" fmla="*/ 330979 w 647934"/>
                  <a:gd name="connsiteY1" fmla="*/ 0 h 1051840"/>
                  <a:gd name="connsiteX2" fmla="*/ 560982 w 647934"/>
                  <a:gd name="connsiteY2" fmla="*/ 171099 h 1051840"/>
                  <a:gd name="connsiteX3" fmla="*/ 468420 w 647934"/>
                  <a:gd name="connsiteY3" fmla="*/ 493663 h 1051840"/>
                  <a:gd name="connsiteX4" fmla="*/ 647934 w 647934"/>
                  <a:gd name="connsiteY4" fmla="*/ 793789 h 1051840"/>
                  <a:gd name="connsiteX5" fmla="*/ 468420 w 647934"/>
                  <a:gd name="connsiteY5" fmla="*/ 1051840 h 1051840"/>
                  <a:gd name="connsiteX0" fmla="*/ 0 w 647937"/>
                  <a:gd name="connsiteY0" fmla="*/ 277685 h 1051840"/>
                  <a:gd name="connsiteX1" fmla="*/ 330979 w 647937"/>
                  <a:gd name="connsiteY1" fmla="*/ 0 h 1051840"/>
                  <a:gd name="connsiteX2" fmla="*/ 560982 w 647937"/>
                  <a:gd name="connsiteY2" fmla="*/ 171099 h 1051840"/>
                  <a:gd name="connsiteX3" fmla="*/ 468420 w 647937"/>
                  <a:gd name="connsiteY3" fmla="*/ 493663 h 1051840"/>
                  <a:gd name="connsiteX4" fmla="*/ 647934 w 647937"/>
                  <a:gd name="connsiteY4" fmla="*/ 793789 h 1051840"/>
                  <a:gd name="connsiteX5" fmla="*/ 468420 w 647937"/>
                  <a:gd name="connsiteY5" fmla="*/ 1051840 h 1051840"/>
                  <a:gd name="connsiteX0" fmla="*/ 0 w 647937"/>
                  <a:gd name="connsiteY0" fmla="*/ 277685 h 1051840"/>
                  <a:gd name="connsiteX1" fmla="*/ 330979 w 647937"/>
                  <a:gd name="connsiteY1" fmla="*/ 0 h 1051840"/>
                  <a:gd name="connsiteX2" fmla="*/ 560982 w 647937"/>
                  <a:gd name="connsiteY2" fmla="*/ 171099 h 1051840"/>
                  <a:gd name="connsiteX3" fmla="*/ 468420 w 647937"/>
                  <a:gd name="connsiteY3" fmla="*/ 493663 h 1051840"/>
                  <a:gd name="connsiteX4" fmla="*/ 647934 w 647937"/>
                  <a:gd name="connsiteY4" fmla="*/ 793789 h 1051840"/>
                  <a:gd name="connsiteX5" fmla="*/ 468420 w 647937"/>
                  <a:gd name="connsiteY5" fmla="*/ 1051840 h 1051840"/>
                  <a:gd name="connsiteX0" fmla="*/ 0 w 647937"/>
                  <a:gd name="connsiteY0" fmla="*/ 277685 h 1035314"/>
                  <a:gd name="connsiteX1" fmla="*/ 330979 w 647937"/>
                  <a:gd name="connsiteY1" fmla="*/ 0 h 1035314"/>
                  <a:gd name="connsiteX2" fmla="*/ 560982 w 647937"/>
                  <a:gd name="connsiteY2" fmla="*/ 171099 h 1035314"/>
                  <a:gd name="connsiteX3" fmla="*/ 468420 w 647937"/>
                  <a:gd name="connsiteY3" fmla="*/ 493663 h 1035314"/>
                  <a:gd name="connsiteX4" fmla="*/ 647934 w 647937"/>
                  <a:gd name="connsiteY4" fmla="*/ 793789 h 1035314"/>
                  <a:gd name="connsiteX5" fmla="*/ 465665 w 647937"/>
                  <a:gd name="connsiteY5" fmla="*/ 1035314 h 1035314"/>
                  <a:gd name="connsiteX0" fmla="*/ 0 w 642428"/>
                  <a:gd name="connsiteY0" fmla="*/ 277685 h 1035314"/>
                  <a:gd name="connsiteX1" fmla="*/ 330979 w 642428"/>
                  <a:gd name="connsiteY1" fmla="*/ 0 h 1035314"/>
                  <a:gd name="connsiteX2" fmla="*/ 560982 w 642428"/>
                  <a:gd name="connsiteY2" fmla="*/ 171099 h 1035314"/>
                  <a:gd name="connsiteX3" fmla="*/ 468420 w 642428"/>
                  <a:gd name="connsiteY3" fmla="*/ 493663 h 1035314"/>
                  <a:gd name="connsiteX4" fmla="*/ 642425 w 642428"/>
                  <a:gd name="connsiteY4" fmla="*/ 769001 h 1035314"/>
                  <a:gd name="connsiteX5" fmla="*/ 465665 w 642428"/>
                  <a:gd name="connsiteY5" fmla="*/ 1035314 h 1035314"/>
                  <a:gd name="connsiteX0" fmla="*/ 0 w 642428"/>
                  <a:gd name="connsiteY0" fmla="*/ 277685 h 1035314"/>
                  <a:gd name="connsiteX1" fmla="*/ 330979 w 642428"/>
                  <a:gd name="connsiteY1" fmla="*/ 0 h 1035314"/>
                  <a:gd name="connsiteX2" fmla="*/ 560982 w 642428"/>
                  <a:gd name="connsiteY2" fmla="*/ 171099 h 1035314"/>
                  <a:gd name="connsiteX3" fmla="*/ 468420 w 642428"/>
                  <a:gd name="connsiteY3" fmla="*/ 493663 h 1035314"/>
                  <a:gd name="connsiteX4" fmla="*/ 642425 w 642428"/>
                  <a:gd name="connsiteY4" fmla="*/ 769001 h 1035314"/>
                  <a:gd name="connsiteX5" fmla="*/ 465665 w 642428"/>
                  <a:gd name="connsiteY5" fmla="*/ 1035314 h 1035314"/>
                  <a:gd name="connsiteX0" fmla="*/ 0 w 642501"/>
                  <a:gd name="connsiteY0" fmla="*/ 277685 h 1035314"/>
                  <a:gd name="connsiteX1" fmla="*/ 330979 w 642501"/>
                  <a:gd name="connsiteY1" fmla="*/ 0 h 1035314"/>
                  <a:gd name="connsiteX2" fmla="*/ 560982 w 642501"/>
                  <a:gd name="connsiteY2" fmla="*/ 171099 h 1035314"/>
                  <a:gd name="connsiteX3" fmla="*/ 468420 w 642501"/>
                  <a:gd name="connsiteY3" fmla="*/ 493663 h 1035314"/>
                  <a:gd name="connsiteX4" fmla="*/ 642425 w 642501"/>
                  <a:gd name="connsiteY4" fmla="*/ 769001 h 1035314"/>
                  <a:gd name="connsiteX5" fmla="*/ 465665 w 642501"/>
                  <a:gd name="connsiteY5" fmla="*/ 1035314 h 1035314"/>
                  <a:gd name="connsiteX0" fmla="*/ 0 w 642501"/>
                  <a:gd name="connsiteY0" fmla="*/ 277685 h 1035314"/>
                  <a:gd name="connsiteX1" fmla="*/ 330979 w 642501"/>
                  <a:gd name="connsiteY1" fmla="*/ 0 h 1035314"/>
                  <a:gd name="connsiteX2" fmla="*/ 560982 w 642501"/>
                  <a:gd name="connsiteY2" fmla="*/ 171099 h 1035314"/>
                  <a:gd name="connsiteX3" fmla="*/ 468420 w 642501"/>
                  <a:gd name="connsiteY3" fmla="*/ 493663 h 1035314"/>
                  <a:gd name="connsiteX4" fmla="*/ 642425 w 642501"/>
                  <a:gd name="connsiteY4" fmla="*/ 769001 h 1035314"/>
                  <a:gd name="connsiteX5" fmla="*/ 465665 w 642501"/>
                  <a:gd name="connsiteY5" fmla="*/ 1035314 h 1035314"/>
                  <a:gd name="connsiteX0" fmla="*/ 0 w 642501"/>
                  <a:gd name="connsiteY0" fmla="*/ 277685 h 1035314"/>
                  <a:gd name="connsiteX1" fmla="*/ 330979 w 642501"/>
                  <a:gd name="connsiteY1" fmla="*/ 0 h 1035314"/>
                  <a:gd name="connsiteX2" fmla="*/ 560982 w 642501"/>
                  <a:gd name="connsiteY2" fmla="*/ 171099 h 1035314"/>
                  <a:gd name="connsiteX3" fmla="*/ 468420 w 642501"/>
                  <a:gd name="connsiteY3" fmla="*/ 493663 h 1035314"/>
                  <a:gd name="connsiteX4" fmla="*/ 642425 w 642501"/>
                  <a:gd name="connsiteY4" fmla="*/ 769001 h 1035314"/>
                  <a:gd name="connsiteX5" fmla="*/ 465665 w 642501"/>
                  <a:gd name="connsiteY5" fmla="*/ 1035314 h 1035314"/>
                  <a:gd name="connsiteX0" fmla="*/ 0 w 642489"/>
                  <a:gd name="connsiteY0" fmla="*/ 277685 h 1035314"/>
                  <a:gd name="connsiteX1" fmla="*/ 330979 w 642489"/>
                  <a:gd name="connsiteY1" fmla="*/ 0 h 1035314"/>
                  <a:gd name="connsiteX2" fmla="*/ 560982 w 642489"/>
                  <a:gd name="connsiteY2" fmla="*/ 171099 h 1035314"/>
                  <a:gd name="connsiteX3" fmla="*/ 446386 w 642489"/>
                  <a:gd name="connsiteY3" fmla="*/ 490909 h 1035314"/>
                  <a:gd name="connsiteX4" fmla="*/ 642425 w 642489"/>
                  <a:gd name="connsiteY4" fmla="*/ 769001 h 1035314"/>
                  <a:gd name="connsiteX5" fmla="*/ 465665 w 642489"/>
                  <a:gd name="connsiteY5" fmla="*/ 1035314 h 1035314"/>
                  <a:gd name="connsiteX0" fmla="*/ 0 w 642733"/>
                  <a:gd name="connsiteY0" fmla="*/ 277685 h 1035314"/>
                  <a:gd name="connsiteX1" fmla="*/ 330979 w 642733"/>
                  <a:gd name="connsiteY1" fmla="*/ 0 h 1035314"/>
                  <a:gd name="connsiteX2" fmla="*/ 560982 w 642733"/>
                  <a:gd name="connsiteY2" fmla="*/ 171099 h 1035314"/>
                  <a:gd name="connsiteX3" fmla="*/ 446386 w 642733"/>
                  <a:gd name="connsiteY3" fmla="*/ 490909 h 1035314"/>
                  <a:gd name="connsiteX4" fmla="*/ 642425 w 642733"/>
                  <a:gd name="connsiteY4" fmla="*/ 769001 h 1035314"/>
                  <a:gd name="connsiteX5" fmla="*/ 465665 w 642733"/>
                  <a:gd name="connsiteY5" fmla="*/ 1035314 h 1035314"/>
                  <a:gd name="connsiteX0" fmla="*/ 0 w 642733"/>
                  <a:gd name="connsiteY0" fmla="*/ 277685 h 1035314"/>
                  <a:gd name="connsiteX1" fmla="*/ 330979 w 642733"/>
                  <a:gd name="connsiteY1" fmla="*/ 0 h 1035314"/>
                  <a:gd name="connsiteX2" fmla="*/ 560982 w 642733"/>
                  <a:gd name="connsiteY2" fmla="*/ 171099 h 1035314"/>
                  <a:gd name="connsiteX3" fmla="*/ 446386 w 642733"/>
                  <a:gd name="connsiteY3" fmla="*/ 490909 h 1035314"/>
                  <a:gd name="connsiteX4" fmla="*/ 642425 w 642733"/>
                  <a:gd name="connsiteY4" fmla="*/ 769001 h 1035314"/>
                  <a:gd name="connsiteX5" fmla="*/ 465665 w 642733"/>
                  <a:gd name="connsiteY5" fmla="*/ 1035314 h 1035314"/>
                  <a:gd name="connsiteX0" fmla="*/ 0 w 642564"/>
                  <a:gd name="connsiteY0" fmla="*/ 277685 h 1035314"/>
                  <a:gd name="connsiteX1" fmla="*/ 330979 w 642564"/>
                  <a:gd name="connsiteY1" fmla="*/ 0 h 1035314"/>
                  <a:gd name="connsiteX2" fmla="*/ 560982 w 642564"/>
                  <a:gd name="connsiteY2" fmla="*/ 171099 h 1035314"/>
                  <a:gd name="connsiteX3" fmla="*/ 446386 w 642564"/>
                  <a:gd name="connsiteY3" fmla="*/ 490909 h 1035314"/>
                  <a:gd name="connsiteX4" fmla="*/ 642425 w 642564"/>
                  <a:gd name="connsiteY4" fmla="*/ 769001 h 1035314"/>
                  <a:gd name="connsiteX5" fmla="*/ 465665 w 642564"/>
                  <a:gd name="connsiteY5" fmla="*/ 1035314 h 1035314"/>
                  <a:gd name="connsiteX0" fmla="*/ 0 w 639815"/>
                  <a:gd name="connsiteY0" fmla="*/ 277685 h 1035314"/>
                  <a:gd name="connsiteX1" fmla="*/ 330979 w 639815"/>
                  <a:gd name="connsiteY1" fmla="*/ 0 h 1035314"/>
                  <a:gd name="connsiteX2" fmla="*/ 560982 w 639815"/>
                  <a:gd name="connsiteY2" fmla="*/ 171099 h 1035314"/>
                  <a:gd name="connsiteX3" fmla="*/ 446386 w 639815"/>
                  <a:gd name="connsiteY3" fmla="*/ 490909 h 1035314"/>
                  <a:gd name="connsiteX4" fmla="*/ 639670 w 639815"/>
                  <a:gd name="connsiteY4" fmla="*/ 760738 h 1035314"/>
                  <a:gd name="connsiteX5" fmla="*/ 465665 w 639815"/>
                  <a:gd name="connsiteY5" fmla="*/ 1035314 h 1035314"/>
                  <a:gd name="connsiteX0" fmla="*/ 0 w 639815"/>
                  <a:gd name="connsiteY0" fmla="*/ 277685 h 1035314"/>
                  <a:gd name="connsiteX1" fmla="*/ 330979 w 639815"/>
                  <a:gd name="connsiteY1" fmla="*/ 0 h 1035314"/>
                  <a:gd name="connsiteX2" fmla="*/ 560982 w 639815"/>
                  <a:gd name="connsiteY2" fmla="*/ 171099 h 1035314"/>
                  <a:gd name="connsiteX3" fmla="*/ 446386 w 639815"/>
                  <a:gd name="connsiteY3" fmla="*/ 490909 h 1035314"/>
                  <a:gd name="connsiteX4" fmla="*/ 639670 w 639815"/>
                  <a:gd name="connsiteY4" fmla="*/ 760738 h 1035314"/>
                  <a:gd name="connsiteX5" fmla="*/ 465665 w 639815"/>
                  <a:gd name="connsiteY5" fmla="*/ 1035314 h 1035314"/>
                  <a:gd name="connsiteX0" fmla="*/ 0 w 639815"/>
                  <a:gd name="connsiteY0" fmla="*/ 277685 h 1035314"/>
                  <a:gd name="connsiteX1" fmla="*/ 330979 w 639815"/>
                  <a:gd name="connsiteY1" fmla="*/ 0 h 1035314"/>
                  <a:gd name="connsiteX2" fmla="*/ 560982 w 639815"/>
                  <a:gd name="connsiteY2" fmla="*/ 171099 h 1035314"/>
                  <a:gd name="connsiteX3" fmla="*/ 446386 w 639815"/>
                  <a:gd name="connsiteY3" fmla="*/ 490909 h 1035314"/>
                  <a:gd name="connsiteX4" fmla="*/ 639670 w 639815"/>
                  <a:gd name="connsiteY4" fmla="*/ 760738 h 1035314"/>
                  <a:gd name="connsiteX5" fmla="*/ 465665 w 639815"/>
                  <a:gd name="connsiteY5" fmla="*/ 1035314 h 1035314"/>
                  <a:gd name="connsiteX0" fmla="*/ 0 w 639815"/>
                  <a:gd name="connsiteY0" fmla="*/ 277685 h 1035314"/>
                  <a:gd name="connsiteX1" fmla="*/ 330979 w 639815"/>
                  <a:gd name="connsiteY1" fmla="*/ 0 h 1035314"/>
                  <a:gd name="connsiteX2" fmla="*/ 560982 w 639815"/>
                  <a:gd name="connsiteY2" fmla="*/ 171099 h 1035314"/>
                  <a:gd name="connsiteX3" fmla="*/ 446386 w 639815"/>
                  <a:gd name="connsiteY3" fmla="*/ 490909 h 1035314"/>
                  <a:gd name="connsiteX4" fmla="*/ 639670 w 639815"/>
                  <a:gd name="connsiteY4" fmla="*/ 760738 h 1035314"/>
                  <a:gd name="connsiteX5" fmla="*/ 465665 w 639815"/>
                  <a:gd name="connsiteY5" fmla="*/ 1035314 h 1035314"/>
                  <a:gd name="connsiteX0" fmla="*/ 0 w 639815"/>
                  <a:gd name="connsiteY0" fmla="*/ 277685 h 1035314"/>
                  <a:gd name="connsiteX1" fmla="*/ 330979 w 639815"/>
                  <a:gd name="connsiteY1" fmla="*/ 0 h 1035314"/>
                  <a:gd name="connsiteX2" fmla="*/ 560982 w 639815"/>
                  <a:gd name="connsiteY2" fmla="*/ 171099 h 1035314"/>
                  <a:gd name="connsiteX3" fmla="*/ 446386 w 639815"/>
                  <a:gd name="connsiteY3" fmla="*/ 490909 h 1035314"/>
                  <a:gd name="connsiteX4" fmla="*/ 639670 w 639815"/>
                  <a:gd name="connsiteY4" fmla="*/ 760738 h 1035314"/>
                  <a:gd name="connsiteX5" fmla="*/ 465665 w 639815"/>
                  <a:gd name="connsiteY5" fmla="*/ 1035314 h 1035314"/>
                  <a:gd name="connsiteX0" fmla="*/ 0 w 639815"/>
                  <a:gd name="connsiteY0" fmla="*/ 277685 h 1035314"/>
                  <a:gd name="connsiteX1" fmla="*/ 330979 w 639815"/>
                  <a:gd name="connsiteY1" fmla="*/ 0 h 1035314"/>
                  <a:gd name="connsiteX2" fmla="*/ 560982 w 639815"/>
                  <a:gd name="connsiteY2" fmla="*/ 171099 h 1035314"/>
                  <a:gd name="connsiteX3" fmla="*/ 446386 w 639815"/>
                  <a:gd name="connsiteY3" fmla="*/ 490909 h 1035314"/>
                  <a:gd name="connsiteX4" fmla="*/ 639670 w 639815"/>
                  <a:gd name="connsiteY4" fmla="*/ 760738 h 1035314"/>
                  <a:gd name="connsiteX5" fmla="*/ 465665 w 639815"/>
                  <a:gd name="connsiteY5" fmla="*/ 1035314 h 1035314"/>
                  <a:gd name="connsiteX0" fmla="*/ 0 w 639815"/>
                  <a:gd name="connsiteY0" fmla="*/ 277685 h 1035314"/>
                  <a:gd name="connsiteX1" fmla="*/ 330979 w 639815"/>
                  <a:gd name="connsiteY1" fmla="*/ 0 h 1035314"/>
                  <a:gd name="connsiteX2" fmla="*/ 560982 w 639815"/>
                  <a:gd name="connsiteY2" fmla="*/ 171099 h 1035314"/>
                  <a:gd name="connsiteX3" fmla="*/ 446386 w 639815"/>
                  <a:gd name="connsiteY3" fmla="*/ 490909 h 1035314"/>
                  <a:gd name="connsiteX4" fmla="*/ 639670 w 639815"/>
                  <a:gd name="connsiteY4" fmla="*/ 760738 h 1035314"/>
                  <a:gd name="connsiteX5" fmla="*/ 465665 w 639815"/>
                  <a:gd name="connsiteY5" fmla="*/ 1035314 h 1035314"/>
                  <a:gd name="connsiteX0" fmla="*/ 0 w 639815"/>
                  <a:gd name="connsiteY0" fmla="*/ 280359 h 1037988"/>
                  <a:gd name="connsiteX1" fmla="*/ 330979 w 639815"/>
                  <a:gd name="connsiteY1" fmla="*/ 2674 h 1037988"/>
                  <a:gd name="connsiteX2" fmla="*/ 560982 w 639815"/>
                  <a:gd name="connsiteY2" fmla="*/ 173773 h 1037988"/>
                  <a:gd name="connsiteX3" fmla="*/ 446386 w 639815"/>
                  <a:gd name="connsiteY3" fmla="*/ 493583 h 1037988"/>
                  <a:gd name="connsiteX4" fmla="*/ 639670 w 639815"/>
                  <a:gd name="connsiteY4" fmla="*/ 763412 h 1037988"/>
                  <a:gd name="connsiteX5" fmla="*/ 465665 w 639815"/>
                  <a:gd name="connsiteY5" fmla="*/ 1037988 h 1037988"/>
                  <a:gd name="connsiteX0" fmla="*/ 0 w 639815"/>
                  <a:gd name="connsiteY0" fmla="*/ 284735 h 1042364"/>
                  <a:gd name="connsiteX1" fmla="*/ 330979 w 639815"/>
                  <a:gd name="connsiteY1" fmla="*/ 7050 h 1042364"/>
                  <a:gd name="connsiteX2" fmla="*/ 560982 w 639815"/>
                  <a:gd name="connsiteY2" fmla="*/ 178149 h 1042364"/>
                  <a:gd name="connsiteX3" fmla="*/ 446386 w 639815"/>
                  <a:gd name="connsiteY3" fmla="*/ 497959 h 1042364"/>
                  <a:gd name="connsiteX4" fmla="*/ 639670 w 639815"/>
                  <a:gd name="connsiteY4" fmla="*/ 767788 h 1042364"/>
                  <a:gd name="connsiteX5" fmla="*/ 465665 w 639815"/>
                  <a:gd name="connsiteY5" fmla="*/ 1042364 h 1042364"/>
                  <a:gd name="connsiteX0" fmla="*/ 0 w 639815"/>
                  <a:gd name="connsiteY0" fmla="*/ 284735 h 1042364"/>
                  <a:gd name="connsiteX1" fmla="*/ 330979 w 639815"/>
                  <a:gd name="connsiteY1" fmla="*/ 7050 h 1042364"/>
                  <a:gd name="connsiteX2" fmla="*/ 560982 w 639815"/>
                  <a:gd name="connsiteY2" fmla="*/ 178149 h 1042364"/>
                  <a:gd name="connsiteX3" fmla="*/ 446386 w 639815"/>
                  <a:gd name="connsiteY3" fmla="*/ 497959 h 1042364"/>
                  <a:gd name="connsiteX4" fmla="*/ 639670 w 639815"/>
                  <a:gd name="connsiteY4" fmla="*/ 767788 h 1042364"/>
                  <a:gd name="connsiteX5" fmla="*/ 465665 w 639815"/>
                  <a:gd name="connsiteY5" fmla="*/ 1042364 h 1042364"/>
                  <a:gd name="connsiteX0" fmla="*/ 0 w 639815"/>
                  <a:gd name="connsiteY0" fmla="*/ 278763 h 1036392"/>
                  <a:gd name="connsiteX1" fmla="*/ 330979 w 639815"/>
                  <a:gd name="connsiteY1" fmla="*/ 1078 h 1036392"/>
                  <a:gd name="connsiteX2" fmla="*/ 560982 w 639815"/>
                  <a:gd name="connsiteY2" fmla="*/ 172177 h 1036392"/>
                  <a:gd name="connsiteX3" fmla="*/ 446386 w 639815"/>
                  <a:gd name="connsiteY3" fmla="*/ 491987 h 1036392"/>
                  <a:gd name="connsiteX4" fmla="*/ 639670 w 639815"/>
                  <a:gd name="connsiteY4" fmla="*/ 761816 h 1036392"/>
                  <a:gd name="connsiteX5" fmla="*/ 465665 w 639815"/>
                  <a:gd name="connsiteY5" fmla="*/ 1036392 h 1036392"/>
                  <a:gd name="connsiteX0" fmla="*/ 0 w 639815"/>
                  <a:gd name="connsiteY0" fmla="*/ 280192 h 1037821"/>
                  <a:gd name="connsiteX1" fmla="*/ 330979 w 639815"/>
                  <a:gd name="connsiteY1" fmla="*/ 2507 h 1037821"/>
                  <a:gd name="connsiteX2" fmla="*/ 560982 w 639815"/>
                  <a:gd name="connsiteY2" fmla="*/ 173606 h 1037821"/>
                  <a:gd name="connsiteX3" fmla="*/ 446386 w 639815"/>
                  <a:gd name="connsiteY3" fmla="*/ 493416 h 1037821"/>
                  <a:gd name="connsiteX4" fmla="*/ 639670 w 639815"/>
                  <a:gd name="connsiteY4" fmla="*/ 763245 h 1037821"/>
                  <a:gd name="connsiteX5" fmla="*/ 465665 w 639815"/>
                  <a:gd name="connsiteY5" fmla="*/ 1037821 h 1037821"/>
                  <a:gd name="connsiteX0" fmla="*/ 32 w 639847"/>
                  <a:gd name="connsiteY0" fmla="*/ 279537 h 1037166"/>
                  <a:gd name="connsiteX1" fmla="*/ 331011 w 639847"/>
                  <a:gd name="connsiteY1" fmla="*/ 1852 h 1037166"/>
                  <a:gd name="connsiteX2" fmla="*/ 561014 w 639847"/>
                  <a:gd name="connsiteY2" fmla="*/ 172951 h 1037166"/>
                  <a:gd name="connsiteX3" fmla="*/ 446418 w 639847"/>
                  <a:gd name="connsiteY3" fmla="*/ 492761 h 1037166"/>
                  <a:gd name="connsiteX4" fmla="*/ 639702 w 639847"/>
                  <a:gd name="connsiteY4" fmla="*/ 762590 h 1037166"/>
                  <a:gd name="connsiteX5" fmla="*/ 465697 w 639847"/>
                  <a:gd name="connsiteY5" fmla="*/ 1037166 h 1037166"/>
                  <a:gd name="connsiteX0" fmla="*/ 32 w 639847"/>
                  <a:gd name="connsiteY0" fmla="*/ 279537 h 1037166"/>
                  <a:gd name="connsiteX1" fmla="*/ 331011 w 639847"/>
                  <a:gd name="connsiteY1" fmla="*/ 1852 h 1037166"/>
                  <a:gd name="connsiteX2" fmla="*/ 561014 w 639847"/>
                  <a:gd name="connsiteY2" fmla="*/ 172951 h 1037166"/>
                  <a:gd name="connsiteX3" fmla="*/ 446418 w 639847"/>
                  <a:gd name="connsiteY3" fmla="*/ 492761 h 1037166"/>
                  <a:gd name="connsiteX4" fmla="*/ 639702 w 639847"/>
                  <a:gd name="connsiteY4" fmla="*/ 762590 h 1037166"/>
                  <a:gd name="connsiteX5" fmla="*/ 465697 w 639847"/>
                  <a:gd name="connsiteY5" fmla="*/ 1037166 h 1037166"/>
                  <a:gd name="connsiteX0" fmla="*/ 32 w 639847"/>
                  <a:gd name="connsiteY0" fmla="*/ 279537 h 1037166"/>
                  <a:gd name="connsiteX1" fmla="*/ 331011 w 639847"/>
                  <a:gd name="connsiteY1" fmla="*/ 1852 h 1037166"/>
                  <a:gd name="connsiteX2" fmla="*/ 561014 w 639847"/>
                  <a:gd name="connsiteY2" fmla="*/ 172951 h 1037166"/>
                  <a:gd name="connsiteX3" fmla="*/ 446418 w 639847"/>
                  <a:gd name="connsiteY3" fmla="*/ 492761 h 1037166"/>
                  <a:gd name="connsiteX4" fmla="*/ 639702 w 639847"/>
                  <a:gd name="connsiteY4" fmla="*/ 762590 h 1037166"/>
                  <a:gd name="connsiteX5" fmla="*/ 465697 w 639847"/>
                  <a:gd name="connsiteY5" fmla="*/ 1037166 h 1037166"/>
                  <a:gd name="connsiteX0" fmla="*/ 26 w 639841"/>
                  <a:gd name="connsiteY0" fmla="*/ 279060 h 1036689"/>
                  <a:gd name="connsiteX1" fmla="*/ 331005 w 639841"/>
                  <a:gd name="connsiteY1" fmla="*/ 1375 h 1036689"/>
                  <a:gd name="connsiteX2" fmla="*/ 561008 w 639841"/>
                  <a:gd name="connsiteY2" fmla="*/ 172474 h 1036689"/>
                  <a:gd name="connsiteX3" fmla="*/ 446412 w 639841"/>
                  <a:gd name="connsiteY3" fmla="*/ 492284 h 1036689"/>
                  <a:gd name="connsiteX4" fmla="*/ 639696 w 639841"/>
                  <a:gd name="connsiteY4" fmla="*/ 762113 h 1036689"/>
                  <a:gd name="connsiteX5" fmla="*/ 465691 w 639841"/>
                  <a:gd name="connsiteY5" fmla="*/ 1036689 h 1036689"/>
                  <a:gd name="connsiteX0" fmla="*/ 26 w 639841"/>
                  <a:gd name="connsiteY0" fmla="*/ 279103 h 1036732"/>
                  <a:gd name="connsiteX1" fmla="*/ 331005 w 639841"/>
                  <a:gd name="connsiteY1" fmla="*/ 1418 h 1036732"/>
                  <a:gd name="connsiteX2" fmla="*/ 561008 w 639841"/>
                  <a:gd name="connsiteY2" fmla="*/ 172517 h 1036732"/>
                  <a:gd name="connsiteX3" fmla="*/ 446412 w 639841"/>
                  <a:gd name="connsiteY3" fmla="*/ 492327 h 1036732"/>
                  <a:gd name="connsiteX4" fmla="*/ 639696 w 639841"/>
                  <a:gd name="connsiteY4" fmla="*/ 762156 h 1036732"/>
                  <a:gd name="connsiteX5" fmla="*/ 465691 w 639841"/>
                  <a:gd name="connsiteY5" fmla="*/ 1036732 h 1036732"/>
                  <a:gd name="connsiteX0" fmla="*/ 26 w 639841"/>
                  <a:gd name="connsiteY0" fmla="*/ 279060 h 1036689"/>
                  <a:gd name="connsiteX1" fmla="*/ 331005 w 639841"/>
                  <a:gd name="connsiteY1" fmla="*/ 1375 h 1036689"/>
                  <a:gd name="connsiteX2" fmla="*/ 561008 w 639841"/>
                  <a:gd name="connsiteY2" fmla="*/ 172474 h 1036689"/>
                  <a:gd name="connsiteX3" fmla="*/ 446412 w 639841"/>
                  <a:gd name="connsiteY3" fmla="*/ 492284 h 1036689"/>
                  <a:gd name="connsiteX4" fmla="*/ 639696 w 639841"/>
                  <a:gd name="connsiteY4" fmla="*/ 762113 h 1036689"/>
                  <a:gd name="connsiteX5" fmla="*/ 465691 w 639841"/>
                  <a:gd name="connsiteY5" fmla="*/ 1036689 h 1036689"/>
                  <a:gd name="connsiteX0" fmla="*/ 34 w 639849"/>
                  <a:gd name="connsiteY0" fmla="*/ 280063 h 1037692"/>
                  <a:gd name="connsiteX1" fmla="*/ 331013 w 639849"/>
                  <a:gd name="connsiteY1" fmla="*/ 2378 h 1037692"/>
                  <a:gd name="connsiteX2" fmla="*/ 561016 w 639849"/>
                  <a:gd name="connsiteY2" fmla="*/ 173477 h 1037692"/>
                  <a:gd name="connsiteX3" fmla="*/ 446420 w 639849"/>
                  <a:gd name="connsiteY3" fmla="*/ 493287 h 1037692"/>
                  <a:gd name="connsiteX4" fmla="*/ 639704 w 639849"/>
                  <a:gd name="connsiteY4" fmla="*/ 763116 h 1037692"/>
                  <a:gd name="connsiteX5" fmla="*/ 465699 w 639849"/>
                  <a:gd name="connsiteY5" fmla="*/ 1037692 h 1037692"/>
                  <a:gd name="connsiteX0" fmla="*/ 34 w 639849"/>
                  <a:gd name="connsiteY0" fmla="*/ 280063 h 1037692"/>
                  <a:gd name="connsiteX1" fmla="*/ 331013 w 639849"/>
                  <a:gd name="connsiteY1" fmla="*/ 2378 h 1037692"/>
                  <a:gd name="connsiteX2" fmla="*/ 561016 w 639849"/>
                  <a:gd name="connsiteY2" fmla="*/ 173477 h 1037692"/>
                  <a:gd name="connsiteX3" fmla="*/ 446420 w 639849"/>
                  <a:gd name="connsiteY3" fmla="*/ 493287 h 1037692"/>
                  <a:gd name="connsiteX4" fmla="*/ 639704 w 639849"/>
                  <a:gd name="connsiteY4" fmla="*/ 763116 h 1037692"/>
                  <a:gd name="connsiteX5" fmla="*/ 465699 w 639849"/>
                  <a:gd name="connsiteY5" fmla="*/ 1037692 h 1037692"/>
                  <a:gd name="connsiteX0" fmla="*/ 34 w 639849"/>
                  <a:gd name="connsiteY0" fmla="*/ 280063 h 1037692"/>
                  <a:gd name="connsiteX1" fmla="*/ 331013 w 639849"/>
                  <a:gd name="connsiteY1" fmla="*/ 2378 h 1037692"/>
                  <a:gd name="connsiteX2" fmla="*/ 561016 w 639849"/>
                  <a:gd name="connsiteY2" fmla="*/ 173477 h 1037692"/>
                  <a:gd name="connsiteX3" fmla="*/ 446420 w 639849"/>
                  <a:gd name="connsiteY3" fmla="*/ 493287 h 1037692"/>
                  <a:gd name="connsiteX4" fmla="*/ 639704 w 639849"/>
                  <a:gd name="connsiteY4" fmla="*/ 763116 h 1037692"/>
                  <a:gd name="connsiteX5" fmla="*/ 465699 w 639849"/>
                  <a:gd name="connsiteY5" fmla="*/ 1037692 h 1037692"/>
                  <a:gd name="connsiteX0" fmla="*/ 34 w 639849"/>
                  <a:gd name="connsiteY0" fmla="*/ 280063 h 1037692"/>
                  <a:gd name="connsiteX1" fmla="*/ 331013 w 639849"/>
                  <a:gd name="connsiteY1" fmla="*/ 2378 h 1037692"/>
                  <a:gd name="connsiteX2" fmla="*/ 561016 w 639849"/>
                  <a:gd name="connsiteY2" fmla="*/ 173477 h 1037692"/>
                  <a:gd name="connsiteX3" fmla="*/ 446420 w 639849"/>
                  <a:gd name="connsiteY3" fmla="*/ 493287 h 1037692"/>
                  <a:gd name="connsiteX4" fmla="*/ 639704 w 639849"/>
                  <a:gd name="connsiteY4" fmla="*/ 763116 h 1037692"/>
                  <a:gd name="connsiteX5" fmla="*/ 465699 w 639849"/>
                  <a:gd name="connsiteY5" fmla="*/ 1037692 h 1037692"/>
                  <a:gd name="connsiteX0" fmla="*/ 40 w 620576"/>
                  <a:gd name="connsiteY0" fmla="*/ 296331 h 1037435"/>
                  <a:gd name="connsiteX1" fmla="*/ 311740 w 620576"/>
                  <a:gd name="connsiteY1" fmla="*/ 2121 h 1037435"/>
                  <a:gd name="connsiteX2" fmla="*/ 541743 w 620576"/>
                  <a:gd name="connsiteY2" fmla="*/ 173220 h 1037435"/>
                  <a:gd name="connsiteX3" fmla="*/ 427147 w 620576"/>
                  <a:gd name="connsiteY3" fmla="*/ 493030 h 1037435"/>
                  <a:gd name="connsiteX4" fmla="*/ 620431 w 620576"/>
                  <a:gd name="connsiteY4" fmla="*/ 762859 h 1037435"/>
                  <a:gd name="connsiteX5" fmla="*/ 446426 w 620576"/>
                  <a:gd name="connsiteY5" fmla="*/ 1037435 h 1037435"/>
                  <a:gd name="connsiteX0" fmla="*/ 5008 w 625544"/>
                  <a:gd name="connsiteY0" fmla="*/ 297012 h 1038116"/>
                  <a:gd name="connsiteX1" fmla="*/ 316708 w 625544"/>
                  <a:gd name="connsiteY1" fmla="*/ 2802 h 1038116"/>
                  <a:gd name="connsiteX2" fmla="*/ 546711 w 625544"/>
                  <a:gd name="connsiteY2" fmla="*/ 173901 h 1038116"/>
                  <a:gd name="connsiteX3" fmla="*/ 432115 w 625544"/>
                  <a:gd name="connsiteY3" fmla="*/ 493711 h 1038116"/>
                  <a:gd name="connsiteX4" fmla="*/ 625399 w 625544"/>
                  <a:gd name="connsiteY4" fmla="*/ 763540 h 1038116"/>
                  <a:gd name="connsiteX5" fmla="*/ 451394 w 625544"/>
                  <a:gd name="connsiteY5" fmla="*/ 1038116 h 1038116"/>
                  <a:gd name="connsiteX0" fmla="*/ 5008 w 625544"/>
                  <a:gd name="connsiteY0" fmla="*/ 299704 h 1040808"/>
                  <a:gd name="connsiteX1" fmla="*/ 316708 w 625544"/>
                  <a:gd name="connsiteY1" fmla="*/ 2739 h 1040808"/>
                  <a:gd name="connsiteX2" fmla="*/ 546711 w 625544"/>
                  <a:gd name="connsiteY2" fmla="*/ 176593 h 1040808"/>
                  <a:gd name="connsiteX3" fmla="*/ 432115 w 625544"/>
                  <a:gd name="connsiteY3" fmla="*/ 496403 h 1040808"/>
                  <a:gd name="connsiteX4" fmla="*/ 625399 w 625544"/>
                  <a:gd name="connsiteY4" fmla="*/ 766232 h 1040808"/>
                  <a:gd name="connsiteX5" fmla="*/ 451394 w 625544"/>
                  <a:gd name="connsiteY5" fmla="*/ 1040808 h 1040808"/>
                  <a:gd name="connsiteX0" fmla="*/ 4206 w 624742"/>
                  <a:gd name="connsiteY0" fmla="*/ 298093 h 1039197"/>
                  <a:gd name="connsiteX1" fmla="*/ 315906 w 624742"/>
                  <a:gd name="connsiteY1" fmla="*/ 1128 h 1039197"/>
                  <a:gd name="connsiteX2" fmla="*/ 545909 w 624742"/>
                  <a:gd name="connsiteY2" fmla="*/ 174982 h 1039197"/>
                  <a:gd name="connsiteX3" fmla="*/ 431313 w 624742"/>
                  <a:gd name="connsiteY3" fmla="*/ 494792 h 1039197"/>
                  <a:gd name="connsiteX4" fmla="*/ 624597 w 624742"/>
                  <a:gd name="connsiteY4" fmla="*/ 764621 h 1039197"/>
                  <a:gd name="connsiteX5" fmla="*/ 450592 w 624742"/>
                  <a:gd name="connsiteY5" fmla="*/ 1039197 h 1039197"/>
                  <a:gd name="connsiteX0" fmla="*/ 4206 w 624742"/>
                  <a:gd name="connsiteY0" fmla="*/ 298093 h 1039197"/>
                  <a:gd name="connsiteX1" fmla="*/ 315906 w 624742"/>
                  <a:gd name="connsiteY1" fmla="*/ 1128 h 1039197"/>
                  <a:gd name="connsiteX2" fmla="*/ 545909 w 624742"/>
                  <a:gd name="connsiteY2" fmla="*/ 174982 h 1039197"/>
                  <a:gd name="connsiteX3" fmla="*/ 431313 w 624742"/>
                  <a:gd name="connsiteY3" fmla="*/ 494792 h 1039197"/>
                  <a:gd name="connsiteX4" fmla="*/ 624597 w 624742"/>
                  <a:gd name="connsiteY4" fmla="*/ 764621 h 1039197"/>
                  <a:gd name="connsiteX5" fmla="*/ 450592 w 624742"/>
                  <a:gd name="connsiteY5" fmla="*/ 1039197 h 1039197"/>
                  <a:gd name="connsiteX0" fmla="*/ 4206 w 625023"/>
                  <a:gd name="connsiteY0" fmla="*/ 298093 h 1039197"/>
                  <a:gd name="connsiteX1" fmla="*/ 315906 w 625023"/>
                  <a:gd name="connsiteY1" fmla="*/ 1128 h 1039197"/>
                  <a:gd name="connsiteX2" fmla="*/ 545909 w 625023"/>
                  <a:gd name="connsiteY2" fmla="*/ 174982 h 1039197"/>
                  <a:gd name="connsiteX3" fmla="*/ 431313 w 625023"/>
                  <a:gd name="connsiteY3" fmla="*/ 494792 h 1039197"/>
                  <a:gd name="connsiteX4" fmla="*/ 624597 w 625023"/>
                  <a:gd name="connsiteY4" fmla="*/ 764621 h 1039197"/>
                  <a:gd name="connsiteX5" fmla="*/ 450592 w 625023"/>
                  <a:gd name="connsiteY5" fmla="*/ 1039197 h 1039197"/>
                  <a:gd name="connsiteX0" fmla="*/ 4206 w 641467"/>
                  <a:gd name="connsiteY0" fmla="*/ 298093 h 1039197"/>
                  <a:gd name="connsiteX1" fmla="*/ 315906 w 641467"/>
                  <a:gd name="connsiteY1" fmla="*/ 1128 h 1039197"/>
                  <a:gd name="connsiteX2" fmla="*/ 545909 w 641467"/>
                  <a:gd name="connsiteY2" fmla="*/ 174982 h 1039197"/>
                  <a:gd name="connsiteX3" fmla="*/ 431313 w 641467"/>
                  <a:gd name="connsiteY3" fmla="*/ 494792 h 1039197"/>
                  <a:gd name="connsiteX4" fmla="*/ 641122 w 641467"/>
                  <a:gd name="connsiteY4" fmla="*/ 764621 h 1039197"/>
                  <a:gd name="connsiteX5" fmla="*/ 450592 w 641467"/>
                  <a:gd name="connsiteY5" fmla="*/ 1039197 h 1039197"/>
                  <a:gd name="connsiteX0" fmla="*/ 4206 w 641467"/>
                  <a:gd name="connsiteY0" fmla="*/ 298093 h 1039197"/>
                  <a:gd name="connsiteX1" fmla="*/ 315906 w 641467"/>
                  <a:gd name="connsiteY1" fmla="*/ 1128 h 1039197"/>
                  <a:gd name="connsiteX2" fmla="*/ 545909 w 641467"/>
                  <a:gd name="connsiteY2" fmla="*/ 174982 h 1039197"/>
                  <a:gd name="connsiteX3" fmla="*/ 431313 w 641467"/>
                  <a:gd name="connsiteY3" fmla="*/ 494792 h 1039197"/>
                  <a:gd name="connsiteX4" fmla="*/ 641122 w 641467"/>
                  <a:gd name="connsiteY4" fmla="*/ 764621 h 1039197"/>
                  <a:gd name="connsiteX5" fmla="*/ 450592 w 641467"/>
                  <a:gd name="connsiteY5" fmla="*/ 1039197 h 1039197"/>
                  <a:gd name="connsiteX0" fmla="*/ 4206 w 641467"/>
                  <a:gd name="connsiteY0" fmla="*/ 298093 h 1039197"/>
                  <a:gd name="connsiteX1" fmla="*/ 315906 w 641467"/>
                  <a:gd name="connsiteY1" fmla="*/ 1128 h 1039197"/>
                  <a:gd name="connsiteX2" fmla="*/ 545909 w 641467"/>
                  <a:gd name="connsiteY2" fmla="*/ 174982 h 1039197"/>
                  <a:gd name="connsiteX3" fmla="*/ 431313 w 641467"/>
                  <a:gd name="connsiteY3" fmla="*/ 494792 h 1039197"/>
                  <a:gd name="connsiteX4" fmla="*/ 641122 w 641467"/>
                  <a:gd name="connsiteY4" fmla="*/ 764621 h 1039197"/>
                  <a:gd name="connsiteX5" fmla="*/ 425804 w 641467"/>
                  <a:gd name="connsiteY5" fmla="*/ 1039197 h 1039197"/>
                  <a:gd name="connsiteX0" fmla="*/ 4206 w 641467"/>
                  <a:gd name="connsiteY0" fmla="*/ 298093 h 1039197"/>
                  <a:gd name="connsiteX1" fmla="*/ 315906 w 641467"/>
                  <a:gd name="connsiteY1" fmla="*/ 1128 h 1039197"/>
                  <a:gd name="connsiteX2" fmla="*/ 545909 w 641467"/>
                  <a:gd name="connsiteY2" fmla="*/ 174982 h 1039197"/>
                  <a:gd name="connsiteX3" fmla="*/ 431313 w 641467"/>
                  <a:gd name="connsiteY3" fmla="*/ 494792 h 1039197"/>
                  <a:gd name="connsiteX4" fmla="*/ 641122 w 641467"/>
                  <a:gd name="connsiteY4" fmla="*/ 764621 h 1039197"/>
                  <a:gd name="connsiteX5" fmla="*/ 417542 w 641467"/>
                  <a:gd name="connsiteY5" fmla="*/ 1039197 h 1039197"/>
                  <a:gd name="connsiteX0" fmla="*/ 4206 w 641467"/>
                  <a:gd name="connsiteY0" fmla="*/ 298093 h 1039197"/>
                  <a:gd name="connsiteX1" fmla="*/ 315906 w 641467"/>
                  <a:gd name="connsiteY1" fmla="*/ 1128 h 1039197"/>
                  <a:gd name="connsiteX2" fmla="*/ 545909 w 641467"/>
                  <a:gd name="connsiteY2" fmla="*/ 174982 h 1039197"/>
                  <a:gd name="connsiteX3" fmla="*/ 431313 w 641467"/>
                  <a:gd name="connsiteY3" fmla="*/ 494792 h 1039197"/>
                  <a:gd name="connsiteX4" fmla="*/ 641122 w 641467"/>
                  <a:gd name="connsiteY4" fmla="*/ 764621 h 1039197"/>
                  <a:gd name="connsiteX5" fmla="*/ 417542 w 641467"/>
                  <a:gd name="connsiteY5" fmla="*/ 1039197 h 1039197"/>
                  <a:gd name="connsiteX0" fmla="*/ 4206 w 641467"/>
                  <a:gd name="connsiteY0" fmla="*/ 298093 h 1039197"/>
                  <a:gd name="connsiteX1" fmla="*/ 315906 w 641467"/>
                  <a:gd name="connsiteY1" fmla="*/ 1128 h 1039197"/>
                  <a:gd name="connsiteX2" fmla="*/ 545909 w 641467"/>
                  <a:gd name="connsiteY2" fmla="*/ 174982 h 1039197"/>
                  <a:gd name="connsiteX3" fmla="*/ 431313 w 641467"/>
                  <a:gd name="connsiteY3" fmla="*/ 494792 h 1039197"/>
                  <a:gd name="connsiteX4" fmla="*/ 641122 w 641467"/>
                  <a:gd name="connsiteY4" fmla="*/ 764621 h 1039197"/>
                  <a:gd name="connsiteX5" fmla="*/ 417542 w 641467"/>
                  <a:gd name="connsiteY5" fmla="*/ 1039197 h 1039197"/>
                  <a:gd name="connsiteX0" fmla="*/ 4206 w 641467"/>
                  <a:gd name="connsiteY0" fmla="*/ 298093 h 1039197"/>
                  <a:gd name="connsiteX1" fmla="*/ 315906 w 641467"/>
                  <a:gd name="connsiteY1" fmla="*/ 1128 h 1039197"/>
                  <a:gd name="connsiteX2" fmla="*/ 545909 w 641467"/>
                  <a:gd name="connsiteY2" fmla="*/ 174982 h 1039197"/>
                  <a:gd name="connsiteX3" fmla="*/ 431313 w 641467"/>
                  <a:gd name="connsiteY3" fmla="*/ 494792 h 1039197"/>
                  <a:gd name="connsiteX4" fmla="*/ 641122 w 641467"/>
                  <a:gd name="connsiteY4" fmla="*/ 764621 h 1039197"/>
                  <a:gd name="connsiteX5" fmla="*/ 417542 w 641467"/>
                  <a:gd name="connsiteY5" fmla="*/ 1039197 h 1039197"/>
                  <a:gd name="connsiteX0" fmla="*/ 4206 w 641503"/>
                  <a:gd name="connsiteY0" fmla="*/ 298093 h 1039197"/>
                  <a:gd name="connsiteX1" fmla="*/ 315906 w 641503"/>
                  <a:gd name="connsiteY1" fmla="*/ 1128 h 1039197"/>
                  <a:gd name="connsiteX2" fmla="*/ 545909 w 641503"/>
                  <a:gd name="connsiteY2" fmla="*/ 174982 h 1039197"/>
                  <a:gd name="connsiteX3" fmla="*/ 431313 w 641503"/>
                  <a:gd name="connsiteY3" fmla="*/ 494792 h 1039197"/>
                  <a:gd name="connsiteX4" fmla="*/ 641122 w 641503"/>
                  <a:gd name="connsiteY4" fmla="*/ 764621 h 1039197"/>
                  <a:gd name="connsiteX5" fmla="*/ 417542 w 641503"/>
                  <a:gd name="connsiteY5" fmla="*/ 1039197 h 1039197"/>
                  <a:gd name="connsiteX0" fmla="*/ 4206 w 641503"/>
                  <a:gd name="connsiteY0" fmla="*/ 298093 h 1039197"/>
                  <a:gd name="connsiteX1" fmla="*/ 315906 w 641503"/>
                  <a:gd name="connsiteY1" fmla="*/ 1128 h 1039197"/>
                  <a:gd name="connsiteX2" fmla="*/ 545909 w 641503"/>
                  <a:gd name="connsiteY2" fmla="*/ 174982 h 1039197"/>
                  <a:gd name="connsiteX3" fmla="*/ 431313 w 641503"/>
                  <a:gd name="connsiteY3" fmla="*/ 494792 h 1039197"/>
                  <a:gd name="connsiteX4" fmla="*/ 641122 w 641503"/>
                  <a:gd name="connsiteY4" fmla="*/ 764621 h 1039197"/>
                  <a:gd name="connsiteX5" fmla="*/ 417542 w 641503"/>
                  <a:gd name="connsiteY5" fmla="*/ 1039197 h 1039197"/>
                  <a:gd name="connsiteX0" fmla="*/ 4206 w 641503"/>
                  <a:gd name="connsiteY0" fmla="*/ 298093 h 1039197"/>
                  <a:gd name="connsiteX1" fmla="*/ 315906 w 641503"/>
                  <a:gd name="connsiteY1" fmla="*/ 1128 h 1039197"/>
                  <a:gd name="connsiteX2" fmla="*/ 545909 w 641503"/>
                  <a:gd name="connsiteY2" fmla="*/ 174982 h 1039197"/>
                  <a:gd name="connsiteX3" fmla="*/ 431313 w 641503"/>
                  <a:gd name="connsiteY3" fmla="*/ 494792 h 1039197"/>
                  <a:gd name="connsiteX4" fmla="*/ 641122 w 641503"/>
                  <a:gd name="connsiteY4" fmla="*/ 764621 h 1039197"/>
                  <a:gd name="connsiteX5" fmla="*/ 399268 w 641503"/>
                  <a:gd name="connsiteY5" fmla="*/ 1039197 h 1039197"/>
                  <a:gd name="connsiteX0" fmla="*/ 4206 w 641503"/>
                  <a:gd name="connsiteY0" fmla="*/ 298093 h 1039197"/>
                  <a:gd name="connsiteX1" fmla="*/ 315906 w 641503"/>
                  <a:gd name="connsiteY1" fmla="*/ 1128 h 1039197"/>
                  <a:gd name="connsiteX2" fmla="*/ 545909 w 641503"/>
                  <a:gd name="connsiteY2" fmla="*/ 174982 h 1039197"/>
                  <a:gd name="connsiteX3" fmla="*/ 431313 w 641503"/>
                  <a:gd name="connsiteY3" fmla="*/ 494792 h 1039197"/>
                  <a:gd name="connsiteX4" fmla="*/ 641122 w 641503"/>
                  <a:gd name="connsiteY4" fmla="*/ 764621 h 1039197"/>
                  <a:gd name="connsiteX5" fmla="*/ 399268 w 641503"/>
                  <a:gd name="connsiteY5" fmla="*/ 1039197 h 1039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41503" h="1039197">
                    <a:moveTo>
                      <a:pt x="4206" y="298093"/>
                    </a:moveTo>
                    <a:cubicBezTo>
                      <a:pt x="-31441" y="73328"/>
                      <a:pt x="167021" y="-10969"/>
                      <a:pt x="315906" y="1128"/>
                    </a:cubicBezTo>
                    <a:cubicBezTo>
                      <a:pt x="428380" y="8585"/>
                      <a:pt x="527080" y="95916"/>
                      <a:pt x="545909" y="174982"/>
                    </a:cubicBezTo>
                    <a:cubicBezTo>
                      <a:pt x="579319" y="262305"/>
                      <a:pt x="557648" y="418486"/>
                      <a:pt x="431313" y="494792"/>
                    </a:cubicBezTo>
                    <a:cubicBezTo>
                      <a:pt x="576532" y="548013"/>
                      <a:pt x="647384" y="650808"/>
                      <a:pt x="641122" y="764621"/>
                    </a:cubicBezTo>
                    <a:cubicBezTo>
                      <a:pt x="633615" y="919493"/>
                      <a:pt x="546235" y="1010014"/>
                      <a:pt x="399268" y="1039197"/>
                    </a:cubicBezTo>
                  </a:path>
                </a:pathLst>
              </a:custGeom>
              <a:noFill/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49" name="자유형: 도형 13">
                <a:extLst>
                  <a:ext uri="{FF2B5EF4-FFF2-40B4-BE49-F238E27FC236}">
                    <a16:creationId xmlns:a16="http://schemas.microsoft.com/office/drawing/2014/main" id="{D0F21B7C-6198-4F75-AAEF-A74742E9A1ED}"/>
                  </a:ext>
                </a:extLst>
              </p:cNvPr>
              <p:cNvSpPr/>
              <p:nvPr/>
            </p:nvSpPr>
            <p:spPr>
              <a:xfrm>
                <a:off x="6153240" y="3948272"/>
                <a:ext cx="785355" cy="780891"/>
              </a:xfrm>
              <a:custGeom>
                <a:avLst/>
                <a:gdLst>
                  <a:gd name="connsiteX0" fmla="*/ 283295 w 970498"/>
                  <a:gd name="connsiteY0" fmla="*/ 213173 h 925619"/>
                  <a:gd name="connsiteX1" fmla="*/ 471224 w 970498"/>
                  <a:gd name="connsiteY1" fmla="*/ 0 h 925619"/>
                  <a:gd name="connsiteX2" fmla="*/ 611469 w 970498"/>
                  <a:gd name="connsiteY2" fmla="*/ 311345 h 925619"/>
                  <a:gd name="connsiteX3" fmla="*/ 970498 w 970498"/>
                  <a:gd name="connsiteY3" fmla="*/ 535737 h 925619"/>
                  <a:gd name="connsiteX4" fmla="*/ 538542 w 970498"/>
                  <a:gd name="connsiteY4" fmla="*/ 925619 h 925619"/>
                  <a:gd name="connsiteX5" fmla="*/ 0 w 970498"/>
                  <a:gd name="connsiteY5" fmla="*/ 852692 h 925619"/>
                  <a:gd name="connsiteX6" fmla="*/ 25244 w 970498"/>
                  <a:gd name="connsiteY6" fmla="*/ 384272 h 925619"/>
                  <a:gd name="connsiteX7" fmla="*/ 415126 w 970498"/>
                  <a:gd name="connsiteY7" fmla="*/ 566591 h 925619"/>
                  <a:gd name="connsiteX0" fmla="*/ 283295 w 970498"/>
                  <a:gd name="connsiteY0" fmla="*/ 213173 h 925619"/>
                  <a:gd name="connsiteX1" fmla="*/ 471224 w 970498"/>
                  <a:gd name="connsiteY1" fmla="*/ 0 h 925619"/>
                  <a:gd name="connsiteX2" fmla="*/ 611469 w 970498"/>
                  <a:gd name="connsiteY2" fmla="*/ 311345 h 925619"/>
                  <a:gd name="connsiteX3" fmla="*/ 970498 w 970498"/>
                  <a:gd name="connsiteY3" fmla="*/ 535737 h 925619"/>
                  <a:gd name="connsiteX4" fmla="*/ 538542 w 970498"/>
                  <a:gd name="connsiteY4" fmla="*/ 925619 h 925619"/>
                  <a:gd name="connsiteX5" fmla="*/ 0 w 970498"/>
                  <a:gd name="connsiteY5" fmla="*/ 852692 h 925619"/>
                  <a:gd name="connsiteX6" fmla="*/ 25244 w 970498"/>
                  <a:gd name="connsiteY6" fmla="*/ 384272 h 925619"/>
                  <a:gd name="connsiteX7" fmla="*/ 415126 w 970498"/>
                  <a:gd name="connsiteY7" fmla="*/ 566591 h 925619"/>
                  <a:gd name="connsiteX0" fmla="*/ 283295 w 970498"/>
                  <a:gd name="connsiteY0" fmla="*/ 213173 h 925619"/>
                  <a:gd name="connsiteX1" fmla="*/ 471224 w 970498"/>
                  <a:gd name="connsiteY1" fmla="*/ 0 h 925619"/>
                  <a:gd name="connsiteX2" fmla="*/ 611469 w 970498"/>
                  <a:gd name="connsiteY2" fmla="*/ 311345 h 925619"/>
                  <a:gd name="connsiteX3" fmla="*/ 970498 w 970498"/>
                  <a:gd name="connsiteY3" fmla="*/ 535737 h 925619"/>
                  <a:gd name="connsiteX4" fmla="*/ 538542 w 970498"/>
                  <a:gd name="connsiteY4" fmla="*/ 925619 h 925619"/>
                  <a:gd name="connsiteX5" fmla="*/ 0 w 970498"/>
                  <a:gd name="connsiteY5" fmla="*/ 852692 h 925619"/>
                  <a:gd name="connsiteX6" fmla="*/ 25244 w 970498"/>
                  <a:gd name="connsiteY6" fmla="*/ 384272 h 925619"/>
                  <a:gd name="connsiteX7" fmla="*/ 415126 w 970498"/>
                  <a:gd name="connsiteY7" fmla="*/ 566591 h 925619"/>
                  <a:gd name="connsiteX0" fmla="*/ 283295 w 970498"/>
                  <a:gd name="connsiteY0" fmla="*/ 213173 h 925619"/>
                  <a:gd name="connsiteX1" fmla="*/ 471224 w 970498"/>
                  <a:gd name="connsiteY1" fmla="*/ 0 h 925619"/>
                  <a:gd name="connsiteX2" fmla="*/ 611469 w 970498"/>
                  <a:gd name="connsiteY2" fmla="*/ 311345 h 925619"/>
                  <a:gd name="connsiteX3" fmla="*/ 970498 w 970498"/>
                  <a:gd name="connsiteY3" fmla="*/ 535737 h 925619"/>
                  <a:gd name="connsiteX4" fmla="*/ 538542 w 970498"/>
                  <a:gd name="connsiteY4" fmla="*/ 925619 h 925619"/>
                  <a:gd name="connsiteX5" fmla="*/ 0 w 970498"/>
                  <a:gd name="connsiteY5" fmla="*/ 852692 h 925619"/>
                  <a:gd name="connsiteX6" fmla="*/ 41769 w 970498"/>
                  <a:gd name="connsiteY6" fmla="*/ 395289 h 925619"/>
                  <a:gd name="connsiteX7" fmla="*/ 415126 w 970498"/>
                  <a:gd name="connsiteY7" fmla="*/ 566591 h 925619"/>
                  <a:gd name="connsiteX0" fmla="*/ 283295 w 970498"/>
                  <a:gd name="connsiteY0" fmla="*/ 213173 h 925619"/>
                  <a:gd name="connsiteX1" fmla="*/ 471224 w 970498"/>
                  <a:gd name="connsiteY1" fmla="*/ 0 h 925619"/>
                  <a:gd name="connsiteX2" fmla="*/ 611469 w 970498"/>
                  <a:gd name="connsiteY2" fmla="*/ 311345 h 925619"/>
                  <a:gd name="connsiteX3" fmla="*/ 970498 w 970498"/>
                  <a:gd name="connsiteY3" fmla="*/ 535737 h 925619"/>
                  <a:gd name="connsiteX4" fmla="*/ 538542 w 970498"/>
                  <a:gd name="connsiteY4" fmla="*/ 925619 h 925619"/>
                  <a:gd name="connsiteX5" fmla="*/ 0 w 970498"/>
                  <a:gd name="connsiteY5" fmla="*/ 852692 h 925619"/>
                  <a:gd name="connsiteX6" fmla="*/ 41769 w 970498"/>
                  <a:gd name="connsiteY6" fmla="*/ 395289 h 925619"/>
                  <a:gd name="connsiteX7" fmla="*/ 415126 w 970498"/>
                  <a:gd name="connsiteY7" fmla="*/ 566591 h 925619"/>
                  <a:gd name="connsiteX0" fmla="*/ 283295 w 970498"/>
                  <a:gd name="connsiteY0" fmla="*/ 213173 h 925619"/>
                  <a:gd name="connsiteX1" fmla="*/ 471224 w 970498"/>
                  <a:gd name="connsiteY1" fmla="*/ 0 h 925619"/>
                  <a:gd name="connsiteX2" fmla="*/ 611469 w 970498"/>
                  <a:gd name="connsiteY2" fmla="*/ 311345 h 925619"/>
                  <a:gd name="connsiteX3" fmla="*/ 970498 w 970498"/>
                  <a:gd name="connsiteY3" fmla="*/ 535737 h 925619"/>
                  <a:gd name="connsiteX4" fmla="*/ 538542 w 970498"/>
                  <a:gd name="connsiteY4" fmla="*/ 925619 h 925619"/>
                  <a:gd name="connsiteX5" fmla="*/ 0 w 970498"/>
                  <a:gd name="connsiteY5" fmla="*/ 852692 h 925619"/>
                  <a:gd name="connsiteX6" fmla="*/ 41769 w 970498"/>
                  <a:gd name="connsiteY6" fmla="*/ 395289 h 925619"/>
                  <a:gd name="connsiteX7" fmla="*/ 415126 w 970498"/>
                  <a:gd name="connsiteY7" fmla="*/ 566591 h 925619"/>
                  <a:gd name="connsiteX0" fmla="*/ 283295 w 970498"/>
                  <a:gd name="connsiteY0" fmla="*/ 213173 h 925619"/>
                  <a:gd name="connsiteX1" fmla="*/ 471224 w 970498"/>
                  <a:gd name="connsiteY1" fmla="*/ 0 h 925619"/>
                  <a:gd name="connsiteX2" fmla="*/ 611469 w 970498"/>
                  <a:gd name="connsiteY2" fmla="*/ 311345 h 925619"/>
                  <a:gd name="connsiteX3" fmla="*/ 970498 w 970498"/>
                  <a:gd name="connsiteY3" fmla="*/ 535737 h 925619"/>
                  <a:gd name="connsiteX4" fmla="*/ 538542 w 970498"/>
                  <a:gd name="connsiteY4" fmla="*/ 925619 h 925619"/>
                  <a:gd name="connsiteX5" fmla="*/ 0 w 970498"/>
                  <a:gd name="connsiteY5" fmla="*/ 852692 h 925619"/>
                  <a:gd name="connsiteX6" fmla="*/ 41769 w 970498"/>
                  <a:gd name="connsiteY6" fmla="*/ 395289 h 925619"/>
                  <a:gd name="connsiteX7" fmla="*/ 379321 w 970498"/>
                  <a:gd name="connsiteY7" fmla="*/ 599641 h 925619"/>
                  <a:gd name="connsiteX0" fmla="*/ 283295 w 970498"/>
                  <a:gd name="connsiteY0" fmla="*/ 213173 h 925619"/>
                  <a:gd name="connsiteX1" fmla="*/ 471224 w 970498"/>
                  <a:gd name="connsiteY1" fmla="*/ 0 h 925619"/>
                  <a:gd name="connsiteX2" fmla="*/ 611469 w 970498"/>
                  <a:gd name="connsiteY2" fmla="*/ 311345 h 925619"/>
                  <a:gd name="connsiteX3" fmla="*/ 970498 w 970498"/>
                  <a:gd name="connsiteY3" fmla="*/ 535737 h 925619"/>
                  <a:gd name="connsiteX4" fmla="*/ 538542 w 970498"/>
                  <a:gd name="connsiteY4" fmla="*/ 925619 h 925619"/>
                  <a:gd name="connsiteX5" fmla="*/ 0 w 970498"/>
                  <a:gd name="connsiteY5" fmla="*/ 852692 h 925619"/>
                  <a:gd name="connsiteX6" fmla="*/ 41769 w 970498"/>
                  <a:gd name="connsiteY6" fmla="*/ 395289 h 925619"/>
                  <a:gd name="connsiteX7" fmla="*/ 379321 w 970498"/>
                  <a:gd name="connsiteY7" fmla="*/ 599641 h 925619"/>
                  <a:gd name="connsiteX0" fmla="*/ 344345 w 1031548"/>
                  <a:gd name="connsiteY0" fmla="*/ 213173 h 925619"/>
                  <a:gd name="connsiteX1" fmla="*/ 532274 w 1031548"/>
                  <a:gd name="connsiteY1" fmla="*/ 0 h 925619"/>
                  <a:gd name="connsiteX2" fmla="*/ 672519 w 1031548"/>
                  <a:gd name="connsiteY2" fmla="*/ 311345 h 925619"/>
                  <a:gd name="connsiteX3" fmla="*/ 1031548 w 1031548"/>
                  <a:gd name="connsiteY3" fmla="*/ 535737 h 925619"/>
                  <a:gd name="connsiteX4" fmla="*/ 599592 w 1031548"/>
                  <a:gd name="connsiteY4" fmla="*/ 925619 h 925619"/>
                  <a:gd name="connsiteX5" fmla="*/ 61050 w 1031548"/>
                  <a:gd name="connsiteY5" fmla="*/ 852692 h 925619"/>
                  <a:gd name="connsiteX6" fmla="*/ 102819 w 1031548"/>
                  <a:gd name="connsiteY6" fmla="*/ 395289 h 925619"/>
                  <a:gd name="connsiteX7" fmla="*/ 440371 w 1031548"/>
                  <a:gd name="connsiteY7" fmla="*/ 599641 h 925619"/>
                  <a:gd name="connsiteX0" fmla="*/ 344345 w 1031548"/>
                  <a:gd name="connsiteY0" fmla="*/ 213173 h 925619"/>
                  <a:gd name="connsiteX1" fmla="*/ 532274 w 1031548"/>
                  <a:gd name="connsiteY1" fmla="*/ 0 h 925619"/>
                  <a:gd name="connsiteX2" fmla="*/ 672519 w 1031548"/>
                  <a:gd name="connsiteY2" fmla="*/ 311345 h 925619"/>
                  <a:gd name="connsiteX3" fmla="*/ 1031548 w 1031548"/>
                  <a:gd name="connsiteY3" fmla="*/ 535737 h 925619"/>
                  <a:gd name="connsiteX4" fmla="*/ 599592 w 1031548"/>
                  <a:gd name="connsiteY4" fmla="*/ 925619 h 925619"/>
                  <a:gd name="connsiteX5" fmla="*/ 61050 w 1031548"/>
                  <a:gd name="connsiteY5" fmla="*/ 852692 h 925619"/>
                  <a:gd name="connsiteX6" fmla="*/ 102819 w 1031548"/>
                  <a:gd name="connsiteY6" fmla="*/ 395289 h 925619"/>
                  <a:gd name="connsiteX7" fmla="*/ 440371 w 1031548"/>
                  <a:gd name="connsiteY7" fmla="*/ 599641 h 925619"/>
                  <a:gd name="connsiteX0" fmla="*/ 347877 w 1035080"/>
                  <a:gd name="connsiteY0" fmla="*/ 213173 h 925619"/>
                  <a:gd name="connsiteX1" fmla="*/ 535806 w 1035080"/>
                  <a:gd name="connsiteY1" fmla="*/ 0 h 925619"/>
                  <a:gd name="connsiteX2" fmla="*/ 676051 w 1035080"/>
                  <a:gd name="connsiteY2" fmla="*/ 311345 h 925619"/>
                  <a:gd name="connsiteX3" fmla="*/ 1035080 w 1035080"/>
                  <a:gd name="connsiteY3" fmla="*/ 535737 h 925619"/>
                  <a:gd name="connsiteX4" fmla="*/ 603124 w 1035080"/>
                  <a:gd name="connsiteY4" fmla="*/ 925619 h 925619"/>
                  <a:gd name="connsiteX5" fmla="*/ 53565 w 1035080"/>
                  <a:gd name="connsiteY5" fmla="*/ 871971 h 925619"/>
                  <a:gd name="connsiteX6" fmla="*/ 106351 w 1035080"/>
                  <a:gd name="connsiteY6" fmla="*/ 395289 h 925619"/>
                  <a:gd name="connsiteX7" fmla="*/ 443903 w 1035080"/>
                  <a:gd name="connsiteY7" fmla="*/ 599641 h 925619"/>
                  <a:gd name="connsiteX0" fmla="*/ 375671 w 1062874"/>
                  <a:gd name="connsiteY0" fmla="*/ 213173 h 925619"/>
                  <a:gd name="connsiteX1" fmla="*/ 563600 w 1062874"/>
                  <a:gd name="connsiteY1" fmla="*/ 0 h 925619"/>
                  <a:gd name="connsiteX2" fmla="*/ 703845 w 1062874"/>
                  <a:gd name="connsiteY2" fmla="*/ 311345 h 925619"/>
                  <a:gd name="connsiteX3" fmla="*/ 1062874 w 1062874"/>
                  <a:gd name="connsiteY3" fmla="*/ 535737 h 925619"/>
                  <a:gd name="connsiteX4" fmla="*/ 630918 w 1062874"/>
                  <a:gd name="connsiteY4" fmla="*/ 925619 h 925619"/>
                  <a:gd name="connsiteX5" fmla="*/ 81359 w 1062874"/>
                  <a:gd name="connsiteY5" fmla="*/ 871971 h 925619"/>
                  <a:gd name="connsiteX6" fmla="*/ 134145 w 1062874"/>
                  <a:gd name="connsiteY6" fmla="*/ 395289 h 925619"/>
                  <a:gd name="connsiteX7" fmla="*/ 471697 w 1062874"/>
                  <a:gd name="connsiteY7" fmla="*/ 599641 h 925619"/>
                  <a:gd name="connsiteX0" fmla="*/ 375671 w 1062874"/>
                  <a:gd name="connsiteY0" fmla="*/ 213173 h 973239"/>
                  <a:gd name="connsiteX1" fmla="*/ 563600 w 1062874"/>
                  <a:gd name="connsiteY1" fmla="*/ 0 h 973239"/>
                  <a:gd name="connsiteX2" fmla="*/ 703845 w 1062874"/>
                  <a:gd name="connsiteY2" fmla="*/ 311345 h 973239"/>
                  <a:gd name="connsiteX3" fmla="*/ 1062874 w 1062874"/>
                  <a:gd name="connsiteY3" fmla="*/ 535737 h 973239"/>
                  <a:gd name="connsiteX4" fmla="*/ 630918 w 1062874"/>
                  <a:gd name="connsiteY4" fmla="*/ 925619 h 973239"/>
                  <a:gd name="connsiteX5" fmla="*/ 81359 w 1062874"/>
                  <a:gd name="connsiteY5" fmla="*/ 871971 h 973239"/>
                  <a:gd name="connsiteX6" fmla="*/ 134145 w 1062874"/>
                  <a:gd name="connsiteY6" fmla="*/ 395289 h 973239"/>
                  <a:gd name="connsiteX7" fmla="*/ 471697 w 1062874"/>
                  <a:gd name="connsiteY7" fmla="*/ 599641 h 973239"/>
                  <a:gd name="connsiteX0" fmla="*/ 375671 w 1062874"/>
                  <a:gd name="connsiteY0" fmla="*/ 213173 h 973239"/>
                  <a:gd name="connsiteX1" fmla="*/ 563600 w 1062874"/>
                  <a:gd name="connsiteY1" fmla="*/ 0 h 973239"/>
                  <a:gd name="connsiteX2" fmla="*/ 703845 w 1062874"/>
                  <a:gd name="connsiteY2" fmla="*/ 311345 h 973239"/>
                  <a:gd name="connsiteX3" fmla="*/ 1062874 w 1062874"/>
                  <a:gd name="connsiteY3" fmla="*/ 535737 h 973239"/>
                  <a:gd name="connsiteX4" fmla="*/ 606130 w 1062874"/>
                  <a:gd name="connsiteY4" fmla="*/ 925619 h 973239"/>
                  <a:gd name="connsiteX5" fmla="*/ 81359 w 1062874"/>
                  <a:gd name="connsiteY5" fmla="*/ 871971 h 973239"/>
                  <a:gd name="connsiteX6" fmla="*/ 134145 w 1062874"/>
                  <a:gd name="connsiteY6" fmla="*/ 395289 h 973239"/>
                  <a:gd name="connsiteX7" fmla="*/ 471697 w 1062874"/>
                  <a:gd name="connsiteY7" fmla="*/ 599641 h 973239"/>
                  <a:gd name="connsiteX0" fmla="*/ 375671 w 1062874"/>
                  <a:gd name="connsiteY0" fmla="*/ 213173 h 979036"/>
                  <a:gd name="connsiteX1" fmla="*/ 563600 w 1062874"/>
                  <a:gd name="connsiteY1" fmla="*/ 0 h 979036"/>
                  <a:gd name="connsiteX2" fmla="*/ 703845 w 1062874"/>
                  <a:gd name="connsiteY2" fmla="*/ 311345 h 979036"/>
                  <a:gd name="connsiteX3" fmla="*/ 1062874 w 1062874"/>
                  <a:gd name="connsiteY3" fmla="*/ 535737 h 979036"/>
                  <a:gd name="connsiteX4" fmla="*/ 597867 w 1062874"/>
                  <a:gd name="connsiteY4" fmla="*/ 942144 h 979036"/>
                  <a:gd name="connsiteX5" fmla="*/ 81359 w 1062874"/>
                  <a:gd name="connsiteY5" fmla="*/ 871971 h 979036"/>
                  <a:gd name="connsiteX6" fmla="*/ 134145 w 1062874"/>
                  <a:gd name="connsiteY6" fmla="*/ 395289 h 979036"/>
                  <a:gd name="connsiteX7" fmla="*/ 471697 w 1062874"/>
                  <a:gd name="connsiteY7" fmla="*/ 599641 h 979036"/>
                  <a:gd name="connsiteX0" fmla="*/ 375671 w 1062874"/>
                  <a:gd name="connsiteY0" fmla="*/ 213173 h 1049379"/>
                  <a:gd name="connsiteX1" fmla="*/ 563600 w 1062874"/>
                  <a:gd name="connsiteY1" fmla="*/ 0 h 1049379"/>
                  <a:gd name="connsiteX2" fmla="*/ 703845 w 1062874"/>
                  <a:gd name="connsiteY2" fmla="*/ 311345 h 1049379"/>
                  <a:gd name="connsiteX3" fmla="*/ 1062874 w 1062874"/>
                  <a:gd name="connsiteY3" fmla="*/ 535737 h 1049379"/>
                  <a:gd name="connsiteX4" fmla="*/ 597867 w 1062874"/>
                  <a:gd name="connsiteY4" fmla="*/ 942144 h 1049379"/>
                  <a:gd name="connsiteX5" fmla="*/ 81359 w 1062874"/>
                  <a:gd name="connsiteY5" fmla="*/ 871971 h 1049379"/>
                  <a:gd name="connsiteX6" fmla="*/ 134145 w 1062874"/>
                  <a:gd name="connsiteY6" fmla="*/ 395289 h 1049379"/>
                  <a:gd name="connsiteX7" fmla="*/ 471697 w 1062874"/>
                  <a:gd name="connsiteY7" fmla="*/ 599641 h 1049379"/>
                  <a:gd name="connsiteX0" fmla="*/ 375671 w 1062874"/>
                  <a:gd name="connsiteY0" fmla="*/ 213173 h 1049379"/>
                  <a:gd name="connsiteX1" fmla="*/ 563600 w 1062874"/>
                  <a:gd name="connsiteY1" fmla="*/ 0 h 1049379"/>
                  <a:gd name="connsiteX2" fmla="*/ 703845 w 1062874"/>
                  <a:gd name="connsiteY2" fmla="*/ 311345 h 1049379"/>
                  <a:gd name="connsiteX3" fmla="*/ 1062874 w 1062874"/>
                  <a:gd name="connsiteY3" fmla="*/ 535737 h 1049379"/>
                  <a:gd name="connsiteX4" fmla="*/ 597867 w 1062874"/>
                  <a:gd name="connsiteY4" fmla="*/ 942144 h 1049379"/>
                  <a:gd name="connsiteX5" fmla="*/ 81359 w 1062874"/>
                  <a:gd name="connsiteY5" fmla="*/ 871971 h 1049379"/>
                  <a:gd name="connsiteX6" fmla="*/ 134145 w 1062874"/>
                  <a:gd name="connsiteY6" fmla="*/ 395289 h 1049379"/>
                  <a:gd name="connsiteX7" fmla="*/ 471697 w 1062874"/>
                  <a:gd name="connsiteY7" fmla="*/ 599641 h 1049379"/>
                  <a:gd name="connsiteX0" fmla="*/ 375671 w 1062874"/>
                  <a:gd name="connsiteY0" fmla="*/ 213173 h 1049379"/>
                  <a:gd name="connsiteX1" fmla="*/ 563600 w 1062874"/>
                  <a:gd name="connsiteY1" fmla="*/ 0 h 1049379"/>
                  <a:gd name="connsiteX2" fmla="*/ 703845 w 1062874"/>
                  <a:gd name="connsiteY2" fmla="*/ 311345 h 1049379"/>
                  <a:gd name="connsiteX3" fmla="*/ 1062874 w 1062874"/>
                  <a:gd name="connsiteY3" fmla="*/ 535737 h 1049379"/>
                  <a:gd name="connsiteX4" fmla="*/ 597867 w 1062874"/>
                  <a:gd name="connsiteY4" fmla="*/ 942144 h 1049379"/>
                  <a:gd name="connsiteX5" fmla="*/ 81359 w 1062874"/>
                  <a:gd name="connsiteY5" fmla="*/ 871971 h 1049379"/>
                  <a:gd name="connsiteX6" fmla="*/ 134145 w 1062874"/>
                  <a:gd name="connsiteY6" fmla="*/ 395289 h 1049379"/>
                  <a:gd name="connsiteX7" fmla="*/ 471697 w 1062874"/>
                  <a:gd name="connsiteY7" fmla="*/ 599641 h 1049379"/>
                  <a:gd name="connsiteX0" fmla="*/ 375671 w 1062874"/>
                  <a:gd name="connsiteY0" fmla="*/ 213173 h 1033999"/>
                  <a:gd name="connsiteX1" fmla="*/ 563600 w 1062874"/>
                  <a:gd name="connsiteY1" fmla="*/ 0 h 1033999"/>
                  <a:gd name="connsiteX2" fmla="*/ 703845 w 1062874"/>
                  <a:gd name="connsiteY2" fmla="*/ 311345 h 1033999"/>
                  <a:gd name="connsiteX3" fmla="*/ 1062874 w 1062874"/>
                  <a:gd name="connsiteY3" fmla="*/ 535737 h 1033999"/>
                  <a:gd name="connsiteX4" fmla="*/ 597867 w 1062874"/>
                  <a:gd name="connsiteY4" fmla="*/ 942144 h 1033999"/>
                  <a:gd name="connsiteX5" fmla="*/ 81359 w 1062874"/>
                  <a:gd name="connsiteY5" fmla="*/ 871971 h 1033999"/>
                  <a:gd name="connsiteX6" fmla="*/ 134145 w 1062874"/>
                  <a:gd name="connsiteY6" fmla="*/ 395289 h 1033999"/>
                  <a:gd name="connsiteX7" fmla="*/ 471697 w 1062874"/>
                  <a:gd name="connsiteY7" fmla="*/ 599641 h 1033999"/>
                  <a:gd name="connsiteX0" fmla="*/ 363975 w 1051178"/>
                  <a:gd name="connsiteY0" fmla="*/ 213173 h 1033999"/>
                  <a:gd name="connsiteX1" fmla="*/ 551904 w 1051178"/>
                  <a:gd name="connsiteY1" fmla="*/ 0 h 1033999"/>
                  <a:gd name="connsiteX2" fmla="*/ 692149 w 1051178"/>
                  <a:gd name="connsiteY2" fmla="*/ 311345 h 1033999"/>
                  <a:gd name="connsiteX3" fmla="*/ 1051178 w 1051178"/>
                  <a:gd name="connsiteY3" fmla="*/ 535737 h 1033999"/>
                  <a:gd name="connsiteX4" fmla="*/ 586171 w 1051178"/>
                  <a:gd name="connsiteY4" fmla="*/ 942144 h 1033999"/>
                  <a:gd name="connsiteX5" fmla="*/ 69663 w 1051178"/>
                  <a:gd name="connsiteY5" fmla="*/ 871971 h 1033999"/>
                  <a:gd name="connsiteX6" fmla="*/ 122449 w 1051178"/>
                  <a:gd name="connsiteY6" fmla="*/ 395289 h 1033999"/>
                  <a:gd name="connsiteX7" fmla="*/ 460001 w 1051178"/>
                  <a:gd name="connsiteY7" fmla="*/ 599641 h 1033999"/>
                  <a:gd name="connsiteX0" fmla="*/ 363975 w 1051178"/>
                  <a:gd name="connsiteY0" fmla="*/ 213173 h 1030327"/>
                  <a:gd name="connsiteX1" fmla="*/ 551904 w 1051178"/>
                  <a:gd name="connsiteY1" fmla="*/ 0 h 1030327"/>
                  <a:gd name="connsiteX2" fmla="*/ 692149 w 1051178"/>
                  <a:gd name="connsiteY2" fmla="*/ 311345 h 1030327"/>
                  <a:gd name="connsiteX3" fmla="*/ 1051178 w 1051178"/>
                  <a:gd name="connsiteY3" fmla="*/ 535737 h 1030327"/>
                  <a:gd name="connsiteX4" fmla="*/ 613713 w 1051178"/>
                  <a:gd name="connsiteY4" fmla="*/ 936636 h 1030327"/>
                  <a:gd name="connsiteX5" fmla="*/ 69663 w 1051178"/>
                  <a:gd name="connsiteY5" fmla="*/ 871971 h 1030327"/>
                  <a:gd name="connsiteX6" fmla="*/ 122449 w 1051178"/>
                  <a:gd name="connsiteY6" fmla="*/ 395289 h 1030327"/>
                  <a:gd name="connsiteX7" fmla="*/ 460001 w 1051178"/>
                  <a:gd name="connsiteY7" fmla="*/ 599641 h 1030327"/>
                  <a:gd name="connsiteX0" fmla="*/ 363975 w 1051178"/>
                  <a:gd name="connsiteY0" fmla="*/ 213173 h 1030327"/>
                  <a:gd name="connsiteX1" fmla="*/ 551904 w 1051178"/>
                  <a:gd name="connsiteY1" fmla="*/ 0 h 1030327"/>
                  <a:gd name="connsiteX2" fmla="*/ 692149 w 1051178"/>
                  <a:gd name="connsiteY2" fmla="*/ 311345 h 1030327"/>
                  <a:gd name="connsiteX3" fmla="*/ 1051178 w 1051178"/>
                  <a:gd name="connsiteY3" fmla="*/ 535737 h 1030327"/>
                  <a:gd name="connsiteX4" fmla="*/ 613713 w 1051178"/>
                  <a:gd name="connsiteY4" fmla="*/ 936636 h 1030327"/>
                  <a:gd name="connsiteX5" fmla="*/ 69663 w 1051178"/>
                  <a:gd name="connsiteY5" fmla="*/ 871971 h 1030327"/>
                  <a:gd name="connsiteX6" fmla="*/ 122449 w 1051178"/>
                  <a:gd name="connsiteY6" fmla="*/ 395289 h 1030327"/>
                  <a:gd name="connsiteX7" fmla="*/ 460001 w 1051178"/>
                  <a:gd name="connsiteY7" fmla="*/ 599641 h 1030327"/>
                  <a:gd name="connsiteX0" fmla="*/ 363975 w 1034653"/>
                  <a:gd name="connsiteY0" fmla="*/ 213173 h 1030327"/>
                  <a:gd name="connsiteX1" fmla="*/ 551904 w 1034653"/>
                  <a:gd name="connsiteY1" fmla="*/ 0 h 1030327"/>
                  <a:gd name="connsiteX2" fmla="*/ 692149 w 1034653"/>
                  <a:gd name="connsiteY2" fmla="*/ 311345 h 1030327"/>
                  <a:gd name="connsiteX3" fmla="*/ 1034653 w 1034653"/>
                  <a:gd name="connsiteY3" fmla="*/ 538491 h 1030327"/>
                  <a:gd name="connsiteX4" fmla="*/ 613713 w 1034653"/>
                  <a:gd name="connsiteY4" fmla="*/ 936636 h 1030327"/>
                  <a:gd name="connsiteX5" fmla="*/ 69663 w 1034653"/>
                  <a:gd name="connsiteY5" fmla="*/ 871971 h 1030327"/>
                  <a:gd name="connsiteX6" fmla="*/ 122449 w 1034653"/>
                  <a:gd name="connsiteY6" fmla="*/ 395289 h 1030327"/>
                  <a:gd name="connsiteX7" fmla="*/ 460001 w 1034653"/>
                  <a:gd name="connsiteY7" fmla="*/ 599641 h 1030327"/>
                  <a:gd name="connsiteX0" fmla="*/ 363975 w 1037690"/>
                  <a:gd name="connsiteY0" fmla="*/ 213173 h 1030327"/>
                  <a:gd name="connsiteX1" fmla="*/ 551904 w 1037690"/>
                  <a:gd name="connsiteY1" fmla="*/ 0 h 1030327"/>
                  <a:gd name="connsiteX2" fmla="*/ 692149 w 1037690"/>
                  <a:gd name="connsiteY2" fmla="*/ 311345 h 1030327"/>
                  <a:gd name="connsiteX3" fmla="*/ 1034653 w 1037690"/>
                  <a:gd name="connsiteY3" fmla="*/ 538491 h 1030327"/>
                  <a:gd name="connsiteX4" fmla="*/ 613713 w 1037690"/>
                  <a:gd name="connsiteY4" fmla="*/ 936636 h 1030327"/>
                  <a:gd name="connsiteX5" fmla="*/ 69663 w 1037690"/>
                  <a:gd name="connsiteY5" fmla="*/ 871971 h 1030327"/>
                  <a:gd name="connsiteX6" fmla="*/ 122449 w 1037690"/>
                  <a:gd name="connsiteY6" fmla="*/ 395289 h 1030327"/>
                  <a:gd name="connsiteX7" fmla="*/ 460001 w 1037690"/>
                  <a:gd name="connsiteY7" fmla="*/ 599641 h 1030327"/>
                  <a:gd name="connsiteX0" fmla="*/ 363975 w 1037917"/>
                  <a:gd name="connsiteY0" fmla="*/ 213173 h 1030327"/>
                  <a:gd name="connsiteX1" fmla="*/ 551904 w 1037917"/>
                  <a:gd name="connsiteY1" fmla="*/ 0 h 1030327"/>
                  <a:gd name="connsiteX2" fmla="*/ 692149 w 1037917"/>
                  <a:gd name="connsiteY2" fmla="*/ 311345 h 1030327"/>
                  <a:gd name="connsiteX3" fmla="*/ 1034653 w 1037917"/>
                  <a:gd name="connsiteY3" fmla="*/ 538491 h 1030327"/>
                  <a:gd name="connsiteX4" fmla="*/ 613713 w 1037917"/>
                  <a:gd name="connsiteY4" fmla="*/ 936636 h 1030327"/>
                  <a:gd name="connsiteX5" fmla="*/ 69663 w 1037917"/>
                  <a:gd name="connsiteY5" fmla="*/ 871971 h 1030327"/>
                  <a:gd name="connsiteX6" fmla="*/ 122449 w 1037917"/>
                  <a:gd name="connsiteY6" fmla="*/ 395289 h 1030327"/>
                  <a:gd name="connsiteX7" fmla="*/ 460001 w 1037917"/>
                  <a:gd name="connsiteY7" fmla="*/ 599641 h 1030327"/>
                  <a:gd name="connsiteX0" fmla="*/ 363975 w 1046257"/>
                  <a:gd name="connsiteY0" fmla="*/ 213173 h 1030327"/>
                  <a:gd name="connsiteX1" fmla="*/ 551904 w 1046257"/>
                  <a:gd name="connsiteY1" fmla="*/ 0 h 1030327"/>
                  <a:gd name="connsiteX2" fmla="*/ 692149 w 1046257"/>
                  <a:gd name="connsiteY2" fmla="*/ 311345 h 1030327"/>
                  <a:gd name="connsiteX3" fmla="*/ 1034653 w 1046257"/>
                  <a:gd name="connsiteY3" fmla="*/ 538491 h 1030327"/>
                  <a:gd name="connsiteX4" fmla="*/ 613713 w 1046257"/>
                  <a:gd name="connsiteY4" fmla="*/ 936636 h 1030327"/>
                  <a:gd name="connsiteX5" fmla="*/ 69663 w 1046257"/>
                  <a:gd name="connsiteY5" fmla="*/ 871971 h 1030327"/>
                  <a:gd name="connsiteX6" fmla="*/ 122449 w 1046257"/>
                  <a:gd name="connsiteY6" fmla="*/ 395289 h 1030327"/>
                  <a:gd name="connsiteX7" fmla="*/ 460001 w 1046257"/>
                  <a:gd name="connsiteY7" fmla="*/ 599641 h 1030327"/>
                  <a:gd name="connsiteX0" fmla="*/ 363975 w 1046257"/>
                  <a:gd name="connsiteY0" fmla="*/ 213173 h 1030327"/>
                  <a:gd name="connsiteX1" fmla="*/ 551904 w 1046257"/>
                  <a:gd name="connsiteY1" fmla="*/ 0 h 1030327"/>
                  <a:gd name="connsiteX2" fmla="*/ 692149 w 1046257"/>
                  <a:gd name="connsiteY2" fmla="*/ 311345 h 1030327"/>
                  <a:gd name="connsiteX3" fmla="*/ 1034653 w 1046257"/>
                  <a:gd name="connsiteY3" fmla="*/ 538491 h 1030327"/>
                  <a:gd name="connsiteX4" fmla="*/ 613713 w 1046257"/>
                  <a:gd name="connsiteY4" fmla="*/ 936636 h 1030327"/>
                  <a:gd name="connsiteX5" fmla="*/ 69663 w 1046257"/>
                  <a:gd name="connsiteY5" fmla="*/ 871971 h 1030327"/>
                  <a:gd name="connsiteX6" fmla="*/ 122449 w 1046257"/>
                  <a:gd name="connsiteY6" fmla="*/ 395289 h 1030327"/>
                  <a:gd name="connsiteX7" fmla="*/ 460001 w 1046257"/>
                  <a:gd name="connsiteY7" fmla="*/ 599641 h 1030327"/>
                  <a:gd name="connsiteX0" fmla="*/ 363975 w 1041370"/>
                  <a:gd name="connsiteY0" fmla="*/ 213173 h 1030327"/>
                  <a:gd name="connsiteX1" fmla="*/ 551904 w 1041370"/>
                  <a:gd name="connsiteY1" fmla="*/ 0 h 1030327"/>
                  <a:gd name="connsiteX2" fmla="*/ 692149 w 1041370"/>
                  <a:gd name="connsiteY2" fmla="*/ 311345 h 1030327"/>
                  <a:gd name="connsiteX3" fmla="*/ 1034653 w 1041370"/>
                  <a:gd name="connsiteY3" fmla="*/ 538491 h 1030327"/>
                  <a:gd name="connsiteX4" fmla="*/ 613713 w 1041370"/>
                  <a:gd name="connsiteY4" fmla="*/ 936636 h 1030327"/>
                  <a:gd name="connsiteX5" fmla="*/ 69663 w 1041370"/>
                  <a:gd name="connsiteY5" fmla="*/ 871971 h 1030327"/>
                  <a:gd name="connsiteX6" fmla="*/ 122449 w 1041370"/>
                  <a:gd name="connsiteY6" fmla="*/ 395289 h 1030327"/>
                  <a:gd name="connsiteX7" fmla="*/ 460001 w 1041370"/>
                  <a:gd name="connsiteY7" fmla="*/ 599641 h 1030327"/>
                  <a:gd name="connsiteX0" fmla="*/ 363975 w 1041370"/>
                  <a:gd name="connsiteY0" fmla="*/ 213173 h 1030327"/>
                  <a:gd name="connsiteX1" fmla="*/ 551904 w 1041370"/>
                  <a:gd name="connsiteY1" fmla="*/ 0 h 1030327"/>
                  <a:gd name="connsiteX2" fmla="*/ 692149 w 1041370"/>
                  <a:gd name="connsiteY2" fmla="*/ 311345 h 1030327"/>
                  <a:gd name="connsiteX3" fmla="*/ 1034653 w 1041370"/>
                  <a:gd name="connsiteY3" fmla="*/ 538491 h 1030327"/>
                  <a:gd name="connsiteX4" fmla="*/ 613713 w 1041370"/>
                  <a:gd name="connsiteY4" fmla="*/ 936636 h 1030327"/>
                  <a:gd name="connsiteX5" fmla="*/ 69663 w 1041370"/>
                  <a:gd name="connsiteY5" fmla="*/ 871971 h 1030327"/>
                  <a:gd name="connsiteX6" fmla="*/ 122449 w 1041370"/>
                  <a:gd name="connsiteY6" fmla="*/ 395289 h 1030327"/>
                  <a:gd name="connsiteX7" fmla="*/ 460001 w 1041370"/>
                  <a:gd name="connsiteY7" fmla="*/ 599641 h 1030327"/>
                  <a:gd name="connsiteX0" fmla="*/ 363975 w 1041370"/>
                  <a:gd name="connsiteY0" fmla="*/ 213173 h 1030327"/>
                  <a:gd name="connsiteX1" fmla="*/ 551904 w 1041370"/>
                  <a:gd name="connsiteY1" fmla="*/ 0 h 1030327"/>
                  <a:gd name="connsiteX2" fmla="*/ 672870 w 1041370"/>
                  <a:gd name="connsiteY2" fmla="*/ 311345 h 1030327"/>
                  <a:gd name="connsiteX3" fmla="*/ 1034653 w 1041370"/>
                  <a:gd name="connsiteY3" fmla="*/ 538491 h 1030327"/>
                  <a:gd name="connsiteX4" fmla="*/ 613713 w 1041370"/>
                  <a:gd name="connsiteY4" fmla="*/ 936636 h 1030327"/>
                  <a:gd name="connsiteX5" fmla="*/ 69663 w 1041370"/>
                  <a:gd name="connsiteY5" fmla="*/ 871971 h 1030327"/>
                  <a:gd name="connsiteX6" fmla="*/ 122449 w 1041370"/>
                  <a:gd name="connsiteY6" fmla="*/ 395289 h 1030327"/>
                  <a:gd name="connsiteX7" fmla="*/ 460001 w 1041370"/>
                  <a:gd name="connsiteY7" fmla="*/ 599641 h 1030327"/>
                  <a:gd name="connsiteX0" fmla="*/ 363975 w 1041370"/>
                  <a:gd name="connsiteY0" fmla="*/ 213173 h 1030327"/>
                  <a:gd name="connsiteX1" fmla="*/ 551904 w 1041370"/>
                  <a:gd name="connsiteY1" fmla="*/ 0 h 1030327"/>
                  <a:gd name="connsiteX2" fmla="*/ 672870 w 1041370"/>
                  <a:gd name="connsiteY2" fmla="*/ 311345 h 1030327"/>
                  <a:gd name="connsiteX3" fmla="*/ 1034653 w 1041370"/>
                  <a:gd name="connsiteY3" fmla="*/ 538491 h 1030327"/>
                  <a:gd name="connsiteX4" fmla="*/ 613713 w 1041370"/>
                  <a:gd name="connsiteY4" fmla="*/ 936636 h 1030327"/>
                  <a:gd name="connsiteX5" fmla="*/ 69663 w 1041370"/>
                  <a:gd name="connsiteY5" fmla="*/ 871971 h 1030327"/>
                  <a:gd name="connsiteX6" fmla="*/ 122449 w 1041370"/>
                  <a:gd name="connsiteY6" fmla="*/ 395289 h 1030327"/>
                  <a:gd name="connsiteX7" fmla="*/ 460001 w 1041370"/>
                  <a:gd name="connsiteY7" fmla="*/ 599641 h 1030327"/>
                  <a:gd name="connsiteX0" fmla="*/ 363975 w 1041370"/>
                  <a:gd name="connsiteY0" fmla="*/ 213173 h 1030327"/>
                  <a:gd name="connsiteX1" fmla="*/ 551904 w 1041370"/>
                  <a:gd name="connsiteY1" fmla="*/ 0 h 1030327"/>
                  <a:gd name="connsiteX2" fmla="*/ 672870 w 1041370"/>
                  <a:gd name="connsiteY2" fmla="*/ 311345 h 1030327"/>
                  <a:gd name="connsiteX3" fmla="*/ 1034653 w 1041370"/>
                  <a:gd name="connsiteY3" fmla="*/ 538491 h 1030327"/>
                  <a:gd name="connsiteX4" fmla="*/ 613713 w 1041370"/>
                  <a:gd name="connsiteY4" fmla="*/ 936636 h 1030327"/>
                  <a:gd name="connsiteX5" fmla="*/ 69663 w 1041370"/>
                  <a:gd name="connsiteY5" fmla="*/ 871971 h 1030327"/>
                  <a:gd name="connsiteX6" fmla="*/ 122449 w 1041370"/>
                  <a:gd name="connsiteY6" fmla="*/ 395289 h 1030327"/>
                  <a:gd name="connsiteX7" fmla="*/ 460001 w 1041370"/>
                  <a:gd name="connsiteY7" fmla="*/ 599641 h 1030327"/>
                  <a:gd name="connsiteX0" fmla="*/ 363975 w 1041370"/>
                  <a:gd name="connsiteY0" fmla="*/ 213173 h 1030327"/>
                  <a:gd name="connsiteX1" fmla="*/ 551904 w 1041370"/>
                  <a:gd name="connsiteY1" fmla="*/ 0 h 1030327"/>
                  <a:gd name="connsiteX2" fmla="*/ 672870 w 1041370"/>
                  <a:gd name="connsiteY2" fmla="*/ 311345 h 1030327"/>
                  <a:gd name="connsiteX3" fmla="*/ 1034653 w 1041370"/>
                  <a:gd name="connsiteY3" fmla="*/ 538491 h 1030327"/>
                  <a:gd name="connsiteX4" fmla="*/ 613713 w 1041370"/>
                  <a:gd name="connsiteY4" fmla="*/ 936636 h 1030327"/>
                  <a:gd name="connsiteX5" fmla="*/ 69663 w 1041370"/>
                  <a:gd name="connsiteY5" fmla="*/ 871971 h 1030327"/>
                  <a:gd name="connsiteX6" fmla="*/ 122449 w 1041370"/>
                  <a:gd name="connsiteY6" fmla="*/ 395289 h 1030327"/>
                  <a:gd name="connsiteX7" fmla="*/ 460001 w 1041370"/>
                  <a:gd name="connsiteY7" fmla="*/ 599641 h 1030327"/>
                  <a:gd name="connsiteX0" fmla="*/ 363975 w 1041370"/>
                  <a:gd name="connsiteY0" fmla="*/ 213173 h 1030327"/>
                  <a:gd name="connsiteX1" fmla="*/ 551904 w 1041370"/>
                  <a:gd name="connsiteY1" fmla="*/ 0 h 1030327"/>
                  <a:gd name="connsiteX2" fmla="*/ 675624 w 1041370"/>
                  <a:gd name="connsiteY2" fmla="*/ 300328 h 1030327"/>
                  <a:gd name="connsiteX3" fmla="*/ 1034653 w 1041370"/>
                  <a:gd name="connsiteY3" fmla="*/ 538491 h 1030327"/>
                  <a:gd name="connsiteX4" fmla="*/ 613713 w 1041370"/>
                  <a:gd name="connsiteY4" fmla="*/ 936636 h 1030327"/>
                  <a:gd name="connsiteX5" fmla="*/ 69663 w 1041370"/>
                  <a:gd name="connsiteY5" fmla="*/ 871971 h 1030327"/>
                  <a:gd name="connsiteX6" fmla="*/ 122449 w 1041370"/>
                  <a:gd name="connsiteY6" fmla="*/ 395289 h 1030327"/>
                  <a:gd name="connsiteX7" fmla="*/ 460001 w 1041370"/>
                  <a:gd name="connsiteY7" fmla="*/ 599641 h 1030327"/>
                  <a:gd name="connsiteX0" fmla="*/ 363975 w 1041370"/>
                  <a:gd name="connsiteY0" fmla="*/ 213173 h 1030327"/>
                  <a:gd name="connsiteX1" fmla="*/ 551904 w 1041370"/>
                  <a:gd name="connsiteY1" fmla="*/ 0 h 1030327"/>
                  <a:gd name="connsiteX2" fmla="*/ 675624 w 1041370"/>
                  <a:gd name="connsiteY2" fmla="*/ 300328 h 1030327"/>
                  <a:gd name="connsiteX3" fmla="*/ 1034653 w 1041370"/>
                  <a:gd name="connsiteY3" fmla="*/ 538491 h 1030327"/>
                  <a:gd name="connsiteX4" fmla="*/ 613713 w 1041370"/>
                  <a:gd name="connsiteY4" fmla="*/ 936636 h 1030327"/>
                  <a:gd name="connsiteX5" fmla="*/ 69663 w 1041370"/>
                  <a:gd name="connsiteY5" fmla="*/ 871971 h 1030327"/>
                  <a:gd name="connsiteX6" fmla="*/ 122449 w 1041370"/>
                  <a:gd name="connsiteY6" fmla="*/ 395289 h 1030327"/>
                  <a:gd name="connsiteX7" fmla="*/ 460001 w 1041370"/>
                  <a:gd name="connsiteY7" fmla="*/ 599641 h 1030327"/>
                  <a:gd name="connsiteX0" fmla="*/ 363975 w 1041370"/>
                  <a:gd name="connsiteY0" fmla="*/ 213173 h 1030327"/>
                  <a:gd name="connsiteX1" fmla="*/ 551904 w 1041370"/>
                  <a:gd name="connsiteY1" fmla="*/ 0 h 1030327"/>
                  <a:gd name="connsiteX2" fmla="*/ 675624 w 1041370"/>
                  <a:gd name="connsiteY2" fmla="*/ 300328 h 1030327"/>
                  <a:gd name="connsiteX3" fmla="*/ 1034653 w 1041370"/>
                  <a:gd name="connsiteY3" fmla="*/ 538491 h 1030327"/>
                  <a:gd name="connsiteX4" fmla="*/ 613713 w 1041370"/>
                  <a:gd name="connsiteY4" fmla="*/ 936636 h 1030327"/>
                  <a:gd name="connsiteX5" fmla="*/ 69663 w 1041370"/>
                  <a:gd name="connsiteY5" fmla="*/ 871971 h 1030327"/>
                  <a:gd name="connsiteX6" fmla="*/ 122449 w 1041370"/>
                  <a:gd name="connsiteY6" fmla="*/ 395289 h 1030327"/>
                  <a:gd name="connsiteX7" fmla="*/ 460001 w 1041370"/>
                  <a:gd name="connsiteY7" fmla="*/ 599641 h 1030327"/>
                  <a:gd name="connsiteX0" fmla="*/ 363975 w 1041370"/>
                  <a:gd name="connsiteY0" fmla="*/ 213173 h 1030327"/>
                  <a:gd name="connsiteX1" fmla="*/ 551904 w 1041370"/>
                  <a:gd name="connsiteY1" fmla="*/ 0 h 1030327"/>
                  <a:gd name="connsiteX2" fmla="*/ 675624 w 1041370"/>
                  <a:gd name="connsiteY2" fmla="*/ 300328 h 1030327"/>
                  <a:gd name="connsiteX3" fmla="*/ 1034653 w 1041370"/>
                  <a:gd name="connsiteY3" fmla="*/ 538491 h 1030327"/>
                  <a:gd name="connsiteX4" fmla="*/ 613713 w 1041370"/>
                  <a:gd name="connsiteY4" fmla="*/ 936636 h 1030327"/>
                  <a:gd name="connsiteX5" fmla="*/ 69663 w 1041370"/>
                  <a:gd name="connsiteY5" fmla="*/ 871971 h 1030327"/>
                  <a:gd name="connsiteX6" fmla="*/ 122449 w 1041370"/>
                  <a:gd name="connsiteY6" fmla="*/ 395289 h 1030327"/>
                  <a:gd name="connsiteX7" fmla="*/ 460001 w 1041370"/>
                  <a:gd name="connsiteY7" fmla="*/ 599641 h 1030327"/>
                  <a:gd name="connsiteX0" fmla="*/ 363975 w 1041370"/>
                  <a:gd name="connsiteY0" fmla="*/ 213830 h 1030984"/>
                  <a:gd name="connsiteX1" fmla="*/ 551904 w 1041370"/>
                  <a:gd name="connsiteY1" fmla="*/ 657 h 1030984"/>
                  <a:gd name="connsiteX2" fmla="*/ 675624 w 1041370"/>
                  <a:gd name="connsiteY2" fmla="*/ 300985 h 1030984"/>
                  <a:gd name="connsiteX3" fmla="*/ 1034653 w 1041370"/>
                  <a:gd name="connsiteY3" fmla="*/ 539148 h 1030984"/>
                  <a:gd name="connsiteX4" fmla="*/ 613713 w 1041370"/>
                  <a:gd name="connsiteY4" fmla="*/ 937293 h 1030984"/>
                  <a:gd name="connsiteX5" fmla="*/ 69663 w 1041370"/>
                  <a:gd name="connsiteY5" fmla="*/ 872628 h 1030984"/>
                  <a:gd name="connsiteX6" fmla="*/ 122449 w 1041370"/>
                  <a:gd name="connsiteY6" fmla="*/ 395946 h 1030984"/>
                  <a:gd name="connsiteX7" fmla="*/ 460001 w 1041370"/>
                  <a:gd name="connsiteY7" fmla="*/ 600298 h 1030984"/>
                  <a:gd name="connsiteX0" fmla="*/ 363975 w 1041370"/>
                  <a:gd name="connsiteY0" fmla="*/ 213830 h 1030984"/>
                  <a:gd name="connsiteX1" fmla="*/ 551904 w 1041370"/>
                  <a:gd name="connsiteY1" fmla="*/ 657 h 1030984"/>
                  <a:gd name="connsiteX2" fmla="*/ 675624 w 1041370"/>
                  <a:gd name="connsiteY2" fmla="*/ 300985 h 1030984"/>
                  <a:gd name="connsiteX3" fmla="*/ 1034653 w 1041370"/>
                  <a:gd name="connsiteY3" fmla="*/ 539148 h 1030984"/>
                  <a:gd name="connsiteX4" fmla="*/ 613713 w 1041370"/>
                  <a:gd name="connsiteY4" fmla="*/ 937293 h 1030984"/>
                  <a:gd name="connsiteX5" fmla="*/ 69663 w 1041370"/>
                  <a:gd name="connsiteY5" fmla="*/ 872628 h 1030984"/>
                  <a:gd name="connsiteX6" fmla="*/ 122449 w 1041370"/>
                  <a:gd name="connsiteY6" fmla="*/ 395946 h 1030984"/>
                  <a:gd name="connsiteX7" fmla="*/ 460001 w 1041370"/>
                  <a:gd name="connsiteY7" fmla="*/ 600298 h 1030984"/>
                  <a:gd name="connsiteX0" fmla="*/ 363975 w 1041370"/>
                  <a:gd name="connsiteY0" fmla="*/ 213830 h 1030984"/>
                  <a:gd name="connsiteX1" fmla="*/ 551904 w 1041370"/>
                  <a:gd name="connsiteY1" fmla="*/ 657 h 1030984"/>
                  <a:gd name="connsiteX2" fmla="*/ 675624 w 1041370"/>
                  <a:gd name="connsiteY2" fmla="*/ 300985 h 1030984"/>
                  <a:gd name="connsiteX3" fmla="*/ 1034653 w 1041370"/>
                  <a:gd name="connsiteY3" fmla="*/ 539148 h 1030984"/>
                  <a:gd name="connsiteX4" fmla="*/ 613713 w 1041370"/>
                  <a:gd name="connsiteY4" fmla="*/ 937293 h 1030984"/>
                  <a:gd name="connsiteX5" fmla="*/ 69663 w 1041370"/>
                  <a:gd name="connsiteY5" fmla="*/ 872628 h 1030984"/>
                  <a:gd name="connsiteX6" fmla="*/ 122449 w 1041370"/>
                  <a:gd name="connsiteY6" fmla="*/ 395946 h 1030984"/>
                  <a:gd name="connsiteX7" fmla="*/ 460001 w 1041370"/>
                  <a:gd name="connsiteY7" fmla="*/ 600298 h 1030984"/>
                  <a:gd name="connsiteX0" fmla="*/ 363975 w 1041370"/>
                  <a:gd name="connsiteY0" fmla="*/ 213270 h 1030424"/>
                  <a:gd name="connsiteX1" fmla="*/ 551904 w 1041370"/>
                  <a:gd name="connsiteY1" fmla="*/ 97 h 1030424"/>
                  <a:gd name="connsiteX2" fmla="*/ 675624 w 1041370"/>
                  <a:gd name="connsiteY2" fmla="*/ 300425 h 1030424"/>
                  <a:gd name="connsiteX3" fmla="*/ 1034653 w 1041370"/>
                  <a:gd name="connsiteY3" fmla="*/ 538588 h 1030424"/>
                  <a:gd name="connsiteX4" fmla="*/ 613713 w 1041370"/>
                  <a:gd name="connsiteY4" fmla="*/ 936733 h 1030424"/>
                  <a:gd name="connsiteX5" fmla="*/ 69663 w 1041370"/>
                  <a:gd name="connsiteY5" fmla="*/ 872068 h 1030424"/>
                  <a:gd name="connsiteX6" fmla="*/ 122449 w 1041370"/>
                  <a:gd name="connsiteY6" fmla="*/ 395386 h 1030424"/>
                  <a:gd name="connsiteX7" fmla="*/ 460001 w 1041370"/>
                  <a:gd name="connsiteY7" fmla="*/ 599738 h 1030424"/>
                  <a:gd name="connsiteX0" fmla="*/ 363975 w 1041370"/>
                  <a:gd name="connsiteY0" fmla="*/ 213173 h 1030327"/>
                  <a:gd name="connsiteX1" fmla="*/ 551904 w 1041370"/>
                  <a:gd name="connsiteY1" fmla="*/ 0 h 1030327"/>
                  <a:gd name="connsiteX2" fmla="*/ 675624 w 1041370"/>
                  <a:gd name="connsiteY2" fmla="*/ 300328 h 1030327"/>
                  <a:gd name="connsiteX3" fmla="*/ 1034653 w 1041370"/>
                  <a:gd name="connsiteY3" fmla="*/ 538491 h 1030327"/>
                  <a:gd name="connsiteX4" fmla="*/ 613713 w 1041370"/>
                  <a:gd name="connsiteY4" fmla="*/ 936636 h 1030327"/>
                  <a:gd name="connsiteX5" fmla="*/ 69663 w 1041370"/>
                  <a:gd name="connsiteY5" fmla="*/ 871971 h 1030327"/>
                  <a:gd name="connsiteX6" fmla="*/ 122449 w 1041370"/>
                  <a:gd name="connsiteY6" fmla="*/ 395289 h 1030327"/>
                  <a:gd name="connsiteX7" fmla="*/ 460001 w 1041370"/>
                  <a:gd name="connsiteY7" fmla="*/ 599641 h 1030327"/>
                  <a:gd name="connsiteX0" fmla="*/ 363975 w 1041370"/>
                  <a:gd name="connsiteY0" fmla="*/ 213173 h 1030327"/>
                  <a:gd name="connsiteX1" fmla="*/ 551904 w 1041370"/>
                  <a:gd name="connsiteY1" fmla="*/ 0 h 1030327"/>
                  <a:gd name="connsiteX2" fmla="*/ 675624 w 1041370"/>
                  <a:gd name="connsiteY2" fmla="*/ 300328 h 1030327"/>
                  <a:gd name="connsiteX3" fmla="*/ 1034653 w 1041370"/>
                  <a:gd name="connsiteY3" fmla="*/ 538491 h 1030327"/>
                  <a:gd name="connsiteX4" fmla="*/ 613713 w 1041370"/>
                  <a:gd name="connsiteY4" fmla="*/ 936636 h 1030327"/>
                  <a:gd name="connsiteX5" fmla="*/ 69663 w 1041370"/>
                  <a:gd name="connsiteY5" fmla="*/ 871971 h 1030327"/>
                  <a:gd name="connsiteX6" fmla="*/ 122449 w 1041370"/>
                  <a:gd name="connsiteY6" fmla="*/ 395289 h 1030327"/>
                  <a:gd name="connsiteX7" fmla="*/ 460001 w 1041370"/>
                  <a:gd name="connsiteY7" fmla="*/ 599641 h 1030327"/>
                  <a:gd name="connsiteX0" fmla="*/ 408043 w 1041370"/>
                  <a:gd name="connsiteY0" fmla="*/ 237961 h 1030327"/>
                  <a:gd name="connsiteX1" fmla="*/ 551904 w 1041370"/>
                  <a:gd name="connsiteY1" fmla="*/ 0 h 1030327"/>
                  <a:gd name="connsiteX2" fmla="*/ 675624 w 1041370"/>
                  <a:gd name="connsiteY2" fmla="*/ 300328 h 1030327"/>
                  <a:gd name="connsiteX3" fmla="*/ 1034653 w 1041370"/>
                  <a:gd name="connsiteY3" fmla="*/ 538491 h 1030327"/>
                  <a:gd name="connsiteX4" fmla="*/ 613713 w 1041370"/>
                  <a:gd name="connsiteY4" fmla="*/ 936636 h 1030327"/>
                  <a:gd name="connsiteX5" fmla="*/ 69663 w 1041370"/>
                  <a:gd name="connsiteY5" fmla="*/ 871971 h 1030327"/>
                  <a:gd name="connsiteX6" fmla="*/ 122449 w 1041370"/>
                  <a:gd name="connsiteY6" fmla="*/ 395289 h 1030327"/>
                  <a:gd name="connsiteX7" fmla="*/ 460001 w 1041370"/>
                  <a:gd name="connsiteY7" fmla="*/ 599641 h 1030327"/>
                  <a:gd name="connsiteX0" fmla="*/ 408043 w 1041370"/>
                  <a:gd name="connsiteY0" fmla="*/ 237961 h 1030327"/>
                  <a:gd name="connsiteX1" fmla="*/ 551904 w 1041370"/>
                  <a:gd name="connsiteY1" fmla="*/ 0 h 1030327"/>
                  <a:gd name="connsiteX2" fmla="*/ 675624 w 1041370"/>
                  <a:gd name="connsiteY2" fmla="*/ 300328 h 1030327"/>
                  <a:gd name="connsiteX3" fmla="*/ 1034653 w 1041370"/>
                  <a:gd name="connsiteY3" fmla="*/ 538491 h 1030327"/>
                  <a:gd name="connsiteX4" fmla="*/ 613713 w 1041370"/>
                  <a:gd name="connsiteY4" fmla="*/ 936636 h 1030327"/>
                  <a:gd name="connsiteX5" fmla="*/ 69663 w 1041370"/>
                  <a:gd name="connsiteY5" fmla="*/ 871971 h 1030327"/>
                  <a:gd name="connsiteX6" fmla="*/ 122449 w 1041370"/>
                  <a:gd name="connsiteY6" fmla="*/ 395289 h 1030327"/>
                  <a:gd name="connsiteX7" fmla="*/ 460001 w 1041370"/>
                  <a:gd name="connsiteY7" fmla="*/ 599641 h 1030327"/>
                  <a:gd name="connsiteX0" fmla="*/ 408043 w 1041370"/>
                  <a:gd name="connsiteY0" fmla="*/ 237961 h 1030327"/>
                  <a:gd name="connsiteX1" fmla="*/ 551904 w 1041370"/>
                  <a:gd name="connsiteY1" fmla="*/ 0 h 1030327"/>
                  <a:gd name="connsiteX2" fmla="*/ 675624 w 1041370"/>
                  <a:gd name="connsiteY2" fmla="*/ 300328 h 1030327"/>
                  <a:gd name="connsiteX3" fmla="*/ 1034653 w 1041370"/>
                  <a:gd name="connsiteY3" fmla="*/ 538491 h 1030327"/>
                  <a:gd name="connsiteX4" fmla="*/ 613713 w 1041370"/>
                  <a:gd name="connsiteY4" fmla="*/ 936636 h 1030327"/>
                  <a:gd name="connsiteX5" fmla="*/ 69663 w 1041370"/>
                  <a:gd name="connsiteY5" fmla="*/ 871971 h 1030327"/>
                  <a:gd name="connsiteX6" fmla="*/ 122449 w 1041370"/>
                  <a:gd name="connsiteY6" fmla="*/ 395289 h 1030327"/>
                  <a:gd name="connsiteX7" fmla="*/ 460001 w 1041370"/>
                  <a:gd name="connsiteY7" fmla="*/ 599641 h 1030327"/>
                  <a:gd name="connsiteX0" fmla="*/ 408043 w 1041370"/>
                  <a:gd name="connsiteY0" fmla="*/ 237961 h 1030327"/>
                  <a:gd name="connsiteX1" fmla="*/ 551904 w 1041370"/>
                  <a:gd name="connsiteY1" fmla="*/ 0 h 1030327"/>
                  <a:gd name="connsiteX2" fmla="*/ 675624 w 1041370"/>
                  <a:gd name="connsiteY2" fmla="*/ 300328 h 1030327"/>
                  <a:gd name="connsiteX3" fmla="*/ 1034653 w 1041370"/>
                  <a:gd name="connsiteY3" fmla="*/ 538491 h 1030327"/>
                  <a:gd name="connsiteX4" fmla="*/ 613713 w 1041370"/>
                  <a:gd name="connsiteY4" fmla="*/ 936636 h 1030327"/>
                  <a:gd name="connsiteX5" fmla="*/ 69663 w 1041370"/>
                  <a:gd name="connsiteY5" fmla="*/ 871971 h 1030327"/>
                  <a:gd name="connsiteX6" fmla="*/ 122449 w 1041370"/>
                  <a:gd name="connsiteY6" fmla="*/ 395289 h 1030327"/>
                  <a:gd name="connsiteX7" fmla="*/ 460001 w 1041370"/>
                  <a:gd name="connsiteY7" fmla="*/ 599641 h 1030327"/>
                  <a:gd name="connsiteX0" fmla="*/ 408043 w 1041370"/>
                  <a:gd name="connsiteY0" fmla="*/ 237961 h 1030327"/>
                  <a:gd name="connsiteX1" fmla="*/ 551904 w 1041370"/>
                  <a:gd name="connsiteY1" fmla="*/ 0 h 1030327"/>
                  <a:gd name="connsiteX2" fmla="*/ 675624 w 1041370"/>
                  <a:gd name="connsiteY2" fmla="*/ 300328 h 1030327"/>
                  <a:gd name="connsiteX3" fmla="*/ 1034653 w 1041370"/>
                  <a:gd name="connsiteY3" fmla="*/ 538491 h 1030327"/>
                  <a:gd name="connsiteX4" fmla="*/ 613713 w 1041370"/>
                  <a:gd name="connsiteY4" fmla="*/ 936636 h 1030327"/>
                  <a:gd name="connsiteX5" fmla="*/ 69663 w 1041370"/>
                  <a:gd name="connsiteY5" fmla="*/ 871971 h 1030327"/>
                  <a:gd name="connsiteX6" fmla="*/ 122449 w 1041370"/>
                  <a:gd name="connsiteY6" fmla="*/ 395289 h 1030327"/>
                  <a:gd name="connsiteX7" fmla="*/ 415934 w 1041370"/>
                  <a:gd name="connsiteY7" fmla="*/ 693285 h 1030327"/>
                  <a:gd name="connsiteX0" fmla="*/ 408043 w 1041370"/>
                  <a:gd name="connsiteY0" fmla="*/ 237961 h 1030327"/>
                  <a:gd name="connsiteX1" fmla="*/ 551904 w 1041370"/>
                  <a:gd name="connsiteY1" fmla="*/ 0 h 1030327"/>
                  <a:gd name="connsiteX2" fmla="*/ 675624 w 1041370"/>
                  <a:gd name="connsiteY2" fmla="*/ 300328 h 1030327"/>
                  <a:gd name="connsiteX3" fmla="*/ 1034653 w 1041370"/>
                  <a:gd name="connsiteY3" fmla="*/ 538491 h 1030327"/>
                  <a:gd name="connsiteX4" fmla="*/ 613713 w 1041370"/>
                  <a:gd name="connsiteY4" fmla="*/ 936636 h 1030327"/>
                  <a:gd name="connsiteX5" fmla="*/ 69663 w 1041370"/>
                  <a:gd name="connsiteY5" fmla="*/ 871971 h 1030327"/>
                  <a:gd name="connsiteX6" fmla="*/ 122449 w 1041370"/>
                  <a:gd name="connsiteY6" fmla="*/ 395289 h 1030327"/>
                  <a:gd name="connsiteX7" fmla="*/ 415934 w 1041370"/>
                  <a:gd name="connsiteY7" fmla="*/ 693285 h 1030327"/>
                  <a:gd name="connsiteX0" fmla="*/ 408043 w 1041370"/>
                  <a:gd name="connsiteY0" fmla="*/ 237961 h 1030327"/>
                  <a:gd name="connsiteX1" fmla="*/ 551904 w 1041370"/>
                  <a:gd name="connsiteY1" fmla="*/ 0 h 1030327"/>
                  <a:gd name="connsiteX2" fmla="*/ 675624 w 1041370"/>
                  <a:gd name="connsiteY2" fmla="*/ 300328 h 1030327"/>
                  <a:gd name="connsiteX3" fmla="*/ 1034653 w 1041370"/>
                  <a:gd name="connsiteY3" fmla="*/ 538491 h 1030327"/>
                  <a:gd name="connsiteX4" fmla="*/ 613713 w 1041370"/>
                  <a:gd name="connsiteY4" fmla="*/ 936636 h 1030327"/>
                  <a:gd name="connsiteX5" fmla="*/ 69663 w 1041370"/>
                  <a:gd name="connsiteY5" fmla="*/ 871971 h 1030327"/>
                  <a:gd name="connsiteX6" fmla="*/ 122449 w 1041370"/>
                  <a:gd name="connsiteY6" fmla="*/ 395289 h 1030327"/>
                  <a:gd name="connsiteX7" fmla="*/ 415934 w 1041370"/>
                  <a:gd name="connsiteY7" fmla="*/ 693285 h 1030327"/>
                  <a:gd name="connsiteX0" fmla="*/ 408043 w 1041370"/>
                  <a:gd name="connsiteY0" fmla="*/ 237961 h 1030327"/>
                  <a:gd name="connsiteX1" fmla="*/ 551904 w 1041370"/>
                  <a:gd name="connsiteY1" fmla="*/ 0 h 1030327"/>
                  <a:gd name="connsiteX2" fmla="*/ 675624 w 1041370"/>
                  <a:gd name="connsiteY2" fmla="*/ 300328 h 1030327"/>
                  <a:gd name="connsiteX3" fmla="*/ 1034653 w 1041370"/>
                  <a:gd name="connsiteY3" fmla="*/ 538491 h 1030327"/>
                  <a:gd name="connsiteX4" fmla="*/ 613713 w 1041370"/>
                  <a:gd name="connsiteY4" fmla="*/ 936636 h 1030327"/>
                  <a:gd name="connsiteX5" fmla="*/ 69663 w 1041370"/>
                  <a:gd name="connsiteY5" fmla="*/ 871971 h 1030327"/>
                  <a:gd name="connsiteX6" fmla="*/ 122449 w 1041370"/>
                  <a:gd name="connsiteY6" fmla="*/ 395289 h 1030327"/>
                  <a:gd name="connsiteX7" fmla="*/ 407671 w 1041370"/>
                  <a:gd name="connsiteY7" fmla="*/ 709810 h 1030327"/>
                  <a:gd name="connsiteX0" fmla="*/ 408043 w 1041370"/>
                  <a:gd name="connsiteY0" fmla="*/ 237961 h 1030327"/>
                  <a:gd name="connsiteX1" fmla="*/ 551904 w 1041370"/>
                  <a:gd name="connsiteY1" fmla="*/ 0 h 1030327"/>
                  <a:gd name="connsiteX2" fmla="*/ 675624 w 1041370"/>
                  <a:gd name="connsiteY2" fmla="*/ 300328 h 1030327"/>
                  <a:gd name="connsiteX3" fmla="*/ 1034653 w 1041370"/>
                  <a:gd name="connsiteY3" fmla="*/ 538491 h 1030327"/>
                  <a:gd name="connsiteX4" fmla="*/ 613713 w 1041370"/>
                  <a:gd name="connsiteY4" fmla="*/ 936636 h 1030327"/>
                  <a:gd name="connsiteX5" fmla="*/ 69663 w 1041370"/>
                  <a:gd name="connsiteY5" fmla="*/ 871971 h 1030327"/>
                  <a:gd name="connsiteX6" fmla="*/ 122449 w 1041370"/>
                  <a:gd name="connsiteY6" fmla="*/ 395289 h 1030327"/>
                  <a:gd name="connsiteX7" fmla="*/ 407671 w 1041370"/>
                  <a:gd name="connsiteY7" fmla="*/ 709810 h 1030327"/>
                  <a:gd name="connsiteX0" fmla="*/ 408043 w 1041370"/>
                  <a:gd name="connsiteY0" fmla="*/ 237961 h 1030327"/>
                  <a:gd name="connsiteX1" fmla="*/ 551904 w 1041370"/>
                  <a:gd name="connsiteY1" fmla="*/ 0 h 1030327"/>
                  <a:gd name="connsiteX2" fmla="*/ 675624 w 1041370"/>
                  <a:gd name="connsiteY2" fmla="*/ 300328 h 1030327"/>
                  <a:gd name="connsiteX3" fmla="*/ 1034653 w 1041370"/>
                  <a:gd name="connsiteY3" fmla="*/ 538491 h 1030327"/>
                  <a:gd name="connsiteX4" fmla="*/ 613713 w 1041370"/>
                  <a:gd name="connsiteY4" fmla="*/ 936636 h 1030327"/>
                  <a:gd name="connsiteX5" fmla="*/ 69663 w 1041370"/>
                  <a:gd name="connsiteY5" fmla="*/ 871971 h 1030327"/>
                  <a:gd name="connsiteX6" fmla="*/ 122449 w 1041370"/>
                  <a:gd name="connsiteY6" fmla="*/ 395289 h 1030327"/>
                  <a:gd name="connsiteX7" fmla="*/ 407671 w 1041370"/>
                  <a:gd name="connsiteY7" fmla="*/ 709810 h 1030327"/>
                  <a:gd name="connsiteX0" fmla="*/ 408043 w 1041266"/>
                  <a:gd name="connsiteY0" fmla="*/ 237961 h 1016230"/>
                  <a:gd name="connsiteX1" fmla="*/ 551904 w 1041266"/>
                  <a:gd name="connsiteY1" fmla="*/ 0 h 1016230"/>
                  <a:gd name="connsiteX2" fmla="*/ 675624 w 1041266"/>
                  <a:gd name="connsiteY2" fmla="*/ 300328 h 1016230"/>
                  <a:gd name="connsiteX3" fmla="*/ 1034653 w 1041266"/>
                  <a:gd name="connsiteY3" fmla="*/ 538491 h 1016230"/>
                  <a:gd name="connsiteX4" fmla="*/ 610959 w 1041266"/>
                  <a:gd name="connsiteY4" fmla="*/ 914602 h 1016230"/>
                  <a:gd name="connsiteX5" fmla="*/ 69663 w 1041266"/>
                  <a:gd name="connsiteY5" fmla="*/ 871971 h 1016230"/>
                  <a:gd name="connsiteX6" fmla="*/ 122449 w 1041266"/>
                  <a:gd name="connsiteY6" fmla="*/ 395289 h 1016230"/>
                  <a:gd name="connsiteX7" fmla="*/ 407671 w 1041266"/>
                  <a:gd name="connsiteY7" fmla="*/ 709810 h 1016230"/>
                  <a:gd name="connsiteX0" fmla="*/ 408043 w 1042386"/>
                  <a:gd name="connsiteY0" fmla="*/ 237961 h 1016230"/>
                  <a:gd name="connsiteX1" fmla="*/ 551904 w 1042386"/>
                  <a:gd name="connsiteY1" fmla="*/ 0 h 1016230"/>
                  <a:gd name="connsiteX2" fmla="*/ 675624 w 1042386"/>
                  <a:gd name="connsiteY2" fmla="*/ 300328 h 1016230"/>
                  <a:gd name="connsiteX3" fmla="*/ 1034653 w 1042386"/>
                  <a:gd name="connsiteY3" fmla="*/ 538491 h 1016230"/>
                  <a:gd name="connsiteX4" fmla="*/ 610959 w 1042386"/>
                  <a:gd name="connsiteY4" fmla="*/ 914602 h 1016230"/>
                  <a:gd name="connsiteX5" fmla="*/ 69663 w 1042386"/>
                  <a:gd name="connsiteY5" fmla="*/ 871971 h 1016230"/>
                  <a:gd name="connsiteX6" fmla="*/ 122449 w 1042386"/>
                  <a:gd name="connsiteY6" fmla="*/ 395289 h 1016230"/>
                  <a:gd name="connsiteX7" fmla="*/ 407671 w 1042386"/>
                  <a:gd name="connsiteY7" fmla="*/ 709810 h 1016230"/>
                  <a:gd name="connsiteX0" fmla="*/ 408043 w 1042386"/>
                  <a:gd name="connsiteY0" fmla="*/ 237961 h 1031503"/>
                  <a:gd name="connsiteX1" fmla="*/ 551904 w 1042386"/>
                  <a:gd name="connsiteY1" fmla="*/ 0 h 1031503"/>
                  <a:gd name="connsiteX2" fmla="*/ 675624 w 1042386"/>
                  <a:gd name="connsiteY2" fmla="*/ 300328 h 1031503"/>
                  <a:gd name="connsiteX3" fmla="*/ 1034653 w 1042386"/>
                  <a:gd name="connsiteY3" fmla="*/ 538491 h 1031503"/>
                  <a:gd name="connsiteX4" fmla="*/ 610959 w 1042386"/>
                  <a:gd name="connsiteY4" fmla="*/ 914602 h 1031503"/>
                  <a:gd name="connsiteX5" fmla="*/ 69663 w 1042386"/>
                  <a:gd name="connsiteY5" fmla="*/ 871971 h 1031503"/>
                  <a:gd name="connsiteX6" fmla="*/ 122449 w 1042386"/>
                  <a:gd name="connsiteY6" fmla="*/ 395289 h 1031503"/>
                  <a:gd name="connsiteX7" fmla="*/ 407671 w 1042386"/>
                  <a:gd name="connsiteY7" fmla="*/ 709810 h 1031503"/>
                  <a:gd name="connsiteX0" fmla="*/ 408043 w 1040983"/>
                  <a:gd name="connsiteY0" fmla="*/ 237961 h 1031503"/>
                  <a:gd name="connsiteX1" fmla="*/ 551904 w 1040983"/>
                  <a:gd name="connsiteY1" fmla="*/ 0 h 1031503"/>
                  <a:gd name="connsiteX2" fmla="*/ 675624 w 1040983"/>
                  <a:gd name="connsiteY2" fmla="*/ 300328 h 1031503"/>
                  <a:gd name="connsiteX3" fmla="*/ 1034653 w 1040983"/>
                  <a:gd name="connsiteY3" fmla="*/ 538491 h 1031503"/>
                  <a:gd name="connsiteX4" fmla="*/ 610959 w 1040983"/>
                  <a:gd name="connsiteY4" fmla="*/ 914602 h 1031503"/>
                  <a:gd name="connsiteX5" fmla="*/ 69663 w 1040983"/>
                  <a:gd name="connsiteY5" fmla="*/ 871971 h 1031503"/>
                  <a:gd name="connsiteX6" fmla="*/ 122449 w 1040983"/>
                  <a:gd name="connsiteY6" fmla="*/ 395289 h 1031503"/>
                  <a:gd name="connsiteX7" fmla="*/ 407671 w 1040983"/>
                  <a:gd name="connsiteY7" fmla="*/ 709810 h 1031503"/>
                  <a:gd name="connsiteX0" fmla="*/ 408043 w 1040983"/>
                  <a:gd name="connsiteY0" fmla="*/ 237961 h 1036239"/>
                  <a:gd name="connsiteX1" fmla="*/ 551904 w 1040983"/>
                  <a:gd name="connsiteY1" fmla="*/ 0 h 1036239"/>
                  <a:gd name="connsiteX2" fmla="*/ 675624 w 1040983"/>
                  <a:gd name="connsiteY2" fmla="*/ 300328 h 1036239"/>
                  <a:gd name="connsiteX3" fmla="*/ 1034653 w 1040983"/>
                  <a:gd name="connsiteY3" fmla="*/ 538491 h 1036239"/>
                  <a:gd name="connsiteX4" fmla="*/ 610959 w 1040983"/>
                  <a:gd name="connsiteY4" fmla="*/ 914602 h 1036239"/>
                  <a:gd name="connsiteX5" fmla="*/ 69663 w 1040983"/>
                  <a:gd name="connsiteY5" fmla="*/ 871971 h 1036239"/>
                  <a:gd name="connsiteX6" fmla="*/ 122449 w 1040983"/>
                  <a:gd name="connsiteY6" fmla="*/ 395289 h 1036239"/>
                  <a:gd name="connsiteX7" fmla="*/ 407671 w 1040983"/>
                  <a:gd name="connsiteY7" fmla="*/ 709810 h 1036239"/>
                  <a:gd name="connsiteX0" fmla="*/ 408043 w 1040106"/>
                  <a:gd name="connsiteY0" fmla="*/ 237961 h 1036239"/>
                  <a:gd name="connsiteX1" fmla="*/ 551904 w 1040106"/>
                  <a:gd name="connsiteY1" fmla="*/ 0 h 1036239"/>
                  <a:gd name="connsiteX2" fmla="*/ 675624 w 1040106"/>
                  <a:gd name="connsiteY2" fmla="*/ 300328 h 1036239"/>
                  <a:gd name="connsiteX3" fmla="*/ 1034653 w 1040106"/>
                  <a:gd name="connsiteY3" fmla="*/ 538491 h 1036239"/>
                  <a:gd name="connsiteX4" fmla="*/ 610959 w 1040106"/>
                  <a:gd name="connsiteY4" fmla="*/ 914602 h 1036239"/>
                  <a:gd name="connsiteX5" fmla="*/ 69663 w 1040106"/>
                  <a:gd name="connsiteY5" fmla="*/ 871971 h 1036239"/>
                  <a:gd name="connsiteX6" fmla="*/ 122449 w 1040106"/>
                  <a:gd name="connsiteY6" fmla="*/ 395289 h 1036239"/>
                  <a:gd name="connsiteX7" fmla="*/ 407671 w 1040106"/>
                  <a:gd name="connsiteY7" fmla="*/ 709810 h 1036239"/>
                  <a:gd name="connsiteX0" fmla="*/ 408043 w 1040106"/>
                  <a:gd name="connsiteY0" fmla="*/ 237961 h 1036239"/>
                  <a:gd name="connsiteX1" fmla="*/ 551904 w 1040106"/>
                  <a:gd name="connsiteY1" fmla="*/ 0 h 1036239"/>
                  <a:gd name="connsiteX2" fmla="*/ 694904 w 1040106"/>
                  <a:gd name="connsiteY2" fmla="*/ 308591 h 1036239"/>
                  <a:gd name="connsiteX3" fmla="*/ 1034653 w 1040106"/>
                  <a:gd name="connsiteY3" fmla="*/ 538491 h 1036239"/>
                  <a:gd name="connsiteX4" fmla="*/ 610959 w 1040106"/>
                  <a:gd name="connsiteY4" fmla="*/ 914602 h 1036239"/>
                  <a:gd name="connsiteX5" fmla="*/ 69663 w 1040106"/>
                  <a:gd name="connsiteY5" fmla="*/ 871971 h 1036239"/>
                  <a:gd name="connsiteX6" fmla="*/ 122449 w 1040106"/>
                  <a:gd name="connsiteY6" fmla="*/ 395289 h 1036239"/>
                  <a:gd name="connsiteX7" fmla="*/ 407671 w 1040106"/>
                  <a:gd name="connsiteY7" fmla="*/ 709810 h 1036239"/>
                  <a:gd name="connsiteX0" fmla="*/ 408043 w 1040106"/>
                  <a:gd name="connsiteY0" fmla="*/ 237961 h 1036239"/>
                  <a:gd name="connsiteX1" fmla="*/ 551904 w 1040106"/>
                  <a:gd name="connsiteY1" fmla="*/ 0 h 1036239"/>
                  <a:gd name="connsiteX2" fmla="*/ 694904 w 1040106"/>
                  <a:gd name="connsiteY2" fmla="*/ 308591 h 1036239"/>
                  <a:gd name="connsiteX3" fmla="*/ 1034653 w 1040106"/>
                  <a:gd name="connsiteY3" fmla="*/ 538491 h 1036239"/>
                  <a:gd name="connsiteX4" fmla="*/ 610959 w 1040106"/>
                  <a:gd name="connsiteY4" fmla="*/ 914602 h 1036239"/>
                  <a:gd name="connsiteX5" fmla="*/ 69663 w 1040106"/>
                  <a:gd name="connsiteY5" fmla="*/ 871971 h 1036239"/>
                  <a:gd name="connsiteX6" fmla="*/ 122449 w 1040106"/>
                  <a:gd name="connsiteY6" fmla="*/ 395289 h 1036239"/>
                  <a:gd name="connsiteX7" fmla="*/ 407671 w 1040106"/>
                  <a:gd name="connsiteY7" fmla="*/ 709810 h 1036239"/>
                  <a:gd name="connsiteX0" fmla="*/ 408043 w 1040106"/>
                  <a:gd name="connsiteY0" fmla="*/ 237961 h 1036239"/>
                  <a:gd name="connsiteX1" fmla="*/ 551904 w 1040106"/>
                  <a:gd name="connsiteY1" fmla="*/ 0 h 1036239"/>
                  <a:gd name="connsiteX2" fmla="*/ 694904 w 1040106"/>
                  <a:gd name="connsiteY2" fmla="*/ 308591 h 1036239"/>
                  <a:gd name="connsiteX3" fmla="*/ 1034653 w 1040106"/>
                  <a:gd name="connsiteY3" fmla="*/ 538491 h 1036239"/>
                  <a:gd name="connsiteX4" fmla="*/ 610959 w 1040106"/>
                  <a:gd name="connsiteY4" fmla="*/ 914602 h 1036239"/>
                  <a:gd name="connsiteX5" fmla="*/ 69663 w 1040106"/>
                  <a:gd name="connsiteY5" fmla="*/ 871971 h 1036239"/>
                  <a:gd name="connsiteX6" fmla="*/ 122449 w 1040106"/>
                  <a:gd name="connsiteY6" fmla="*/ 395289 h 1036239"/>
                  <a:gd name="connsiteX7" fmla="*/ 407671 w 1040106"/>
                  <a:gd name="connsiteY7" fmla="*/ 709810 h 1036239"/>
                  <a:gd name="connsiteX0" fmla="*/ 408043 w 1040106"/>
                  <a:gd name="connsiteY0" fmla="*/ 237961 h 1036239"/>
                  <a:gd name="connsiteX1" fmla="*/ 551904 w 1040106"/>
                  <a:gd name="connsiteY1" fmla="*/ 0 h 1036239"/>
                  <a:gd name="connsiteX2" fmla="*/ 694904 w 1040106"/>
                  <a:gd name="connsiteY2" fmla="*/ 308591 h 1036239"/>
                  <a:gd name="connsiteX3" fmla="*/ 1034653 w 1040106"/>
                  <a:gd name="connsiteY3" fmla="*/ 538491 h 1036239"/>
                  <a:gd name="connsiteX4" fmla="*/ 610959 w 1040106"/>
                  <a:gd name="connsiteY4" fmla="*/ 914602 h 1036239"/>
                  <a:gd name="connsiteX5" fmla="*/ 69663 w 1040106"/>
                  <a:gd name="connsiteY5" fmla="*/ 871971 h 1036239"/>
                  <a:gd name="connsiteX6" fmla="*/ 122449 w 1040106"/>
                  <a:gd name="connsiteY6" fmla="*/ 395289 h 1036239"/>
                  <a:gd name="connsiteX7" fmla="*/ 407671 w 1040106"/>
                  <a:gd name="connsiteY7" fmla="*/ 709810 h 1036239"/>
                  <a:gd name="connsiteX0" fmla="*/ 408043 w 1040106"/>
                  <a:gd name="connsiteY0" fmla="*/ 237961 h 1036239"/>
                  <a:gd name="connsiteX1" fmla="*/ 551904 w 1040106"/>
                  <a:gd name="connsiteY1" fmla="*/ 0 h 1036239"/>
                  <a:gd name="connsiteX2" fmla="*/ 694904 w 1040106"/>
                  <a:gd name="connsiteY2" fmla="*/ 308591 h 1036239"/>
                  <a:gd name="connsiteX3" fmla="*/ 1034653 w 1040106"/>
                  <a:gd name="connsiteY3" fmla="*/ 538491 h 1036239"/>
                  <a:gd name="connsiteX4" fmla="*/ 610959 w 1040106"/>
                  <a:gd name="connsiteY4" fmla="*/ 914602 h 1036239"/>
                  <a:gd name="connsiteX5" fmla="*/ 69663 w 1040106"/>
                  <a:gd name="connsiteY5" fmla="*/ 871971 h 1036239"/>
                  <a:gd name="connsiteX6" fmla="*/ 122449 w 1040106"/>
                  <a:gd name="connsiteY6" fmla="*/ 395289 h 1036239"/>
                  <a:gd name="connsiteX7" fmla="*/ 407671 w 1040106"/>
                  <a:gd name="connsiteY7" fmla="*/ 709810 h 1036239"/>
                  <a:gd name="connsiteX0" fmla="*/ 408043 w 1040106"/>
                  <a:gd name="connsiteY0" fmla="*/ 237961 h 1036239"/>
                  <a:gd name="connsiteX1" fmla="*/ 551904 w 1040106"/>
                  <a:gd name="connsiteY1" fmla="*/ 0 h 1036239"/>
                  <a:gd name="connsiteX2" fmla="*/ 694904 w 1040106"/>
                  <a:gd name="connsiteY2" fmla="*/ 308591 h 1036239"/>
                  <a:gd name="connsiteX3" fmla="*/ 1034653 w 1040106"/>
                  <a:gd name="connsiteY3" fmla="*/ 538491 h 1036239"/>
                  <a:gd name="connsiteX4" fmla="*/ 610959 w 1040106"/>
                  <a:gd name="connsiteY4" fmla="*/ 914602 h 1036239"/>
                  <a:gd name="connsiteX5" fmla="*/ 69663 w 1040106"/>
                  <a:gd name="connsiteY5" fmla="*/ 871971 h 1036239"/>
                  <a:gd name="connsiteX6" fmla="*/ 122449 w 1040106"/>
                  <a:gd name="connsiteY6" fmla="*/ 395289 h 1036239"/>
                  <a:gd name="connsiteX7" fmla="*/ 407671 w 1040106"/>
                  <a:gd name="connsiteY7" fmla="*/ 709810 h 1036239"/>
                  <a:gd name="connsiteX0" fmla="*/ 408043 w 1042163"/>
                  <a:gd name="connsiteY0" fmla="*/ 237961 h 1036239"/>
                  <a:gd name="connsiteX1" fmla="*/ 551904 w 1042163"/>
                  <a:gd name="connsiteY1" fmla="*/ 0 h 1036239"/>
                  <a:gd name="connsiteX2" fmla="*/ 694904 w 1042163"/>
                  <a:gd name="connsiteY2" fmla="*/ 308591 h 1036239"/>
                  <a:gd name="connsiteX3" fmla="*/ 1034653 w 1042163"/>
                  <a:gd name="connsiteY3" fmla="*/ 538491 h 1036239"/>
                  <a:gd name="connsiteX4" fmla="*/ 610959 w 1042163"/>
                  <a:gd name="connsiteY4" fmla="*/ 914602 h 1036239"/>
                  <a:gd name="connsiteX5" fmla="*/ 69663 w 1042163"/>
                  <a:gd name="connsiteY5" fmla="*/ 871971 h 1036239"/>
                  <a:gd name="connsiteX6" fmla="*/ 122449 w 1042163"/>
                  <a:gd name="connsiteY6" fmla="*/ 395289 h 1036239"/>
                  <a:gd name="connsiteX7" fmla="*/ 407671 w 1042163"/>
                  <a:gd name="connsiteY7" fmla="*/ 709810 h 1036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42163" h="1036239">
                    <a:moveTo>
                      <a:pt x="408043" y="237961"/>
                    </a:moveTo>
                    <a:cubicBezTo>
                      <a:pt x="343992" y="128344"/>
                      <a:pt x="425913" y="2202"/>
                      <a:pt x="551904" y="0"/>
                    </a:cubicBezTo>
                    <a:cubicBezTo>
                      <a:pt x="692297" y="9220"/>
                      <a:pt x="799637" y="145134"/>
                      <a:pt x="694904" y="308591"/>
                    </a:cubicBezTo>
                    <a:cubicBezTo>
                      <a:pt x="913733" y="254856"/>
                      <a:pt x="1005866" y="388412"/>
                      <a:pt x="1034653" y="538491"/>
                    </a:cubicBezTo>
                    <a:cubicBezTo>
                      <a:pt x="1080710" y="748323"/>
                      <a:pt x="911934" y="1029765"/>
                      <a:pt x="610959" y="914602"/>
                    </a:cubicBezTo>
                    <a:cubicBezTo>
                      <a:pt x="529678" y="1130828"/>
                      <a:pt x="156451" y="1022057"/>
                      <a:pt x="69663" y="871971"/>
                    </a:cubicBezTo>
                    <a:cubicBezTo>
                      <a:pt x="-4549" y="766325"/>
                      <a:pt x="-59482" y="489919"/>
                      <a:pt x="122449" y="395289"/>
                    </a:cubicBezTo>
                    <a:cubicBezTo>
                      <a:pt x="315758" y="274283"/>
                      <a:pt x="605462" y="514080"/>
                      <a:pt x="407671" y="709810"/>
                    </a:cubicBezTo>
                  </a:path>
                </a:pathLst>
              </a:custGeom>
              <a:noFill/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50" name="자유형: 도형 14">
                <a:extLst>
                  <a:ext uri="{FF2B5EF4-FFF2-40B4-BE49-F238E27FC236}">
                    <a16:creationId xmlns:a16="http://schemas.microsoft.com/office/drawing/2014/main" id="{19517B7F-DD55-4470-BFFB-A9DE916BA8E6}"/>
                  </a:ext>
                </a:extLst>
              </p:cNvPr>
              <p:cNvSpPr/>
              <p:nvPr/>
            </p:nvSpPr>
            <p:spPr>
              <a:xfrm>
                <a:off x="6150565" y="3902140"/>
                <a:ext cx="223711" cy="335071"/>
              </a:xfrm>
              <a:custGeom>
                <a:avLst/>
                <a:gdLst>
                  <a:gd name="connsiteX0" fmla="*/ 0 w 210368"/>
                  <a:gd name="connsiteY0" fmla="*/ 692812 h 692812"/>
                  <a:gd name="connsiteX1" fmla="*/ 145855 w 210368"/>
                  <a:gd name="connsiteY1" fmla="*/ 0 h 692812"/>
                  <a:gd name="connsiteX2" fmla="*/ 210368 w 210368"/>
                  <a:gd name="connsiteY2" fmla="*/ 350614 h 692812"/>
                  <a:gd name="connsiteX0" fmla="*/ 0 w 204758"/>
                  <a:gd name="connsiteY0" fmla="*/ 692812 h 692812"/>
                  <a:gd name="connsiteX1" fmla="*/ 145855 w 204758"/>
                  <a:gd name="connsiteY1" fmla="*/ 0 h 692812"/>
                  <a:gd name="connsiteX2" fmla="*/ 204758 w 204758"/>
                  <a:gd name="connsiteY2" fmla="*/ 350614 h 692812"/>
                  <a:gd name="connsiteX0" fmla="*/ 0 w 259110"/>
                  <a:gd name="connsiteY0" fmla="*/ 692812 h 692812"/>
                  <a:gd name="connsiteX1" fmla="*/ 145855 w 259110"/>
                  <a:gd name="connsiteY1" fmla="*/ 0 h 692812"/>
                  <a:gd name="connsiteX2" fmla="*/ 204758 w 259110"/>
                  <a:gd name="connsiteY2" fmla="*/ 350614 h 692812"/>
                  <a:gd name="connsiteX0" fmla="*/ 0 w 259110"/>
                  <a:gd name="connsiteY0" fmla="*/ 670372 h 670372"/>
                  <a:gd name="connsiteX1" fmla="*/ 145855 w 259110"/>
                  <a:gd name="connsiteY1" fmla="*/ 0 h 670372"/>
                  <a:gd name="connsiteX2" fmla="*/ 204758 w 259110"/>
                  <a:gd name="connsiteY2" fmla="*/ 328174 h 670372"/>
                  <a:gd name="connsiteX0" fmla="*/ 0 w 276458"/>
                  <a:gd name="connsiteY0" fmla="*/ 670372 h 670372"/>
                  <a:gd name="connsiteX1" fmla="*/ 145855 w 276458"/>
                  <a:gd name="connsiteY1" fmla="*/ 0 h 670372"/>
                  <a:gd name="connsiteX2" fmla="*/ 204758 w 276458"/>
                  <a:gd name="connsiteY2" fmla="*/ 328174 h 670372"/>
                  <a:gd name="connsiteX0" fmla="*/ 0 w 276458"/>
                  <a:gd name="connsiteY0" fmla="*/ 670381 h 670381"/>
                  <a:gd name="connsiteX1" fmla="*/ 145855 w 276458"/>
                  <a:gd name="connsiteY1" fmla="*/ 9 h 670381"/>
                  <a:gd name="connsiteX2" fmla="*/ 204758 w 276458"/>
                  <a:gd name="connsiteY2" fmla="*/ 328183 h 670381"/>
                  <a:gd name="connsiteX0" fmla="*/ 17567 w 294025"/>
                  <a:gd name="connsiteY0" fmla="*/ 670381 h 670381"/>
                  <a:gd name="connsiteX1" fmla="*/ 163422 w 294025"/>
                  <a:gd name="connsiteY1" fmla="*/ 9 h 670381"/>
                  <a:gd name="connsiteX2" fmla="*/ 222325 w 294025"/>
                  <a:gd name="connsiteY2" fmla="*/ 328183 h 670381"/>
                  <a:gd name="connsiteX0" fmla="*/ 17567 w 327330"/>
                  <a:gd name="connsiteY0" fmla="*/ 671068 h 671068"/>
                  <a:gd name="connsiteX1" fmla="*/ 163422 w 327330"/>
                  <a:gd name="connsiteY1" fmla="*/ 696 h 671068"/>
                  <a:gd name="connsiteX2" fmla="*/ 222325 w 327330"/>
                  <a:gd name="connsiteY2" fmla="*/ 328870 h 671068"/>
                  <a:gd name="connsiteX0" fmla="*/ 17567 w 321664"/>
                  <a:gd name="connsiteY0" fmla="*/ 671068 h 671068"/>
                  <a:gd name="connsiteX1" fmla="*/ 163422 w 321664"/>
                  <a:gd name="connsiteY1" fmla="*/ 696 h 671068"/>
                  <a:gd name="connsiteX2" fmla="*/ 222325 w 321664"/>
                  <a:gd name="connsiteY2" fmla="*/ 328870 h 671068"/>
                  <a:gd name="connsiteX0" fmla="*/ 18431 w 322528"/>
                  <a:gd name="connsiteY0" fmla="*/ 671068 h 671068"/>
                  <a:gd name="connsiteX1" fmla="*/ 164286 w 322528"/>
                  <a:gd name="connsiteY1" fmla="*/ 696 h 671068"/>
                  <a:gd name="connsiteX2" fmla="*/ 223189 w 322528"/>
                  <a:gd name="connsiteY2" fmla="*/ 328870 h 671068"/>
                  <a:gd name="connsiteX0" fmla="*/ 18431 w 311947"/>
                  <a:gd name="connsiteY0" fmla="*/ 671151 h 671151"/>
                  <a:gd name="connsiteX1" fmla="*/ 164286 w 311947"/>
                  <a:gd name="connsiteY1" fmla="*/ 779 h 671151"/>
                  <a:gd name="connsiteX2" fmla="*/ 203910 w 311947"/>
                  <a:gd name="connsiteY2" fmla="*/ 312427 h 671151"/>
                  <a:gd name="connsiteX0" fmla="*/ 18431 w 319515"/>
                  <a:gd name="connsiteY0" fmla="*/ 670768 h 670768"/>
                  <a:gd name="connsiteX1" fmla="*/ 164286 w 319515"/>
                  <a:gd name="connsiteY1" fmla="*/ 396 h 670768"/>
                  <a:gd name="connsiteX2" fmla="*/ 203910 w 319515"/>
                  <a:gd name="connsiteY2" fmla="*/ 312044 h 670768"/>
                  <a:gd name="connsiteX0" fmla="*/ 16717 w 317801"/>
                  <a:gd name="connsiteY0" fmla="*/ 670768 h 670768"/>
                  <a:gd name="connsiteX1" fmla="*/ 162572 w 317801"/>
                  <a:gd name="connsiteY1" fmla="*/ 396 h 670768"/>
                  <a:gd name="connsiteX2" fmla="*/ 202196 w 317801"/>
                  <a:gd name="connsiteY2" fmla="*/ 312044 h 670768"/>
                  <a:gd name="connsiteX0" fmla="*/ 16717 w 320719"/>
                  <a:gd name="connsiteY0" fmla="*/ 670412 h 670412"/>
                  <a:gd name="connsiteX1" fmla="*/ 162572 w 320719"/>
                  <a:gd name="connsiteY1" fmla="*/ 40 h 670412"/>
                  <a:gd name="connsiteX2" fmla="*/ 202196 w 320719"/>
                  <a:gd name="connsiteY2" fmla="*/ 311688 h 670412"/>
                  <a:gd name="connsiteX0" fmla="*/ 16717 w 314294"/>
                  <a:gd name="connsiteY0" fmla="*/ 670412 h 670412"/>
                  <a:gd name="connsiteX1" fmla="*/ 162572 w 314294"/>
                  <a:gd name="connsiteY1" fmla="*/ 40 h 670412"/>
                  <a:gd name="connsiteX2" fmla="*/ 202196 w 314294"/>
                  <a:gd name="connsiteY2" fmla="*/ 311688 h 670412"/>
                  <a:gd name="connsiteX0" fmla="*/ 20002 w 313692"/>
                  <a:gd name="connsiteY0" fmla="*/ 684181 h 684181"/>
                  <a:gd name="connsiteX1" fmla="*/ 157594 w 313692"/>
                  <a:gd name="connsiteY1" fmla="*/ 38 h 684181"/>
                  <a:gd name="connsiteX2" fmla="*/ 205481 w 313692"/>
                  <a:gd name="connsiteY2" fmla="*/ 325457 h 684181"/>
                  <a:gd name="connsiteX0" fmla="*/ 20002 w 335146"/>
                  <a:gd name="connsiteY0" fmla="*/ 684143 h 684143"/>
                  <a:gd name="connsiteX1" fmla="*/ 157594 w 335146"/>
                  <a:gd name="connsiteY1" fmla="*/ 0 h 684143"/>
                  <a:gd name="connsiteX2" fmla="*/ 205481 w 335146"/>
                  <a:gd name="connsiteY2" fmla="*/ 325419 h 684143"/>
                  <a:gd name="connsiteX0" fmla="*/ 20002 w 322593"/>
                  <a:gd name="connsiteY0" fmla="*/ 684143 h 684143"/>
                  <a:gd name="connsiteX1" fmla="*/ 157594 w 322593"/>
                  <a:gd name="connsiteY1" fmla="*/ 0 h 684143"/>
                  <a:gd name="connsiteX2" fmla="*/ 177939 w 322593"/>
                  <a:gd name="connsiteY2" fmla="*/ 275843 h 684143"/>
                  <a:gd name="connsiteX0" fmla="*/ 20002 w 322593"/>
                  <a:gd name="connsiteY0" fmla="*/ 684143 h 684143"/>
                  <a:gd name="connsiteX1" fmla="*/ 157594 w 322593"/>
                  <a:gd name="connsiteY1" fmla="*/ 0 h 684143"/>
                  <a:gd name="connsiteX2" fmla="*/ 177939 w 322593"/>
                  <a:gd name="connsiteY2" fmla="*/ 275843 h 684143"/>
                  <a:gd name="connsiteX0" fmla="*/ 20002 w 305016"/>
                  <a:gd name="connsiteY0" fmla="*/ 684145 h 684145"/>
                  <a:gd name="connsiteX1" fmla="*/ 157594 w 305016"/>
                  <a:gd name="connsiteY1" fmla="*/ 2 h 684145"/>
                  <a:gd name="connsiteX2" fmla="*/ 177939 w 305016"/>
                  <a:gd name="connsiteY2" fmla="*/ 275845 h 684145"/>
                  <a:gd name="connsiteX0" fmla="*/ 20002 w 305016"/>
                  <a:gd name="connsiteY0" fmla="*/ 684145 h 684145"/>
                  <a:gd name="connsiteX1" fmla="*/ 157594 w 305016"/>
                  <a:gd name="connsiteY1" fmla="*/ 2 h 684145"/>
                  <a:gd name="connsiteX2" fmla="*/ 177939 w 305016"/>
                  <a:gd name="connsiteY2" fmla="*/ 275845 h 684145"/>
                  <a:gd name="connsiteX0" fmla="*/ 11876 w 318923"/>
                  <a:gd name="connsiteY0" fmla="*/ 463808 h 463808"/>
                  <a:gd name="connsiteX1" fmla="*/ 171501 w 318923"/>
                  <a:gd name="connsiteY1" fmla="*/ 2 h 463808"/>
                  <a:gd name="connsiteX2" fmla="*/ 191846 w 318923"/>
                  <a:gd name="connsiteY2" fmla="*/ 275845 h 463808"/>
                  <a:gd name="connsiteX0" fmla="*/ 11876 w 318923"/>
                  <a:gd name="connsiteY0" fmla="*/ 444528 h 444528"/>
                  <a:gd name="connsiteX1" fmla="*/ 171501 w 318923"/>
                  <a:gd name="connsiteY1" fmla="*/ 2 h 444528"/>
                  <a:gd name="connsiteX2" fmla="*/ 191846 w 318923"/>
                  <a:gd name="connsiteY2" fmla="*/ 275845 h 444528"/>
                  <a:gd name="connsiteX0" fmla="*/ 1452 w 308499"/>
                  <a:gd name="connsiteY0" fmla="*/ 444528 h 444528"/>
                  <a:gd name="connsiteX1" fmla="*/ 161077 w 308499"/>
                  <a:gd name="connsiteY1" fmla="*/ 2 h 444528"/>
                  <a:gd name="connsiteX2" fmla="*/ 181422 w 308499"/>
                  <a:gd name="connsiteY2" fmla="*/ 275845 h 444528"/>
                  <a:gd name="connsiteX0" fmla="*/ 1452 w 296864"/>
                  <a:gd name="connsiteY0" fmla="*/ 444638 h 444638"/>
                  <a:gd name="connsiteX1" fmla="*/ 161077 w 296864"/>
                  <a:gd name="connsiteY1" fmla="*/ 112 h 444638"/>
                  <a:gd name="connsiteX2" fmla="*/ 181422 w 296864"/>
                  <a:gd name="connsiteY2" fmla="*/ 275955 h 444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6864" h="444638">
                    <a:moveTo>
                      <a:pt x="1452" y="444638"/>
                    </a:moveTo>
                    <a:cubicBezTo>
                      <a:pt x="-2260" y="204656"/>
                      <a:pt x="-11482" y="8739"/>
                      <a:pt x="161077" y="112"/>
                    </a:cubicBezTo>
                    <a:cubicBezTo>
                      <a:pt x="350238" y="-6281"/>
                      <a:pt x="327228" y="262274"/>
                      <a:pt x="181422" y="275955"/>
                    </a:cubicBezTo>
                  </a:path>
                </a:pathLst>
              </a:custGeom>
              <a:noFill/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cxnSp>
            <p:nvCxnSpPr>
              <p:cNvPr id="51" name="직선 연결선 19">
                <a:extLst>
                  <a:ext uri="{FF2B5EF4-FFF2-40B4-BE49-F238E27FC236}">
                    <a16:creationId xmlns:a16="http://schemas.microsoft.com/office/drawing/2014/main" id="{3705723F-BE9B-40EF-BBDB-D7F966456A8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152008" y="3476077"/>
                <a:ext cx="1188" cy="974737"/>
              </a:xfrm>
              <a:prstGeom prst="line">
                <a:avLst/>
              </a:pr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2" name="그룹 67">
              <a:extLst>
                <a:ext uri="{FF2B5EF4-FFF2-40B4-BE49-F238E27FC236}">
                  <a16:creationId xmlns:a16="http://schemas.microsoft.com/office/drawing/2014/main" id="{FBF82FD2-3444-4AB5-A88F-1AE8AC2CD05E}"/>
                </a:ext>
              </a:extLst>
            </p:cNvPr>
            <p:cNvGrpSpPr/>
            <p:nvPr/>
          </p:nvGrpSpPr>
          <p:grpSpPr>
            <a:xfrm flipH="1">
              <a:off x="4867028" y="2948333"/>
              <a:ext cx="1145946" cy="1726055"/>
              <a:chOff x="6150565" y="3254095"/>
              <a:chExt cx="979312" cy="1475068"/>
            </a:xfrm>
          </p:grpSpPr>
          <p:sp>
            <p:nvSpPr>
              <p:cNvPr id="53" name="자유형: 도형 68">
                <a:extLst>
                  <a:ext uri="{FF2B5EF4-FFF2-40B4-BE49-F238E27FC236}">
                    <a16:creationId xmlns:a16="http://schemas.microsoft.com/office/drawing/2014/main" id="{8C232BBD-DAA1-40F6-B634-256E29D01854}"/>
                  </a:ext>
                </a:extLst>
              </p:cNvPr>
              <p:cNvSpPr/>
              <p:nvPr/>
            </p:nvSpPr>
            <p:spPr>
              <a:xfrm>
                <a:off x="6154072" y="3254095"/>
                <a:ext cx="734589" cy="517434"/>
              </a:xfrm>
              <a:custGeom>
                <a:avLst/>
                <a:gdLst>
                  <a:gd name="connsiteX0" fmla="*/ 182319 w 931229"/>
                  <a:gd name="connsiteY0" fmla="*/ 476834 h 617079"/>
                  <a:gd name="connsiteX1" fmla="*/ 423541 w 931229"/>
                  <a:gd name="connsiteY1" fmla="*/ 339394 h 617079"/>
                  <a:gd name="connsiteX2" fmla="*/ 516103 w 931229"/>
                  <a:gd name="connsiteY2" fmla="*/ 617079 h 617079"/>
                  <a:gd name="connsiteX3" fmla="*/ 0 w 931229"/>
                  <a:gd name="connsiteY3" fmla="*/ 448785 h 617079"/>
                  <a:gd name="connsiteX4" fmla="*/ 274881 w 931229"/>
                  <a:gd name="connsiteY4" fmla="*/ 0 h 617079"/>
                  <a:gd name="connsiteX5" fmla="*/ 504883 w 931229"/>
                  <a:gd name="connsiteY5" fmla="*/ 235612 h 617079"/>
                  <a:gd name="connsiteX6" fmla="*/ 765740 w 931229"/>
                  <a:gd name="connsiteY6" fmla="*/ 159879 h 617079"/>
                  <a:gd name="connsiteX7" fmla="*/ 931229 w 931229"/>
                  <a:gd name="connsiteY7" fmla="*/ 403906 h 617079"/>
                  <a:gd name="connsiteX0" fmla="*/ 182319 w 931922"/>
                  <a:gd name="connsiteY0" fmla="*/ 476834 h 617079"/>
                  <a:gd name="connsiteX1" fmla="*/ 423541 w 931922"/>
                  <a:gd name="connsiteY1" fmla="*/ 339394 h 617079"/>
                  <a:gd name="connsiteX2" fmla="*/ 516103 w 931922"/>
                  <a:gd name="connsiteY2" fmla="*/ 617079 h 617079"/>
                  <a:gd name="connsiteX3" fmla="*/ 0 w 931922"/>
                  <a:gd name="connsiteY3" fmla="*/ 448785 h 617079"/>
                  <a:gd name="connsiteX4" fmla="*/ 274881 w 931922"/>
                  <a:gd name="connsiteY4" fmla="*/ 0 h 617079"/>
                  <a:gd name="connsiteX5" fmla="*/ 504883 w 931922"/>
                  <a:gd name="connsiteY5" fmla="*/ 235612 h 617079"/>
                  <a:gd name="connsiteX6" fmla="*/ 765740 w 931922"/>
                  <a:gd name="connsiteY6" fmla="*/ 159879 h 617079"/>
                  <a:gd name="connsiteX7" fmla="*/ 931229 w 931922"/>
                  <a:gd name="connsiteY7" fmla="*/ 403906 h 617079"/>
                  <a:gd name="connsiteX0" fmla="*/ 182319 w 931922"/>
                  <a:gd name="connsiteY0" fmla="*/ 476834 h 617079"/>
                  <a:gd name="connsiteX1" fmla="*/ 423541 w 931922"/>
                  <a:gd name="connsiteY1" fmla="*/ 339394 h 617079"/>
                  <a:gd name="connsiteX2" fmla="*/ 516103 w 931922"/>
                  <a:gd name="connsiteY2" fmla="*/ 617079 h 617079"/>
                  <a:gd name="connsiteX3" fmla="*/ 0 w 931922"/>
                  <a:gd name="connsiteY3" fmla="*/ 448785 h 617079"/>
                  <a:gd name="connsiteX4" fmla="*/ 274881 w 931922"/>
                  <a:gd name="connsiteY4" fmla="*/ 0 h 617079"/>
                  <a:gd name="connsiteX5" fmla="*/ 504883 w 931922"/>
                  <a:gd name="connsiteY5" fmla="*/ 235612 h 617079"/>
                  <a:gd name="connsiteX6" fmla="*/ 765740 w 931922"/>
                  <a:gd name="connsiteY6" fmla="*/ 159879 h 617079"/>
                  <a:gd name="connsiteX7" fmla="*/ 931229 w 931922"/>
                  <a:gd name="connsiteY7" fmla="*/ 403906 h 617079"/>
                  <a:gd name="connsiteX0" fmla="*/ 182319 w 931968"/>
                  <a:gd name="connsiteY0" fmla="*/ 476834 h 617079"/>
                  <a:gd name="connsiteX1" fmla="*/ 423541 w 931968"/>
                  <a:gd name="connsiteY1" fmla="*/ 339394 h 617079"/>
                  <a:gd name="connsiteX2" fmla="*/ 516103 w 931968"/>
                  <a:gd name="connsiteY2" fmla="*/ 617079 h 617079"/>
                  <a:gd name="connsiteX3" fmla="*/ 0 w 931968"/>
                  <a:gd name="connsiteY3" fmla="*/ 448785 h 617079"/>
                  <a:gd name="connsiteX4" fmla="*/ 274881 w 931968"/>
                  <a:gd name="connsiteY4" fmla="*/ 0 h 617079"/>
                  <a:gd name="connsiteX5" fmla="*/ 504883 w 931968"/>
                  <a:gd name="connsiteY5" fmla="*/ 235612 h 617079"/>
                  <a:gd name="connsiteX6" fmla="*/ 765740 w 931968"/>
                  <a:gd name="connsiteY6" fmla="*/ 159879 h 617079"/>
                  <a:gd name="connsiteX7" fmla="*/ 931229 w 931968"/>
                  <a:gd name="connsiteY7" fmla="*/ 403906 h 617079"/>
                  <a:gd name="connsiteX0" fmla="*/ 182319 w 932698"/>
                  <a:gd name="connsiteY0" fmla="*/ 476834 h 617079"/>
                  <a:gd name="connsiteX1" fmla="*/ 423541 w 932698"/>
                  <a:gd name="connsiteY1" fmla="*/ 339394 h 617079"/>
                  <a:gd name="connsiteX2" fmla="*/ 516103 w 932698"/>
                  <a:gd name="connsiteY2" fmla="*/ 617079 h 617079"/>
                  <a:gd name="connsiteX3" fmla="*/ 0 w 932698"/>
                  <a:gd name="connsiteY3" fmla="*/ 448785 h 617079"/>
                  <a:gd name="connsiteX4" fmla="*/ 274881 w 932698"/>
                  <a:gd name="connsiteY4" fmla="*/ 0 h 617079"/>
                  <a:gd name="connsiteX5" fmla="*/ 504883 w 932698"/>
                  <a:gd name="connsiteY5" fmla="*/ 235612 h 617079"/>
                  <a:gd name="connsiteX6" fmla="*/ 765740 w 932698"/>
                  <a:gd name="connsiteY6" fmla="*/ 159879 h 617079"/>
                  <a:gd name="connsiteX7" fmla="*/ 931229 w 932698"/>
                  <a:gd name="connsiteY7" fmla="*/ 403906 h 617079"/>
                  <a:gd name="connsiteX0" fmla="*/ 182319 w 932698"/>
                  <a:gd name="connsiteY0" fmla="*/ 476834 h 617079"/>
                  <a:gd name="connsiteX1" fmla="*/ 423541 w 932698"/>
                  <a:gd name="connsiteY1" fmla="*/ 339394 h 617079"/>
                  <a:gd name="connsiteX2" fmla="*/ 516103 w 932698"/>
                  <a:gd name="connsiteY2" fmla="*/ 617079 h 617079"/>
                  <a:gd name="connsiteX3" fmla="*/ 0 w 932698"/>
                  <a:gd name="connsiteY3" fmla="*/ 448785 h 617079"/>
                  <a:gd name="connsiteX4" fmla="*/ 274881 w 932698"/>
                  <a:gd name="connsiteY4" fmla="*/ 0 h 617079"/>
                  <a:gd name="connsiteX5" fmla="*/ 504883 w 932698"/>
                  <a:gd name="connsiteY5" fmla="*/ 235612 h 617079"/>
                  <a:gd name="connsiteX6" fmla="*/ 765740 w 932698"/>
                  <a:gd name="connsiteY6" fmla="*/ 159879 h 617079"/>
                  <a:gd name="connsiteX7" fmla="*/ 931229 w 932698"/>
                  <a:gd name="connsiteY7" fmla="*/ 403906 h 617079"/>
                  <a:gd name="connsiteX0" fmla="*/ 182319 w 932698"/>
                  <a:gd name="connsiteY0" fmla="*/ 476834 h 617079"/>
                  <a:gd name="connsiteX1" fmla="*/ 423541 w 932698"/>
                  <a:gd name="connsiteY1" fmla="*/ 339394 h 617079"/>
                  <a:gd name="connsiteX2" fmla="*/ 516103 w 932698"/>
                  <a:gd name="connsiteY2" fmla="*/ 617079 h 617079"/>
                  <a:gd name="connsiteX3" fmla="*/ 0 w 932698"/>
                  <a:gd name="connsiteY3" fmla="*/ 448785 h 617079"/>
                  <a:gd name="connsiteX4" fmla="*/ 274881 w 932698"/>
                  <a:gd name="connsiteY4" fmla="*/ 0 h 617079"/>
                  <a:gd name="connsiteX5" fmla="*/ 477341 w 932698"/>
                  <a:gd name="connsiteY5" fmla="*/ 243874 h 617079"/>
                  <a:gd name="connsiteX6" fmla="*/ 765740 w 932698"/>
                  <a:gd name="connsiteY6" fmla="*/ 159879 h 617079"/>
                  <a:gd name="connsiteX7" fmla="*/ 931229 w 932698"/>
                  <a:gd name="connsiteY7" fmla="*/ 403906 h 617079"/>
                  <a:gd name="connsiteX0" fmla="*/ 182319 w 932698"/>
                  <a:gd name="connsiteY0" fmla="*/ 476834 h 617079"/>
                  <a:gd name="connsiteX1" fmla="*/ 423541 w 932698"/>
                  <a:gd name="connsiteY1" fmla="*/ 339394 h 617079"/>
                  <a:gd name="connsiteX2" fmla="*/ 516103 w 932698"/>
                  <a:gd name="connsiteY2" fmla="*/ 617079 h 617079"/>
                  <a:gd name="connsiteX3" fmla="*/ 0 w 932698"/>
                  <a:gd name="connsiteY3" fmla="*/ 448785 h 617079"/>
                  <a:gd name="connsiteX4" fmla="*/ 274881 w 932698"/>
                  <a:gd name="connsiteY4" fmla="*/ 0 h 617079"/>
                  <a:gd name="connsiteX5" fmla="*/ 477341 w 932698"/>
                  <a:gd name="connsiteY5" fmla="*/ 243874 h 617079"/>
                  <a:gd name="connsiteX6" fmla="*/ 765740 w 932698"/>
                  <a:gd name="connsiteY6" fmla="*/ 159879 h 617079"/>
                  <a:gd name="connsiteX7" fmla="*/ 931229 w 932698"/>
                  <a:gd name="connsiteY7" fmla="*/ 403906 h 617079"/>
                  <a:gd name="connsiteX0" fmla="*/ 182319 w 932698"/>
                  <a:gd name="connsiteY0" fmla="*/ 476834 h 617079"/>
                  <a:gd name="connsiteX1" fmla="*/ 423541 w 932698"/>
                  <a:gd name="connsiteY1" fmla="*/ 339394 h 617079"/>
                  <a:gd name="connsiteX2" fmla="*/ 516103 w 932698"/>
                  <a:gd name="connsiteY2" fmla="*/ 617079 h 617079"/>
                  <a:gd name="connsiteX3" fmla="*/ 0 w 932698"/>
                  <a:gd name="connsiteY3" fmla="*/ 448785 h 617079"/>
                  <a:gd name="connsiteX4" fmla="*/ 274881 w 932698"/>
                  <a:gd name="connsiteY4" fmla="*/ 0 h 617079"/>
                  <a:gd name="connsiteX5" fmla="*/ 477341 w 932698"/>
                  <a:gd name="connsiteY5" fmla="*/ 243874 h 617079"/>
                  <a:gd name="connsiteX6" fmla="*/ 765740 w 932698"/>
                  <a:gd name="connsiteY6" fmla="*/ 159879 h 617079"/>
                  <a:gd name="connsiteX7" fmla="*/ 931229 w 932698"/>
                  <a:gd name="connsiteY7" fmla="*/ 403906 h 617079"/>
                  <a:gd name="connsiteX0" fmla="*/ 182319 w 933062"/>
                  <a:gd name="connsiteY0" fmla="*/ 476834 h 617079"/>
                  <a:gd name="connsiteX1" fmla="*/ 423541 w 933062"/>
                  <a:gd name="connsiteY1" fmla="*/ 339394 h 617079"/>
                  <a:gd name="connsiteX2" fmla="*/ 516103 w 933062"/>
                  <a:gd name="connsiteY2" fmla="*/ 617079 h 617079"/>
                  <a:gd name="connsiteX3" fmla="*/ 0 w 933062"/>
                  <a:gd name="connsiteY3" fmla="*/ 448785 h 617079"/>
                  <a:gd name="connsiteX4" fmla="*/ 274881 w 933062"/>
                  <a:gd name="connsiteY4" fmla="*/ 0 h 617079"/>
                  <a:gd name="connsiteX5" fmla="*/ 477341 w 933062"/>
                  <a:gd name="connsiteY5" fmla="*/ 243874 h 617079"/>
                  <a:gd name="connsiteX6" fmla="*/ 765740 w 933062"/>
                  <a:gd name="connsiteY6" fmla="*/ 159879 h 617079"/>
                  <a:gd name="connsiteX7" fmla="*/ 931229 w 933062"/>
                  <a:gd name="connsiteY7" fmla="*/ 403906 h 617079"/>
                  <a:gd name="connsiteX0" fmla="*/ 182319 w 933062"/>
                  <a:gd name="connsiteY0" fmla="*/ 476834 h 617079"/>
                  <a:gd name="connsiteX1" fmla="*/ 423541 w 933062"/>
                  <a:gd name="connsiteY1" fmla="*/ 339394 h 617079"/>
                  <a:gd name="connsiteX2" fmla="*/ 516103 w 933062"/>
                  <a:gd name="connsiteY2" fmla="*/ 617079 h 617079"/>
                  <a:gd name="connsiteX3" fmla="*/ 0 w 933062"/>
                  <a:gd name="connsiteY3" fmla="*/ 448785 h 617079"/>
                  <a:gd name="connsiteX4" fmla="*/ 274881 w 933062"/>
                  <a:gd name="connsiteY4" fmla="*/ 0 h 617079"/>
                  <a:gd name="connsiteX5" fmla="*/ 477341 w 933062"/>
                  <a:gd name="connsiteY5" fmla="*/ 243874 h 617079"/>
                  <a:gd name="connsiteX6" fmla="*/ 765740 w 933062"/>
                  <a:gd name="connsiteY6" fmla="*/ 159879 h 617079"/>
                  <a:gd name="connsiteX7" fmla="*/ 931229 w 933062"/>
                  <a:gd name="connsiteY7" fmla="*/ 403906 h 617079"/>
                  <a:gd name="connsiteX0" fmla="*/ 182319 w 934161"/>
                  <a:gd name="connsiteY0" fmla="*/ 476834 h 617079"/>
                  <a:gd name="connsiteX1" fmla="*/ 423541 w 934161"/>
                  <a:gd name="connsiteY1" fmla="*/ 339394 h 617079"/>
                  <a:gd name="connsiteX2" fmla="*/ 516103 w 934161"/>
                  <a:gd name="connsiteY2" fmla="*/ 617079 h 617079"/>
                  <a:gd name="connsiteX3" fmla="*/ 0 w 934161"/>
                  <a:gd name="connsiteY3" fmla="*/ 448785 h 617079"/>
                  <a:gd name="connsiteX4" fmla="*/ 274881 w 934161"/>
                  <a:gd name="connsiteY4" fmla="*/ 0 h 617079"/>
                  <a:gd name="connsiteX5" fmla="*/ 477341 w 934161"/>
                  <a:gd name="connsiteY5" fmla="*/ 243874 h 617079"/>
                  <a:gd name="connsiteX6" fmla="*/ 787773 w 934161"/>
                  <a:gd name="connsiteY6" fmla="*/ 162633 h 617079"/>
                  <a:gd name="connsiteX7" fmla="*/ 931229 w 934161"/>
                  <a:gd name="connsiteY7" fmla="*/ 403906 h 617079"/>
                  <a:gd name="connsiteX0" fmla="*/ 182319 w 933800"/>
                  <a:gd name="connsiteY0" fmla="*/ 476834 h 617079"/>
                  <a:gd name="connsiteX1" fmla="*/ 423541 w 933800"/>
                  <a:gd name="connsiteY1" fmla="*/ 339394 h 617079"/>
                  <a:gd name="connsiteX2" fmla="*/ 516103 w 933800"/>
                  <a:gd name="connsiteY2" fmla="*/ 617079 h 617079"/>
                  <a:gd name="connsiteX3" fmla="*/ 0 w 933800"/>
                  <a:gd name="connsiteY3" fmla="*/ 448785 h 617079"/>
                  <a:gd name="connsiteX4" fmla="*/ 274881 w 933800"/>
                  <a:gd name="connsiteY4" fmla="*/ 0 h 617079"/>
                  <a:gd name="connsiteX5" fmla="*/ 477341 w 933800"/>
                  <a:gd name="connsiteY5" fmla="*/ 243874 h 617079"/>
                  <a:gd name="connsiteX6" fmla="*/ 782265 w 933800"/>
                  <a:gd name="connsiteY6" fmla="*/ 143353 h 617079"/>
                  <a:gd name="connsiteX7" fmla="*/ 931229 w 933800"/>
                  <a:gd name="connsiteY7" fmla="*/ 403906 h 617079"/>
                  <a:gd name="connsiteX0" fmla="*/ 182319 w 933800"/>
                  <a:gd name="connsiteY0" fmla="*/ 476834 h 617079"/>
                  <a:gd name="connsiteX1" fmla="*/ 423541 w 933800"/>
                  <a:gd name="connsiteY1" fmla="*/ 339394 h 617079"/>
                  <a:gd name="connsiteX2" fmla="*/ 516103 w 933800"/>
                  <a:gd name="connsiteY2" fmla="*/ 617079 h 617079"/>
                  <a:gd name="connsiteX3" fmla="*/ 0 w 933800"/>
                  <a:gd name="connsiteY3" fmla="*/ 448785 h 617079"/>
                  <a:gd name="connsiteX4" fmla="*/ 274881 w 933800"/>
                  <a:gd name="connsiteY4" fmla="*/ 0 h 617079"/>
                  <a:gd name="connsiteX5" fmla="*/ 477341 w 933800"/>
                  <a:gd name="connsiteY5" fmla="*/ 243874 h 617079"/>
                  <a:gd name="connsiteX6" fmla="*/ 782265 w 933800"/>
                  <a:gd name="connsiteY6" fmla="*/ 143353 h 617079"/>
                  <a:gd name="connsiteX7" fmla="*/ 931229 w 933800"/>
                  <a:gd name="connsiteY7" fmla="*/ 403906 h 617079"/>
                  <a:gd name="connsiteX0" fmla="*/ 182319 w 935016"/>
                  <a:gd name="connsiteY0" fmla="*/ 476834 h 617079"/>
                  <a:gd name="connsiteX1" fmla="*/ 423541 w 935016"/>
                  <a:gd name="connsiteY1" fmla="*/ 339394 h 617079"/>
                  <a:gd name="connsiteX2" fmla="*/ 516103 w 935016"/>
                  <a:gd name="connsiteY2" fmla="*/ 617079 h 617079"/>
                  <a:gd name="connsiteX3" fmla="*/ 0 w 935016"/>
                  <a:gd name="connsiteY3" fmla="*/ 448785 h 617079"/>
                  <a:gd name="connsiteX4" fmla="*/ 274881 w 935016"/>
                  <a:gd name="connsiteY4" fmla="*/ 0 h 617079"/>
                  <a:gd name="connsiteX5" fmla="*/ 477341 w 935016"/>
                  <a:gd name="connsiteY5" fmla="*/ 243874 h 617079"/>
                  <a:gd name="connsiteX6" fmla="*/ 782265 w 935016"/>
                  <a:gd name="connsiteY6" fmla="*/ 143353 h 617079"/>
                  <a:gd name="connsiteX7" fmla="*/ 931229 w 935016"/>
                  <a:gd name="connsiteY7" fmla="*/ 403906 h 617079"/>
                  <a:gd name="connsiteX0" fmla="*/ 182319 w 932773"/>
                  <a:gd name="connsiteY0" fmla="*/ 476834 h 617079"/>
                  <a:gd name="connsiteX1" fmla="*/ 423541 w 932773"/>
                  <a:gd name="connsiteY1" fmla="*/ 339394 h 617079"/>
                  <a:gd name="connsiteX2" fmla="*/ 516103 w 932773"/>
                  <a:gd name="connsiteY2" fmla="*/ 617079 h 617079"/>
                  <a:gd name="connsiteX3" fmla="*/ 0 w 932773"/>
                  <a:gd name="connsiteY3" fmla="*/ 448785 h 617079"/>
                  <a:gd name="connsiteX4" fmla="*/ 274881 w 932773"/>
                  <a:gd name="connsiteY4" fmla="*/ 0 h 617079"/>
                  <a:gd name="connsiteX5" fmla="*/ 477341 w 932773"/>
                  <a:gd name="connsiteY5" fmla="*/ 243874 h 617079"/>
                  <a:gd name="connsiteX6" fmla="*/ 782265 w 932773"/>
                  <a:gd name="connsiteY6" fmla="*/ 143353 h 617079"/>
                  <a:gd name="connsiteX7" fmla="*/ 931229 w 932773"/>
                  <a:gd name="connsiteY7" fmla="*/ 403906 h 617079"/>
                  <a:gd name="connsiteX0" fmla="*/ 182319 w 932773"/>
                  <a:gd name="connsiteY0" fmla="*/ 476834 h 617079"/>
                  <a:gd name="connsiteX1" fmla="*/ 423541 w 932773"/>
                  <a:gd name="connsiteY1" fmla="*/ 339394 h 617079"/>
                  <a:gd name="connsiteX2" fmla="*/ 516103 w 932773"/>
                  <a:gd name="connsiteY2" fmla="*/ 617079 h 617079"/>
                  <a:gd name="connsiteX3" fmla="*/ 0 w 932773"/>
                  <a:gd name="connsiteY3" fmla="*/ 448785 h 617079"/>
                  <a:gd name="connsiteX4" fmla="*/ 274881 w 932773"/>
                  <a:gd name="connsiteY4" fmla="*/ 0 h 617079"/>
                  <a:gd name="connsiteX5" fmla="*/ 491112 w 932773"/>
                  <a:gd name="connsiteY5" fmla="*/ 243874 h 617079"/>
                  <a:gd name="connsiteX6" fmla="*/ 782265 w 932773"/>
                  <a:gd name="connsiteY6" fmla="*/ 143353 h 617079"/>
                  <a:gd name="connsiteX7" fmla="*/ 931229 w 932773"/>
                  <a:gd name="connsiteY7" fmla="*/ 403906 h 617079"/>
                  <a:gd name="connsiteX0" fmla="*/ 182319 w 932773"/>
                  <a:gd name="connsiteY0" fmla="*/ 476834 h 617079"/>
                  <a:gd name="connsiteX1" fmla="*/ 423541 w 932773"/>
                  <a:gd name="connsiteY1" fmla="*/ 339394 h 617079"/>
                  <a:gd name="connsiteX2" fmla="*/ 516103 w 932773"/>
                  <a:gd name="connsiteY2" fmla="*/ 617079 h 617079"/>
                  <a:gd name="connsiteX3" fmla="*/ 0 w 932773"/>
                  <a:gd name="connsiteY3" fmla="*/ 448785 h 617079"/>
                  <a:gd name="connsiteX4" fmla="*/ 274881 w 932773"/>
                  <a:gd name="connsiteY4" fmla="*/ 0 h 617079"/>
                  <a:gd name="connsiteX5" fmla="*/ 491112 w 932773"/>
                  <a:gd name="connsiteY5" fmla="*/ 243874 h 617079"/>
                  <a:gd name="connsiteX6" fmla="*/ 782265 w 932773"/>
                  <a:gd name="connsiteY6" fmla="*/ 143353 h 617079"/>
                  <a:gd name="connsiteX7" fmla="*/ 931229 w 932773"/>
                  <a:gd name="connsiteY7" fmla="*/ 403906 h 617079"/>
                  <a:gd name="connsiteX0" fmla="*/ 182319 w 932773"/>
                  <a:gd name="connsiteY0" fmla="*/ 476834 h 617079"/>
                  <a:gd name="connsiteX1" fmla="*/ 423541 w 932773"/>
                  <a:gd name="connsiteY1" fmla="*/ 339394 h 617079"/>
                  <a:gd name="connsiteX2" fmla="*/ 516103 w 932773"/>
                  <a:gd name="connsiteY2" fmla="*/ 617079 h 617079"/>
                  <a:gd name="connsiteX3" fmla="*/ 0 w 932773"/>
                  <a:gd name="connsiteY3" fmla="*/ 448785 h 617079"/>
                  <a:gd name="connsiteX4" fmla="*/ 239076 w 932773"/>
                  <a:gd name="connsiteY4" fmla="*/ 0 h 617079"/>
                  <a:gd name="connsiteX5" fmla="*/ 491112 w 932773"/>
                  <a:gd name="connsiteY5" fmla="*/ 243874 h 617079"/>
                  <a:gd name="connsiteX6" fmla="*/ 782265 w 932773"/>
                  <a:gd name="connsiteY6" fmla="*/ 143353 h 617079"/>
                  <a:gd name="connsiteX7" fmla="*/ 931229 w 932773"/>
                  <a:gd name="connsiteY7" fmla="*/ 403906 h 617079"/>
                  <a:gd name="connsiteX0" fmla="*/ 182319 w 932773"/>
                  <a:gd name="connsiteY0" fmla="*/ 476834 h 617079"/>
                  <a:gd name="connsiteX1" fmla="*/ 423541 w 932773"/>
                  <a:gd name="connsiteY1" fmla="*/ 339394 h 617079"/>
                  <a:gd name="connsiteX2" fmla="*/ 516103 w 932773"/>
                  <a:gd name="connsiteY2" fmla="*/ 617079 h 617079"/>
                  <a:gd name="connsiteX3" fmla="*/ 0 w 932773"/>
                  <a:gd name="connsiteY3" fmla="*/ 448785 h 617079"/>
                  <a:gd name="connsiteX4" fmla="*/ 239076 w 932773"/>
                  <a:gd name="connsiteY4" fmla="*/ 0 h 617079"/>
                  <a:gd name="connsiteX5" fmla="*/ 491112 w 932773"/>
                  <a:gd name="connsiteY5" fmla="*/ 243874 h 617079"/>
                  <a:gd name="connsiteX6" fmla="*/ 782265 w 932773"/>
                  <a:gd name="connsiteY6" fmla="*/ 143353 h 617079"/>
                  <a:gd name="connsiteX7" fmla="*/ 931229 w 932773"/>
                  <a:gd name="connsiteY7" fmla="*/ 403906 h 617079"/>
                  <a:gd name="connsiteX0" fmla="*/ 182319 w 932773"/>
                  <a:gd name="connsiteY0" fmla="*/ 476834 h 617079"/>
                  <a:gd name="connsiteX1" fmla="*/ 423541 w 932773"/>
                  <a:gd name="connsiteY1" fmla="*/ 339394 h 617079"/>
                  <a:gd name="connsiteX2" fmla="*/ 516103 w 932773"/>
                  <a:gd name="connsiteY2" fmla="*/ 617079 h 617079"/>
                  <a:gd name="connsiteX3" fmla="*/ 0 w 932773"/>
                  <a:gd name="connsiteY3" fmla="*/ 448785 h 617079"/>
                  <a:gd name="connsiteX4" fmla="*/ 239076 w 932773"/>
                  <a:gd name="connsiteY4" fmla="*/ 0 h 617079"/>
                  <a:gd name="connsiteX5" fmla="*/ 491112 w 932773"/>
                  <a:gd name="connsiteY5" fmla="*/ 243874 h 617079"/>
                  <a:gd name="connsiteX6" fmla="*/ 782265 w 932773"/>
                  <a:gd name="connsiteY6" fmla="*/ 143353 h 617079"/>
                  <a:gd name="connsiteX7" fmla="*/ 931229 w 932773"/>
                  <a:gd name="connsiteY7" fmla="*/ 403906 h 617079"/>
                  <a:gd name="connsiteX0" fmla="*/ 182319 w 932773"/>
                  <a:gd name="connsiteY0" fmla="*/ 478537 h 618782"/>
                  <a:gd name="connsiteX1" fmla="*/ 423541 w 932773"/>
                  <a:gd name="connsiteY1" fmla="*/ 341097 h 618782"/>
                  <a:gd name="connsiteX2" fmla="*/ 516103 w 932773"/>
                  <a:gd name="connsiteY2" fmla="*/ 618782 h 618782"/>
                  <a:gd name="connsiteX3" fmla="*/ 0 w 932773"/>
                  <a:gd name="connsiteY3" fmla="*/ 450488 h 618782"/>
                  <a:gd name="connsiteX4" fmla="*/ 239076 w 932773"/>
                  <a:gd name="connsiteY4" fmla="*/ 1703 h 618782"/>
                  <a:gd name="connsiteX5" fmla="*/ 491112 w 932773"/>
                  <a:gd name="connsiteY5" fmla="*/ 245577 h 618782"/>
                  <a:gd name="connsiteX6" fmla="*/ 782265 w 932773"/>
                  <a:gd name="connsiteY6" fmla="*/ 145056 h 618782"/>
                  <a:gd name="connsiteX7" fmla="*/ 931229 w 932773"/>
                  <a:gd name="connsiteY7" fmla="*/ 405609 h 618782"/>
                  <a:gd name="connsiteX0" fmla="*/ 182319 w 932773"/>
                  <a:gd name="connsiteY0" fmla="*/ 478537 h 618782"/>
                  <a:gd name="connsiteX1" fmla="*/ 423541 w 932773"/>
                  <a:gd name="connsiteY1" fmla="*/ 341097 h 618782"/>
                  <a:gd name="connsiteX2" fmla="*/ 516103 w 932773"/>
                  <a:gd name="connsiteY2" fmla="*/ 618782 h 618782"/>
                  <a:gd name="connsiteX3" fmla="*/ 0 w 932773"/>
                  <a:gd name="connsiteY3" fmla="*/ 450488 h 618782"/>
                  <a:gd name="connsiteX4" fmla="*/ 239076 w 932773"/>
                  <a:gd name="connsiteY4" fmla="*/ 1703 h 618782"/>
                  <a:gd name="connsiteX5" fmla="*/ 491112 w 932773"/>
                  <a:gd name="connsiteY5" fmla="*/ 245577 h 618782"/>
                  <a:gd name="connsiteX6" fmla="*/ 782265 w 932773"/>
                  <a:gd name="connsiteY6" fmla="*/ 145056 h 618782"/>
                  <a:gd name="connsiteX7" fmla="*/ 931229 w 932773"/>
                  <a:gd name="connsiteY7" fmla="*/ 405609 h 618782"/>
                  <a:gd name="connsiteX0" fmla="*/ 160286 w 910740"/>
                  <a:gd name="connsiteY0" fmla="*/ 478537 h 618782"/>
                  <a:gd name="connsiteX1" fmla="*/ 401508 w 910740"/>
                  <a:gd name="connsiteY1" fmla="*/ 341097 h 618782"/>
                  <a:gd name="connsiteX2" fmla="*/ 494070 w 910740"/>
                  <a:gd name="connsiteY2" fmla="*/ 618782 h 618782"/>
                  <a:gd name="connsiteX3" fmla="*/ 0 w 910740"/>
                  <a:gd name="connsiteY3" fmla="*/ 450488 h 618782"/>
                  <a:gd name="connsiteX4" fmla="*/ 217043 w 910740"/>
                  <a:gd name="connsiteY4" fmla="*/ 1703 h 618782"/>
                  <a:gd name="connsiteX5" fmla="*/ 469079 w 910740"/>
                  <a:gd name="connsiteY5" fmla="*/ 245577 h 618782"/>
                  <a:gd name="connsiteX6" fmla="*/ 760232 w 910740"/>
                  <a:gd name="connsiteY6" fmla="*/ 145056 h 618782"/>
                  <a:gd name="connsiteX7" fmla="*/ 909196 w 910740"/>
                  <a:gd name="connsiteY7" fmla="*/ 405609 h 618782"/>
                  <a:gd name="connsiteX0" fmla="*/ 205095 w 955549"/>
                  <a:gd name="connsiteY0" fmla="*/ 478537 h 618782"/>
                  <a:gd name="connsiteX1" fmla="*/ 446317 w 955549"/>
                  <a:gd name="connsiteY1" fmla="*/ 341097 h 618782"/>
                  <a:gd name="connsiteX2" fmla="*/ 538879 w 955549"/>
                  <a:gd name="connsiteY2" fmla="*/ 618782 h 618782"/>
                  <a:gd name="connsiteX3" fmla="*/ 44809 w 955549"/>
                  <a:gd name="connsiteY3" fmla="*/ 450488 h 618782"/>
                  <a:gd name="connsiteX4" fmla="*/ 261852 w 955549"/>
                  <a:gd name="connsiteY4" fmla="*/ 1703 h 618782"/>
                  <a:gd name="connsiteX5" fmla="*/ 513888 w 955549"/>
                  <a:gd name="connsiteY5" fmla="*/ 245577 h 618782"/>
                  <a:gd name="connsiteX6" fmla="*/ 805041 w 955549"/>
                  <a:gd name="connsiteY6" fmla="*/ 145056 h 618782"/>
                  <a:gd name="connsiteX7" fmla="*/ 954005 w 955549"/>
                  <a:gd name="connsiteY7" fmla="*/ 405609 h 618782"/>
                  <a:gd name="connsiteX0" fmla="*/ 205095 w 955549"/>
                  <a:gd name="connsiteY0" fmla="*/ 478537 h 618782"/>
                  <a:gd name="connsiteX1" fmla="*/ 446317 w 955549"/>
                  <a:gd name="connsiteY1" fmla="*/ 341097 h 618782"/>
                  <a:gd name="connsiteX2" fmla="*/ 538879 w 955549"/>
                  <a:gd name="connsiteY2" fmla="*/ 618782 h 618782"/>
                  <a:gd name="connsiteX3" fmla="*/ 44809 w 955549"/>
                  <a:gd name="connsiteY3" fmla="*/ 450488 h 618782"/>
                  <a:gd name="connsiteX4" fmla="*/ 261852 w 955549"/>
                  <a:gd name="connsiteY4" fmla="*/ 1703 h 618782"/>
                  <a:gd name="connsiteX5" fmla="*/ 513888 w 955549"/>
                  <a:gd name="connsiteY5" fmla="*/ 245577 h 618782"/>
                  <a:gd name="connsiteX6" fmla="*/ 805041 w 955549"/>
                  <a:gd name="connsiteY6" fmla="*/ 145056 h 618782"/>
                  <a:gd name="connsiteX7" fmla="*/ 954005 w 955549"/>
                  <a:gd name="connsiteY7" fmla="*/ 405609 h 618782"/>
                  <a:gd name="connsiteX0" fmla="*/ 205095 w 955549"/>
                  <a:gd name="connsiteY0" fmla="*/ 478537 h 607765"/>
                  <a:gd name="connsiteX1" fmla="*/ 446317 w 955549"/>
                  <a:gd name="connsiteY1" fmla="*/ 341097 h 607765"/>
                  <a:gd name="connsiteX2" fmla="*/ 527862 w 955549"/>
                  <a:gd name="connsiteY2" fmla="*/ 607765 h 607765"/>
                  <a:gd name="connsiteX3" fmla="*/ 44809 w 955549"/>
                  <a:gd name="connsiteY3" fmla="*/ 450488 h 607765"/>
                  <a:gd name="connsiteX4" fmla="*/ 261852 w 955549"/>
                  <a:gd name="connsiteY4" fmla="*/ 1703 h 607765"/>
                  <a:gd name="connsiteX5" fmla="*/ 513888 w 955549"/>
                  <a:gd name="connsiteY5" fmla="*/ 245577 h 607765"/>
                  <a:gd name="connsiteX6" fmla="*/ 805041 w 955549"/>
                  <a:gd name="connsiteY6" fmla="*/ 145056 h 607765"/>
                  <a:gd name="connsiteX7" fmla="*/ 954005 w 955549"/>
                  <a:gd name="connsiteY7" fmla="*/ 405609 h 607765"/>
                  <a:gd name="connsiteX0" fmla="*/ 205095 w 955549"/>
                  <a:gd name="connsiteY0" fmla="*/ 478537 h 664635"/>
                  <a:gd name="connsiteX1" fmla="*/ 446317 w 955549"/>
                  <a:gd name="connsiteY1" fmla="*/ 341097 h 664635"/>
                  <a:gd name="connsiteX2" fmla="*/ 527862 w 955549"/>
                  <a:gd name="connsiteY2" fmla="*/ 607765 h 664635"/>
                  <a:gd name="connsiteX3" fmla="*/ 44809 w 955549"/>
                  <a:gd name="connsiteY3" fmla="*/ 450488 h 664635"/>
                  <a:gd name="connsiteX4" fmla="*/ 261852 w 955549"/>
                  <a:gd name="connsiteY4" fmla="*/ 1703 h 664635"/>
                  <a:gd name="connsiteX5" fmla="*/ 513888 w 955549"/>
                  <a:gd name="connsiteY5" fmla="*/ 245577 h 664635"/>
                  <a:gd name="connsiteX6" fmla="*/ 805041 w 955549"/>
                  <a:gd name="connsiteY6" fmla="*/ 145056 h 664635"/>
                  <a:gd name="connsiteX7" fmla="*/ 954005 w 955549"/>
                  <a:gd name="connsiteY7" fmla="*/ 405609 h 664635"/>
                  <a:gd name="connsiteX0" fmla="*/ 205095 w 955549"/>
                  <a:gd name="connsiteY0" fmla="*/ 478537 h 664635"/>
                  <a:gd name="connsiteX1" fmla="*/ 446317 w 955549"/>
                  <a:gd name="connsiteY1" fmla="*/ 341097 h 664635"/>
                  <a:gd name="connsiteX2" fmla="*/ 527862 w 955549"/>
                  <a:gd name="connsiteY2" fmla="*/ 607765 h 664635"/>
                  <a:gd name="connsiteX3" fmla="*/ 44809 w 955549"/>
                  <a:gd name="connsiteY3" fmla="*/ 450488 h 664635"/>
                  <a:gd name="connsiteX4" fmla="*/ 261852 w 955549"/>
                  <a:gd name="connsiteY4" fmla="*/ 1703 h 664635"/>
                  <a:gd name="connsiteX5" fmla="*/ 513888 w 955549"/>
                  <a:gd name="connsiteY5" fmla="*/ 245577 h 664635"/>
                  <a:gd name="connsiteX6" fmla="*/ 805041 w 955549"/>
                  <a:gd name="connsiteY6" fmla="*/ 145056 h 664635"/>
                  <a:gd name="connsiteX7" fmla="*/ 954005 w 955549"/>
                  <a:gd name="connsiteY7" fmla="*/ 405609 h 664635"/>
                  <a:gd name="connsiteX0" fmla="*/ 205095 w 955549"/>
                  <a:gd name="connsiteY0" fmla="*/ 478537 h 664635"/>
                  <a:gd name="connsiteX1" fmla="*/ 402249 w 955549"/>
                  <a:gd name="connsiteY1" fmla="*/ 352114 h 664635"/>
                  <a:gd name="connsiteX2" fmla="*/ 527862 w 955549"/>
                  <a:gd name="connsiteY2" fmla="*/ 607765 h 664635"/>
                  <a:gd name="connsiteX3" fmla="*/ 44809 w 955549"/>
                  <a:gd name="connsiteY3" fmla="*/ 450488 h 664635"/>
                  <a:gd name="connsiteX4" fmla="*/ 261852 w 955549"/>
                  <a:gd name="connsiteY4" fmla="*/ 1703 h 664635"/>
                  <a:gd name="connsiteX5" fmla="*/ 513888 w 955549"/>
                  <a:gd name="connsiteY5" fmla="*/ 245577 h 664635"/>
                  <a:gd name="connsiteX6" fmla="*/ 805041 w 955549"/>
                  <a:gd name="connsiteY6" fmla="*/ 145056 h 664635"/>
                  <a:gd name="connsiteX7" fmla="*/ 954005 w 955549"/>
                  <a:gd name="connsiteY7" fmla="*/ 405609 h 664635"/>
                  <a:gd name="connsiteX0" fmla="*/ 205095 w 955549"/>
                  <a:gd name="connsiteY0" fmla="*/ 478537 h 664635"/>
                  <a:gd name="connsiteX1" fmla="*/ 402249 w 955549"/>
                  <a:gd name="connsiteY1" fmla="*/ 352114 h 664635"/>
                  <a:gd name="connsiteX2" fmla="*/ 527862 w 955549"/>
                  <a:gd name="connsiteY2" fmla="*/ 607765 h 664635"/>
                  <a:gd name="connsiteX3" fmla="*/ 44809 w 955549"/>
                  <a:gd name="connsiteY3" fmla="*/ 450488 h 664635"/>
                  <a:gd name="connsiteX4" fmla="*/ 261852 w 955549"/>
                  <a:gd name="connsiteY4" fmla="*/ 1703 h 664635"/>
                  <a:gd name="connsiteX5" fmla="*/ 513888 w 955549"/>
                  <a:gd name="connsiteY5" fmla="*/ 245577 h 664635"/>
                  <a:gd name="connsiteX6" fmla="*/ 805041 w 955549"/>
                  <a:gd name="connsiteY6" fmla="*/ 145056 h 664635"/>
                  <a:gd name="connsiteX7" fmla="*/ 954005 w 955549"/>
                  <a:gd name="connsiteY7" fmla="*/ 405609 h 664635"/>
                  <a:gd name="connsiteX0" fmla="*/ 205095 w 955549"/>
                  <a:gd name="connsiteY0" fmla="*/ 478537 h 664635"/>
                  <a:gd name="connsiteX1" fmla="*/ 402249 w 955549"/>
                  <a:gd name="connsiteY1" fmla="*/ 352114 h 664635"/>
                  <a:gd name="connsiteX2" fmla="*/ 527862 w 955549"/>
                  <a:gd name="connsiteY2" fmla="*/ 607765 h 664635"/>
                  <a:gd name="connsiteX3" fmla="*/ 44809 w 955549"/>
                  <a:gd name="connsiteY3" fmla="*/ 450488 h 664635"/>
                  <a:gd name="connsiteX4" fmla="*/ 261852 w 955549"/>
                  <a:gd name="connsiteY4" fmla="*/ 1703 h 664635"/>
                  <a:gd name="connsiteX5" fmla="*/ 513888 w 955549"/>
                  <a:gd name="connsiteY5" fmla="*/ 245577 h 664635"/>
                  <a:gd name="connsiteX6" fmla="*/ 805041 w 955549"/>
                  <a:gd name="connsiteY6" fmla="*/ 145056 h 664635"/>
                  <a:gd name="connsiteX7" fmla="*/ 954005 w 955549"/>
                  <a:gd name="connsiteY7" fmla="*/ 405609 h 664635"/>
                  <a:gd name="connsiteX0" fmla="*/ 205095 w 955549"/>
                  <a:gd name="connsiteY0" fmla="*/ 511587 h 664635"/>
                  <a:gd name="connsiteX1" fmla="*/ 402249 w 955549"/>
                  <a:gd name="connsiteY1" fmla="*/ 352114 h 664635"/>
                  <a:gd name="connsiteX2" fmla="*/ 527862 w 955549"/>
                  <a:gd name="connsiteY2" fmla="*/ 607765 h 664635"/>
                  <a:gd name="connsiteX3" fmla="*/ 44809 w 955549"/>
                  <a:gd name="connsiteY3" fmla="*/ 450488 h 664635"/>
                  <a:gd name="connsiteX4" fmla="*/ 261852 w 955549"/>
                  <a:gd name="connsiteY4" fmla="*/ 1703 h 664635"/>
                  <a:gd name="connsiteX5" fmla="*/ 513888 w 955549"/>
                  <a:gd name="connsiteY5" fmla="*/ 245577 h 664635"/>
                  <a:gd name="connsiteX6" fmla="*/ 805041 w 955549"/>
                  <a:gd name="connsiteY6" fmla="*/ 145056 h 664635"/>
                  <a:gd name="connsiteX7" fmla="*/ 954005 w 955549"/>
                  <a:gd name="connsiteY7" fmla="*/ 405609 h 664635"/>
                  <a:gd name="connsiteX0" fmla="*/ 205095 w 955549"/>
                  <a:gd name="connsiteY0" fmla="*/ 511587 h 664635"/>
                  <a:gd name="connsiteX1" fmla="*/ 402249 w 955549"/>
                  <a:gd name="connsiteY1" fmla="*/ 352114 h 664635"/>
                  <a:gd name="connsiteX2" fmla="*/ 527862 w 955549"/>
                  <a:gd name="connsiteY2" fmla="*/ 607765 h 664635"/>
                  <a:gd name="connsiteX3" fmla="*/ 44809 w 955549"/>
                  <a:gd name="connsiteY3" fmla="*/ 450488 h 664635"/>
                  <a:gd name="connsiteX4" fmla="*/ 261852 w 955549"/>
                  <a:gd name="connsiteY4" fmla="*/ 1703 h 664635"/>
                  <a:gd name="connsiteX5" fmla="*/ 513888 w 955549"/>
                  <a:gd name="connsiteY5" fmla="*/ 245577 h 664635"/>
                  <a:gd name="connsiteX6" fmla="*/ 805041 w 955549"/>
                  <a:gd name="connsiteY6" fmla="*/ 145056 h 664635"/>
                  <a:gd name="connsiteX7" fmla="*/ 954005 w 955549"/>
                  <a:gd name="connsiteY7" fmla="*/ 405609 h 664635"/>
                  <a:gd name="connsiteX0" fmla="*/ 205095 w 955549"/>
                  <a:gd name="connsiteY0" fmla="*/ 511587 h 664635"/>
                  <a:gd name="connsiteX1" fmla="*/ 396740 w 955549"/>
                  <a:gd name="connsiteY1" fmla="*/ 327327 h 664635"/>
                  <a:gd name="connsiteX2" fmla="*/ 527862 w 955549"/>
                  <a:gd name="connsiteY2" fmla="*/ 607765 h 664635"/>
                  <a:gd name="connsiteX3" fmla="*/ 44809 w 955549"/>
                  <a:gd name="connsiteY3" fmla="*/ 450488 h 664635"/>
                  <a:gd name="connsiteX4" fmla="*/ 261852 w 955549"/>
                  <a:gd name="connsiteY4" fmla="*/ 1703 h 664635"/>
                  <a:gd name="connsiteX5" fmla="*/ 513888 w 955549"/>
                  <a:gd name="connsiteY5" fmla="*/ 245577 h 664635"/>
                  <a:gd name="connsiteX6" fmla="*/ 805041 w 955549"/>
                  <a:gd name="connsiteY6" fmla="*/ 145056 h 664635"/>
                  <a:gd name="connsiteX7" fmla="*/ 954005 w 955549"/>
                  <a:gd name="connsiteY7" fmla="*/ 405609 h 664635"/>
                  <a:gd name="connsiteX0" fmla="*/ 205095 w 955549"/>
                  <a:gd name="connsiteY0" fmla="*/ 511587 h 664635"/>
                  <a:gd name="connsiteX1" fmla="*/ 396740 w 955549"/>
                  <a:gd name="connsiteY1" fmla="*/ 327327 h 664635"/>
                  <a:gd name="connsiteX2" fmla="*/ 527862 w 955549"/>
                  <a:gd name="connsiteY2" fmla="*/ 607765 h 664635"/>
                  <a:gd name="connsiteX3" fmla="*/ 44809 w 955549"/>
                  <a:gd name="connsiteY3" fmla="*/ 450488 h 664635"/>
                  <a:gd name="connsiteX4" fmla="*/ 261852 w 955549"/>
                  <a:gd name="connsiteY4" fmla="*/ 1703 h 664635"/>
                  <a:gd name="connsiteX5" fmla="*/ 513888 w 955549"/>
                  <a:gd name="connsiteY5" fmla="*/ 245577 h 664635"/>
                  <a:gd name="connsiteX6" fmla="*/ 805041 w 955549"/>
                  <a:gd name="connsiteY6" fmla="*/ 145056 h 664635"/>
                  <a:gd name="connsiteX7" fmla="*/ 954005 w 955549"/>
                  <a:gd name="connsiteY7" fmla="*/ 405609 h 664635"/>
                  <a:gd name="connsiteX0" fmla="*/ 221620 w 955549"/>
                  <a:gd name="connsiteY0" fmla="*/ 500570 h 664635"/>
                  <a:gd name="connsiteX1" fmla="*/ 396740 w 955549"/>
                  <a:gd name="connsiteY1" fmla="*/ 327327 h 664635"/>
                  <a:gd name="connsiteX2" fmla="*/ 527862 w 955549"/>
                  <a:gd name="connsiteY2" fmla="*/ 607765 h 664635"/>
                  <a:gd name="connsiteX3" fmla="*/ 44809 w 955549"/>
                  <a:gd name="connsiteY3" fmla="*/ 450488 h 664635"/>
                  <a:gd name="connsiteX4" fmla="*/ 261852 w 955549"/>
                  <a:gd name="connsiteY4" fmla="*/ 1703 h 664635"/>
                  <a:gd name="connsiteX5" fmla="*/ 513888 w 955549"/>
                  <a:gd name="connsiteY5" fmla="*/ 245577 h 664635"/>
                  <a:gd name="connsiteX6" fmla="*/ 805041 w 955549"/>
                  <a:gd name="connsiteY6" fmla="*/ 145056 h 664635"/>
                  <a:gd name="connsiteX7" fmla="*/ 954005 w 955549"/>
                  <a:gd name="connsiteY7" fmla="*/ 405609 h 664635"/>
                  <a:gd name="connsiteX0" fmla="*/ 221620 w 955549"/>
                  <a:gd name="connsiteY0" fmla="*/ 500570 h 664635"/>
                  <a:gd name="connsiteX1" fmla="*/ 396740 w 955549"/>
                  <a:gd name="connsiteY1" fmla="*/ 327327 h 664635"/>
                  <a:gd name="connsiteX2" fmla="*/ 527862 w 955549"/>
                  <a:gd name="connsiteY2" fmla="*/ 607765 h 664635"/>
                  <a:gd name="connsiteX3" fmla="*/ 44809 w 955549"/>
                  <a:gd name="connsiteY3" fmla="*/ 450488 h 664635"/>
                  <a:gd name="connsiteX4" fmla="*/ 261852 w 955549"/>
                  <a:gd name="connsiteY4" fmla="*/ 1703 h 664635"/>
                  <a:gd name="connsiteX5" fmla="*/ 513888 w 955549"/>
                  <a:gd name="connsiteY5" fmla="*/ 245577 h 664635"/>
                  <a:gd name="connsiteX6" fmla="*/ 805041 w 955549"/>
                  <a:gd name="connsiteY6" fmla="*/ 145056 h 664635"/>
                  <a:gd name="connsiteX7" fmla="*/ 954005 w 955549"/>
                  <a:gd name="connsiteY7" fmla="*/ 405609 h 664635"/>
                  <a:gd name="connsiteX0" fmla="*/ 221620 w 955549"/>
                  <a:gd name="connsiteY0" fmla="*/ 500570 h 664635"/>
                  <a:gd name="connsiteX1" fmla="*/ 396740 w 955549"/>
                  <a:gd name="connsiteY1" fmla="*/ 327327 h 664635"/>
                  <a:gd name="connsiteX2" fmla="*/ 527862 w 955549"/>
                  <a:gd name="connsiteY2" fmla="*/ 607765 h 664635"/>
                  <a:gd name="connsiteX3" fmla="*/ 44809 w 955549"/>
                  <a:gd name="connsiteY3" fmla="*/ 450488 h 664635"/>
                  <a:gd name="connsiteX4" fmla="*/ 261852 w 955549"/>
                  <a:gd name="connsiteY4" fmla="*/ 1703 h 664635"/>
                  <a:gd name="connsiteX5" fmla="*/ 513888 w 955549"/>
                  <a:gd name="connsiteY5" fmla="*/ 245577 h 664635"/>
                  <a:gd name="connsiteX6" fmla="*/ 805041 w 955549"/>
                  <a:gd name="connsiteY6" fmla="*/ 145056 h 664635"/>
                  <a:gd name="connsiteX7" fmla="*/ 954005 w 955549"/>
                  <a:gd name="connsiteY7" fmla="*/ 405609 h 664635"/>
                  <a:gd name="connsiteX0" fmla="*/ 221620 w 955549"/>
                  <a:gd name="connsiteY0" fmla="*/ 500570 h 666793"/>
                  <a:gd name="connsiteX1" fmla="*/ 396740 w 955549"/>
                  <a:gd name="connsiteY1" fmla="*/ 327327 h 666793"/>
                  <a:gd name="connsiteX2" fmla="*/ 478286 w 955549"/>
                  <a:gd name="connsiteY2" fmla="*/ 610520 h 666793"/>
                  <a:gd name="connsiteX3" fmla="*/ 44809 w 955549"/>
                  <a:gd name="connsiteY3" fmla="*/ 450488 h 666793"/>
                  <a:gd name="connsiteX4" fmla="*/ 261852 w 955549"/>
                  <a:gd name="connsiteY4" fmla="*/ 1703 h 666793"/>
                  <a:gd name="connsiteX5" fmla="*/ 513888 w 955549"/>
                  <a:gd name="connsiteY5" fmla="*/ 245577 h 666793"/>
                  <a:gd name="connsiteX6" fmla="*/ 805041 w 955549"/>
                  <a:gd name="connsiteY6" fmla="*/ 145056 h 666793"/>
                  <a:gd name="connsiteX7" fmla="*/ 954005 w 955549"/>
                  <a:gd name="connsiteY7" fmla="*/ 405609 h 666793"/>
                  <a:gd name="connsiteX0" fmla="*/ 221620 w 955549"/>
                  <a:gd name="connsiteY0" fmla="*/ 500570 h 666793"/>
                  <a:gd name="connsiteX1" fmla="*/ 396740 w 955549"/>
                  <a:gd name="connsiteY1" fmla="*/ 327327 h 666793"/>
                  <a:gd name="connsiteX2" fmla="*/ 478286 w 955549"/>
                  <a:gd name="connsiteY2" fmla="*/ 610520 h 666793"/>
                  <a:gd name="connsiteX3" fmla="*/ 44809 w 955549"/>
                  <a:gd name="connsiteY3" fmla="*/ 450488 h 666793"/>
                  <a:gd name="connsiteX4" fmla="*/ 261852 w 955549"/>
                  <a:gd name="connsiteY4" fmla="*/ 1703 h 666793"/>
                  <a:gd name="connsiteX5" fmla="*/ 513888 w 955549"/>
                  <a:gd name="connsiteY5" fmla="*/ 245577 h 666793"/>
                  <a:gd name="connsiteX6" fmla="*/ 805041 w 955549"/>
                  <a:gd name="connsiteY6" fmla="*/ 145056 h 666793"/>
                  <a:gd name="connsiteX7" fmla="*/ 954005 w 955549"/>
                  <a:gd name="connsiteY7" fmla="*/ 405609 h 666793"/>
                  <a:gd name="connsiteX0" fmla="*/ 228696 w 962625"/>
                  <a:gd name="connsiteY0" fmla="*/ 500570 h 673975"/>
                  <a:gd name="connsiteX1" fmla="*/ 403816 w 962625"/>
                  <a:gd name="connsiteY1" fmla="*/ 327327 h 673975"/>
                  <a:gd name="connsiteX2" fmla="*/ 485362 w 962625"/>
                  <a:gd name="connsiteY2" fmla="*/ 610520 h 673975"/>
                  <a:gd name="connsiteX3" fmla="*/ 43623 w 962625"/>
                  <a:gd name="connsiteY3" fmla="*/ 480784 h 673975"/>
                  <a:gd name="connsiteX4" fmla="*/ 268928 w 962625"/>
                  <a:gd name="connsiteY4" fmla="*/ 1703 h 673975"/>
                  <a:gd name="connsiteX5" fmla="*/ 520964 w 962625"/>
                  <a:gd name="connsiteY5" fmla="*/ 245577 h 673975"/>
                  <a:gd name="connsiteX6" fmla="*/ 812117 w 962625"/>
                  <a:gd name="connsiteY6" fmla="*/ 145056 h 673975"/>
                  <a:gd name="connsiteX7" fmla="*/ 961081 w 962625"/>
                  <a:gd name="connsiteY7" fmla="*/ 405609 h 673975"/>
                  <a:gd name="connsiteX0" fmla="*/ 238218 w 972147"/>
                  <a:gd name="connsiteY0" fmla="*/ 500570 h 681004"/>
                  <a:gd name="connsiteX1" fmla="*/ 413338 w 972147"/>
                  <a:gd name="connsiteY1" fmla="*/ 327327 h 681004"/>
                  <a:gd name="connsiteX2" fmla="*/ 494884 w 972147"/>
                  <a:gd name="connsiteY2" fmla="*/ 610520 h 681004"/>
                  <a:gd name="connsiteX3" fmla="*/ 42128 w 972147"/>
                  <a:gd name="connsiteY3" fmla="*/ 505572 h 681004"/>
                  <a:gd name="connsiteX4" fmla="*/ 278450 w 972147"/>
                  <a:gd name="connsiteY4" fmla="*/ 1703 h 681004"/>
                  <a:gd name="connsiteX5" fmla="*/ 530486 w 972147"/>
                  <a:gd name="connsiteY5" fmla="*/ 245577 h 681004"/>
                  <a:gd name="connsiteX6" fmla="*/ 821639 w 972147"/>
                  <a:gd name="connsiteY6" fmla="*/ 145056 h 681004"/>
                  <a:gd name="connsiteX7" fmla="*/ 970603 w 972147"/>
                  <a:gd name="connsiteY7" fmla="*/ 405609 h 681004"/>
                  <a:gd name="connsiteX0" fmla="*/ 238218 w 972147"/>
                  <a:gd name="connsiteY0" fmla="*/ 500570 h 684851"/>
                  <a:gd name="connsiteX1" fmla="*/ 413338 w 972147"/>
                  <a:gd name="connsiteY1" fmla="*/ 327327 h 684851"/>
                  <a:gd name="connsiteX2" fmla="*/ 483867 w 972147"/>
                  <a:gd name="connsiteY2" fmla="*/ 616028 h 684851"/>
                  <a:gd name="connsiteX3" fmla="*/ 42128 w 972147"/>
                  <a:gd name="connsiteY3" fmla="*/ 505572 h 684851"/>
                  <a:gd name="connsiteX4" fmla="*/ 278450 w 972147"/>
                  <a:gd name="connsiteY4" fmla="*/ 1703 h 684851"/>
                  <a:gd name="connsiteX5" fmla="*/ 530486 w 972147"/>
                  <a:gd name="connsiteY5" fmla="*/ 245577 h 684851"/>
                  <a:gd name="connsiteX6" fmla="*/ 821639 w 972147"/>
                  <a:gd name="connsiteY6" fmla="*/ 145056 h 684851"/>
                  <a:gd name="connsiteX7" fmla="*/ 970603 w 972147"/>
                  <a:gd name="connsiteY7" fmla="*/ 405609 h 684851"/>
                  <a:gd name="connsiteX0" fmla="*/ 238218 w 972147"/>
                  <a:gd name="connsiteY0" fmla="*/ 500570 h 678763"/>
                  <a:gd name="connsiteX1" fmla="*/ 413338 w 972147"/>
                  <a:gd name="connsiteY1" fmla="*/ 327327 h 678763"/>
                  <a:gd name="connsiteX2" fmla="*/ 483867 w 972147"/>
                  <a:gd name="connsiteY2" fmla="*/ 616028 h 678763"/>
                  <a:gd name="connsiteX3" fmla="*/ 42128 w 972147"/>
                  <a:gd name="connsiteY3" fmla="*/ 505572 h 678763"/>
                  <a:gd name="connsiteX4" fmla="*/ 278450 w 972147"/>
                  <a:gd name="connsiteY4" fmla="*/ 1703 h 678763"/>
                  <a:gd name="connsiteX5" fmla="*/ 530486 w 972147"/>
                  <a:gd name="connsiteY5" fmla="*/ 245577 h 678763"/>
                  <a:gd name="connsiteX6" fmla="*/ 821639 w 972147"/>
                  <a:gd name="connsiteY6" fmla="*/ 145056 h 678763"/>
                  <a:gd name="connsiteX7" fmla="*/ 970603 w 972147"/>
                  <a:gd name="connsiteY7" fmla="*/ 405609 h 678763"/>
                  <a:gd name="connsiteX0" fmla="*/ 238218 w 972147"/>
                  <a:gd name="connsiteY0" fmla="*/ 501130 h 679323"/>
                  <a:gd name="connsiteX1" fmla="*/ 413338 w 972147"/>
                  <a:gd name="connsiteY1" fmla="*/ 327887 h 679323"/>
                  <a:gd name="connsiteX2" fmla="*/ 483867 w 972147"/>
                  <a:gd name="connsiteY2" fmla="*/ 616588 h 679323"/>
                  <a:gd name="connsiteX3" fmla="*/ 42128 w 972147"/>
                  <a:gd name="connsiteY3" fmla="*/ 506132 h 679323"/>
                  <a:gd name="connsiteX4" fmla="*/ 278450 w 972147"/>
                  <a:gd name="connsiteY4" fmla="*/ 2263 h 679323"/>
                  <a:gd name="connsiteX5" fmla="*/ 535994 w 972147"/>
                  <a:gd name="connsiteY5" fmla="*/ 210332 h 679323"/>
                  <a:gd name="connsiteX6" fmla="*/ 821639 w 972147"/>
                  <a:gd name="connsiteY6" fmla="*/ 145616 h 679323"/>
                  <a:gd name="connsiteX7" fmla="*/ 970603 w 972147"/>
                  <a:gd name="connsiteY7" fmla="*/ 406169 h 679323"/>
                  <a:gd name="connsiteX0" fmla="*/ 238218 w 972147"/>
                  <a:gd name="connsiteY0" fmla="*/ 501130 h 679323"/>
                  <a:gd name="connsiteX1" fmla="*/ 413338 w 972147"/>
                  <a:gd name="connsiteY1" fmla="*/ 327887 h 679323"/>
                  <a:gd name="connsiteX2" fmla="*/ 483867 w 972147"/>
                  <a:gd name="connsiteY2" fmla="*/ 616588 h 679323"/>
                  <a:gd name="connsiteX3" fmla="*/ 42128 w 972147"/>
                  <a:gd name="connsiteY3" fmla="*/ 506132 h 679323"/>
                  <a:gd name="connsiteX4" fmla="*/ 278450 w 972147"/>
                  <a:gd name="connsiteY4" fmla="*/ 2263 h 679323"/>
                  <a:gd name="connsiteX5" fmla="*/ 535994 w 972147"/>
                  <a:gd name="connsiteY5" fmla="*/ 210332 h 679323"/>
                  <a:gd name="connsiteX6" fmla="*/ 821639 w 972147"/>
                  <a:gd name="connsiteY6" fmla="*/ 145616 h 679323"/>
                  <a:gd name="connsiteX7" fmla="*/ 970603 w 972147"/>
                  <a:gd name="connsiteY7" fmla="*/ 406169 h 679323"/>
                  <a:gd name="connsiteX0" fmla="*/ 238218 w 972147"/>
                  <a:gd name="connsiteY0" fmla="*/ 501584 h 679777"/>
                  <a:gd name="connsiteX1" fmla="*/ 413338 w 972147"/>
                  <a:gd name="connsiteY1" fmla="*/ 328341 h 679777"/>
                  <a:gd name="connsiteX2" fmla="*/ 483867 w 972147"/>
                  <a:gd name="connsiteY2" fmla="*/ 617042 h 679777"/>
                  <a:gd name="connsiteX3" fmla="*/ 42128 w 972147"/>
                  <a:gd name="connsiteY3" fmla="*/ 506586 h 679777"/>
                  <a:gd name="connsiteX4" fmla="*/ 278450 w 972147"/>
                  <a:gd name="connsiteY4" fmla="*/ 2717 h 679777"/>
                  <a:gd name="connsiteX5" fmla="*/ 535994 w 972147"/>
                  <a:gd name="connsiteY5" fmla="*/ 210786 h 679777"/>
                  <a:gd name="connsiteX6" fmla="*/ 821639 w 972147"/>
                  <a:gd name="connsiteY6" fmla="*/ 146070 h 679777"/>
                  <a:gd name="connsiteX7" fmla="*/ 970603 w 972147"/>
                  <a:gd name="connsiteY7" fmla="*/ 406623 h 679777"/>
                  <a:gd name="connsiteX0" fmla="*/ 238218 w 972147"/>
                  <a:gd name="connsiteY0" fmla="*/ 501584 h 679777"/>
                  <a:gd name="connsiteX1" fmla="*/ 413338 w 972147"/>
                  <a:gd name="connsiteY1" fmla="*/ 328341 h 679777"/>
                  <a:gd name="connsiteX2" fmla="*/ 483867 w 972147"/>
                  <a:gd name="connsiteY2" fmla="*/ 617042 h 679777"/>
                  <a:gd name="connsiteX3" fmla="*/ 42128 w 972147"/>
                  <a:gd name="connsiteY3" fmla="*/ 506586 h 679777"/>
                  <a:gd name="connsiteX4" fmla="*/ 278450 w 972147"/>
                  <a:gd name="connsiteY4" fmla="*/ 2717 h 679777"/>
                  <a:gd name="connsiteX5" fmla="*/ 535994 w 972147"/>
                  <a:gd name="connsiteY5" fmla="*/ 210786 h 679777"/>
                  <a:gd name="connsiteX6" fmla="*/ 821639 w 972147"/>
                  <a:gd name="connsiteY6" fmla="*/ 146070 h 679777"/>
                  <a:gd name="connsiteX7" fmla="*/ 970603 w 972147"/>
                  <a:gd name="connsiteY7" fmla="*/ 406623 h 679777"/>
                  <a:gd name="connsiteX0" fmla="*/ 238218 w 972147"/>
                  <a:gd name="connsiteY0" fmla="*/ 501584 h 679777"/>
                  <a:gd name="connsiteX1" fmla="*/ 413338 w 972147"/>
                  <a:gd name="connsiteY1" fmla="*/ 328341 h 679777"/>
                  <a:gd name="connsiteX2" fmla="*/ 483867 w 972147"/>
                  <a:gd name="connsiteY2" fmla="*/ 617042 h 679777"/>
                  <a:gd name="connsiteX3" fmla="*/ 42128 w 972147"/>
                  <a:gd name="connsiteY3" fmla="*/ 506586 h 679777"/>
                  <a:gd name="connsiteX4" fmla="*/ 278450 w 972147"/>
                  <a:gd name="connsiteY4" fmla="*/ 2717 h 679777"/>
                  <a:gd name="connsiteX5" fmla="*/ 535994 w 972147"/>
                  <a:gd name="connsiteY5" fmla="*/ 210786 h 679777"/>
                  <a:gd name="connsiteX6" fmla="*/ 821639 w 972147"/>
                  <a:gd name="connsiteY6" fmla="*/ 146070 h 679777"/>
                  <a:gd name="connsiteX7" fmla="*/ 970603 w 972147"/>
                  <a:gd name="connsiteY7" fmla="*/ 406623 h 679777"/>
                  <a:gd name="connsiteX0" fmla="*/ 238218 w 972147"/>
                  <a:gd name="connsiteY0" fmla="*/ 502590 h 680783"/>
                  <a:gd name="connsiteX1" fmla="*/ 413338 w 972147"/>
                  <a:gd name="connsiteY1" fmla="*/ 329347 h 680783"/>
                  <a:gd name="connsiteX2" fmla="*/ 483867 w 972147"/>
                  <a:gd name="connsiteY2" fmla="*/ 618048 h 680783"/>
                  <a:gd name="connsiteX3" fmla="*/ 42128 w 972147"/>
                  <a:gd name="connsiteY3" fmla="*/ 507592 h 680783"/>
                  <a:gd name="connsiteX4" fmla="*/ 278450 w 972147"/>
                  <a:gd name="connsiteY4" fmla="*/ 3723 h 680783"/>
                  <a:gd name="connsiteX5" fmla="*/ 535994 w 972147"/>
                  <a:gd name="connsiteY5" fmla="*/ 211792 h 680783"/>
                  <a:gd name="connsiteX6" fmla="*/ 821639 w 972147"/>
                  <a:gd name="connsiteY6" fmla="*/ 147076 h 680783"/>
                  <a:gd name="connsiteX7" fmla="*/ 970603 w 972147"/>
                  <a:gd name="connsiteY7" fmla="*/ 407629 h 680783"/>
                  <a:gd name="connsiteX0" fmla="*/ 238218 w 972381"/>
                  <a:gd name="connsiteY0" fmla="*/ 502590 h 680783"/>
                  <a:gd name="connsiteX1" fmla="*/ 413338 w 972381"/>
                  <a:gd name="connsiteY1" fmla="*/ 329347 h 680783"/>
                  <a:gd name="connsiteX2" fmla="*/ 483867 w 972381"/>
                  <a:gd name="connsiteY2" fmla="*/ 618048 h 680783"/>
                  <a:gd name="connsiteX3" fmla="*/ 42128 w 972381"/>
                  <a:gd name="connsiteY3" fmla="*/ 507592 h 680783"/>
                  <a:gd name="connsiteX4" fmla="*/ 278450 w 972381"/>
                  <a:gd name="connsiteY4" fmla="*/ 3723 h 680783"/>
                  <a:gd name="connsiteX5" fmla="*/ 535994 w 972381"/>
                  <a:gd name="connsiteY5" fmla="*/ 211792 h 680783"/>
                  <a:gd name="connsiteX6" fmla="*/ 829902 w 972381"/>
                  <a:gd name="connsiteY6" fmla="*/ 119534 h 680783"/>
                  <a:gd name="connsiteX7" fmla="*/ 970603 w 972381"/>
                  <a:gd name="connsiteY7" fmla="*/ 407629 h 680783"/>
                  <a:gd name="connsiteX0" fmla="*/ 238218 w 972381"/>
                  <a:gd name="connsiteY0" fmla="*/ 502590 h 680783"/>
                  <a:gd name="connsiteX1" fmla="*/ 413338 w 972381"/>
                  <a:gd name="connsiteY1" fmla="*/ 329347 h 680783"/>
                  <a:gd name="connsiteX2" fmla="*/ 483867 w 972381"/>
                  <a:gd name="connsiteY2" fmla="*/ 618048 h 680783"/>
                  <a:gd name="connsiteX3" fmla="*/ 42128 w 972381"/>
                  <a:gd name="connsiteY3" fmla="*/ 507592 h 680783"/>
                  <a:gd name="connsiteX4" fmla="*/ 278450 w 972381"/>
                  <a:gd name="connsiteY4" fmla="*/ 3723 h 680783"/>
                  <a:gd name="connsiteX5" fmla="*/ 535994 w 972381"/>
                  <a:gd name="connsiteY5" fmla="*/ 211792 h 680783"/>
                  <a:gd name="connsiteX6" fmla="*/ 829902 w 972381"/>
                  <a:gd name="connsiteY6" fmla="*/ 119534 h 680783"/>
                  <a:gd name="connsiteX7" fmla="*/ 970603 w 972381"/>
                  <a:gd name="connsiteY7" fmla="*/ 407629 h 680783"/>
                  <a:gd name="connsiteX0" fmla="*/ 238218 w 973905"/>
                  <a:gd name="connsiteY0" fmla="*/ 502590 h 680783"/>
                  <a:gd name="connsiteX1" fmla="*/ 413338 w 973905"/>
                  <a:gd name="connsiteY1" fmla="*/ 329347 h 680783"/>
                  <a:gd name="connsiteX2" fmla="*/ 483867 w 973905"/>
                  <a:gd name="connsiteY2" fmla="*/ 618048 h 680783"/>
                  <a:gd name="connsiteX3" fmla="*/ 42128 w 973905"/>
                  <a:gd name="connsiteY3" fmla="*/ 507592 h 680783"/>
                  <a:gd name="connsiteX4" fmla="*/ 278450 w 973905"/>
                  <a:gd name="connsiteY4" fmla="*/ 3723 h 680783"/>
                  <a:gd name="connsiteX5" fmla="*/ 535994 w 973905"/>
                  <a:gd name="connsiteY5" fmla="*/ 211792 h 680783"/>
                  <a:gd name="connsiteX6" fmla="*/ 857444 w 973905"/>
                  <a:gd name="connsiteY6" fmla="*/ 144322 h 680783"/>
                  <a:gd name="connsiteX7" fmla="*/ 970603 w 973905"/>
                  <a:gd name="connsiteY7" fmla="*/ 407629 h 680783"/>
                  <a:gd name="connsiteX0" fmla="*/ 238218 w 973905"/>
                  <a:gd name="connsiteY0" fmla="*/ 502590 h 680783"/>
                  <a:gd name="connsiteX1" fmla="*/ 413338 w 973905"/>
                  <a:gd name="connsiteY1" fmla="*/ 329347 h 680783"/>
                  <a:gd name="connsiteX2" fmla="*/ 483867 w 973905"/>
                  <a:gd name="connsiteY2" fmla="*/ 618048 h 680783"/>
                  <a:gd name="connsiteX3" fmla="*/ 42128 w 973905"/>
                  <a:gd name="connsiteY3" fmla="*/ 507592 h 680783"/>
                  <a:gd name="connsiteX4" fmla="*/ 278450 w 973905"/>
                  <a:gd name="connsiteY4" fmla="*/ 3723 h 680783"/>
                  <a:gd name="connsiteX5" fmla="*/ 535994 w 973905"/>
                  <a:gd name="connsiteY5" fmla="*/ 211792 h 680783"/>
                  <a:gd name="connsiteX6" fmla="*/ 857444 w 973905"/>
                  <a:gd name="connsiteY6" fmla="*/ 144322 h 680783"/>
                  <a:gd name="connsiteX7" fmla="*/ 970603 w 973905"/>
                  <a:gd name="connsiteY7" fmla="*/ 407629 h 680783"/>
                  <a:gd name="connsiteX0" fmla="*/ 238218 w 975028"/>
                  <a:gd name="connsiteY0" fmla="*/ 502590 h 680783"/>
                  <a:gd name="connsiteX1" fmla="*/ 413338 w 975028"/>
                  <a:gd name="connsiteY1" fmla="*/ 329347 h 680783"/>
                  <a:gd name="connsiteX2" fmla="*/ 483867 w 975028"/>
                  <a:gd name="connsiteY2" fmla="*/ 618048 h 680783"/>
                  <a:gd name="connsiteX3" fmla="*/ 42128 w 975028"/>
                  <a:gd name="connsiteY3" fmla="*/ 507592 h 680783"/>
                  <a:gd name="connsiteX4" fmla="*/ 278450 w 975028"/>
                  <a:gd name="connsiteY4" fmla="*/ 3723 h 680783"/>
                  <a:gd name="connsiteX5" fmla="*/ 535994 w 975028"/>
                  <a:gd name="connsiteY5" fmla="*/ 211792 h 680783"/>
                  <a:gd name="connsiteX6" fmla="*/ 857444 w 975028"/>
                  <a:gd name="connsiteY6" fmla="*/ 144322 h 680783"/>
                  <a:gd name="connsiteX7" fmla="*/ 970603 w 975028"/>
                  <a:gd name="connsiteY7" fmla="*/ 407629 h 680783"/>
                  <a:gd name="connsiteX0" fmla="*/ 238218 w 975028"/>
                  <a:gd name="connsiteY0" fmla="*/ 502590 h 680783"/>
                  <a:gd name="connsiteX1" fmla="*/ 413338 w 975028"/>
                  <a:gd name="connsiteY1" fmla="*/ 329347 h 680783"/>
                  <a:gd name="connsiteX2" fmla="*/ 483867 w 975028"/>
                  <a:gd name="connsiteY2" fmla="*/ 618048 h 680783"/>
                  <a:gd name="connsiteX3" fmla="*/ 42128 w 975028"/>
                  <a:gd name="connsiteY3" fmla="*/ 507592 h 680783"/>
                  <a:gd name="connsiteX4" fmla="*/ 278450 w 975028"/>
                  <a:gd name="connsiteY4" fmla="*/ 3723 h 680783"/>
                  <a:gd name="connsiteX5" fmla="*/ 535994 w 975028"/>
                  <a:gd name="connsiteY5" fmla="*/ 211792 h 680783"/>
                  <a:gd name="connsiteX6" fmla="*/ 857444 w 975028"/>
                  <a:gd name="connsiteY6" fmla="*/ 144322 h 680783"/>
                  <a:gd name="connsiteX7" fmla="*/ 970603 w 975028"/>
                  <a:gd name="connsiteY7" fmla="*/ 407629 h 680783"/>
                  <a:gd name="connsiteX0" fmla="*/ 238218 w 975375"/>
                  <a:gd name="connsiteY0" fmla="*/ 502590 h 680783"/>
                  <a:gd name="connsiteX1" fmla="*/ 413338 w 975375"/>
                  <a:gd name="connsiteY1" fmla="*/ 329347 h 680783"/>
                  <a:gd name="connsiteX2" fmla="*/ 483867 w 975375"/>
                  <a:gd name="connsiteY2" fmla="*/ 618048 h 680783"/>
                  <a:gd name="connsiteX3" fmla="*/ 42128 w 975375"/>
                  <a:gd name="connsiteY3" fmla="*/ 507592 h 680783"/>
                  <a:gd name="connsiteX4" fmla="*/ 278450 w 975375"/>
                  <a:gd name="connsiteY4" fmla="*/ 3723 h 680783"/>
                  <a:gd name="connsiteX5" fmla="*/ 535994 w 975375"/>
                  <a:gd name="connsiteY5" fmla="*/ 211792 h 680783"/>
                  <a:gd name="connsiteX6" fmla="*/ 857444 w 975375"/>
                  <a:gd name="connsiteY6" fmla="*/ 144322 h 680783"/>
                  <a:gd name="connsiteX7" fmla="*/ 970603 w 975375"/>
                  <a:gd name="connsiteY7" fmla="*/ 407629 h 680783"/>
                  <a:gd name="connsiteX0" fmla="*/ 238218 w 975375"/>
                  <a:gd name="connsiteY0" fmla="*/ 502590 h 680783"/>
                  <a:gd name="connsiteX1" fmla="*/ 413338 w 975375"/>
                  <a:gd name="connsiteY1" fmla="*/ 329347 h 680783"/>
                  <a:gd name="connsiteX2" fmla="*/ 483867 w 975375"/>
                  <a:gd name="connsiteY2" fmla="*/ 618048 h 680783"/>
                  <a:gd name="connsiteX3" fmla="*/ 42128 w 975375"/>
                  <a:gd name="connsiteY3" fmla="*/ 507592 h 680783"/>
                  <a:gd name="connsiteX4" fmla="*/ 278450 w 975375"/>
                  <a:gd name="connsiteY4" fmla="*/ 3723 h 680783"/>
                  <a:gd name="connsiteX5" fmla="*/ 535994 w 975375"/>
                  <a:gd name="connsiteY5" fmla="*/ 211792 h 680783"/>
                  <a:gd name="connsiteX6" fmla="*/ 857444 w 975375"/>
                  <a:gd name="connsiteY6" fmla="*/ 144322 h 680783"/>
                  <a:gd name="connsiteX7" fmla="*/ 970603 w 975375"/>
                  <a:gd name="connsiteY7" fmla="*/ 407629 h 680783"/>
                  <a:gd name="connsiteX0" fmla="*/ 238218 w 973301"/>
                  <a:gd name="connsiteY0" fmla="*/ 502590 h 680783"/>
                  <a:gd name="connsiteX1" fmla="*/ 413338 w 973301"/>
                  <a:gd name="connsiteY1" fmla="*/ 329347 h 680783"/>
                  <a:gd name="connsiteX2" fmla="*/ 483867 w 973301"/>
                  <a:gd name="connsiteY2" fmla="*/ 618048 h 680783"/>
                  <a:gd name="connsiteX3" fmla="*/ 42128 w 973301"/>
                  <a:gd name="connsiteY3" fmla="*/ 507592 h 680783"/>
                  <a:gd name="connsiteX4" fmla="*/ 278450 w 973301"/>
                  <a:gd name="connsiteY4" fmla="*/ 3723 h 680783"/>
                  <a:gd name="connsiteX5" fmla="*/ 535994 w 973301"/>
                  <a:gd name="connsiteY5" fmla="*/ 211792 h 680783"/>
                  <a:gd name="connsiteX6" fmla="*/ 857444 w 973301"/>
                  <a:gd name="connsiteY6" fmla="*/ 144322 h 680783"/>
                  <a:gd name="connsiteX7" fmla="*/ 970603 w 973301"/>
                  <a:gd name="connsiteY7" fmla="*/ 407629 h 680783"/>
                  <a:gd name="connsiteX0" fmla="*/ 238218 w 973301"/>
                  <a:gd name="connsiteY0" fmla="*/ 502590 h 680783"/>
                  <a:gd name="connsiteX1" fmla="*/ 413338 w 973301"/>
                  <a:gd name="connsiteY1" fmla="*/ 329347 h 680783"/>
                  <a:gd name="connsiteX2" fmla="*/ 483867 w 973301"/>
                  <a:gd name="connsiteY2" fmla="*/ 618048 h 680783"/>
                  <a:gd name="connsiteX3" fmla="*/ 42128 w 973301"/>
                  <a:gd name="connsiteY3" fmla="*/ 507592 h 680783"/>
                  <a:gd name="connsiteX4" fmla="*/ 278450 w 973301"/>
                  <a:gd name="connsiteY4" fmla="*/ 3723 h 680783"/>
                  <a:gd name="connsiteX5" fmla="*/ 535994 w 973301"/>
                  <a:gd name="connsiteY5" fmla="*/ 211792 h 680783"/>
                  <a:gd name="connsiteX6" fmla="*/ 857444 w 973301"/>
                  <a:gd name="connsiteY6" fmla="*/ 144322 h 680783"/>
                  <a:gd name="connsiteX7" fmla="*/ 970603 w 973301"/>
                  <a:gd name="connsiteY7" fmla="*/ 407629 h 680783"/>
                  <a:gd name="connsiteX0" fmla="*/ 238218 w 973301"/>
                  <a:gd name="connsiteY0" fmla="*/ 502590 h 680783"/>
                  <a:gd name="connsiteX1" fmla="*/ 413338 w 973301"/>
                  <a:gd name="connsiteY1" fmla="*/ 329347 h 680783"/>
                  <a:gd name="connsiteX2" fmla="*/ 483867 w 973301"/>
                  <a:gd name="connsiteY2" fmla="*/ 618048 h 680783"/>
                  <a:gd name="connsiteX3" fmla="*/ 42128 w 973301"/>
                  <a:gd name="connsiteY3" fmla="*/ 507592 h 680783"/>
                  <a:gd name="connsiteX4" fmla="*/ 278450 w 973301"/>
                  <a:gd name="connsiteY4" fmla="*/ 3723 h 680783"/>
                  <a:gd name="connsiteX5" fmla="*/ 558028 w 973301"/>
                  <a:gd name="connsiteY5" fmla="*/ 211792 h 680783"/>
                  <a:gd name="connsiteX6" fmla="*/ 857444 w 973301"/>
                  <a:gd name="connsiteY6" fmla="*/ 144322 h 680783"/>
                  <a:gd name="connsiteX7" fmla="*/ 970603 w 973301"/>
                  <a:gd name="connsiteY7" fmla="*/ 407629 h 680783"/>
                  <a:gd name="connsiteX0" fmla="*/ 238218 w 973301"/>
                  <a:gd name="connsiteY0" fmla="*/ 503717 h 681910"/>
                  <a:gd name="connsiteX1" fmla="*/ 413338 w 973301"/>
                  <a:gd name="connsiteY1" fmla="*/ 330474 h 681910"/>
                  <a:gd name="connsiteX2" fmla="*/ 483867 w 973301"/>
                  <a:gd name="connsiteY2" fmla="*/ 619175 h 681910"/>
                  <a:gd name="connsiteX3" fmla="*/ 42128 w 973301"/>
                  <a:gd name="connsiteY3" fmla="*/ 508719 h 681910"/>
                  <a:gd name="connsiteX4" fmla="*/ 278450 w 973301"/>
                  <a:gd name="connsiteY4" fmla="*/ 4850 h 681910"/>
                  <a:gd name="connsiteX5" fmla="*/ 558028 w 973301"/>
                  <a:gd name="connsiteY5" fmla="*/ 212919 h 681910"/>
                  <a:gd name="connsiteX6" fmla="*/ 857444 w 973301"/>
                  <a:gd name="connsiteY6" fmla="*/ 145449 h 681910"/>
                  <a:gd name="connsiteX7" fmla="*/ 970603 w 973301"/>
                  <a:gd name="connsiteY7" fmla="*/ 408756 h 681910"/>
                  <a:gd name="connsiteX0" fmla="*/ 238218 w 973301"/>
                  <a:gd name="connsiteY0" fmla="*/ 503717 h 681910"/>
                  <a:gd name="connsiteX1" fmla="*/ 413338 w 973301"/>
                  <a:gd name="connsiteY1" fmla="*/ 330474 h 681910"/>
                  <a:gd name="connsiteX2" fmla="*/ 483867 w 973301"/>
                  <a:gd name="connsiteY2" fmla="*/ 619175 h 681910"/>
                  <a:gd name="connsiteX3" fmla="*/ 42128 w 973301"/>
                  <a:gd name="connsiteY3" fmla="*/ 508719 h 681910"/>
                  <a:gd name="connsiteX4" fmla="*/ 278450 w 973301"/>
                  <a:gd name="connsiteY4" fmla="*/ 4850 h 681910"/>
                  <a:gd name="connsiteX5" fmla="*/ 558028 w 973301"/>
                  <a:gd name="connsiteY5" fmla="*/ 212919 h 681910"/>
                  <a:gd name="connsiteX6" fmla="*/ 857444 w 973301"/>
                  <a:gd name="connsiteY6" fmla="*/ 145449 h 681910"/>
                  <a:gd name="connsiteX7" fmla="*/ 970603 w 973301"/>
                  <a:gd name="connsiteY7" fmla="*/ 408756 h 681910"/>
                  <a:gd name="connsiteX0" fmla="*/ 238218 w 973301"/>
                  <a:gd name="connsiteY0" fmla="*/ 506290 h 684483"/>
                  <a:gd name="connsiteX1" fmla="*/ 413338 w 973301"/>
                  <a:gd name="connsiteY1" fmla="*/ 333047 h 684483"/>
                  <a:gd name="connsiteX2" fmla="*/ 483867 w 973301"/>
                  <a:gd name="connsiteY2" fmla="*/ 621748 h 684483"/>
                  <a:gd name="connsiteX3" fmla="*/ 42128 w 973301"/>
                  <a:gd name="connsiteY3" fmla="*/ 511292 h 684483"/>
                  <a:gd name="connsiteX4" fmla="*/ 278450 w 973301"/>
                  <a:gd name="connsiteY4" fmla="*/ 7423 h 684483"/>
                  <a:gd name="connsiteX5" fmla="*/ 549765 w 973301"/>
                  <a:gd name="connsiteY5" fmla="*/ 190704 h 684483"/>
                  <a:gd name="connsiteX6" fmla="*/ 857444 w 973301"/>
                  <a:gd name="connsiteY6" fmla="*/ 148022 h 684483"/>
                  <a:gd name="connsiteX7" fmla="*/ 970603 w 973301"/>
                  <a:gd name="connsiteY7" fmla="*/ 411329 h 684483"/>
                  <a:gd name="connsiteX0" fmla="*/ 238218 w 973301"/>
                  <a:gd name="connsiteY0" fmla="*/ 503104 h 681297"/>
                  <a:gd name="connsiteX1" fmla="*/ 413338 w 973301"/>
                  <a:gd name="connsiteY1" fmla="*/ 329861 h 681297"/>
                  <a:gd name="connsiteX2" fmla="*/ 483867 w 973301"/>
                  <a:gd name="connsiteY2" fmla="*/ 618562 h 681297"/>
                  <a:gd name="connsiteX3" fmla="*/ 42128 w 973301"/>
                  <a:gd name="connsiteY3" fmla="*/ 508106 h 681297"/>
                  <a:gd name="connsiteX4" fmla="*/ 278450 w 973301"/>
                  <a:gd name="connsiteY4" fmla="*/ 4237 h 681297"/>
                  <a:gd name="connsiteX5" fmla="*/ 549765 w 973301"/>
                  <a:gd name="connsiteY5" fmla="*/ 187518 h 681297"/>
                  <a:gd name="connsiteX6" fmla="*/ 857444 w 973301"/>
                  <a:gd name="connsiteY6" fmla="*/ 144836 h 681297"/>
                  <a:gd name="connsiteX7" fmla="*/ 970603 w 973301"/>
                  <a:gd name="connsiteY7" fmla="*/ 408143 h 681297"/>
                  <a:gd name="connsiteX0" fmla="*/ 238218 w 973301"/>
                  <a:gd name="connsiteY0" fmla="*/ 503104 h 681297"/>
                  <a:gd name="connsiteX1" fmla="*/ 413338 w 973301"/>
                  <a:gd name="connsiteY1" fmla="*/ 329861 h 681297"/>
                  <a:gd name="connsiteX2" fmla="*/ 483867 w 973301"/>
                  <a:gd name="connsiteY2" fmla="*/ 618562 h 681297"/>
                  <a:gd name="connsiteX3" fmla="*/ 42128 w 973301"/>
                  <a:gd name="connsiteY3" fmla="*/ 508106 h 681297"/>
                  <a:gd name="connsiteX4" fmla="*/ 278450 w 973301"/>
                  <a:gd name="connsiteY4" fmla="*/ 4237 h 681297"/>
                  <a:gd name="connsiteX5" fmla="*/ 549765 w 973301"/>
                  <a:gd name="connsiteY5" fmla="*/ 187518 h 681297"/>
                  <a:gd name="connsiteX6" fmla="*/ 857444 w 973301"/>
                  <a:gd name="connsiteY6" fmla="*/ 144836 h 681297"/>
                  <a:gd name="connsiteX7" fmla="*/ 970603 w 973301"/>
                  <a:gd name="connsiteY7" fmla="*/ 408143 h 681297"/>
                  <a:gd name="connsiteX0" fmla="*/ 238218 w 973301"/>
                  <a:gd name="connsiteY0" fmla="*/ 503104 h 681297"/>
                  <a:gd name="connsiteX1" fmla="*/ 413338 w 973301"/>
                  <a:gd name="connsiteY1" fmla="*/ 329861 h 681297"/>
                  <a:gd name="connsiteX2" fmla="*/ 483867 w 973301"/>
                  <a:gd name="connsiteY2" fmla="*/ 618562 h 681297"/>
                  <a:gd name="connsiteX3" fmla="*/ 42128 w 973301"/>
                  <a:gd name="connsiteY3" fmla="*/ 508106 h 681297"/>
                  <a:gd name="connsiteX4" fmla="*/ 278450 w 973301"/>
                  <a:gd name="connsiteY4" fmla="*/ 4237 h 681297"/>
                  <a:gd name="connsiteX5" fmla="*/ 549765 w 973301"/>
                  <a:gd name="connsiteY5" fmla="*/ 187518 h 681297"/>
                  <a:gd name="connsiteX6" fmla="*/ 857444 w 973301"/>
                  <a:gd name="connsiteY6" fmla="*/ 144836 h 681297"/>
                  <a:gd name="connsiteX7" fmla="*/ 970603 w 973301"/>
                  <a:gd name="connsiteY7" fmla="*/ 408143 h 681297"/>
                  <a:gd name="connsiteX0" fmla="*/ 238218 w 973301"/>
                  <a:gd name="connsiteY0" fmla="*/ 501535 h 679728"/>
                  <a:gd name="connsiteX1" fmla="*/ 413338 w 973301"/>
                  <a:gd name="connsiteY1" fmla="*/ 328292 h 679728"/>
                  <a:gd name="connsiteX2" fmla="*/ 483867 w 973301"/>
                  <a:gd name="connsiteY2" fmla="*/ 616993 h 679728"/>
                  <a:gd name="connsiteX3" fmla="*/ 42128 w 973301"/>
                  <a:gd name="connsiteY3" fmla="*/ 506537 h 679728"/>
                  <a:gd name="connsiteX4" fmla="*/ 278450 w 973301"/>
                  <a:gd name="connsiteY4" fmla="*/ 2668 h 679728"/>
                  <a:gd name="connsiteX5" fmla="*/ 549765 w 973301"/>
                  <a:gd name="connsiteY5" fmla="*/ 185949 h 679728"/>
                  <a:gd name="connsiteX6" fmla="*/ 857444 w 973301"/>
                  <a:gd name="connsiteY6" fmla="*/ 143267 h 679728"/>
                  <a:gd name="connsiteX7" fmla="*/ 970603 w 973301"/>
                  <a:gd name="connsiteY7" fmla="*/ 406574 h 679728"/>
                  <a:gd name="connsiteX0" fmla="*/ 239713 w 974796"/>
                  <a:gd name="connsiteY0" fmla="*/ 509581 h 687774"/>
                  <a:gd name="connsiteX1" fmla="*/ 414833 w 974796"/>
                  <a:gd name="connsiteY1" fmla="*/ 336338 h 687774"/>
                  <a:gd name="connsiteX2" fmla="*/ 485362 w 974796"/>
                  <a:gd name="connsiteY2" fmla="*/ 625039 h 687774"/>
                  <a:gd name="connsiteX3" fmla="*/ 43623 w 974796"/>
                  <a:gd name="connsiteY3" fmla="*/ 514583 h 687774"/>
                  <a:gd name="connsiteX4" fmla="*/ 268928 w 974796"/>
                  <a:gd name="connsiteY4" fmla="*/ 2452 h 687774"/>
                  <a:gd name="connsiteX5" fmla="*/ 551260 w 974796"/>
                  <a:gd name="connsiteY5" fmla="*/ 193995 h 687774"/>
                  <a:gd name="connsiteX6" fmla="*/ 858939 w 974796"/>
                  <a:gd name="connsiteY6" fmla="*/ 151313 h 687774"/>
                  <a:gd name="connsiteX7" fmla="*/ 972098 w 974796"/>
                  <a:gd name="connsiteY7" fmla="*/ 414620 h 687774"/>
                  <a:gd name="connsiteX0" fmla="*/ 239713 w 974796"/>
                  <a:gd name="connsiteY0" fmla="*/ 508440 h 686633"/>
                  <a:gd name="connsiteX1" fmla="*/ 414833 w 974796"/>
                  <a:gd name="connsiteY1" fmla="*/ 335197 h 686633"/>
                  <a:gd name="connsiteX2" fmla="*/ 485362 w 974796"/>
                  <a:gd name="connsiteY2" fmla="*/ 623898 h 686633"/>
                  <a:gd name="connsiteX3" fmla="*/ 43623 w 974796"/>
                  <a:gd name="connsiteY3" fmla="*/ 513442 h 686633"/>
                  <a:gd name="connsiteX4" fmla="*/ 268928 w 974796"/>
                  <a:gd name="connsiteY4" fmla="*/ 1311 h 686633"/>
                  <a:gd name="connsiteX5" fmla="*/ 551260 w 974796"/>
                  <a:gd name="connsiteY5" fmla="*/ 192854 h 686633"/>
                  <a:gd name="connsiteX6" fmla="*/ 858939 w 974796"/>
                  <a:gd name="connsiteY6" fmla="*/ 150172 h 686633"/>
                  <a:gd name="connsiteX7" fmla="*/ 972098 w 974796"/>
                  <a:gd name="connsiteY7" fmla="*/ 413479 h 686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74796" h="686633">
                    <a:moveTo>
                      <a:pt x="239713" y="508440"/>
                    </a:moveTo>
                    <a:cubicBezTo>
                      <a:pt x="220051" y="400199"/>
                      <a:pt x="313311" y="308483"/>
                      <a:pt x="414833" y="335197"/>
                    </a:cubicBezTo>
                    <a:cubicBezTo>
                      <a:pt x="568709" y="355231"/>
                      <a:pt x="571103" y="526747"/>
                      <a:pt x="485362" y="623898"/>
                    </a:cubicBezTo>
                    <a:cubicBezTo>
                      <a:pt x="359231" y="741315"/>
                      <a:pt x="103653" y="687971"/>
                      <a:pt x="43623" y="513442"/>
                    </a:cubicBezTo>
                    <a:cubicBezTo>
                      <a:pt x="-86006" y="165544"/>
                      <a:pt x="98347" y="15949"/>
                      <a:pt x="268928" y="1311"/>
                    </a:cubicBezTo>
                    <a:cubicBezTo>
                      <a:pt x="423631" y="-11041"/>
                      <a:pt x="534267" y="64743"/>
                      <a:pt x="551260" y="192854"/>
                    </a:cubicBezTo>
                    <a:cubicBezTo>
                      <a:pt x="632704" y="84983"/>
                      <a:pt x="783005" y="98296"/>
                      <a:pt x="858939" y="150172"/>
                    </a:cubicBezTo>
                    <a:cubicBezTo>
                      <a:pt x="963678" y="201219"/>
                      <a:pt x="983037" y="310103"/>
                      <a:pt x="972098" y="413479"/>
                    </a:cubicBezTo>
                  </a:path>
                </a:pathLst>
              </a:custGeom>
              <a:noFill/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54" name="자유형: 도형 69">
                <a:extLst>
                  <a:ext uri="{FF2B5EF4-FFF2-40B4-BE49-F238E27FC236}">
                    <a16:creationId xmlns:a16="http://schemas.microsoft.com/office/drawing/2014/main" id="{EC56CCAA-C676-4EBA-91FD-DFF0BEFA59DE}"/>
                  </a:ext>
                </a:extLst>
              </p:cNvPr>
              <p:cNvSpPr/>
              <p:nvPr/>
            </p:nvSpPr>
            <p:spPr>
              <a:xfrm>
                <a:off x="6646452" y="3560646"/>
                <a:ext cx="483425" cy="783120"/>
              </a:xfrm>
              <a:custGeom>
                <a:avLst/>
                <a:gdLst>
                  <a:gd name="connsiteX0" fmla="*/ 0 w 647934"/>
                  <a:gd name="connsiteY0" fmla="*/ 277685 h 1051840"/>
                  <a:gd name="connsiteX1" fmla="*/ 330979 w 647934"/>
                  <a:gd name="connsiteY1" fmla="*/ 0 h 1051840"/>
                  <a:gd name="connsiteX2" fmla="*/ 560982 w 647934"/>
                  <a:gd name="connsiteY2" fmla="*/ 171099 h 1051840"/>
                  <a:gd name="connsiteX3" fmla="*/ 468420 w 647934"/>
                  <a:gd name="connsiteY3" fmla="*/ 493663 h 1051840"/>
                  <a:gd name="connsiteX4" fmla="*/ 647934 w 647934"/>
                  <a:gd name="connsiteY4" fmla="*/ 793789 h 1051840"/>
                  <a:gd name="connsiteX5" fmla="*/ 468420 w 647934"/>
                  <a:gd name="connsiteY5" fmla="*/ 1051840 h 1051840"/>
                  <a:gd name="connsiteX0" fmla="*/ 0 w 647934"/>
                  <a:gd name="connsiteY0" fmla="*/ 277685 h 1051840"/>
                  <a:gd name="connsiteX1" fmla="*/ 330979 w 647934"/>
                  <a:gd name="connsiteY1" fmla="*/ 0 h 1051840"/>
                  <a:gd name="connsiteX2" fmla="*/ 560982 w 647934"/>
                  <a:gd name="connsiteY2" fmla="*/ 171099 h 1051840"/>
                  <a:gd name="connsiteX3" fmla="*/ 468420 w 647934"/>
                  <a:gd name="connsiteY3" fmla="*/ 493663 h 1051840"/>
                  <a:gd name="connsiteX4" fmla="*/ 647934 w 647934"/>
                  <a:gd name="connsiteY4" fmla="*/ 793789 h 1051840"/>
                  <a:gd name="connsiteX5" fmla="*/ 468420 w 647934"/>
                  <a:gd name="connsiteY5" fmla="*/ 1051840 h 1051840"/>
                  <a:gd name="connsiteX0" fmla="*/ 0 w 647937"/>
                  <a:gd name="connsiteY0" fmla="*/ 277685 h 1051840"/>
                  <a:gd name="connsiteX1" fmla="*/ 330979 w 647937"/>
                  <a:gd name="connsiteY1" fmla="*/ 0 h 1051840"/>
                  <a:gd name="connsiteX2" fmla="*/ 560982 w 647937"/>
                  <a:gd name="connsiteY2" fmla="*/ 171099 h 1051840"/>
                  <a:gd name="connsiteX3" fmla="*/ 468420 w 647937"/>
                  <a:gd name="connsiteY3" fmla="*/ 493663 h 1051840"/>
                  <a:gd name="connsiteX4" fmla="*/ 647934 w 647937"/>
                  <a:gd name="connsiteY4" fmla="*/ 793789 h 1051840"/>
                  <a:gd name="connsiteX5" fmla="*/ 468420 w 647937"/>
                  <a:gd name="connsiteY5" fmla="*/ 1051840 h 1051840"/>
                  <a:gd name="connsiteX0" fmla="*/ 0 w 647937"/>
                  <a:gd name="connsiteY0" fmla="*/ 277685 h 1051840"/>
                  <a:gd name="connsiteX1" fmla="*/ 330979 w 647937"/>
                  <a:gd name="connsiteY1" fmla="*/ 0 h 1051840"/>
                  <a:gd name="connsiteX2" fmla="*/ 560982 w 647937"/>
                  <a:gd name="connsiteY2" fmla="*/ 171099 h 1051840"/>
                  <a:gd name="connsiteX3" fmla="*/ 468420 w 647937"/>
                  <a:gd name="connsiteY3" fmla="*/ 493663 h 1051840"/>
                  <a:gd name="connsiteX4" fmla="*/ 647934 w 647937"/>
                  <a:gd name="connsiteY4" fmla="*/ 793789 h 1051840"/>
                  <a:gd name="connsiteX5" fmla="*/ 468420 w 647937"/>
                  <a:gd name="connsiteY5" fmla="*/ 1051840 h 1051840"/>
                  <a:gd name="connsiteX0" fmla="*/ 0 w 647937"/>
                  <a:gd name="connsiteY0" fmla="*/ 277685 h 1035314"/>
                  <a:gd name="connsiteX1" fmla="*/ 330979 w 647937"/>
                  <a:gd name="connsiteY1" fmla="*/ 0 h 1035314"/>
                  <a:gd name="connsiteX2" fmla="*/ 560982 w 647937"/>
                  <a:gd name="connsiteY2" fmla="*/ 171099 h 1035314"/>
                  <a:gd name="connsiteX3" fmla="*/ 468420 w 647937"/>
                  <a:gd name="connsiteY3" fmla="*/ 493663 h 1035314"/>
                  <a:gd name="connsiteX4" fmla="*/ 647934 w 647937"/>
                  <a:gd name="connsiteY4" fmla="*/ 793789 h 1035314"/>
                  <a:gd name="connsiteX5" fmla="*/ 465665 w 647937"/>
                  <a:gd name="connsiteY5" fmla="*/ 1035314 h 1035314"/>
                  <a:gd name="connsiteX0" fmla="*/ 0 w 642428"/>
                  <a:gd name="connsiteY0" fmla="*/ 277685 h 1035314"/>
                  <a:gd name="connsiteX1" fmla="*/ 330979 w 642428"/>
                  <a:gd name="connsiteY1" fmla="*/ 0 h 1035314"/>
                  <a:gd name="connsiteX2" fmla="*/ 560982 w 642428"/>
                  <a:gd name="connsiteY2" fmla="*/ 171099 h 1035314"/>
                  <a:gd name="connsiteX3" fmla="*/ 468420 w 642428"/>
                  <a:gd name="connsiteY3" fmla="*/ 493663 h 1035314"/>
                  <a:gd name="connsiteX4" fmla="*/ 642425 w 642428"/>
                  <a:gd name="connsiteY4" fmla="*/ 769001 h 1035314"/>
                  <a:gd name="connsiteX5" fmla="*/ 465665 w 642428"/>
                  <a:gd name="connsiteY5" fmla="*/ 1035314 h 1035314"/>
                  <a:gd name="connsiteX0" fmla="*/ 0 w 642428"/>
                  <a:gd name="connsiteY0" fmla="*/ 277685 h 1035314"/>
                  <a:gd name="connsiteX1" fmla="*/ 330979 w 642428"/>
                  <a:gd name="connsiteY1" fmla="*/ 0 h 1035314"/>
                  <a:gd name="connsiteX2" fmla="*/ 560982 w 642428"/>
                  <a:gd name="connsiteY2" fmla="*/ 171099 h 1035314"/>
                  <a:gd name="connsiteX3" fmla="*/ 468420 w 642428"/>
                  <a:gd name="connsiteY3" fmla="*/ 493663 h 1035314"/>
                  <a:gd name="connsiteX4" fmla="*/ 642425 w 642428"/>
                  <a:gd name="connsiteY4" fmla="*/ 769001 h 1035314"/>
                  <a:gd name="connsiteX5" fmla="*/ 465665 w 642428"/>
                  <a:gd name="connsiteY5" fmla="*/ 1035314 h 1035314"/>
                  <a:gd name="connsiteX0" fmla="*/ 0 w 642501"/>
                  <a:gd name="connsiteY0" fmla="*/ 277685 h 1035314"/>
                  <a:gd name="connsiteX1" fmla="*/ 330979 w 642501"/>
                  <a:gd name="connsiteY1" fmla="*/ 0 h 1035314"/>
                  <a:gd name="connsiteX2" fmla="*/ 560982 w 642501"/>
                  <a:gd name="connsiteY2" fmla="*/ 171099 h 1035314"/>
                  <a:gd name="connsiteX3" fmla="*/ 468420 w 642501"/>
                  <a:gd name="connsiteY3" fmla="*/ 493663 h 1035314"/>
                  <a:gd name="connsiteX4" fmla="*/ 642425 w 642501"/>
                  <a:gd name="connsiteY4" fmla="*/ 769001 h 1035314"/>
                  <a:gd name="connsiteX5" fmla="*/ 465665 w 642501"/>
                  <a:gd name="connsiteY5" fmla="*/ 1035314 h 1035314"/>
                  <a:gd name="connsiteX0" fmla="*/ 0 w 642501"/>
                  <a:gd name="connsiteY0" fmla="*/ 277685 h 1035314"/>
                  <a:gd name="connsiteX1" fmla="*/ 330979 w 642501"/>
                  <a:gd name="connsiteY1" fmla="*/ 0 h 1035314"/>
                  <a:gd name="connsiteX2" fmla="*/ 560982 w 642501"/>
                  <a:gd name="connsiteY2" fmla="*/ 171099 h 1035314"/>
                  <a:gd name="connsiteX3" fmla="*/ 468420 w 642501"/>
                  <a:gd name="connsiteY3" fmla="*/ 493663 h 1035314"/>
                  <a:gd name="connsiteX4" fmla="*/ 642425 w 642501"/>
                  <a:gd name="connsiteY4" fmla="*/ 769001 h 1035314"/>
                  <a:gd name="connsiteX5" fmla="*/ 465665 w 642501"/>
                  <a:gd name="connsiteY5" fmla="*/ 1035314 h 1035314"/>
                  <a:gd name="connsiteX0" fmla="*/ 0 w 642501"/>
                  <a:gd name="connsiteY0" fmla="*/ 277685 h 1035314"/>
                  <a:gd name="connsiteX1" fmla="*/ 330979 w 642501"/>
                  <a:gd name="connsiteY1" fmla="*/ 0 h 1035314"/>
                  <a:gd name="connsiteX2" fmla="*/ 560982 w 642501"/>
                  <a:gd name="connsiteY2" fmla="*/ 171099 h 1035314"/>
                  <a:gd name="connsiteX3" fmla="*/ 468420 w 642501"/>
                  <a:gd name="connsiteY3" fmla="*/ 493663 h 1035314"/>
                  <a:gd name="connsiteX4" fmla="*/ 642425 w 642501"/>
                  <a:gd name="connsiteY4" fmla="*/ 769001 h 1035314"/>
                  <a:gd name="connsiteX5" fmla="*/ 465665 w 642501"/>
                  <a:gd name="connsiteY5" fmla="*/ 1035314 h 1035314"/>
                  <a:gd name="connsiteX0" fmla="*/ 0 w 642489"/>
                  <a:gd name="connsiteY0" fmla="*/ 277685 h 1035314"/>
                  <a:gd name="connsiteX1" fmla="*/ 330979 w 642489"/>
                  <a:gd name="connsiteY1" fmla="*/ 0 h 1035314"/>
                  <a:gd name="connsiteX2" fmla="*/ 560982 w 642489"/>
                  <a:gd name="connsiteY2" fmla="*/ 171099 h 1035314"/>
                  <a:gd name="connsiteX3" fmla="*/ 446386 w 642489"/>
                  <a:gd name="connsiteY3" fmla="*/ 490909 h 1035314"/>
                  <a:gd name="connsiteX4" fmla="*/ 642425 w 642489"/>
                  <a:gd name="connsiteY4" fmla="*/ 769001 h 1035314"/>
                  <a:gd name="connsiteX5" fmla="*/ 465665 w 642489"/>
                  <a:gd name="connsiteY5" fmla="*/ 1035314 h 1035314"/>
                  <a:gd name="connsiteX0" fmla="*/ 0 w 642733"/>
                  <a:gd name="connsiteY0" fmla="*/ 277685 h 1035314"/>
                  <a:gd name="connsiteX1" fmla="*/ 330979 w 642733"/>
                  <a:gd name="connsiteY1" fmla="*/ 0 h 1035314"/>
                  <a:gd name="connsiteX2" fmla="*/ 560982 w 642733"/>
                  <a:gd name="connsiteY2" fmla="*/ 171099 h 1035314"/>
                  <a:gd name="connsiteX3" fmla="*/ 446386 w 642733"/>
                  <a:gd name="connsiteY3" fmla="*/ 490909 h 1035314"/>
                  <a:gd name="connsiteX4" fmla="*/ 642425 w 642733"/>
                  <a:gd name="connsiteY4" fmla="*/ 769001 h 1035314"/>
                  <a:gd name="connsiteX5" fmla="*/ 465665 w 642733"/>
                  <a:gd name="connsiteY5" fmla="*/ 1035314 h 1035314"/>
                  <a:gd name="connsiteX0" fmla="*/ 0 w 642733"/>
                  <a:gd name="connsiteY0" fmla="*/ 277685 h 1035314"/>
                  <a:gd name="connsiteX1" fmla="*/ 330979 w 642733"/>
                  <a:gd name="connsiteY1" fmla="*/ 0 h 1035314"/>
                  <a:gd name="connsiteX2" fmla="*/ 560982 w 642733"/>
                  <a:gd name="connsiteY2" fmla="*/ 171099 h 1035314"/>
                  <a:gd name="connsiteX3" fmla="*/ 446386 w 642733"/>
                  <a:gd name="connsiteY3" fmla="*/ 490909 h 1035314"/>
                  <a:gd name="connsiteX4" fmla="*/ 642425 w 642733"/>
                  <a:gd name="connsiteY4" fmla="*/ 769001 h 1035314"/>
                  <a:gd name="connsiteX5" fmla="*/ 465665 w 642733"/>
                  <a:gd name="connsiteY5" fmla="*/ 1035314 h 1035314"/>
                  <a:gd name="connsiteX0" fmla="*/ 0 w 642564"/>
                  <a:gd name="connsiteY0" fmla="*/ 277685 h 1035314"/>
                  <a:gd name="connsiteX1" fmla="*/ 330979 w 642564"/>
                  <a:gd name="connsiteY1" fmla="*/ 0 h 1035314"/>
                  <a:gd name="connsiteX2" fmla="*/ 560982 w 642564"/>
                  <a:gd name="connsiteY2" fmla="*/ 171099 h 1035314"/>
                  <a:gd name="connsiteX3" fmla="*/ 446386 w 642564"/>
                  <a:gd name="connsiteY3" fmla="*/ 490909 h 1035314"/>
                  <a:gd name="connsiteX4" fmla="*/ 642425 w 642564"/>
                  <a:gd name="connsiteY4" fmla="*/ 769001 h 1035314"/>
                  <a:gd name="connsiteX5" fmla="*/ 465665 w 642564"/>
                  <a:gd name="connsiteY5" fmla="*/ 1035314 h 1035314"/>
                  <a:gd name="connsiteX0" fmla="*/ 0 w 639815"/>
                  <a:gd name="connsiteY0" fmla="*/ 277685 h 1035314"/>
                  <a:gd name="connsiteX1" fmla="*/ 330979 w 639815"/>
                  <a:gd name="connsiteY1" fmla="*/ 0 h 1035314"/>
                  <a:gd name="connsiteX2" fmla="*/ 560982 w 639815"/>
                  <a:gd name="connsiteY2" fmla="*/ 171099 h 1035314"/>
                  <a:gd name="connsiteX3" fmla="*/ 446386 w 639815"/>
                  <a:gd name="connsiteY3" fmla="*/ 490909 h 1035314"/>
                  <a:gd name="connsiteX4" fmla="*/ 639670 w 639815"/>
                  <a:gd name="connsiteY4" fmla="*/ 760738 h 1035314"/>
                  <a:gd name="connsiteX5" fmla="*/ 465665 w 639815"/>
                  <a:gd name="connsiteY5" fmla="*/ 1035314 h 1035314"/>
                  <a:gd name="connsiteX0" fmla="*/ 0 w 639815"/>
                  <a:gd name="connsiteY0" fmla="*/ 277685 h 1035314"/>
                  <a:gd name="connsiteX1" fmla="*/ 330979 w 639815"/>
                  <a:gd name="connsiteY1" fmla="*/ 0 h 1035314"/>
                  <a:gd name="connsiteX2" fmla="*/ 560982 w 639815"/>
                  <a:gd name="connsiteY2" fmla="*/ 171099 h 1035314"/>
                  <a:gd name="connsiteX3" fmla="*/ 446386 w 639815"/>
                  <a:gd name="connsiteY3" fmla="*/ 490909 h 1035314"/>
                  <a:gd name="connsiteX4" fmla="*/ 639670 w 639815"/>
                  <a:gd name="connsiteY4" fmla="*/ 760738 h 1035314"/>
                  <a:gd name="connsiteX5" fmla="*/ 465665 w 639815"/>
                  <a:gd name="connsiteY5" fmla="*/ 1035314 h 1035314"/>
                  <a:gd name="connsiteX0" fmla="*/ 0 w 639815"/>
                  <a:gd name="connsiteY0" fmla="*/ 277685 h 1035314"/>
                  <a:gd name="connsiteX1" fmla="*/ 330979 w 639815"/>
                  <a:gd name="connsiteY1" fmla="*/ 0 h 1035314"/>
                  <a:gd name="connsiteX2" fmla="*/ 560982 w 639815"/>
                  <a:gd name="connsiteY2" fmla="*/ 171099 h 1035314"/>
                  <a:gd name="connsiteX3" fmla="*/ 446386 w 639815"/>
                  <a:gd name="connsiteY3" fmla="*/ 490909 h 1035314"/>
                  <a:gd name="connsiteX4" fmla="*/ 639670 w 639815"/>
                  <a:gd name="connsiteY4" fmla="*/ 760738 h 1035314"/>
                  <a:gd name="connsiteX5" fmla="*/ 465665 w 639815"/>
                  <a:gd name="connsiteY5" fmla="*/ 1035314 h 1035314"/>
                  <a:gd name="connsiteX0" fmla="*/ 0 w 639815"/>
                  <a:gd name="connsiteY0" fmla="*/ 277685 h 1035314"/>
                  <a:gd name="connsiteX1" fmla="*/ 330979 w 639815"/>
                  <a:gd name="connsiteY1" fmla="*/ 0 h 1035314"/>
                  <a:gd name="connsiteX2" fmla="*/ 560982 w 639815"/>
                  <a:gd name="connsiteY2" fmla="*/ 171099 h 1035314"/>
                  <a:gd name="connsiteX3" fmla="*/ 446386 w 639815"/>
                  <a:gd name="connsiteY3" fmla="*/ 490909 h 1035314"/>
                  <a:gd name="connsiteX4" fmla="*/ 639670 w 639815"/>
                  <a:gd name="connsiteY4" fmla="*/ 760738 h 1035314"/>
                  <a:gd name="connsiteX5" fmla="*/ 465665 w 639815"/>
                  <a:gd name="connsiteY5" fmla="*/ 1035314 h 1035314"/>
                  <a:gd name="connsiteX0" fmla="*/ 0 w 639815"/>
                  <a:gd name="connsiteY0" fmla="*/ 277685 h 1035314"/>
                  <a:gd name="connsiteX1" fmla="*/ 330979 w 639815"/>
                  <a:gd name="connsiteY1" fmla="*/ 0 h 1035314"/>
                  <a:gd name="connsiteX2" fmla="*/ 560982 w 639815"/>
                  <a:gd name="connsiteY2" fmla="*/ 171099 h 1035314"/>
                  <a:gd name="connsiteX3" fmla="*/ 446386 w 639815"/>
                  <a:gd name="connsiteY3" fmla="*/ 490909 h 1035314"/>
                  <a:gd name="connsiteX4" fmla="*/ 639670 w 639815"/>
                  <a:gd name="connsiteY4" fmla="*/ 760738 h 1035314"/>
                  <a:gd name="connsiteX5" fmla="*/ 465665 w 639815"/>
                  <a:gd name="connsiteY5" fmla="*/ 1035314 h 1035314"/>
                  <a:gd name="connsiteX0" fmla="*/ 0 w 639815"/>
                  <a:gd name="connsiteY0" fmla="*/ 277685 h 1035314"/>
                  <a:gd name="connsiteX1" fmla="*/ 330979 w 639815"/>
                  <a:gd name="connsiteY1" fmla="*/ 0 h 1035314"/>
                  <a:gd name="connsiteX2" fmla="*/ 560982 w 639815"/>
                  <a:gd name="connsiteY2" fmla="*/ 171099 h 1035314"/>
                  <a:gd name="connsiteX3" fmla="*/ 446386 w 639815"/>
                  <a:gd name="connsiteY3" fmla="*/ 490909 h 1035314"/>
                  <a:gd name="connsiteX4" fmla="*/ 639670 w 639815"/>
                  <a:gd name="connsiteY4" fmla="*/ 760738 h 1035314"/>
                  <a:gd name="connsiteX5" fmla="*/ 465665 w 639815"/>
                  <a:gd name="connsiteY5" fmla="*/ 1035314 h 1035314"/>
                  <a:gd name="connsiteX0" fmla="*/ 0 w 639815"/>
                  <a:gd name="connsiteY0" fmla="*/ 277685 h 1035314"/>
                  <a:gd name="connsiteX1" fmla="*/ 330979 w 639815"/>
                  <a:gd name="connsiteY1" fmla="*/ 0 h 1035314"/>
                  <a:gd name="connsiteX2" fmla="*/ 560982 w 639815"/>
                  <a:gd name="connsiteY2" fmla="*/ 171099 h 1035314"/>
                  <a:gd name="connsiteX3" fmla="*/ 446386 w 639815"/>
                  <a:gd name="connsiteY3" fmla="*/ 490909 h 1035314"/>
                  <a:gd name="connsiteX4" fmla="*/ 639670 w 639815"/>
                  <a:gd name="connsiteY4" fmla="*/ 760738 h 1035314"/>
                  <a:gd name="connsiteX5" fmla="*/ 465665 w 639815"/>
                  <a:gd name="connsiteY5" fmla="*/ 1035314 h 1035314"/>
                  <a:gd name="connsiteX0" fmla="*/ 0 w 639815"/>
                  <a:gd name="connsiteY0" fmla="*/ 280359 h 1037988"/>
                  <a:gd name="connsiteX1" fmla="*/ 330979 w 639815"/>
                  <a:gd name="connsiteY1" fmla="*/ 2674 h 1037988"/>
                  <a:gd name="connsiteX2" fmla="*/ 560982 w 639815"/>
                  <a:gd name="connsiteY2" fmla="*/ 173773 h 1037988"/>
                  <a:gd name="connsiteX3" fmla="*/ 446386 w 639815"/>
                  <a:gd name="connsiteY3" fmla="*/ 493583 h 1037988"/>
                  <a:gd name="connsiteX4" fmla="*/ 639670 w 639815"/>
                  <a:gd name="connsiteY4" fmla="*/ 763412 h 1037988"/>
                  <a:gd name="connsiteX5" fmla="*/ 465665 w 639815"/>
                  <a:gd name="connsiteY5" fmla="*/ 1037988 h 1037988"/>
                  <a:gd name="connsiteX0" fmla="*/ 0 w 639815"/>
                  <a:gd name="connsiteY0" fmla="*/ 284735 h 1042364"/>
                  <a:gd name="connsiteX1" fmla="*/ 330979 w 639815"/>
                  <a:gd name="connsiteY1" fmla="*/ 7050 h 1042364"/>
                  <a:gd name="connsiteX2" fmla="*/ 560982 w 639815"/>
                  <a:gd name="connsiteY2" fmla="*/ 178149 h 1042364"/>
                  <a:gd name="connsiteX3" fmla="*/ 446386 w 639815"/>
                  <a:gd name="connsiteY3" fmla="*/ 497959 h 1042364"/>
                  <a:gd name="connsiteX4" fmla="*/ 639670 w 639815"/>
                  <a:gd name="connsiteY4" fmla="*/ 767788 h 1042364"/>
                  <a:gd name="connsiteX5" fmla="*/ 465665 w 639815"/>
                  <a:gd name="connsiteY5" fmla="*/ 1042364 h 1042364"/>
                  <a:gd name="connsiteX0" fmla="*/ 0 w 639815"/>
                  <a:gd name="connsiteY0" fmla="*/ 284735 h 1042364"/>
                  <a:gd name="connsiteX1" fmla="*/ 330979 w 639815"/>
                  <a:gd name="connsiteY1" fmla="*/ 7050 h 1042364"/>
                  <a:gd name="connsiteX2" fmla="*/ 560982 w 639815"/>
                  <a:gd name="connsiteY2" fmla="*/ 178149 h 1042364"/>
                  <a:gd name="connsiteX3" fmla="*/ 446386 w 639815"/>
                  <a:gd name="connsiteY3" fmla="*/ 497959 h 1042364"/>
                  <a:gd name="connsiteX4" fmla="*/ 639670 w 639815"/>
                  <a:gd name="connsiteY4" fmla="*/ 767788 h 1042364"/>
                  <a:gd name="connsiteX5" fmla="*/ 465665 w 639815"/>
                  <a:gd name="connsiteY5" fmla="*/ 1042364 h 1042364"/>
                  <a:gd name="connsiteX0" fmla="*/ 0 w 639815"/>
                  <a:gd name="connsiteY0" fmla="*/ 278763 h 1036392"/>
                  <a:gd name="connsiteX1" fmla="*/ 330979 w 639815"/>
                  <a:gd name="connsiteY1" fmla="*/ 1078 h 1036392"/>
                  <a:gd name="connsiteX2" fmla="*/ 560982 w 639815"/>
                  <a:gd name="connsiteY2" fmla="*/ 172177 h 1036392"/>
                  <a:gd name="connsiteX3" fmla="*/ 446386 w 639815"/>
                  <a:gd name="connsiteY3" fmla="*/ 491987 h 1036392"/>
                  <a:gd name="connsiteX4" fmla="*/ 639670 w 639815"/>
                  <a:gd name="connsiteY4" fmla="*/ 761816 h 1036392"/>
                  <a:gd name="connsiteX5" fmla="*/ 465665 w 639815"/>
                  <a:gd name="connsiteY5" fmla="*/ 1036392 h 1036392"/>
                  <a:gd name="connsiteX0" fmla="*/ 0 w 639815"/>
                  <a:gd name="connsiteY0" fmla="*/ 280192 h 1037821"/>
                  <a:gd name="connsiteX1" fmla="*/ 330979 w 639815"/>
                  <a:gd name="connsiteY1" fmla="*/ 2507 h 1037821"/>
                  <a:gd name="connsiteX2" fmla="*/ 560982 w 639815"/>
                  <a:gd name="connsiteY2" fmla="*/ 173606 h 1037821"/>
                  <a:gd name="connsiteX3" fmla="*/ 446386 w 639815"/>
                  <a:gd name="connsiteY3" fmla="*/ 493416 h 1037821"/>
                  <a:gd name="connsiteX4" fmla="*/ 639670 w 639815"/>
                  <a:gd name="connsiteY4" fmla="*/ 763245 h 1037821"/>
                  <a:gd name="connsiteX5" fmla="*/ 465665 w 639815"/>
                  <a:gd name="connsiteY5" fmla="*/ 1037821 h 1037821"/>
                  <a:gd name="connsiteX0" fmla="*/ 32 w 639847"/>
                  <a:gd name="connsiteY0" fmla="*/ 279537 h 1037166"/>
                  <a:gd name="connsiteX1" fmla="*/ 331011 w 639847"/>
                  <a:gd name="connsiteY1" fmla="*/ 1852 h 1037166"/>
                  <a:gd name="connsiteX2" fmla="*/ 561014 w 639847"/>
                  <a:gd name="connsiteY2" fmla="*/ 172951 h 1037166"/>
                  <a:gd name="connsiteX3" fmla="*/ 446418 w 639847"/>
                  <a:gd name="connsiteY3" fmla="*/ 492761 h 1037166"/>
                  <a:gd name="connsiteX4" fmla="*/ 639702 w 639847"/>
                  <a:gd name="connsiteY4" fmla="*/ 762590 h 1037166"/>
                  <a:gd name="connsiteX5" fmla="*/ 465697 w 639847"/>
                  <a:gd name="connsiteY5" fmla="*/ 1037166 h 1037166"/>
                  <a:gd name="connsiteX0" fmla="*/ 32 w 639847"/>
                  <a:gd name="connsiteY0" fmla="*/ 279537 h 1037166"/>
                  <a:gd name="connsiteX1" fmla="*/ 331011 w 639847"/>
                  <a:gd name="connsiteY1" fmla="*/ 1852 h 1037166"/>
                  <a:gd name="connsiteX2" fmla="*/ 561014 w 639847"/>
                  <a:gd name="connsiteY2" fmla="*/ 172951 h 1037166"/>
                  <a:gd name="connsiteX3" fmla="*/ 446418 w 639847"/>
                  <a:gd name="connsiteY3" fmla="*/ 492761 h 1037166"/>
                  <a:gd name="connsiteX4" fmla="*/ 639702 w 639847"/>
                  <a:gd name="connsiteY4" fmla="*/ 762590 h 1037166"/>
                  <a:gd name="connsiteX5" fmla="*/ 465697 w 639847"/>
                  <a:gd name="connsiteY5" fmla="*/ 1037166 h 1037166"/>
                  <a:gd name="connsiteX0" fmla="*/ 32 w 639847"/>
                  <a:gd name="connsiteY0" fmla="*/ 279537 h 1037166"/>
                  <a:gd name="connsiteX1" fmla="*/ 331011 w 639847"/>
                  <a:gd name="connsiteY1" fmla="*/ 1852 h 1037166"/>
                  <a:gd name="connsiteX2" fmla="*/ 561014 w 639847"/>
                  <a:gd name="connsiteY2" fmla="*/ 172951 h 1037166"/>
                  <a:gd name="connsiteX3" fmla="*/ 446418 w 639847"/>
                  <a:gd name="connsiteY3" fmla="*/ 492761 h 1037166"/>
                  <a:gd name="connsiteX4" fmla="*/ 639702 w 639847"/>
                  <a:gd name="connsiteY4" fmla="*/ 762590 h 1037166"/>
                  <a:gd name="connsiteX5" fmla="*/ 465697 w 639847"/>
                  <a:gd name="connsiteY5" fmla="*/ 1037166 h 1037166"/>
                  <a:gd name="connsiteX0" fmla="*/ 26 w 639841"/>
                  <a:gd name="connsiteY0" fmla="*/ 279060 h 1036689"/>
                  <a:gd name="connsiteX1" fmla="*/ 331005 w 639841"/>
                  <a:gd name="connsiteY1" fmla="*/ 1375 h 1036689"/>
                  <a:gd name="connsiteX2" fmla="*/ 561008 w 639841"/>
                  <a:gd name="connsiteY2" fmla="*/ 172474 h 1036689"/>
                  <a:gd name="connsiteX3" fmla="*/ 446412 w 639841"/>
                  <a:gd name="connsiteY3" fmla="*/ 492284 h 1036689"/>
                  <a:gd name="connsiteX4" fmla="*/ 639696 w 639841"/>
                  <a:gd name="connsiteY4" fmla="*/ 762113 h 1036689"/>
                  <a:gd name="connsiteX5" fmla="*/ 465691 w 639841"/>
                  <a:gd name="connsiteY5" fmla="*/ 1036689 h 1036689"/>
                  <a:gd name="connsiteX0" fmla="*/ 26 w 639841"/>
                  <a:gd name="connsiteY0" fmla="*/ 279103 h 1036732"/>
                  <a:gd name="connsiteX1" fmla="*/ 331005 w 639841"/>
                  <a:gd name="connsiteY1" fmla="*/ 1418 h 1036732"/>
                  <a:gd name="connsiteX2" fmla="*/ 561008 w 639841"/>
                  <a:gd name="connsiteY2" fmla="*/ 172517 h 1036732"/>
                  <a:gd name="connsiteX3" fmla="*/ 446412 w 639841"/>
                  <a:gd name="connsiteY3" fmla="*/ 492327 h 1036732"/>
                  <a:gd name="connsiteX4" fmla="*/ 639696 w 639841"/>
                  <a:gd name="connsiteY4" fmla="*/ 762156 h 1036732"/>
                  <a:gd name="connsiteX5" fmla="*/ 465691 w 639841"/>
                  <a:gd name="connsiteY5" fmla="*/ 1036732 h 1036732"/>
                  <a:gd name="connsiteX0" fmla="*/ 26 w 639841"/>
                  <a:gd name="connsiteY0" fmla="*/ 279060 h 1036689"/>
                  <a:gd name="connsiteX1" fmla="*/ 331005 w 639841"/>
                  <a:gd name="connsiteY1" fmla="*/ 1375 h 1036689"/>
                  <a:gd name="connsiteX2" fmla="*/ 561008 w 639841"/>
                  <a:gd name="connsiteY2" fmla="*/ 172474 h 1036689"/>
                  <a:gd name="connsiteX3" fmla="*/ 446412 w 639841"/>
                  <a:gd name="connsiteY3" fmla="*/ 492284 h 1036689"/>
                  <a:gd name="connsiteX4" fmla="*/ 639696 w 639841"/>
                  <a:gd name="connsiteY4" fmla="*/ 762113 h 1036689"/>
                  <a:gd name="connsiteX5" fmla="*/ 465691 w 639841"/>
                  <a:gd name="connsiteY5" fmla="*/ 1036689 h 1036689"/>
                  <a:gd name="connsiteX0" fmla="*/ 34 w 639849"/>
                  <a:gd name="connsiteY0" fmla="*/ 280063 h 1037692"/>
                  <a:gd name="connsiteX1" fmla="*/ 331013 w 639849"/>
                  <a:gd name="connsiteY1" fmla="*/ 2378 h 1037692"/>
                  <a:gd name="connsiteX2" fmla="*/ 561016 w 639849"/>
                  <a:gd name="connsiteY2" fmla="*/ 173477 h 1037692"/>
                  <a:gd name="connsiteX3" fmla="*/ 446420 w 639849"/>
                  <a:gd name="connsiteY3" fmla="*/ 493287 h 1037692"/>
                  <a:gd name="connsiteX4" fmla="*/ 639704 w 639849"/>
                  <a:gd name="connsiteY4" fmla="*/ 763116 h 1037692"/>
                  <a:gd name="connsiteX5" fmla="*/ 465699 w 639849"/>
                  <a:gd name="connsiteY5" fmla="*/ 1037692 h 1037692"/>
                  <a:gd name="connsiteX0" fmla="*/ 34 w 639849"/>
                  <a:gd name="connsiteY0" fmla="*/ 280063 h 1037692"/>
                  <a:gd name="connsiteX1" fmla="*/ 331013 w 639849"/>
                  <a:gd name="connsiteY1" fmla="*/ 2378 h 1037692"/>
                  <a:gd name="connsiteX2" fmla="*/ 561016 w 639849"/>
                  <a:gd name="connsiteY2" fmla="*/ 173477 h 1037692"/>
                  <a:gd name="connsiteX3" fmla="*/ 446420 w 639849"/>
                  <a:gd name="connsiteY3" fmla="*/ 493287 h 1037692"/>
                  <a:gd name="connsiteX4" fmla="*/ 639704 w 639849"/>
                  <a:gd name="connsiteY4" fmla="*/ 763116 h 1037692"/>
                  <a:gd name="connsiteX5" fmla="*/ 465699 w 639849"/>
                  <a:gd name="connsiteY5" fmla="*/ 1037692 h 1037692"/>
                  <a:gd name="connsiteX0" fmla="*/ 34 w 639849"/>
                  <a:gd name="connsiteY0" fmla="*/ 280063 h 1037692"/>
                  <a:gd name="connsiteX1" fmla="*/ 331013 w 639849"/>
                  <a:gd name="connsiteY1" fmla="*/ 2378 h 1037692"/>
                  <a:gd name="connsiteX2" fmla="*/ 561016 w 639849"/>
                  <a:gd name="connsiteY2" fmla="*/ 173477 h 1037692"/>
                  <a:gd name="connsiteX3" fmla="*/ 446420 w 639849"/>
                  <a:gd name="connsiteY3" fmla="*/ 493287 h 1037692"/>
                  <a:gd name="connsiteX4" fmla="*/ 639704 w 639849"/>
                  <a:gd name="connsiteY4" fmla="*/ 763116 h 1037692"/>
                  <a:gd name="connsiteX5" fmla="*/ 465699 w 639849"/>
                  <a:gd name="connsiteY5" fmla="*/ 1037692 h 1037692"/>
                  <a:gd name="connsiteX0" fmla="*/ 34 w 639849"/>
                  <a:gd name="connsiteY0" fmla="*/ 280063 h 1037692"/>
                  <a:gd name="connsiteX1" fmla="*/ 331013 w 639849"/>
                  <a:gd name="connsiteY1" fmla="*/ 2378 h 1037692"/>
                  <a:gd name="connsiteX2" fmla="*/ 561016 w 639849"/>
                  <a:gd name="connsiteY2" fmla="*/ 173477 h 1037692"/>
                  <a:gd name="connsiteX3" fmla="*/ 446420 w 639849"/>
                  <a:gd name="connsiteY3" fmla="*/ 493287 h 1037692"/>
                  <a:gd name="connsiteX4" fmla="*/ 639704 w 639849"/>
                  <a:gd name="connsiteY4" fmla="*/ 763116 h 1037692"/>
                  <a:gd name="connsiteX5" fmla="*/ 465699 w 639849"/>
                  <a:gd name="connsiteY5" fmla="*/ 1037692 h 1037692"/>
                  <a:gd name="connsiteX0" fmla="*/ 40 w 620576"/>
                  <a:gd name="connsiteY0" fmla="*/ 296331 h 1037435"/>
                  <a:gd name="connsiteX1" fmla="*/ 311740 w 620576"/>
                  <a:gd name="connsiteY1" fmla="*/ 2121 h 1037435"/>
                  <a:gd name="connsiteX2" fmla="*/ 541743 w 620576"/>
                  <a:gd name="connsiteY2" fmla="*/ 173220 h 1037435"/>
                  <a:gd name="connsiteX3" fmla="*/ 427147 w 620576"/>
                  <a:gd name="connsiteY3" fmla="*/ 493030 h 1037435"/>
                  <a:gd name="connsiteX4" fmla="*/ 620431 w 620576"/>
                  <a:gd name="connsiteY4" fmla="*/ 762859 h 1037435"/>
                  <a:gd name="connsiteX5" fmla="*/ 446426 w 620576"/>
                  <a:gd name="connsiteY5" fmla="*/ 1037435 h 1037435"/>
                  <a:gd name="connsiteX0" fmla="*/ 5008 w 625544"/>
                  <a:gd name="connsiteY0" fmla="*/ 297012 h 1038116"/>
                  <a:gd name="connsiteX1" fmla="*/ 316708 w 625544"/>
                  <a:gd name="connsiteY1" fmla="*/ 2802 h 1038116"/>
                  <a:gd name="connsiteX2" fmla="*/ 546711 w 625544"/>
                  <a:gd name="connsiteY2" fmla="*/ 173901 h 1038116"/>
                  <a:gd name="connsiteX3" fmla="*/ 432115 w 625544"/>
                  <a:gd name="connsiteY3" fmla="*/ 493711 h 1038116"/>
                  <a:gd name="connsiteX4" fmla="*/ 625399 w 625544"/>
                  <a:gd name="connsiteY4" fmla="*/ 763540 h 1038116"/>
                  <a:gd name="connsiteX5" fmla="*/ 451394 w 625544"/>
                  <a:gd name="connsiteY5" fmla="*/ 1038116 h 1038116"/>
                  <a:gd name="connsiteX0" fmla="*/ 5008 w 625544"/>
                  <a:gd name="connsiteY0" fmla="*/ 299704 h 1040808"/>
                  <a:gd name="connsiteX1" fmla="*/ 316708 w 625544"/>
                  <a:gd name="connsiteY1" fmla="*/ 2739 h 1040808"/>
                  <a:gd name="connsiteX2" fmla="*/ 546711 w 625544"/>
                  <a:gd name="connsiteY2" fmla="*/ 176593 h 1040808"/>
                  <a:gd name="connsiteX3" fmla="*/ 432115 w 625544"/>
                  <a:gd name="connsiteY3" fmla="*/ 496403 h 1040808"/>
                  <a:gd name="connsiteX4" fmla="*/ 625399 w 625544"/>
                  <a:gd name="connsiteY4" fmla="*/ 766232 h 1040808"/>
                  <a:gd name="connsiteX5" fmla="*/ 451394 w 625544"/>
                  <a:gd name="connsiteY5" fmla="*/ 1040808 h 1040808"/>
                  <a:gd name="connsiteX0" fmla="*/ 4206 w 624742"/>
                  <a:gd name="connsiteY0" fmla="*/ 298093 h 1039197"/>
                  <a:gd name="connsiteX1" fmla="*/ 315906 w 624742"/>
                  <a:gd name="connsiteY1" fmla="*/ 1128 h 1039197"/>
                  <a:gd name="connsiteX2" fmla="*/ 545909 w 624742"/>
                  <a:gd name="connsiteY2" fmla="*/ 174982 h 1039197"/>
                  <a:gd name="connsiteX3" fmla="*/ 431313 w 624742"/>
                  <a:gd name="connsiteY3" fmla="*/ 494792 h 1039197"/>
                  <a:gd name="connsiteX4" fmla="*/ 624597 w 624742"/>
                  <a:gd name="connsiteY4" fmla="*/ 764621 h 1039197"/>
                  <a:gd name="connsiteX5" fmla="*/ 450592 w 624742"/>
                  <a:gd name="connsiteY5" fmla="*/ 1039197 h 1039197"/>
                  <a:gd name="connsiteX0" fmla="*/ 4206 w 624742"/>
                  <a:gd name="connsiteY0" fmla="*/ 298093 h 1039197"/>
                  <a:gd name="connsiteX1" fmla="*/ 315906 w 624742"/>
                  <a:gd name="connsiteY1" fmla="*/ 1128 h 1039197"/>
                  <a:gd name="connsiteX2" fmla="*/ 545909 w 624742"/>
                  <a:gd name="connsiteY2" fmla="*/ 174982 h 1039197"/>
                  <a:gd name="connsiteX3" fmla="*/ 431313 w 624742"/>
                  <a:gd name="connsiteY3" fmla="*/ 494792 h 1039197"/>
                  <a:gd name="connsiteX4" fmla="*/ 624597 w 624742"/>
                  <a:gd name="connsiteY4" fmla="*/ 764621 h 1039197"/>
                  <a:gd name="connsiteX5" fmla="*/ 450592 w 624742"/>
                  <a:gd name="connsiteY5" fmla="*/ 1039197 h 1039197"/>
                  <a:gd name="connsiteX0" fmla="*/ 4206 w 625023"/>
                  <a:gd name="connsiteY0" fmla="*/ 298093 h 1039197"/>
                  <a:gd name="connsiteX1" fmla="*/ 315906 w 625023"/>
                  <a:gd name="connsiteY1" fmla="*/ 1128 h 1039197"/>
                  <a:gd name="connsiteX2" fmla="*/ 545909 w 625023"/>
                  <a:gd name="connsiteY2" fmla="*/ 174982 h 1039197"/>
                  <a:gd name="connsiteX3" fmla="*/ 431313 w 625023"/>
                  <a:gd name="connsiteY3" fmla="*/ 494792 h 1039197"/>
                  <a:gd name="connsiteX4" fmla="*/ 624597 w 625023"/>
                  <a:gd name="connsiteY4" fmla="*/ 764621 h 1039197"/>
                  <a:gd name="connsiteX5" fmla="*/ 450592 w 625023"/>
                  <a:gd name="connsiteY5" fmla="*/ 1039197 h 1039197"/>
                  <a:gd name="connsiteX0" fmla="*/ 4206 w 641467"/>
                  <a:gd name="connsiteY0" fmla="*/ 298093 h 1039197"/>
                  <a:gd name="connsiteX1" fmla="*/ 315906 w 641467"/>
                  <a:gd name="connsiteY1" fmla="*/ 1128 h 1039197"/>
                  <a:gd name="connsiteX2" fmla="*/ 545909 w 641467"/>
                  <a:gd name="connsiteY2" fmla="*/ 174982 h 1039197"/>
                  <a:gd name="connsiteX3" fmla="*/ 431313 w 641467"/>
                  <a:gd name="connsiteY3" fmla="*/ 494792 h 1039197"/>
                  <a:gd name="connsiteX4" fmla="*/ 641122 w 641467"/>
                  <a:gd name="connsiteY4" fmla="*/ 764621 h 1039197"/>
                  <a:gd name="connsiteX5" fmla="*/ 450592 w 641467"/>
                  <a:gd name="connsiteY5" fmla="*/ 1039197 h 1039197"/>
                  <a:gd name="connsiteX0" fmla="*/ 4206 w 641467"/>
                  <a:gd name="connsiteY0" fmla="*/ 298093 h 1039197"/>
                  <a:gd name="connsiteX1" fmla="*/ 315906 w 641467"/>
                  <a:gd name="connsiteY1" fmla="*/ 1128 h 1039197"/>
                  <a:gd name="connsiteX2" fmla="*/ 545909 w 641467"/>
                  <a:gd name="connsiteY2" fmla="*/ 174982 h 1039197"/>
                  <a:gd name="connsiteX3" fmla="*/ 431313 w 641467"/>
                  <a:gd name="connsiteY3" fmla="*/ 494792 h 1039197"/>
                  <a:gd name="connsiteX4" fmla="*/ 641122 w 641467"/>
                  <a:gd name="connsiteY4" fmla="*/ 764621 h 1039197"/>
                  <a:gd name="connsiteX5" fmla="*/ 450592 w 641467"/>
                  <a:gd name="connsiteY5" fmla="*/ 1039197 h 1039197"/>
                  <a:gd name="connsiteX0" fmla="*/ 4206 w 641467"/>
                  <a:gd name="connsiteY0" fmla="*/ 298093 h 1039197"/>
                  <a:gd name="connsiteX1" fmla="*/ 315906 w 641467"/>
                  <a:gd name="connsiteY1" fmla="*/ 1128 h 1039197"/>
                  <a:gd name="connsiteX2" fmla="*/ 545909 w 641467"/>
                  <a:gd name="connsiteY2" fmla="*/ 174982 h 1039197"/>
                  <a:gd name="connsiteX3" fmla="*/ 431313 w 641467"/>
                  <a:gd name="connsiteY3" fmla="*/ 494792 h 1039197"/>
                  <a:gd name="connsiteX4" fmla="*/ 641122 w 641467"/>
                  <a:gd name="connsiteY4" fmla="*/ 764621 h 1039197"/>
                  <a:gd name="connsiteX5" fmla="*/ 425804 w 641467"/>
                  <a:gd name="connsiteY5" fmla="*/ 1039197 h 1039197"/>
                  <a:gd name="connsiteX0" fmla="*/ 4206 w 641467"/>
                  <a:gd name="connsiteY0" fmla="*/ 298093 h 1039197"/>
                  <a:gd name="connsiteX1" fmla="*/ 315906 w 641467"/>
                  <a:gd name="connsiteY1" fmla="*/ 1128 h 1039197"/>
                  <a:gd name="connsiteX2" fmla="*/ 545909 w 641467"/>
                  <a:gd name="connsiteY2" fmla="*/ 174982 h 1039197"/>
                  <a:gd name="connsiteX3" fmla="*/ 431313 w 641467"/>
                  <a:gd name="connsiteY3" fmla="*/ 494792 h 1039197"/>
                  <a:gd name="connsiteX4" fmla="*/ 641122 w 641467"/>
                  <a:gd name="connsiteY4" fmla="*/ 764621 h 1039197"/>
                  <a:gd name="connsiteX5" fmla="*/ 417542 w 641467"/>
                  <a:gd name="connsiteY5" fmla="*/ 1039197 h 1039197"/>
                  <a:gd name="connsiteX0" fmla="*/ 4206 w 641467"/>
                  <a:gd name="connsiteY0" fmla="*/ 298093 h 1039197"/>
                  <a:gd name="connsiteX1" fmla="*/ 315906 w 641467"/>
                  <a:gd name="connsiteY1" fmla="*/ 1128 h 1039197"/>
                  <a:gd name="connsiteX2" fmla="*/ 545909 w 641467"/>
                  <a:gd name="connsiteY2" fmla="*/ 174982 h 1039197"/>
                  <a:gd name="connsiteX3" fmla="*/ 431313 w 641467"/>
                  <a:gd name="connsiteY3" fmla="*/ 494792 h 1039197"/>
                  <a:gd name="connsiteX4" fmla="*/ 641122 w 641467"/>
                  <a:gd name="connsiteY4" fmla="*/ 764621 h 1039197"/>
                  <a:gd name="connsiteX5" fmla="*/ 417542 w 641467"/>
                  <a:gd name="connsiteY5" fmla="*/ 1039197 h 1039197"/>
                  <a:gd name="connsiteX0" fmla="*/ 4206 w 641467"/>
                  <a:gd name="connsiteY0" fmla="*/ 298093 h 1039197"/>
                  <a:gd name="connsiteX1" fmla="*/ 315906 w 641467"/>
                  <a:gd name="connsiteY1" fmla="*/ 1128 h 1039197"/>
                  <a:gd name="connsiteX2" fmla="*/ 545909 w 641467"/>
                  <a:gd name="connsiteY2" fmla="*/ 174982 h 1039197"/>
                  <a:gd name="connsiteX3" fmla="*/ 431313 w 641467"/>
                  <a:gd name="connsiteY3" fmla="*/ 494792 h 1039197"/>
                  <a:gd name="connsiteX4" fmla="*/ 641122 w 641467"/>
                  <a:gd name="connsiteY4" fmla="*/ 764621 h 1039197"/>
                  <a:gd name="connsiteX5" fmla="*/ 417542 w 641467"/>
                  <a:gd name="connsiteY5" fmla="*/ 1039197 h 1039197"/>
                  <a:gd name="connsiteX0" fmla="*/ 4206 w 641467"/>
                  <a:gd name="connsiteY0" fmla="*/ 298093 h 1039197"/>
                  <a:gd name="connsiteX1" fmla="*/ 315906 w 641467"/>
                  <a:gd name="connsiteY1" fmla="*/ 1128 h 1039197"/>
                  <a:gd name="connsiteX2" fmla="*/ 545909 w 641467"/>
                  <a:gd name="connsiteY2" fmla="*/ 174982 h 1039197"/>
                  <a:gd name="connsiteX3" fmla="*/ 431313 w 641467"/>
                  <a:gd name="connsiteY3" fmla="*/ 494792 h 1039197"/>
                  <a:gd name="connsiteX4" fmla="*/ 641122 w 641467"/>
                  <a:gd name="connsiteY4" fmla="*/ 764621 h 1039197"/>
                  <a:gd name="connsiteX5" fmla="*/ 417542 w 641467"/>
                  <a:gd name="connsiteY5" fmla="*/ 1039197 h 1039197"/>
                  <a:gd name="connsiteX0" fmla="*/ 4206 w 641503"/>
                  <a:gd name="connsiteY0" fmla="*/ 298093 h 1039197"/>
                  <a:gd name="connsiteX1" fmla="*/ 315906 w 641503"/>
                  <a:gd name="connsiteY1" fmla="*/ 1128 h 1039197"/>
                  <a:gd name="connsiteX2" fmla="*/ 545909 w 641503"/>
                  <a:gd name="connsiteY2" fmla="*/ 174982 h 1039197"/>
                  <a:gd name="connsiteX3" fmla="*/ 431313 w 641503"/>
                  <a:gd name="connsiteY3" fmla="*/ 494792 h 1039197"/>
                  <a:gd name="connsiteX4" fmla="*/ 641122 w 641503"/>
                  <a:gd name="connsiteY4" fmla="*/ 764621 h 1039197"/>
                  <a:gd name="connsiteX5" fmla="*/ 417542 w 641503"/>
                  <a:gd name="connsiteY5" fmla="*/ 1039197 h 1039197"/>
                  <a:gd name="connsiteX0" fmla="*/ 4206 w 641503"/>
                  <a:gd name="connsiteY0" fmla="*/ 298093 h 1039197"/>
                  <a:gd name="connsiteX1" fmla="*/ 315906 w 641503"/>
                  <a:gd name="connsiteY1" fmla="*/ 1128 h 1039197"/>
                  <a:gd name="connsiteX2" fmla="*/ 545909 w 641503"/>
                  <a:gd name="connsiteY2" fmla="*/ 174982 h 1039197"/>
                  <a:gd name="connsiteX3" fmla="*/ 431313 w 641503"/>
                  <a:gd name="connsiteY3" fmla="*/ 494792 h 1039197"/>
                  <a:gd name="connsiteX4" fmla="*/ 641122 w 641503"/>
                  <a:gd name="connsiteY4" fmla="*/ 764621 h 1039197"/>
                  <a:gd name="connsiteX5" fmla="*/ 417542 w 641503"/>
                  <a:gd name="connsiteY5" fmla="*/ 1039197 h 1039197"/>
                  <a:gd name="connsiteX0" fmla="*/ 4206 w 641503"/>
                  <a:gd name="connsiteY0" fmla="*/ 298093 h 1039197"/>
                  <a:gd name="connsiteX1" fmla="*/ 315906 w 641503"/>
                  <a:gd name="connsiteY1" fmla="*/ 1128 h 1039197"/>
                  <a:gd name="connsiteX2" fmla="*/ 545909 w 641503"/>
                  <a:gd name="connsiteY2" fmla="*/ 174982 h 1039197"/>
                  <a:gd name="connsiteX3" fmla="*/ 431313 w 641503"/>
                  <a:gd name="connsiteY3" fmla="*/ 494792 h 1039197"/>
                  <a:gd name="connsiteX4" fmla="*/ 641122 w 641503"/>
                  <a:gd name="connsiteY4" fmla="*/ 764621 h 1039197"/>
                  <a:gd name="connsiteX5" fmla="*/ 399268 w 641503"/>
                  <a:gd name="connsiteY5" fmla="*/ 1039197 h 1039197"/>
                  <a:gd name="connsiteX0" fmla="*/ 4206 w 641503"/>
                  <a:gd name="connsiteY0" fmla="*/ 298093 h 1039197"/>
                  <a:gd name="connsiteX1" fmla="*/ 315906 w 641503"/>
                  <a:gd name="connsiteY1" fmla="*/ 1128 h 1039197"/>
                  <a:gd name="connsiteX2" fmla="*/ 545909 w 641503"/>
                  <a:gd name="connsiteY2" fmla="*/ 174982 h 1039197"/>
                  <a:gd name="connsiteX3" fmla="*/ 431313 w 641503"/>
                  <a:gd name="connsiteY3" fmla="*/ 494792 h 1039197"/>
                  <a:gd name="connsiteX4" fmla="*/ 641122 w 641503"/>
                  <a:gd name="connsiteY4" fmla="*/ 764621 h 1039197"/>
                  <a:gd name="connsiteX5" fmla="*/ 399268 w 641503"/>
                  <a:gd name="connsiteY5" fmla="*/ 1039197 h 1039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41503" h="1039197">
                    <a:moveTo>
                      <a:pt x="4206" y="298093"/>
                    </a:moveTo>
                    <a:cubicBezTo>
                      <a:pt x="-31441" y="73328"/>
                      <a:pt x="167021" y="-10969"/>
                      <a:pt x="315906" y="1128"/>
                    </a:cubicBezTo>
                    <a:cubicBezTo>
                      <a:pt x="428380" y="8585"/>
                      <a:pt x="527080" y="95916"/>
                      <a:pt x="545909" y="174982"/>
                    </a:cubicBezTo>
                    <a:cubicBezTo>
                      <a:pt x="579319" y="262305"/>
                      <a:pt x="557648" y="418486"/>
                      <a:pt x="431313" y="494792"/>
                    </a:cubicBezTo>
                    <a:cubicBezTo>
                      <a:pt x="576532" y="548013"/>
                      <a:pt x="647384" y="650808"/>
                      <a:pt x="641122" y="764621"/>
                    </a:cubicBezTo>
                    <a:cubicBezTo>
                      <a:pt x="633615" y="919493"/>
                      <a:pt x="546235" y="1010014"/>
                      <a:pt x="399268" y="1039197"/>
                    </a:cubicBezTo>
                  </a:path>
                </a:pathLst>
              </a:custGeom>
              <a:noFill/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55" name="자유형: 도형 70">
                <a:extLst>
                  <a:ext uri="{FF2B5EF4-FFF2-40B4-BE49-F238E27FC236}">
                    <a16:creationId xmlns:a16="http://schemas.microsoft.com/office/drawing/2014/main" id="{7D1BD6BB-CF9D-4726-8016-C67724CEE433}"/>
                  </a:ext>
                </a:extLst>
              </p:cNvPr>
              <p:cNvSpPr/>
              <p:nvPr/>
            </p:nvSpPr>
            <p:spPr>
              <a:xfrm>
                <a:off x="6153240" y="3948272"/>
                <a:ext cx="785355" cy="780891"/>
              </a:xfrm>
              <a:custGeom>
                <a:avLst/>
                <a:gdLst>
                  <a:gd name="connsiteX0" fmla="*/ 283295 w 970498"/>
                  <a:gd name="connsiteY0" fmla="*/ 213173 h 925619"/>
                  <a:gd name="connsiteX1" fmla="*/ 471224 w 970498"/>
                  <a:gd name="connsiteY1" fmla="*/ 0 h 925619"/>
                  <a:gd name="connsiteX2" fmla="*/ 611469 w 970498"/>
                  <a:gd name="connsiteY2" fmla="*/ 311345 h 925619"/>
                  <a:gd name="connsiteX3" fmla="*/ 970498 w 970498"/>
                  <a:gd name="connsiteY3" fmla="*/ 535737 h 925619"/>
                  <a:gd name="connsiteX4" fmla="*/ 538542 w 970498"/>
                  <a:gd name="connsiteY4" fmla="*/ 925619 h 925619"/>
                  <a:gd name="connsiteX5" fmla="*/ 0 w 970498"/>
                  <a:gd name="connsiteY5" fmla="*/ 852692 h 925619"/>
                  <a:gd name="connsiteX6" fmla="*/ 25244 w 970498"/>
                  <a:gd name="connsiteY6" fmla="*/ 384272 h 925619"/>
                  <a:gd name="connsiteX7" fmla="*/ 415126 w 970498"/>
                  <a:gd name="connsiteY7" fmla="*/ 566591 h 925619"/>
                  <a:gd name="connsiteX0" fmla="*/ 283295 w 970498"/>
                  <a:gd name="connsiteY0" fmla="*/ 213173 h 925619"/>
                  <a:gd name="connsiteX1" fmla="*/ 471224 w 970498"/>
                  <a:gd name="connsiteY1" fmla="*/ 0 h 925619"/>
                  <a:gd name="connsiteX2" fmla="*/ 611469 w 970498"/>
                  <a:gd name="connsiteY2" fmla="*/ 311345 h 925619"/>
                  <a:gd name="connsiteX3" fmla="*/ 970498 w 970498"/>
                  <a:gd name="connsiteY3" fmla="*/ 535737 h 925619"/>
                  <a:gd name="connsiteX4" fmla="*/ 538542 w 970498"/>
                  <a:gd name="connsiteY4" fmla="*/ 925619 h 925619"/>
                  <a:gd name="connsiteX5" fmla="*/ 0 w 970498"/>
                  <a:gd name="connsiteY5" fmla="*/ 852692 h 925619"/>
                  <a:gd name="connsiteX6" fmla="*/ 25244 w 970498"/>
                  <a:gd name="connsiteY6" fmla="*/ 384272 h 925619"/>
                  <a:gd name="connsiteX7" fmla="*/ 415126 w 970498"/>
                  <a:gd name="connsiteY7" fmla="*/ 566591 h 925619"/>
                  <a:gd name="connsiteX0" fmla="*/ 283295 w 970498"/>
                  <a:gd name="connsiteY0" fmla="*/ 213173 h 925619"/>
                  <a:gd name="connsiteX1" fmla="*/ 471224 w 970498"/>
                  <a:gd name="connsiteY1" fmla="*/ 0 h 925619"/>
                  <a:gd name="connsiteX2" fmla="*/ 611469 w 970498"/>
                  <a:gd name="connsiteY2" fmla="*/ 311345 h 925619"/>
                  <a:gd name="connsiteX3" fmla="*/ 970498 w 970498"/>
                  <a:gd name="connsiteY3" fmla="*/ 535737 h 925619"/>
                  <a:gd name="connsiteX4" fmla="*/ 538542 w 970498"/>
                  <a:gd name="connsiteY4" fmla="*/ 925619 h 925619"/>
                  <a:gd name="connsiteX5" fmla="*/ 0 w 970498"/>
                  <a:gd name="connsiteY5" fmla="*/ 852692 h 925619"/>
                  <a:gd name="connsiteX6" fmla="*/ 25244 w 970498"/>
                  <a:gd name="connsiteY6" fmla="*/ 384272 h 925619"/>
                  <a:gd name="connsiteX7" fmla="*/ 415126 w 970498"/>
                  <a:gd name="connsiteY7" fmla="*/ 566591 h 925619"/>
                  <a:gd name="connsiteX0" fmla="*/ 283295 w 970498"/>
                  <a:gd name="connsiteY0" fmla="*/ 213173 h 925619"/>
                  <a:gd name="connsiteX1" fmla="*/ 471224 w 970498"/>
                  <a:gd name="connsiteY1" fmla="*/ 0 h 925619"/>
                  <a:gd name="connsiteX2" fmla="*/ 611469 w 970498"/>
                  <a:gd name="connsiteY2" fmla="*/ 311345 h 925619"/>
                  <a:gd name="connsiteX3" fmla="*/ 970498 w 970498"/>
                  <a:gd name="connsiteY3" fmla="*/ 535737 h 925619"/>
                  <a:gd name="connsiteX4" fmla="*/ 538542 w 970498"/>
                  <a:gd name="connsiteY4" fmla="*/ 925619 h 925619"/>
                  <a:gd name="connsiteX5" fmla="*/ 0 w 970498"/>
                  <a:gd name="connsiteY5" fmla="*/ 852692 h 925619"/>
                  <a:gd name="connsiteX6" fmla="*/ 41769 w 970498"/>
                  <a:gd name="connsiteY6" fmla="*/ 395289 h 925619"/>
                  <a:gd name="connsiteX7" fmla="*/ 415126 w 970498"/>
                  <a:gd name="connsiteY7" fmla="*/ 566591 h 925619"/>
                  <a:gd name="connsiteX0" fmla="*/ 283295 w 970498"/>
                  <a:gd name="connsiteY0" fmla="*/ 213173 h 925619"/>
                  <a:gd name="connsiteX1" fmla="*/ 471224 w 970498"/>
                  <a:gd name="connsiteY1" fmla="*/ 0 h 925619"/>
                  <a:gd name="connsiteX2" fmla="*/ 611469 w 970498"/>
                  <a:gd name="connsiteY2" fmla="*/ 311345 h 925619"/>
                  <a:gd name="connsiteX3" fmla="*/ 970498 w 970498"/>
                  <a:gd name="connsiteY3" fmla="*/ 535737 h 925619"/>
                  <a:gd name="connsiteX4" fmla="*/ 538542 w 970498"/>
                  <a:gd name="connsiteY4" fmla="*/ 925619 h 925619"/>
                  <a:gd name="connsiteX5" fmla="*/ 0 w 970498"/>
                  <a:gd name="connsiteY5" fmla="*/ 852692 h 925619"/>
                  <a:gd name="connsiteX6" fmla="*/ 41769 w 970498"/>
                  <a:gd name="connsiteY6" fmla="*/ 395289 h 925619"/>
                  <a:gd name="connsiteX7" fmla="*/ 415126 w 970498"/>
                  <a:gd name="connsiteY7" fmla="*/ 566591 h 925619"/>
                  <a:gd name="connsiteX0" fmla="*/ 283295 w 970498"/>
                  <a:gd name="connsiteY0" fmla="*/ 213173 h 925619"/>
                  <a:gd name="connsiteX1" fmla="*/ 471224 w 970498"/>
                  <a:gd name="connsiteY1" fmla="*/ 0 h 925619"/>
                  <a:gd name="connsiteX2" fmla="*/ 611469 w 970498"/>
                  <a:gd name="connsiteY2" fmla="*/ 311345 h 925619"/>
                  <a:gd name="connsiteX3" fmla="*/ 970498 w 970498"/>
                  <a:gd name="connsiteY3" fmla="*/ 535737 h 925619"/>
                  <a:gd name="connsiteX4" fmla="*/ 538542 w 970498"/>
                  <a:gd name="connsiteY4" fmla="*/ 925619 h 925619"/>
                  <a:gd name="connsiteX5" fmla="*/ 0 w 970498"/>
                  <a:gd name="connsiteY5" fmla="*/ 852692 h 925619"/>
                  <a:gd name="connsiteX6" fmla="*/ 41769 w 970498"/>
                  <a:gd name="connsiteY6" fmla="*/ 395289 h 925619"/>
                  <a:gd name="connsiteX7" fmla="*/ 415126 w 970498"/>
                  <a:gd name="connsiteY7" fmla="*/ 566591 h 925619"/>
                  <a:gd name="connsiteX0" fmla="*/ 283295 w 970498"/>
                  <a:gd name="connsiteY0" fmla="*/ 213173 h 925619"/>
                  <a:gd name="connsiteX1" fmla="*/ 471224 w 970498"/>
                  <a:gd name="connsiteY1" fmla="*/ 0 h 925619"/>
                  <a:gd name="connsiteX2" fmla="*/ 611469 w 970498"/>
                  <a:gd name="connsiteY2" fmla="*/ 311345 h 925619"/>
                  <a:gd name="connsiteX3" fmla="*/ 970498 w 970498"/>
                  <a:gd name="connsiteY3" fmla="*/ 535737 h 925619"/>
                  <a:gd name="connsiteX4" fmla="*/ 538542 w 970498"/>
                  <a:gd name="connsiteY4" fmla="*/ 925619 h 925619"/>
                  <a:gd name="connsiteX5" fmla="*/ 0 w 970498"/>
                  <a:gd name="connsiteY5" fmla="*/ 852692 h 925619"/>
                  <a:gd name="connsiteX6" fmla="*/ 41769 w 970498"/>
                  <a:gd name="connsiteY6" fmla="*/ 395289 h 925619"/>
                  <a:gd name="connsiteX7" fmla="*/ 379321 w 970498"/>
                  <a:gd name="connsiteY7" fmla="*/ 599641 h 925619"/>
                  <a:gd name="connsiteX0" fmla="*/ 283295 w 970498"/>
                  <a:gd name="connsiteY0" fmla="*/ 213173 h 925619"/>
                  <a:gd name="connsiteX1" fmla="*/ 471224 w 970498"/>
                  <a:gd name="connsiteY1" fmla="*/ 0 h 925619"/>
                  <a:gd name="connsiteX2" fmla="*/ 611469 w 970498"/>
                  <a:gd name="connsiteY2" fmla="*/ 311345 h 925619"/>
                  <a:gd name="connsiteX3" fmla="*/ 970498 w 970498"/>
                  <a:gd name="connsiteY3" fmla="*/ 535737 h 925619"/>
                  <a:gd name="connsiteX4" fmla="*/ 538542 w 970498"/>
                  <a:gd name="connsiteY4" fmla="*/ 925619 h 925619"/>
                  <a:gd name="connsiteX5" fmla="*/ 0 w 970498"/>
                  <a:gd name="connsiteY5" fmla="*/ 852692 h 925619"/>
                  <a:gd name="connsiteX6" fmla="*/ 41769 w 970498"/>
                  <a:gd name="connsiteY6" fmla="*/ 395289 h 925619"/>
                  <a:gd name="connsiteX7" fmla="*/ 379321 w 970498"/>
                  <a:gd name="connsiteY7" fmla="*/ 599641 h 925619"/>
                  <a:gd name="connsiteX0" fmla="*/ 344345 w 1031548"/>
                  <a:gd name="connsiteY0" fmla="*/ 213173 h 925619"/>
                  <a:gd name="connsiteX1" fmla="*/ 532274 w 1031548"/>
                  <a:gd name="connsiteY1" fmla="*/ 0 h 925619"/>
                  <a:gd name="connsiteX2" fmla="*/ 672519 w 1031548"/>
                  <a:gd name="connsiteY2" fmla="*/ 311345 h 925619"/>
                  <a:gd name="connsiteX3" fmla="*/ 1031548 w 1031548"/>
                  <a:gd name="connsiteY3" fmla="*/ 535737 h 925619"/>
                  <a:gd name="connsiteX4" fmla="*/ 599592 w 1031548"/>
                  <a:gd name="connsiteY4" fmla="*/ 925619 h 925619"/>
                  <a:gd name="connsiteX5" fmla="*/ 61050 w 1031548"/>
                  <a:gd name="connsiteY5" fmla="*/ 852692 h 925619"/>
                  <a:gd name="connsiteX6" fmla="*/ 102819 w 1031548"/>
                  <a:gd name="connsiteY6" fmla="*/ 395289 h 925619"/>
                  <a:gd name="connsiteX7" fmla="*/ 440371 w 1031548"/>
                  <a:gd name="connsiteY7" fmla="*/ 599641 h 925619"/>
                  <a:gd name="connsiteX0" fmla="*/ 344345 w 1031548"/>
                  <a:gd name="connsiteY0" fmla="*/ 213173 h 925619"/>
                  <a:gd name="connsiteX1" fmla="*/ 532274 w 1031548"/>
                  <a:gd name="connsiteY1" fmla="*/ 0 h 925619"/>
                  <a:gd name="connsiteX2" fmla="*/ 672519 w 1031548"/>
                  <a:gd name="connsiteY2" fmla="*/ 311345 h 925619"/>
                  <a:gd name="connsiteX3" fmla="*/ 1031548 w 1031548"/>
                  <a:gd name="connsiteY3" fmla="*/ 535737 h 925619"/>
                  <a:gd name="connsiteX4" fmla="*/ 599592 w 1031548"/>
                  <a:gd name="connsiteY4" fmla="*/ 925619 h 925619"/>
                  <a:gd name="connsiteX5" fmla="*/ 61050 w 1031548"/>
                  <a:gd name="connsiteY5" fmla="*/ 852692 h 925619"/>
                  <a:gd name="connsiteX6" fmla="*/ 102819 w 1031548"/>
                  <a:gd name="connsiteY6" fmla="*/ 395289 h 925619"/>
                  <a:gd name="connsiteX7" fmla="*/ 440371 w 1031548"/>
                  <a:gd name="connsiteY7" fmla="*/ 599641 h 925619"/>
                  <a:gd name="connsiteX0" fmla="*/ 347877 w 1035080"/>
                  <a:gd name="connsiteY0" fmla="*/ 213173 h 925619"/>
                  <a:gd name="connsiteX1" fmla="*/ 535806 w 1035080"/>
                  <a:gd name="connsiteY1" fmla="*/ 0 h 925619"/>
                  <a:gd name="connsiteX2" fmla="*/ 676051 w 1035080"/>
                  <a:gd name="connsiteY2" fmla="*/ 311345 h 925619"/>
                  <a:gd name="connsiteX3" fmla="*/ 1035080 w 1035080"/>
                  <a:gd name="connsiteY3" fmla="*/ 535737 h 925619"/>
                  <a:gd name="connsiteX4" fmla="*/ 603124 w 1035080"/>
                  <a:gd name="connsiteY4" fmla="*/ 925619 h 925619"/>
                  <a:gd name="connsiteX5" fmla="*/ 53565 w 1035080"/>
                  <a:gd name="connsiteY5" fmla="*/ 871971 h 925619"/>
                  <a:gd name="connsiteX6" fmla="*/ 106351 w 1035080"/>
                  <a:gd name="connsiteY6" fmla="*/ 395289 h 925619"/>
                  <a:gd name="connsiteX7" fmla="*/ 443903 w 1035080"/>
                  <a:gd name="connsiteY7" fmla="*/ 599641 h 925619"/>
                  <a:gd name="connsiteX0" fmla="*/ 375671 w 1062874"/>
                  <a:gd name="connsiteY0" fmla="*/ 213173 h 925619"/>
                  <a:gd name="connsiteX1" fmla="*/ 563600 w 1062874"/>
                  <a:gd name="connsiteY1" fmla="*/ 0 h 925619"/>
                  <a:gd name="connsiteX2" fmla="*/ 703845 w 1062874"/>
                  <a:gd name="connsiteY2" fmla="*/ 311345 h 925619"/>
                  <a:gd name="connsiteX3" fmla="*/ 1062874 w 1062874"/>
                  <a:gd name="connsiteY3" fmla="*/ 535737 h 925619"/>
                  <a:gd name="connsiteX4" fmla="*/ 630918 w 1062874"/>
                  <a:gd name="connsiteY4" fmla="*/ 925619 h 925619"/>
                  <a:gd name="connsiteX5" fmla="*/ 81359 w 1062874"/>
                  <a:gd name="connsiteY5" fmla="*/ 871971 h 925619"/>
                  <a:gd name="connsiteX6" fmla="*/ 134145 w 1062874"/>
                  <a:gd name="connsiteY6" fmla="*/ 395289 h 925619"/>
                  <a:gd name="connsiteX7" fmla="*/ 471697 w 1062874"/>
                  <a:gd name="connsiteY7" fmla="*/ 599641 h 925619"/>
                  <a:gd name="connsiteX0" fmla="*/ 375671 w 1062874"/>
                  <a:gd name="connsiteY0" fmla="*/ 213173 h 973239"/>
                  <a:gd name="connsiteX1" fmla="*/ 563600 w 1062874"/>
                  <a:gd name="connsiteY1" fmla="*/ 0 h 973239"/>
                  <a:gd name="connsiteX2" fmla="*/ 703845 w 1062874"/>
                  <a:gd name="connsiteY2" fmla="*/ 311345 h 973239"/>
                  <a:gd name="connsiteX3" fmla="*/ 1062874 w 1062874"/>
                  <a:gd name="connsiteY3" fmla="*/ 535737 h 973239"/>
                  <a:gd name="connsiteX4" fmla="*/ 630918 w 1062874"/>
                  <a:gd name="connsiteY4" fmla="*/ 925619 h 973239"/>
                  <a:gd name="connsiteX5" fmla="*/ 81359 w 1062874"/>
                  <a:gd name="connsiteY5" fmla="*/ 871971 h 973239"/>
                  <a:gd name="connsiteX6" fmla="*/ 134145 w 1062874"/>
                  <a:gd name="connsiteY6" fmla="*/ 395289 h 973239"/>
                  <a:gd name="connsiteX7" fmla="*/ 471697 w 1062874"/>
                  <a:gd name="connsiteY7" fmla="*/ 599641 h 973239"/>
                  <a:gd name="connsiteX0" fmla="*/ 375671 w 1062874"/>
                  <a:gd name="connsiteY0" fmla="*/ 213173 h 973239"/>
                  <a:gd name="connsiteX1" fmla="*/ 563600 w 1062874"/>
                  <a:gd name="connsiteY1" fmla="*/ 0 h 973239"/>
                  <a:gd name="connsiteX2" fmla="*/ 703845 w 1062874"/>
                  <a:gd name="connsiteY2" fmla="*/ 311345 h 973239"/>
                  <a:gd name="connsiteX3" fmla="*/ 1062874 w 1062874"/>
                  <a:gd name="connsiteY3" fmla="*/ 535737 h 973239"/>
                  <a:gd name="connsiteX4" fmla="*/ 606130 w 1062874"/>
                  <a:gd name="connsiteY4" fmla="*/ 925619 h 973239"/>
                  <a:gd name="connsiteX5" fmla="*/ 81359 w 1062874"/>
                  <a:gd name="connsiteY5" fmla="*/ 871971 h 973239"/>
                  <a:gd name="connsiteX6" fmla="*/ 134145 w 1062874"/>
                  <a:gd name="connsiteY6" fmla="*/ 395289 h 973239"/>
                  <a:gd name="connsiteX7" fmla="*/ 471697 w 1062874"/>
                  <a:gd name="connsiteY7" fmla="*/ 599641 h 973239"/>
                  <a:gd name="connsiteX0" fmla="*/ 375671 w 1062874"/>
                  <a:gd name="connsiteY0" fmla="*/ 213173 h 979036"/>
                  <a:gd name="connsiteX1" fmla="*/ 563600 w 1062874"/>
                  <a:gd name="connsiteY1" fmla="*/ 0 h 979036"/>
                  <a:gd name="connsiteX2" fmla="*/ 703845 w 1062874"/>
                  <a:gd name="connsiteY2" fmla="*/ 311345 h 979036"/>
                  <a:gd name="connsiteX3" fmla="*/ 1062874 w 1062874"/>
                  <a:gd name="connsiteY3" fmla="*/ 535737 h 979036"/>
                  <a:gd name="connsiteX4" fmla="*/ 597867 w 1062874"/>
                  <a:gd name="connsiteY4" fmla="*/ 942144 h 979036"/>
                  <a:gd name="connsiteX5" fmla="*/ 81359 w 1062874"/>
                  <a:gd name="connsiteY5" fmla="*/ 871971 h 979036"/>
                  <a:gd name="connsiteX6" fmla="*/ 134145 w 1062874"/>
                  <a:gd name="connsiteY6" fmla="*/ 395289 h 979036"/>
                  <a:gd name="connsiteX7" fmla="*/ 471697 w 1062874"/>
                  <a:gd name="connsiteY7" fmla="*/ 599641 h 979036"/>
                  <a:gd name="connsiteX0" fmla="*/ 375671 w 1062874"/>
                  <a:gd name="connsiteY0" fmla="*/ 213173 h 1049379"/>
                  <a:gd name="connsiteX1" fmla="*/ 563600 w 1062874"/>
                  <a:gd name="connsiteY1" fmla="*/ 0 h 1049379"/>
                  <a:gd name="connsiteX2" fmla="*/ 703845 w 1062874"/>
                  <a:gd name="connsiteY2" fmla="*/ 311345 h 1049379"/>
                  <a:gd name="connsiteX3" fmla="*/ 1062874 w 1062874"/>
                  <a:gd name="connsiteY3" fmla="*/ 535737 h 1049379"/>
                  <a:gd name="connsiteX4" fmla="*/ 597867 w 1062874"/>
                  <a:gd name="connsiteY4" fmla="*/ 942144 h 1049379"/>
                  <a:gd name="connsiteX5" fmla="*/ 81359 w 1062874"/>
                  <a:gd name="connsiteY5" fmla="*/ 871971 h 1049379"/>
                  <a:gd name="connsiteX6" fmla="*/ 134145 w 1062874"/>
                  <a:gd name="connsiteY6" fmla="*/ 395289 h 1049379"/>
                  <a:gd name="connsiteX7" fmla="*/ 471697 w 1062874"/>
                  <a:gd name="connsiteY7" fmla="*/ 599641 h 1049379"/>
                  <a:gd name="connsiteX0" fmla="*/ 375671 w 1062874"/>
                  <a:gd name="connsiteY0" fmla="*/ 213173 h 1049379"/>
                  <a:gd name="connsiteX1" fmla="*/ 563600 w 1062874"/>
                  <a:gd name="connsiteY1" fmla="*/ 0 h 1049379"/>
                  <a:gd name="connsiteX2" fmla="*/ 703845 w 1062874"/>
                  <a:gd name="connsiteY2" fmla="*/ 311345 h 1049379"/>
                  <a:gd name="connsiteX3" fmla="*/ 1062874 w 1062874"/>
                  <a:gd name="connsiteY3" fmla="*/ 535737 h 1049379"/>
                  <a:gd name="connsiteX4" fmla="*/ 597867 w 1062874"/>
                  <a:gd name="connsiteY4" fmla="*/ 942144 h 1049379"/>
                  <a:gd name="connsiteX5" fmla="*/ 81359 w 1062874"/>
                  <a:gd name="connsiteY5" fmla="*/ 871971 h 1049379"/>
                  <a:gd name="connsiteX6" fmla="*/ 134145 w 1062874"/>
                  <a:gd name="connsiteY6" fmla="*/ 395289 h 1049379"/>
                  <a:gd name="connsiteX7" fmla="*/ 471697 w 1062874"/>
                  <a:gd name="connsiteY7" fmla="*/ 599641 h 1049379"/>
                  <a:gd name="connsiteX0" fmla="*/ 375671 w 1062874"/>
                  <a:gd name="connsiteY0" fmla="*/ 213173 h 1049379"/>
                  <a:gd name="connsiteX1" fmla="*/ 563600 w 1062874"/>
                  <a:gd name="connsiteY1" fmla="*/ 0 h 1049379"/>
                  <a:gd name="connsiteX2" fmla="*/ 703845 w 1062874"/>
                  <a:gd name="connsiteY2" fmla="*/ 311345 h 1049379"/>
                  <a:gd name="connsiteX3" fmla="*/ 1062874 w 1062874"/>
                  <a:gd name="connsiteY3" fmla="*/ 535737 h 1049379"/>
                  <a:gd name="connsiteX4" fmla="*/ 597867 w 1062874"/>
                  <a:gd name="connsiteY4" fmla="*/ 942144 h 1049379"/>
                  <a:gd name="connsiteX5" fmla="*/ 81359 w 1062874"/>
                  <a:gd name="connsiteY5" fmla="*/ 871971 h 1049379"/>
                  <a:gd name="connsiteX6" fmla="*/ 134145 w 1062874"/>
                  <a:gd name="connsiteY6" fmla="*/ 395289 h 1049379"/>
                  <a:gd name="connsiteX7" fmla="*/ 471697 w 1062874"/>
                  <a:gd name="connsiteY7" fmla="*/ 599641 h 1049379"/>
                  <a:gd name="connsiteX0" fmla="*/ 375671 w 1062874"/>
                  <a:gd name="connsiteY0" fmla="*/ 213173 h 1033999"/>
                  <a:gd name="connsiteX1" fmla="*/ 563600 w 1062874"/>
                  <a:gd name="connsiteY1" fmla="*/ 0 h 1033999"/>
                  <a:gd name="connsiteX2" fmla="*/ 703845 w 1062874"/>
                  <a:gd name="connsiteY2" fmla="*/ 311345 h 1033999"/>
                  <a:gd name="connsiteX3" fmla="*/ 1062874 w 1062874"/>
                  <a:gd name="connsiteY3" fmla="*/ 535737 h 1033999"/>
                  <a:gd name="connsiteX4" fmla="*/ 597867 w 1062874"/>
                  <a:gd name="connsiteY4" fmla="*/ 942144 h 1033999"/>
                  <a:gd name="connsiteX5" fmla="*/ 81359 w 1062874"/>
                  <a:gd name="connsiteY5" fmla="*/ 871971 h 1033999"/>
                  <a:gd name="connsiteX6" fmla="*/ 134145 w 1062874"/>
                  <a:gd name="connsiteY6" fmla="*/ 395289 h 1033999"/>
                  <a:gd name="connsiteX7" fmla="*/ 471697 w 1062874"/>
                  <a:gd name="connsiteY7" fmla="*/ 599641 h 1033999"/>
                  <a:gd name="connsiteX0" fmla="*/ 363975 w 1051178"/>
                  <a:gd name="connsiteY0" fmla="*/ 213173 h 1033999"/>
                  <a:gd name="connsiteX1" fmla="*/ 551904 w 1051178"/>
                  <a:gd name="connsiteY1" fmla="*/ 0 h 1033999"/>
                  <a:gd name="connsiteX2" fmla="*/ 692149 w 1051178"/>
                  <a:gd name="connsiteY2" fmla="*/ 311345 h 1033999"/>
                  <a:gd name="connsiteX3" fmla="*/ 1051178 w 1051178"/>
                  <a:gd name="connsiteY3" fmla="*/ 535737 h 1033999"/>
                  <a:gd name="connsiteX4" fmla="*/ 586171 w 1051178"/>
                  <a:gd name="connsiteY4" fmla="*/ 942144 h 1033999"/>
                  <a:gd name="connsiteX5" fmla="*/ 69663 w 1051178"/>
                  <a:gd name="connsiteY5" fmla="*/ 871971 h 1033999"/>
                  <a:gd name="connsiteX6" fmla="*/ 122449 w 1051178"/>
                  <a:gd name="connsiteY6" fmla="*/ 395289 h 1033999"/>
                  <a:gd name="connsiteX7" fmla="*/ 460001 w 1051178"/>
                  <a:gd name="connsiteY7" fmla="*/ 599641 h 1033999"/>
                  <a:gd name="connsiteX0" fmla="*/ 363975 w 1051178"/>
                  <a:gd name="connsiteY0" fmla="*/ 213173 h 1030327"/>
                  <a:gd name="connsiteX1" fmla="*/ 551904 w 1051178"/>
                  <a:gd name="connsiteY1" fmla="*/ 0 h 1030327"/>
                  <a:gd name="connsiteX2" fmla="*/ 692149 w 1051178"/>
                  <a:gd name="connsiteY2" fmla="*/ 311345 h 1030327"/>
                  <a:gd name="connsiteX3" fmla="*/ 1051178 w 1051178"/>
                  <a:gd name="connsiteY3" fmla="*/ 535737 h 1030327"/>
                  <a:gd name="connsiteX4" fmla="*/ 613713 w 1051178"/>
                  <a:gd name="connsiteY4" fmla="*/ 936636 h 1030327"/>
                  <a:gd name="connsiteX5" fmla="*/ 69663 w 1051178"/>
                  <a:gd name="connsiteY5" fmla="*/ 871971 h 1030327"/>
                  <a:gd name="connsiteX6" fmla="*/ 122449 w 1051178"/>
                  <a:gd name="connsiteY6" fmla="*/ 395289 h 1030327"/>
                  <a:gd name="connsiteX7" fmla="*/ 460001 w 1051178"/>
                  <a:gd name="connsiteY7" fmla="*/ 599641 h 1030327"/>
                  <a:gd name="connsiteX0" fmla="*/ 363975 w 1051178"/>
                  <a:gd name="connsiteY0" fmla="*/ 213173 h 1030327"/>
                  <a:gd name="connsiteX1" fmla="*/ 551904 w 1051178"/>
                  <a:gd name="connsiteY1" fmla="*/ 0 h 1030327"/>
                  <a:gd name="connsiteX2" fmla="*/ 692149 w 1051178"/>
                  <a:gd name="connsiteY2" fmla="*/ 311345 h 1030327"/>
                  <a:gd name="connsiteX3" fmla="*/ 1051178 w 1051178"/>
                  <a:gd name="connsiteY3" fmla="*/ 535737 h 1030327"/>
                  <a:gd name="connsiteX4" fmla="*/ 613713 w 1051178"/>
                  <a:gd name="connsiteY4" fmla="*/ 936636 h 1030327"/>
                  <a:gd name="connsiteX5" fmla="*/ 69663 w 1051178"/>
                  <a:gd name="connsiteY5" fmla="*/ 871971 h 1030327"/>
                  <a:gd name="connsiteX6" fmla="*/ 122449 w 1051178"/>
                  <a:gd name="connsiteY6" fmla="*/ 395289 h 1030327"/>
                  <a:gd name="connsiteX7" fmla="*/ 460001 w 1051178"/>
                  <a:gd name="connsiteY7" fmla="*/ 599641 h 1030327"/>
                  <a:gd name="connsiteX0" fmla="*/ 363975 w 1034653"/>
                  <a:gd name="connsiteY0" fmla="*/ 213173 h 1030327"/>
                  <a:gd name="connsiteX1" fmla="*/ 551904 w 1034653"/>
                  <a:gd name="connsiteY1" fmla="*/ 0 h 1030327"/>
                  <a:gd name="connsiteX2" fmla="*/ 692149 w 1034653"/>
                  <a:gd name="connsiteY2" fmla="*/ 311345 h 1030327"/>
                  <a:gd name="connsiteX3" fmla="*/ 1034653 w 1034653"/>
                  <a:gd name="connsiteY3" fmla="*/ 538491 h 1030327"/>
                  <a:gd name="connsiteX4" fmla="*/ 613713 w 1034653"/>
                  <a:gd name="connsiteY4" fmla="*/ 936636 h 1030327"/>
                  <a:gd name="connsiteX5" fmla="*/ 69663 w 1034653"/>
                  <a:gd name="connsiteY5" fmla="*/ 871971 h 1030327"/>
                  <a:gd name="connsiteX6" fmla="*/ 122449 w 1034653"/>
                  <a:gd name="connsiteY6" fmla="*/ 395289 h 1030327"/>
                  <a:gd name="connsiteX7" fmla="*/ 460001 w 1034653"/>
                  <a:gd name="connsiteY7" fmla="*/ 599641 h 1030327"/>
                  <a:gd name="connsiteX0" fmla="*/ 363975 w 1037690"/>
                  <a:gd name="connsiteY0" fmla="*/ 213173 h 1030327"/>
                  <a:gd name="connsiteX1" fmla="*/ 551904 w 1037690"/>
                  <a:gd name="connsiteY1" fmla="*/ 0 h 1030327"/>
                  <a:gd name="connsiteX2" fmla="*/ 692149 w 1037690"/>
                  <a:gd name="connsiteY2" fmla="*/ 311345 h 1030327"/>
                  <a:gd name="connsiteX3" fmla="*/ 1034653 w 1037690"/>
                  <a:gd name="connsiteY3" fmla="*/ 538491 h 1030327"/>
                  <a:gd name="connsiteX4" fmla="*/ 613713 w 1037690"/>
                  <a:gd name="connsiteY4" fmla="*/ 936636 h 1030327"/>
                  <a:gd name="connsiteX5" fmla="*/ 69663 w 1037690"/>
                  <a:gd name="connsiteY5" fmla="*/ 871971 h 1030327"/>
                  <a:gd name="connsiteX6" fmla="*/ 122449 w 1037690"/>
                  <a:gd name="connsiteY6" fmla="*/ 395289 h 1030327"/>
                  <a:gd name="connsiteX7" fmla="*/ 460001 w 1037690"/>
                  <a:gd name="connsiteY7" fmla="*/ 599641 h 1030327"/>
                  <a:gd name="connsiteX0" fmla="*/ 363975 w 1037917"/>
                  <a:gd name="connsiteY0" fmla="*/ 213173 h 1030327"/>
                  <a:gd name="connsiteX1" fmla="*/ 551904 w 1037917"/>
                  <a:gd name="connsiteY1" fmla="*/ 0 h 1030327"/>
                  <a:gd name="connsiteX2" fmla="*/ 692149 w 1037917"/>
                  <a:gd name="connsiteY2" fmla="*/ 311345 h 1030327"/>
                  <a:gd name="connsiteX3" fmla="*/ 1034653 w 1037917"/>
                  <a:gd name="connsiteY3" fmla="*/ 538491 h 1030327"/>
                  <a:gd name="connsiteX4" fmla="*/ 613713 w 1037917"/>
                  <a:gd name="connsiteY4" fmla="*/ 936636 h 1030327"/>
                  <a:gd name="connsiteX5" fmla="*/ 69663 w 1037917"/>
                  <a:gd name="connsiteY5" fmla="*/ 871971 h 1030327"/>
                  <a:gd name="connsiteX6" fmla="*/ 122449 w 1037917"/>
                  <a:gd name="connsiteY6" fmla="*/ 395289 h 1030327"/>
                  <a:gd name="connsiteX7" fmla="*/ 460001 w 1037917"/>
                  <a:gd name="connsiteY7" fmla="*/ 599641 h 1030327"/>
                  <a:gd name="connsiteX0" fmla="*/ 363975 w 1046257"/>
                  <a:gd name="connsiteY0" fmla="*/ 213173 h 1030327"/>
                  <a:gd name="connsiteX1" fmla="*/ 551904 w 1046257"/>
                  <a:gd name="connsiteY1" fmla="*/ 0 h 1030327"/>
                  <a:gd name="connsiteX2" fmla="*/ 692149 w 1046257"/>
                  <a:gd name="connsiteY2" fmla="*/ 311345 h 1030327"/>
                  <a:gd name="connsiteX3" fmla="*/ 1034653 w 1046257"/>
                  <a:gd name="connsiteY3" fmla="*/ 538491 h 1030327"/>
                  <a:gd name="connsiteX4" fmla="*/ 613713 w 1046257"/>
                  <a:gd name="connsiteY4" fmla="*/ 936636 h 1030327"/>
                  <a:gd name="connsiteX5" fmla="*/ 69663 w 1046257"/>
                  <a:gd name="connsiteY5" fmla="*/ 871971 h 1030327"/>
                  <a:gd name="connsiteX6" fmla="*/ 122449 w 1046257"/>
                  <a:gd name="connsiteY6" fmla="*/ 395289 h 1030327"/>
                  <a:gd name="connsiteX7" fmla="*/ 460001 w 1046257"/>
                  <a:gd name="connsiteY7" fmla="*/ 599641 h 1030327"/>
                  <a:gd name="connsiteX0" fmla="*/ 363975 w 1046257"/>
                  <a:gd name="connsiteY0" fmla="*/ 213173 h 1030327"/>
                  <a:gd name="connsiteX1" fmla="*/ 551904 w 1046257"/>
                  <a:gd name="connsiteY1" fmla="*/ 0 h 1030327"/>
                  <a:gd name="connsiteX2" fmla="*/ 692149 w 1046257"/>
                  <a:gd name="connsiteY2" fmla="*/ 311345 h 1030327"/>
                  <a:gd name="connsiteX3" fmla="*/ 1034653 w 1046257"/>
                  <a:gd name="connsiteY3" fmla="*/ 538491 h 1030327"/>
                  <a:gd name="connsiteX4" fmla="*/ 613713 w 1046257"/>
                  <a:gd name="connsiteY4" fmla="*/ 936636 h 1030327"/>
                  <a:gd name="connsiteX5" fmla="*/ 69663 w 1046257"/>
                  <a:gd name="connsiteY5" fmla="*/ 871971 h 1030327"/>
                  <a:gd name="connsiteX6" fmla="*/ 122449 w 1046257"/>
                  <a:gd name="connsiteY6" fmla="*/ 395289 h 1030327"/>
                  <a:gd name="connsiteX7" fmla="*/ 460001 w 1046257"/>
                  <a:gd name="connsiteY7" fmla="*/ 599641 h 1030327"/>
                  <a:gd name="connsiteX0" fmla="*/ 363975 w 1041370"/>
                  <a:gd name="connsiteY0" fmla="*/ 213173 h 1030327"/>
                  <a:gd name="connsiteX1" fmla="*/ 551904 w 1041370"/>
                  <a:gd name="connsiteY1" fmla="*/ 0 h 1030327"/>
                  <a:gd name="connsiteX2" fmla="*/ 692149 w 1041370"/>
                  <a:gd name="connsiteY2" fmla="*/ 311345 h 1030327"/>
                  <a:gd name="connsiteX3" fmla="*/ 1034653 w 1041370"/>
                  <a:gd name="connsiteY3" fmla="*/ 538491 h 1030327"/>
                  <a:gd name="connsiteX4" fmla="*/ 613713 w 1041370"/>
                  <a:gd name="connsiteY4" fmla="*/ 936636 h 1030327"/>
                  <a:gd name="connsiteX5" fmla="*/ 69663 w 1041370"/>
                  <a:gd name="connsiteY5" fmla="*/ 871971 h 1030327"/>
                  <a:gd name="connsiteX6" fmla="*/ 122449 w 1041370"/>
                  <a:gd name="connsiteY6" fmla="*/ 395289 h 1030327"/>
                  <a:gd name="connsiteX7" fmla="*/ 460001 w 1041370"/>
                  <a:gd name="connsiteY7" fmla="*/ 599641 h 1030327"/>
                  <a:gd name="connsiteX0" fmla="*/ 363975 w 1041370"/>
                  <a:gd name="connsiteY0" fmla="*/ 213173 h 1030327"/>
                  <a:gd name="connsiteX1" fmla="*/ 551904 w 1041370"/>
                  <a:gd name="connsiteY1" fmla="*/ 0 h 1030327"/>
                  <a:gd name="connsiteX2" fmla="*/ 692149 w 1041370"/>
                  <a:gd name="connsiteY2" fmla="*/ 311345 h 1030327"/>
                  <a:gd name="connsiteX3" fmla="*/ 1034653 w 1041370"/>
                  <a:gd name="connsiteY3" fmla="*/ 538491 h 1030327"/>
                  <a:gd name="connsiteX4" fmla="*/ 613713 w 1041370"/>
                  <a:gd name="connsiteY4" fmla="*/ 936636 h 1030327"/>
                  <a:gd name="connsiteX5" fmla="*/ 69663 w 1041370"/>
                  <a:gd name="connsiteY5" fmla="*/ 871971 h 1030327"/>
                  <a:gd name="connsiteX6" fmla="*/ 122449 w 1041370"/>
                  <a:gd name="connsiteY6" fmla="*/ 395289 h 1030327"/>
                  <a:gd name="connsiteX7" fmla="*/ 460001 w 1041370"/>
                  <a:gd name="connsiteY7" fmla="*/ 599641 h 1030327"/>
                  <a:gd name="connsiteX0" fmla="*/ 363975 w 1041370"/>
                  <a:gd name="connsiteY0" fmla="*/ 213173 h 1030327"/>
                  <a:gd name="connsiteX1" fmla="*/ 551904 w 1041370"/>
                  <a:gd name="connsiteY1" fmla="*/ 0 h 1030327"/>
                  <a:gd name="connsiteX2" fmla="*/ 672870 w 1041370"/>
                  <a:gd name="connsiteY2" fmla="*/ 311345 h 1030327"/>
                  <a:gd name="connsiteX3" fmla="*/ 1034653 w 1041370"/>
                  <a:gd name="connsiteY3" fmla="*/ 538491 h 1030327"/>
                  <a:gd name="connsiteX4" fmla="*/ 613713 w 1041370"/>
                  <a:gd name="connsiteY4" fmla="*/ 936636 h 1030327"/>
                  <a:gd name="connsiteX5" fmla="*/ 69663 w 1041370"/>
                  <a:gd name="connsiteY5" fmla="*/ 871971 h 1030327"/>
                  <a:gd name="connsiteX6" fmla="*/ 122449 w 1041370"/>
                  <a:gd name="connsiteY6" fmla="*/ 395289 h 1030327"/>
                  <a:gd name="connsiteX7" fmla="*/ 460001 w 1041370"/>
                  <a:gd name="connsiteY7" fmla="*/ 599641 h 1030327"/>
                  <a:gd name="connsiteX0" fmla="*/ 363975 w 1041370"/>
                  <a:gd name="connsiteY0" fmla="*/ 213173 h 1030327"/>
                  <a:gd name="connsiteX1" fmla="*/ 551904 w 1041370"/>
                  <a:gd name="connsiteY1" fmla="*/ 0 h 1030327"/>
                  <a:gd name="connsiteX2" fmla="*/ 672870 w 1041370"/>
                  <a:gd name="connsiteY2" fmla="*/ 311345 h 1030327"/>
                  <a:gd name="connsiteX3" fmla="*/ 1034653 w 1041370"/>
                  <a:gd name="connsiteY3" fmla="*/ 538491 h 1030327"/>
                  <a:gd name="connsiteX4" fmla="*/ 613713 w 1041370"/>
                  <a:gd name="connsiteY4" fmla="*/ 936636 h 1030327"/>
                  <a:gd name="connsiteX5" fmla="*/ 69663 w 1041370"/>
                  <a:gd name="connsiteY5" fmla="*/ 871971 h 1030327"/>
                  <a:gd name="connsiteX6" fmla="*/ 122449 w 1041370"/>
                  <a:gd name="connsiteY6" fmla="*/ 395289 h 1030327"/>
                  <a:gd name="connsiteX7" fmla="*/ 460001 w 1041370"/>
                  <a:gd name="connsiteY7" fmla="*/ 599641 h 1030327"/>
                  <a:gd name="connsiteX0" fmla="*/ 363975 w 1041370"/>
                  <a:gd name="connsiteY0" fmla="*/ 213173 h 1030327"/>
                  <a:gd name="connsiteX1" fmla="*/ 551904 w 1041370"/>
                  <a:gd name="connsiteY1" fmla="*/ 0 h 1030327"/>
                  <a:gd name="connsiteX2" fmla="*/ 672870 w 1041370"/>
                  <a:gd name="connsiteY2" fmla="*/ 311345 h 1030327"/>
                  <a:gd name="connsiteX3" fmla="*/ 1034653 w 1041370"/>
                  <a:gd name="connsiteY3" fmla="*/ 538491 h 1030327"/>
                  <a:gd name="connsiteX4" fmla="*/ 613713 w 1041370"/>
                  <a:gd name="connsiteY4" fmla="*/ 936636 h 1030327"/>
                  <a:gd name="connsiteX5" fmla="*/ 69663 w 1041370"/>
                  <a:gd name="connsiteY5" fmla="*/ 871971 h 1030327"/>
                  <a:gd name="connsiteX6" fmla="*/ 122449 w 1041370"/>
                  <a:gd name="connsiteY6" fmla="*/ 395289 h 1030327"/>
                  <a:gd name="connsiteX7" fmla="*/ 460001 w 1041370"/>
                  <a:gd name="connsiteY7" fmla="*/ 599641 h 1030327"/>
                  <a:gd name="connsiteX0" fmla="*/ 363975 w 1041370"/>
                  <a:gd name="connsiteY0" fmla="*/ 213173 h 1030327"/>
                  <a:gd name="connsiteX1" fmla="*/ 551904 w 1041370"/>
                  <a:gd name="connsiteY1" fmla="*/ 0 h 1030327"/>
                  <a:gd name="connsiteX2" fmla="*/ 672870 w 1041370"/>
                  <a:gd name="connsiteY2" fmla="*/ 311345 h 1030327"/>
                  <a:gd name="connsiteX3" fmla="*/ 1034653 w 1041370"/>
                  <a:gd name="connsiteY3" fmla="*/ 538491 h 1030327"/>
                  <a:gd name="connsiteX4" fmla="*/ 613713 w 1041370"/>
                  <a:gd name="connsiteY4" fmla="*/ 936636 h 1030327"/>
                  <a:gd name="connsiteX5" fmla="*/ 69663 w 1041370"/>
                  <a:gd name="connsiteY5" fmla="*/ 871971 h 1030327"/>
                  <a:gd name="connsiteX6" fmla="*/ 122449 w 1041370"/>
                  <a:gd name="connsiteY6" fmla="*/ 395289 h 1030327"/>
                  <a:gd name="connsiteX7" fmla="*/ 460001 w 1041370"/>
                  <a:gd name="connsiteY7" fmla="*/ 599641 h 1030327"/>
                  <a:gd name="connsiteX0" fmla="*/ 363975 w 1041370"/>
                  <a:gd name="connsiteY0" fmla="*/ 213173 h 1030327"/>
                  <a:gd name="connsiteX1" fmla="*/ 551904 w 1041370"/>
                  <a:gd name="connsiteY1" fmla="*/ 0 h 1030327"/>
                  <a:gd name="connsiteX2" fmla="*/ 675624 w 1041370"/>
                  <a:gd name="connsiteY2" fmla="*/ 300328 h 1030327"/>
                  <a:gd name="connsiteX3" fmla="*/ 1034653 w 1041370"/>
                  <a:gd name="connsiteY3" fmla="*/ 538491 h 1030327"/>
                  <a:gd name="connsiteX4" fmla="*/ 613713 w 1041370"/>
                  <a:gd name="connsiteY4" fmla="*/ 936636 h 1030327"/>
                  <a:gd name="connsiteX5" fmla="*/ 69663 w 1041370"/>
                  <a:gd name="connsiteY5" fmla="*/ 871971 h 1030327"/>
                  <a:gd name="connsiteX6" fmla="*/ 122449 w 1041370"/>
                  <a:gd name="connsiteY6" fmla="*/ 395289 h 1030327"/>
                  <a:gd name="connsiteX7" fmla="*/ 460001 w 1041370"/>
                  <a:gd name="connsiteY7" fmla="*/ 599641 h 1030327"/>
                  <a:gd name="connsiteX0" fmla="*/ 363975 w 1041370"/>
                  <a:gd name="connsiteY0" fmla="*/ 213173 h 1030327"/>
                  <a:gd name="connsiteX1" fmla="*/ 551904 w 1041370"/>
                  <a:gd name="connsiteY1" fmla="*/ 0 h 1030327"/>
                  <a:gd name="connsiteX2" fmla="*/ 675624 w 1041370"/>
                  <a:gd name="connsiteY2" fmla="*/ 300328 h 1030327"/>
                  <a:gd name="connsiteX3" fmla="*/ 1034653 w 1041370"/>
                  <a:gd name="connsiteY3" fmla="*/ 538491 h 1030327"/>
                  <a:gd name="connsiteX4" fmla="*/ 613713 w 1041370"/>
                  <a:gd name="connsiteY4" fmla="*/ 936636 h 1030327"/>
                  <a:gd name="connsiteX5" fmla="*/ 69663 w 1041370"/>
                  <a:gd name="connsiteY5" fmla="*/ 871971 h 1030327"/>
                  <a:gd name="connsiteX6" fmla="*/ 122449 w 1041370"/>
                  <a:gd name="connsiteY6" fmla="*/ 395289 h 1030327"/>
                  <a:gd name="connsiteX7" fmla="*/ 460001 w 1041370"/>
                  <a:gd name="connsiteY7" fmla="*/ 599641 h 1030327"/>
                  <a:gd name="connsiteX0" fmla="*/ 363975 w 1041370"/>
                  <a:gd name="connsiteY0" fmla="*/ 213173 h 1030327"/>
                  <a:gd name="connsiteX1" fmla="*/ 551904 w 1041370"/>
                  <a:gd name="connsiteY1" fmla="*/ 0 h 1030327"/>
                  <a:gd name="connsiteX2" fmla="*/ 675624 w 1041370"/>
                  <a:gd name="connsiteY2" fmla="*/ 300328 h 1030327"/>
                  <a:gd name="connsiteX3" fmla="*/ 1034653 w 1041370"/>
                  <a:gd name="connsiteY3" fmla="*/ 538491 h 1030327"/>
                  <a:gd name="connsiteX4" fmla="*/ 613713 w 1041370"/>
                  <a:gd name="connsiteY4" fmla="*/ 936636 h 1030327"/>
                  <a:gd name="connsiteX5" fmla="*/ 69663 w 1041370"/>
                  <a:gd name="connsiteY5" fmla="*/ 871971 h 1030327"/>
                  <a:gd name="connsiteX6" fmla="*/ 122449 w 1041370"/>
                  <a:gd name="connsiteY6" fmla="*/ 395289 h 1030327"/>
                  <a:gd name="connsiteX7" fmla="*/ 460001 w 1041370"/>
                  <a:gd name="connsiteY7" fmla="*/ 599641 h 1030327"/>
                  <a:gd name="connsiteX0" fmla="*/ 363975 w 1041370"/>
                  <a:gd name="connsiteY0" fmla="*/ 213173 h 1030327"/>
                  <a:gd name="connsiteX1" fmla="*/ 551904 w 1041370"/>
                  <a:gd name="connsiteY1" fmla="*/ 0 h 1030327"/>
                  <a:gd name="connsiteX2" fmla="*/ 675624 w 1041370"/>
                  <a:gd name="connsiteY2" fmla="*/ 300328 h 1030327"/>
                  <a:gd name="connsiteX3" fmla="*/ 1034653 w 1041370"/>
                  <a:gd name="connsiteY3" fmla="*/ 538491 h 1030327"/>
                  <a:gd name="connsiteX4" fmla="*/ 613713 w 1041370"/>
                  <a:gd name="connsiteY4" fmla="*/ 936636 h 1030327"/>
                  <a:gd name="connsiteX5" fmla="*/ 69663 w 1041370"/>
                  <a:gd name="connsiteY5" fmla="*/ 871971 h 1030327"/>
                  <a:gd name="connsiteX6" fmla="*/ 122449 w 1041370"/>
                  <a:gd name="connsiteY6" fmla="*/ 395289 h 1030327"/>
                  <a:gd name="connsiteX7" fmla="*/ 460001 w 1041370"/>
                  <a:gd name="connsiteY7" fmla="*/ 599641 h 1030327"/>
                  <a:gd name="connsiteX0" fmla="*/ 363975 w 1041370"/>
                  <a:gd name="connsiteY0" fmla="*/ 213830 h 1030984"/>
                  <a:gd name="connsiteX1" fmla="*/ 551904 w 1041370"/>
                  <a:gd name="connsiteY1" fmla="*/ 657 h 1030984"/>
                  <a:gd name="connsiteX2" fmla="*/ 675624 w 1041370"/>
                  <a:gd name="connsiteY2" fmla="*/ 300985 h 1030984"/>
                  <a:gd name="connsiteX3" fmla="*/ 1034653 w 1041370"/>
                  <a:gd name="connsiteY3" fmla="*/ 539148 h 1030984"/>
                  <a:gd name="connsiteX4" fmla="*/ 613713 w 1041370"/>
                  <a:gd name="connsiteY4" fmla="*/ 937293 h 1030984"/>
                  <a:gd name="connsiteX5" fmla="*/ 69663 w 1041370"/>
                  <a:gd name="connsiteY5" fmla="*/ 872628 h 1030984"/>
                  <a:gd name="connsiteX6" fmla="*/ 122449 w 1041370"/>
                  <a:gd name="connsiteY6" fmla="*/ 395946 h 1030984"/>
                  <a:gd name="connsiteX7" fmla="*/ 460001 w 1041370"/>
                  <a:gd name="connsiteY7" fmla="*/ 600298 h 1030984"/>
                  <a:gd name="connsiteX0" fmla="*/ 363975 w 1041370"/>
                  <a:gd name="connsiteY0" fmla="*/ 213830 h 1030984"/>
                  <a:gd name="connsiteX1" fmla="*/ 551904 w 1041370"/>
                  <a:gd name="connsiteY1" fmla="*/ 657 h 1030984"/>
                  <a:gd name="connsiteX2" fmla="*/ 675624 w 1041370"/>
                  <a:gd name="connsiteY2" fmla="*/ 300985 h 1030984"/>
                  <a:gd name="connsiteX3" fmla="*/ 1034653 w 1041370"/>
                  <a:gd name="connsiteY3" fmla="*/ 539148 h 1030984"/>
                  <a:gd name="connsiteX4" fmla="*/ 613713 w 1041370"/>
                  <a:gd name="connsiteY4" fmla="*/ 937293 h 1030984"/>
                  <a:gd name="connsiteX5" fmla="*/ 69663 w 1041370"/>
                  <a:gd name="connsiteY5" fmla="*/ 872628 h 1030984"/>
                  <a:gd name="connsiteX6" fmla="*/ 122449 w 1041370"/>
                  <a:gd name="connsiteY6" fmla="*/ 395946 h 1030984"/>
                  <a:gd name="connsiteX7" fmla="*/ 460001 w 1041370"/>
                  <a:gd name="connsiteY7" fmla="*/ 600298 h 1030984"/>
                  <a:gd name="connsiteX0" fmla="*/ 363975 w 1041370"/>
                  <a:gd name="connsiteY0" fmla="*/ 213830 h 1030984"/>
                  <a:gd name="connsiteX1" fmla="*/ 551904 w 1041370"/>
                  <a:gd name="connsiteY1" fmla="*/ 657 h 1030984"/>
                  <a:gd name="connsiteX2" fmla="*/ 675624 w 1041370"/>
                  <a:gd name="connsiteY2" fmla="*/ 300985 h 1030984"/>
                  <a:gd name="connsiteX3" fmla="*/ 1034653 w 1041370"/>
                  <a:gd name="connsiteY3" fmla="*/ 539148 h 1030984"/>
                  <a:gd name="connsiteX4" fmla="*/ 613713 w 1041370"/>
                  <a:gd name="connsiteY4" fmla="*/ 937293 h 1030984"/>
                  <a:gd name="connsiteX5" fmla="*/ 69663 w 1041370"/>
                  <a:gd name="connsiteY5" fmla="*/ 872628 h 1030984"/>
                  <a:gd name="connsiteX6" fmla="*/ 122449 w 1041370"/>
                  <a:gd name="connsiteY6" fmla="*/ 395946 h 1030984"/>
                  <a:gd name="connsiteX7" fmla="*/ 460001 w 1041370"/>
                  <a:gd name="connsiteY7" fmla="*/ 600298 h 1030984"/>
                  <a:gd name="connsiteX0" fmla="*/ 363975 w 1041370"/>
                  <a:gd name="connsiteY0" fmla="*/ 213270 h 1030424"/>
                  <a:gd name="connsiteX1" fmla="*/ 551904 w 1041370"/>
                  <a:gd name="connsiteY1" fmla="*/ 97 h 1030424"/>
                  <a:gd name="connsiteX2" fmla="*/ 675624 w 1041370"/>
                  <a:gd name="connsiteY2" fmla="*/ 300425 h 1030424"/>
                  <a:gd name="connsiteX3" fmla="*/ 1034653 w 1041370"/>
                  <a:gd name="connsiteY3" fmla="*/ 538588 h 1030424"/>
                  <a:gd name="connsiteX4" fmla="*/ 613713 w 1041370"/>
                  <a:gd name="connsiteY4" fmla="*/ 936733 h 1030424"/>
                  <a:gd name="connsiteX5" fmla="*/ 69663 w 1041370"/>
                  <a:gd name="connsiteY5" fmla="*/ 872068 h 1030424"/>
                  <a:gd name="connsiteX6" fmla="*/ 122449 w 1041370"/>
                  <a:gd name="connsiteY6" fmla="*/ 395386 h 1030424"/>
                  <a:gd name="connsiteX7" fmla="*/ 460001 w 1041370"/>
                  <a:gd name="connsiteY7" fmla="*/ 599738 h 1030424"/>
                  <a:gd name="connsiteX0" fmla="*/ 363975 w 1041370"/>
                  <a:gd name="connsiteY0" fmla="*/ 213173 h 1030327"/>
                  <a:gd name="connsiteX1" fmla="*/ 551904 w 1041370"/>
                  <a:gd name="connsiteY1" fmla="*/ 0 h 1030327"/>
                  <a:gd name="connsiteX2" fmla="*/ 675624 w 1041370"/>
                  <a:gd name="connsiteY2" fmla="*/ 300328 h 1030327"/>
                  <a:gd name="connsiteX3" fmla="*/ 1034653 w 1041370"/>
                  <a:gd name="connsiteY3" fmla="*/ 538491 h 1030327"/>
                  <a:gd name="connsiteX4" fmla="*/ 613713 w 1041370"/>
                  <a:gd name="connsiteY4" fmla="*/ 936636 h 1030327"/>
                  <a:gd name="connsiteX5" fmla="*/ 69663 w 1041370"/>
                  <a:gd name="connsiteY5" fmla="*/ 871971 h 1030327"/>
                  <a:gd name="connsiteX6" fmla="*/ 122449 w 1041370"/>
                  <a:gd name="connsiteY6" fmla="*/ 395289 h 1030327"/>
                  <a:gd name="connsiteX7" fmla="*/ 460001 w 1041370"/>
                  <a:gd name="connsiteY7" fmla="*/ 599641 h 1030327"/>
                  <a:gd name="connsiteX0" fmla="*/ 363975 w 1041370"/>
                  <a:gd name="connsiteY0" fmla="*/ 213173 h 1030327"/>
                  <a:gd name="connsiteX1" fmla="*/ 551904 w 1041370"/>
                  <a:gd name="connsiteY1" fmla="*/ 0 h 1030327"/>
                  <a:gd name="connsiteX2" fmla="*/ 675624 w 1041370"/>
                  <a:gd name="connsiteY2" fmla="*/ 300328 h 1030327"/>
                  <a:gd name="connsiteX3" fmla="*/ 1034653 w 1041370"/>
                  <a:gd name="connsiteY3" fmla="*/ 538491 h 1030327"/>
                  <a:gd name="connsiteX4" fmla="*/ 613713 w 1041370"/>
                  <a:gd name="connsiteY4" fmla="*/ 936636 h 1030327"/>
                  <a:gd name="connsiteX5" fmla="*/ 69663 w 1041370"/>
                  <a:gd name="connsiteY5" fmla="*/ 871971 h 1030327"/>
                  <a:gd name="connsiteX6" fmla="*/ 122449 w 1041370"/>
                  <a:gd name="connsiteY6" fmla="*/ 395289 h 1030327"/>
                  <a:gd name="connsiteX7" fmla="*/ 460001 w 1041370"/>
                  <a:gd name="connsiteY7" fmla="*/ 599641 h 1030327"/>
                  <a:gd name="connsiteX0" fmla="*/ 408043 w 1041370"/>
                  <a:gd name="connsiteY0" fmla="*/ 237961 h 1030327"/>
                  <a:gd name="connsiteX1" fmla="*/ 551904 w 1041370"/>
                  <a:gd name="connsiteY1" fmla="*/ 0 h 1030327"/>
                  <a:gd name="connsiteX2" fmla="*/ 675624 w 1041370"/>
                  <a:gd name="connsiteY2" fmla="*/ 300328 h 1030327"/>
                  <a:gd name="connsiteX3" fmla="*/ 1034653 w 1041370"/>
                  <a:gd name="connsiteY3" fmla="*/ 538491 h 1030327"/>
                  <a:gd name="connsiteX4" fmla="*/ 613713 w 1041370"/>
                  <a:gd name="connsiteY4" fmla="*/ 936636 h 1030327"/>
                  <a:gd name="connsiteX5" fmla="*/ 69663 w 1041370"/>
                  <a:gd name="connsiteY5" fmla="*/ 871971 h 1030327"/>
                  <a:gd name="connsiteX6" fmla="*/ 122449 w 1041370"/>
                  <a:gd name="connsiteY6" fmla="*/ 395289 h 1030327"/>
                  <a:gd name="connsiteX7" fmla="*/ 460001 w 1041370"/>
                  <a:gd name="connsiteY7" fmla="*/ 599641 h 1030327"/>
                  <a:gd name="connsiteX0" fmla="*/ 408043 w 1041370"/>
                  <a:gd name="connsiteY0" fmla="*/ 237961 h 1030327"/>
                  <a:gd name="connsiteX1" fmla="*/ 551904 w 1041370"/>
                  <a:gd name="connsiteY1" fmla="*/ 0 h 1030327"/>
                  <a:gd name="connsiteX2" fmla="*/ 675624 w 1041370"/>
                  <a:gd name="connsiteY2" fmla="*/ 300328 h 1030327"/>
                  <a:gd name="connsiteX3" fmla="*/ 1034653 w 1041370"/>
                  <a:gd name="connsiteY3" fmla="*/ 538491 h 1030327"/>
                  <a:gd name="connsiteX4" fmla="*/ 613713 w 1041370"/>
                  <a:gd name="connsiteY4" fmla="*/ 936636 h 1030327"/>
                  <a:gd name="connsiteX5" fmla="*/ 69663 w 1041370"/>
                  <a:gd name="connsiteY5" fmla="*/ 871971 h 1030327"/>
                  <a:gd name="connsiteX6" fmla="*/ 122449 w 1041370"/>
                  <a:gd name="connsiteY6" fmla="*/ 395289 h 1030327"/>
                  <a:gd name="connsiteX7" fmla="*/ 460001 w 1041370"/>
                  <a:gd name="connsiteY7" fmla="*/ 599641 h 1030327"/>
                  <a:gd name="connsiteX0" fmla="*/ 408043 w 1041370"/>
                  <a:gd name="connsiteY0" fmla="*/ 237961 h 1030327"/>
                  <a:gd name="connsiteX1" fmla="*/ 551904 w 1041370"/>
                  <a:gd name="connsiteY1" fmla="*/ 0 h 1030327"/>
                  <a:gd name="connsiteX2" fmla="*/ 675624 w 1041370"/>
                  <a:gd name="connsiteY2" fmla="*/ 300328 h 1030327"/>
                  <a:gd name="connsiteX3" fmla="*/ 1034653 w 1041370"/>
                  <a:gd name="connsiteY3" fmla="*/ 538491 h 1030327"/>
                  <a:gd name="connsiteX4" fmla="*/ 613713 w 1041370"/>
                  <a:gd name="connsiteY4" fmla="*/ 936636 h 1030327"/>
                  <a:gd name="connsiteX5" fmla="*/ 69663 w 1041370"/>
                  <a:gd name="connsiteY5" fmla="*/ 871971 h 1030327"/>
                  <a:gd name="connsiteX6" fmla="*/ 122449 w 1041370"/>
                  <a:gd name="connsiteY6" fmla="*/ 395289 h 1030327"/>
                  <a:gd name="connsiteX7" fmla="*/ 460001 w 1041370"/>
                  <a:gd name="connsiteY7" fmla="*/ 599641 h 1030327"/>
                  <a:gd name="connsiteX0" fmla="*/ 408043 w 1041370"/>
                  <a:gd name="connsiteY0" fmla="*/ 237961 h 1030327"/>
                  <a:gd name="connsiteX1" fmla="*/ 551904 w 1041370"/>
                  <a:gd name="connsiteY1" fmla="*/ 0 h 1030327"/>
                  <a:gd name="connsiteX2" fmla="*/ 675624 w 1041370"/>
                  <a:gd name="connsiteY2" fmla="*/ 300328 h 1030327"/>
                  <a:gd name="connsiteX3" fmla="*/ 1034653 w 1041370"/>
                  <a:gd name="connsiteY3" fmla="*/ 538491 h 1030327"/>
                  <a:gd name="connsiteX4" fmla="*/ 613713 w 1041370"/>
                  <a:gd name="connsiteY4" fmla="*/ 936636 h 1030327"/>
                  <a:gd name="connsiteX5" fmla="*/ 69663 w 1041370"/>
                  <a:gd name="connsiteY5" fmla="*/ 871971 h 1030327"/>
                  <a:gd name="connsiteX6" fmla="*/ 122449 w 1041370"/>
                  <a:gd name="connsiteY6" fmla="*/ 395289 h 1030327"/>
                  <a:gd name="connsiteX7" fmla="*/ 460001 w 1041370"/>
                  <a:gd name="connsiteY7" fmla="*/ 599641 h 1030327"/>
                  <a:gd name="connsiteX0" fmla="*/ 408043 w 1041370"/>
                  <a:gd name="connsiteY0" fmla="*/ 237961 h 1030327"/>
                  <a:gd name="connsiteX1" fmla="*/ 551904 w 1041370"/>
                  <a:gd name="connsiteY1" fmla="*/ 0 h 1030327"/>
                  <a:gd name="connsiteX2" fmla="*/ 675624 w 1041370"/>
                  <a:gd name="connsiteY2" fmla="*/ 300328 h 1030327"/>
                  <a:gd name="connsiteX3" fmla="*/ 1034653 w 1041370"/>
                  <a:gd name="connsiteY3" fmla="*/ 538491 h 1030327"/>
                  <a:gd name="connsiteX4" fmla="*/ 613713 w 1041370"/>
                  <a:gd name="connsiteY4" fmla="*/ 936636 h 1030327"/>
                  <a:gd name="connsiteX5" fmla="*/ 69663 w 1041370"/>
                  <a:gd name="connsiteY5" fmla="*/ 871971 h 1030327"/>
                  <a:gd name="connsiteX6" fmla="*/ 122449 w 1041370"/>
                  <a:gd name="connsiteY6" fmla="*/ 395289 h 1030327"/>
                  <a:gd name="connsiteX7" fmla="*/ 415934 w 1041370"/>
                  <a:gd name="connsiteY7" fmla="*/ 693285 h 1030327"/>
                  <a:gd name="connsiteX0" fmla="*/ 408043 w 1041370"/>
                  <a:gd name="connsiteY0" fmla="*/ 237961 h 1030327"/>
                  <a:gd name="connsiteX1" fmla="*/ 551904 w 1041370"/>
                  <a:gd name="connsiteY1" fmla="*/ 0 h 1030327"/>
                  <a:gd name="connsiteX2" fmla="*/ 675624 w 1041370"/>
                  <a:gd name="connsiteY2" fmla="*/ 300328 h 1030327"/>
                  <a:gd name="connsiteX3" fmla="*/ 1034653 w 1041370"/>
                  <a:gd name="connsiteY3" fmla="*/ 538491 h 1030327"/>
                  <a:gd name="connsiteX4" fmla="*/ 613713 w 1041370"/>
                  <a:gd name="connsiteY4" fmla="*/ 936636 h 1030327"/>
                  <a:gd name="connsiteX5" fmla="*/ 69663 w 1041370"/>
                  <a:gd name="connsiteY5" fmla="*/ 871971 h 1030327"/>
                  <a:gd name="connsiteX6" fmla="*/ 122449 w 1041370"/>
                  <a:gd name="connsiteY6" fmla="*/ 395289 h 1030327"/>
                  <a:gd name="connsiteX7" fmla="*/ 415934 w 1041370"/>
                  <a:gd name="connsiteY7" fmla="*/ 693285 h 1030327"/>
                  <a:gd name="connsiteX0" fmla="*/ 408043 w 1041370"/>
                  <a:gd name="connsiteY0" fmla="*/ 237961 h 1030327"/>
                  <a:gd name="connsiteX1" fmla="*/ 551904 w 1041370"/>
                  <a:gd name="connsiteY1" fmla="*/ 0 h 1030327"/>
                  <a:gd name="connsiteX2" fmla="*/ 675624 w 1041370"/>
                  <a:gd name="connsiteY2" fmla="*/ 300328 h 1030327"/>
                  <a:gd name="connsiteX3" fmla="*/ 1034653 w 1041370"/>
                  <a:gd name="connsiteY3" fmla="*/ 538491 h 1030327"/>
                  <a:gd name="connsiteX4" fmla="*/ 613713 w 1041370"/>
                  <a:gd name="connsiteY4" fmla="*/ 936636 h 1030327"/>
                  <a:gd name="connsiteX5" fmla="*/ 69663 w 1041370"/>
                  <a:gd name="connsiteY5" fmla="*/ 871971 h 1030327"/>
                  <a:gd name="connsiteX6" fmla="*/ 122449 w 1041370"/>
                  <a:gd name="connsiteY6" fmla="*/ 395289 h 1030327"/>
                  <a:gd name="connsiteX7" fmla="*/ 415934 w 1041370"/>
                  <a:gd name="connsiteY7" fmla="*/ 693285 h 1030327"/>
                  <a:gd name="connsiteX0" fmla="*/ 408043 w 1041370"/>
                  <a:gd name="connsiteY0" fmla="*/ 237961 h 1030327"/>
                  <a:gd name="connsiteX1" fmla="*/ 551904 w 1041370"/>
                  <a:gd name="connsiteY1" fmla="*/ 0 h 1030327"/>
                  <a:gd name="connsiteX2" fmla="*/ 675624 w 1041370"/>
                  <a:gd name="connsiteY2" fmla="*/ 300328 h 1030327"/>
                  <a:gd name="connsiteX3" fmla="*/ 1034653 w 1041370"/>
                  <a:gd name="connsiteY3" fmla="*/ 538491 h 1030327"/>
                  <a:gd name="connsiteX4" fmla="*/ 613713 w 1041370"/>
                  <a:gd name="connsiteY4" fmla="*/ 936636 h 1030327"/>
                  <a:gd name="connsiteX5" fmla="*/ 69663 w 1041370"/>
                  <a:gd name="connsiteY5" fmla="*/ 871971 h 1030327"/>
                  <a:gd name="connsiteX6" fmla="*/ 122449 w 1041370"/>
                  <a:gd name="connsiteY6" fmla="*/ 395289 h 1030327"/>
                  <a:gd name="connsiteX7" fmla="*/ 407671 w 1041370"/>
                  <a:gd name="connsiteY7" fmla="*/ 709810 h 1030327"/>
                  <a:gd name="connsiteX0" fmla="*/ 408043 w 1041370"/>
                  <a:gd name="connsiteY0" fmla="*/ 237961 h 1030327"/>
                  <a:gd name="connsiteX1" fmla="*/ 551904 w 1041370"/>
                  <a:gd name="connsiteY1" fmla="*/ 0 h 1030327"/>
                  <a:gd name="connsiteX2" fmla="*/ 675624 w 1041370"/>
                  <a:gd name="connsiteY2" fmla="*/ 300328 h 1030327"/>
                  <a:gd name="connsiteX3" fmla="*/ 1034653 w 1041370"/>
                  <a:gd name="connsiteY3" fmla="*/ 538491 h 1030327"/>
                  <a:gd name="connsiteX4" fmla="*/ 613713 w 1041370"/>
                  <a:gd name="connsiteY4" fmla="*/ 936636 h 1030327"/>
                  <a:gd name="connsiteX5" fmla="*/ 69663 w 1041370"/>
                  <a:gd name="connsiteY5" fmla="*/ 871971 h 1030327"/>
                  <a:gd name="connsiteX6" fmla="*/ 122449 w 1041370"/>
                  <a:gd name="connsiteY6" fmla="*/ 395289 h 1030327"/>
                  <a:gd name="connsiteX7" fmla="*/ 407671 w 1041370"/>
                  <a:gd name="connsiteY7" fmla="*/ 709810 h 1030327"/>
                  <a:gd name="connsiteX0" fmla="*/ 408043 w 1041370"/>
                  <a:gd name="connsiteY0" fmla="*/ 237961 h 1030327"/>
                  <a:gd name="connsiteX1" fmla="*/ 551904 w 1041370"/>
                  <a:gd name="connsiteY1" fmla="*/ 0 h 1030327"/>
                  <a:gd name="connsiteX2" fmla="*/ 675624 w 1041370"/>
                  <a:gd name="connsiteY2" fmla="*/ 300328 h 1030327"/>
                  <a:gd name="connsiteX3" fmla="*/ 1034653 w 1041370"/>
                  <a:gd name="connsiteY3" fmla="*/ 538491 h 1030327"/>
                  <a:gd name="connsiteX4" fmla="*/ 613713 w 1041370"/>
                  <a:gd name="connsiteY4" fmla="*/ 936636 h 1030327"/>
                  <a:gd name="connsiteX5" fmla="*/ 69663 w 1041370"/>
                  <a:gd name="connsiteY5" fmla="*/ 871971 h 1030327"/>
                  <a:gd name="connsiteX6" fmla="*/ 122449 w 1041370"/>
                  <a:gd name="connsiteY6" fmla="*/ 395289 h 1030327"/>
                  <a:gd name="connsiteX7" fmla="*/ 407671 w 1041370"/>
                  <a:gd name="connsiteY7" fmla="*/ 709810 h 1030327"/>
                  <a:gd name="connsiteX0" fmla="*/ 408043 w 1041266"/>
                  <a:gd name="connsiteY0" fmla="*/ 237961 h 1016230"/>
                  <a:gd name="connsiteX1" fmla="*/ 551904 w 1041266"/>
                  <a:gd name="connsiteY1" fmla="*/ 0 h 1016230"/>
                  <a:gd name="connsiteX2" fmla="*/ 675624 w 1041266"/>
                  <a:gd name="connsiteY2" fmla="*/ 300328 h 1016230"/>
                  <a:gd name="connsiteX3" fmla="*/ 1034653 w 1041266"/>
                  <a:gd name="connsiteY3" fmla="*/ 538491 h 1016230"/>
                  <a:gd name="connsiteX4" fmla="*/ 610959 w 1041266"/>
                  <a:gd name="connsiteY4" fmla="*/ 914602 h 1016230"/>
                  <a:gd name="connsiteX5" fmla="*/ 69663 w 1041266"/>
                  <a:gd name="connsiteY5" fmla="*/ 871971 h 1016230"/>
                  <a:gd name="connsiteX6" fmla="*/ 122449 w 1041266"/>
                  <a:gd name="connsiteY6" fmla="*/ 395289 h 1016230"/>
                  <a:gd name="connsiteX7" fmla="*/ 407671 w 1041266"/>
                  <a:gd name="connsiteY7" fmla="*/ 709810 h 1016230"/>
                  <a:gd name="connsiteX0" fmla="*/ 408043 w 1042386"/>
                  <a:gd name="connsiteY0" fmla="*/ 237961 h 1016230"/>
                  <a:gd name="connsiteX1" fmla="*/ 551904 w 1042386"/>
                  <a:gd name="connsiteY1" fmla="*/ 0 h 1016230"/>
                  <a:gd name="connsiteX2" fmla="*/ 675624 w 1042386"/>
                  <a:gd name="connsiteY2" fmla="*/ 300328 h 1016230"/>
                  <a:gd name="connsiteX3" fmla="*/ 1034653 w 1042386"/>
                  <a:gd name="connsiteY3" fmla="*/ 538491 h 1016230"/>
                  <a:gd name="connsiteX4" fmla="*/ 610959 w 1042386"/>
                  <a:gd name="connsiteY4" fmla="*/ 914602 h 1016230"/>
                  <a:gd name="connsiteX5" fmla="*/ 69663 w 1042386"/>
                  <a:gd name="connsiteY5" fmla="*/ 871971 h 1016230"/>
                  <a:gd name="connsiteX6" fmla="*/ 122449 w 1042386"/>
                  <a:gd name="connsiteY6" fmla="*/ 395289 h 1016230"/>
                  <a:gd name="connsiteX7" fmla="*/ 407671 w 1042386"/>
                  <a:gd name="connsiteY7" fmla="*/ 709810 h 1016230"/>
                  <a:gd name="connsiteX0" fmla="*/ 408043 w 1042386"/>
                  <a:gd name="connsiteY0" fmla="*/ 237961 h 1031503"/>
                  <a:gd name="connsiteX1" fmla="*/ 551904 w 1042386"/>
                  <a:gd name="connsiteY1" fmla="*/ 0 h 1031503"/>
                  <a:gd name="connsiteX2" fmla="*/ 675624 w 1042386"/>
                  <a:gd name="connsiteY2" fmla="*/ 300328 h 1031503"/>
                  <a:gd name="connsiteX3" fmla="*/ 1034653 w 1042386"/>
                  <a:gd name="connsiteY3" fmla="*/ 538491 h 1031503"/>
                  <a:gd name="connsiteX4" fmla="*/ 610959 w 1042386"/>
                  <a:gd name="connsiteY4" fmla="*/ 914602 h 1031503"/>
                  <a:gd name="connsiteX5" fmla="*/ 69663 w 1042386"/>
                  <a:gd name="connsiteY5" fmla="*/ 871971 h 1031503"/>
                  <a:gd name="connsiteX6" fmla="*/ 122449 w 1042386"/>
                  <a:gd name="connsiteY6" fmla="*/ 395289 h 1031503"/>
                  <a:gd name="connsiteX7" fmla="*/ 407671 w 1042386"/>
                  <a:gd name="connsiteY7" fmla="*/ 709810 h 1031503"/>
                  <a:gd name="connsiteX0" fmla="*/ 408043 w 1040983"/>
                  <a:gd name="connsiteY0" fmla="*/ 237961 h 1031503"/>
                  <a:gd name="connsiteX1" fmla="*/ 551904 w 1040983"/>
                  <a:gd name="connsiteY1" fmla="*/ 0 h 1031503"/>
                  <a:gd name="connsiteX2" fmla="*/ 675624 w 1040983"/>
                  <a:gd name="connsiteY2" fmla="*/ 300328 h 1031503"/>
                  <a:gd name="connsiteX3" fmla="*/ 1034653 w 1040983"/>
                  <a:gd name="connsiteY3" fmla="*/ 538491 h 1031503"/>
                  <a:gd name="connsiteX4" fmla="*/ 610959 w 1040983"/>
                  <a:gd name="connsiteY4" fmla="*/ 914602 h 1031503"/>
                  <a:gd name="connsiteX5" fmla="*/ 69663 w 1040983"/>
                  <a:gd name="connsiteY5" fmla="*/ 871971 h 1031503"/>
                  <a:gd name="connsiteX6" fmla="*/ 122449 w 1040983"/>
                  <a:gd name="connsiteY6" fmla="*/ 395289 h 1031503"/>
                  <a:gd name="connsiteX7" fmla="*/ 407671 w 1040983"/>
                  <a:gd name="connsiteY7" fmla="*/ 709810 h 1031503"/>
                  <a:gd name="connsiteX0" fmla="*/ 408043 w 1040983"/>
                  <a:gd name="connsiteY0" fmla="*/ 237961 h 1036239"/>
                  <a:gd name="connsiteX1" fmla="*/ 551904 w 1040983"/>
                  <a:gd name="connsiteY1" fmla="*/ 0 h 1036239"/>
                  <a:gd name="connsiteX2" fmla="*/ 675624 w 1040983"/>
                  <a:gd name="connsiteY2" fmla="*/ 300328 h 1036239"/>
                  <a:gd name="connsiteX3" fmla="*/ 1034653 w 1040983"/>
                  <a:gd name="connsiteY3" fmla="*/ 538491 h 1036239"/>
                  <a:gd name="connsiteX4" fmla="*/ 610959 w 1040983"/>
                  <a:gd name="connsiteY4" fmla="*/ 914602 h 1036239"/>
                  <a:gd name="connsiteX5" fmla="*/ 69663 w 1040983"/>
                  <a:gd name="connsiteY5" fmla="*/ 871971 h 1036239"/>
                  <a:gd name="connsiteX6" fmla="*/ 122449 w 1040983"/>
                  <a:gd name="connsiteY6" fmla="*/ 395289 h 1036239"/>
                  <a:gd name="connsiteX7" fmla="*/ 407671 w 1040983"/>
                  <a:gd name="connsiteY7" fmla="*/ 709810 h 1036239"/>
                  <a:gd name="connsiteX0" fmla="*/ 408043 w 1040106"/>
                  <a:gd name="connsiteY0" fmla="*/ 237961 h 1036239"/>
                  <a:gd name="connsiteX1" fmla="*/ 551904 w 1040106"/>
                  <a:gd name="connsiteY1" fmla="*/ 0 h 1036239"/>
                  <a:gd name="connsiteX2" fmla="*/ 675624 w 1040106"/>
                  <a:gd name="connsiteY2" fmla="*/ 300328 h 1036239"/>
                  <a:gd name="connsiteX3" fmla="*/ 1034653 w 1040106"/>
                  <a:gd name="connsiteY3" fmla="*/ 538491 h 1036239"/>
                  <a:gd name="connsiteX4" fmla="*/ 610959 w 1040106"/>
                  <a:gd name="connsiteY4" fmla="*/ 914602 h 1036239"/>
                  <a:gd name="connsiteX5" fmla="*/ 69663 w 1040106"/>
                  <a:gd name="connsiteY5" fmla="*/ 871971 h 1036239"/>
                  <a:gd name="connsiteX6" fmla="*/ 122449 w 1040106"/>
                  <a:gd name="connsiteY6" fmla="*/ 395289 h 1036239"/>
                  <a:gd name="connsiteX7" fmla="*/ 407671 w 1040106"/>
                  <a:gd name="connsiteY7" fmla="*/ 709810 h 1036239"/>
                  <a:gd name="connsiteX0" fmla="*/ 408043 w 1040106"/>
                  <a:gd name="connsiteY0" fmla="*/ 237961 h 1036239"/>
                  <a:gd name="connsiteX1" fmla="*/ 551904 w 1040106"/>
                  <a:gd name="connsiteY1" fmla="*/ 0 h 1036239"/>
                  <a:gd name="connsiteX2" fmla="*/ 694904 w 1040106"/>
                  <a:gd name="connsiteY2" fmla="*/ 308591 h 1036239"/>
                  <a:gd name="connsiteX3" fmla="*/ 1034653 w 1040106"/>
                  <a:gd name="connsiteY3" fmla="*/ 538491 h 1036239"/>
                  <a:gd name="connsiteX4" fmla="*/ 610959 w 1040106"/>
                  <a:gd name="connsiteY4" fmla="*/ 914602 h 1036239"/>
                  <a:gd name="connsiteX5" fmla="*/ 69663 w 1040106"/>
                  <a:gd name="connsiteY5" fmla="*/ 871971 h 1036239"/>
                  <a:gd name="connsiteX6" fmla="*/ 122449 w 1040106"/>
                  <a:gd name="connsiteY6" fmla="*/ 395289 h 1036239"/>
                  <a:gd name="connsiteX7" fmla="*/ 407671 w 1040106"/>
                  <a:gd name="connsiteY7" fmla="*/ 709810 h 1036239"/>
                  <a:gd name="connsiteX0" fmla="*/ 408043 w 1040106"/>
                  <a:gd name="connsiteY0" fmla="*/ 237961 h 1036239"/>
                  <a:gd name="connsiteX1" fmla="*/ 551904 w 1040106"/>
                  <a:gd name="connsiteY1" fmla="*/ 0 h 1036239"/>
                  <a:gd name="connsiteX2" fmla="*/ 694904 w 1040106"/>
                  <a:gd name="connsiteY2" fmla="*/ 308591 h 1036239"/>
                  <a:gd name="connsiteX3" fmla="*/ 1034653 w 1040106"/>
                  <a:gd name="connsiteY3" fmla="*/ 538491 h 1036239"/>
                  <a:gd name="connsiteX4" fmla="*/ 610959 w 1040106"/>
                  <a:gd name="connsiteY4" fmla="*/ 914602 h 1036239"/>
                  <a:gd name="connsiteX5" fmla="*/ 69663 w 1040106"/>
                  <a:gd name="connsiteY5" fmla="*/ 871971 h 1036239"/>
                  <a:gd name="connsiteX6" fmla="*/ 122449 w 1040106"/>
                  <a:gd name="connsiteY6" fmla="*/ 395289 h 1036239"/>
                  <a:gd name="connsiteX7" fmla="*/ 407671 w 1040106"/>
                  <a:gd name="connsiteY7" fmla="*/ 709810 h 1036239"/>
                  <a:gd name="connsiteX0" fmla="*/ 408043 w 1040106"/>
                  <a:gd name="connsiteY0" fmla="*/ 237961 h 1036239"/>
                  <a:gd name="connsiteX1" fmla="*/ 551904 w 1040106"/>
                  <a:gd name="connsiteY1" fmla="*/ 0 h 1036239"/>
                  <a:gd name="connsiteX2" fmla="*/ 694904 w 1040106"/>
                  <a:gd name="connsiteY2" fmla="*/ 308591 h 1036239"/>
                  <a:gd name="connsiteX3" fmla="*/ 1034653 w 1040106"/>
                  <a:gd name="connsiteY3" fmla="*/ 538491 h 1036239"/>
                  <a:gd name="connsiteX4" fmla="*/ 610959 w 1040106"/>
                  <a:gd name="connsiteY4" fmla="*/ 914602 h 1036239"/>
                  <a:gd name="connsiteX5" fmla="*/ 69663 w 1040106"/>
                  <a:gd name="connsiteY5" fmla="*/ 871971 h 1036239"/>
                  <a:gd name="connsiteX6" fmla="*/ 122449 w 1040106"/>
                  <a:gd name="connsiteY6" fmla="*/ 395289 h 1036239"/>
                  <a:gd name="connsiteX7" fmla="*/ 407671 w 1040106"/>
                  <a:gd name="connsiteY7" fmla="*/ 709810 h 1036239"/>
                  <a:gd name="connsiteX0" fmla="*/ 408043 w 1040106"/>
                  <a:gd name="connsiteY0" fmla="*/ 237961 h 1036239"/>
                  <a:gd name="connsiteX1" fmla="*/ 551904 w 1040106"/>
                  <a:gd name="connsiteY1" fmla="*/ 0 h 1036239"/>
                  <a:gd name="connsiteX2" fmla="*/ 694904 w 1040106"/>
                  <a:gd name="connsiteY2" fmla="*/ 308591 h 1036239"/>
                  <a:gd name="connsiteX3" fmla="*/ 1034653 w 1040106"/>
                  <a:gd name="connsiteY3" fmla="*/ 538491 h 1036239"/>
                  <a:gd name="connsiteX4" fmla="*/ 610959 w 1040106"/>
                  <a:gd name="connsiteY4" fmla="*/ 914602 h 1036239"/>
                  <a:gd name="connsiteX5" fmla="*/ 69663 w 1040106"/>
                  <a:gd name="connsiteY5" fmla="*/ 871971 h 1036239"/>
                  <a:gd name="connsiteX6" fmla="*/ 122449 w 1040106"/>
                  <a:gd name="connsiteY6" fmla="*/ 395289 h 1036239"/>
                  <a:gd name="connsiteX7" fmla="*/ 407671 w 1040106"/>
                  <a:gd name="connsiteY7" fmla="*/ 709810 h 1036239"/>
                  <a:gd name="connsiteX0" fmla="*/ 408043 w 1040106"/>
                  <a:gd name="connsiteY0" fmla="*/ 237961 h 1036239"/>
                  <a:gd name="connsiteX1" fmla="*/ 551904 w 1040106"/>
                  <a:gd name="connsiteY1" fmla="*/ 0 h 1036239"/>
                  <a:gd name="connsiteX2" fmla="*/ 694904 w 1040106"/>
                  <a:gd name="connsiteY2" fmla="*/ 308591 h 1036239"/>
                  <a:gd name="connsiteX3" fmla="*/ 1034653 w 1040106"/>
                  <a:gd name="connsiteY3" fmla="*/ 538491 h 1036239"/>
                  <a:gd name="connsiteX4" fmla="*/ 610959 w 1040106"/>
                  <a:gd name="connsiteY4" fmla="*/ 914602 h 1036239"/>
                  <a:gd name="connsiteX5" fmla="*/ 69663 w 1040106"/>
                  <a:gd name="connsiteY5" fmla="*/ 871971 h 1036239"/>
                  <a:gd name="connsiteX6" fmla="*/ 122449 w 1040106"/>
                  <a:gd name="connsiteY6" fmla="*/ 395289 h 1036239"/>
                  <a:gd name="connsiteX7" fmla="*/ 407671 w 1040106"/>
                  <a:gd name="connsiteY7" fmla="*/ 709810 h 1036239"/>
                  <a:gd name="connsiteX0" fmla="*/ 408043 w 1040106"/>
                  <a:gd name="connsiteY0" fmla="*/ 237961 h 1036239"/>
                  <a:gd name="connsiteX1" fmla="*/ 551904 w 1040106"/>
                  <a:gd name="connsiteY1" fmla="*/ 0 h 1036239"/>
                  <a:gd name="connsiteX2" fmla="*/ 694904 w 1040106"/>
                  <a:gd name="connsiteY2" fmla="*/ 308591 h 1036239"/>
                  <a:gd name="connsiteX3" fmla="*/ 1034653 w 1040106"/>
                  <a:gd name="connsiteY3" fmla="*/ 538491 h 1036239"/>
                  <a:gd name="connsiteX4" fmla="*/ 610959 w 1040106"/>
                  <a:gd name="connsiteY4" fmla="*/ 914602 h 1036239"/>
                  <a:gd name="connsiteX5" fmla="*/ 69663 w 1040106"/>
                  <a:gd name="connsiteY5" fmla="*/ 871971 h 1036239"/>
                  <a:gd name="connsiteX6" fmla="*/ 122449 w 1040106"/>
                  <a:gd name="connsiteY6" fmla="*/ 395289 h 1036239"/>
                  <a:gd name="connsiteX7" fmla="*/ 407671 w 1040106"/>
                  <a:gd name="connsiteY7" fmla="*/ 709810 h 1036239"/>
                  <a:gd name="connsiteX0" fmla="*/ 408043 w 1042163"/>
                  <a:gd name="connsiteY0" fmla="*/ 237961 h 1036239"/>
                  <a:gd name="connsiteX1" fmla="*/ 551904 w 1042163"/>
                  <a:gd name="connsiteY1" fmla="*/ 0 h 1036239"/>
                  <a:gd name="connsiteX2" fmla="*/ 694904 w 1042163"/>
                  <a:gd name="connsiteY2" fmla="*/ 308591 h 1036239"/>
                  <a:gd name="connsiteX3" fmla="*/ 1034653 w 1042163"/>
                  <a:gd name="connsiteY3" fmla="*/ 538491 h 1036239"/>
                  <a:gd name="connsiteX4" fmla="*/ 610959 w 1042163"/>
                  <a:gd name="connsiteY4" fmla="*/ 914602 h 1036239"/>
                  <a:gd name="connsiteX5" fmla="*/ 69663 w 1042163"/>
                  <a:gd name="connsiteY5" fmla="*/ 871971 h 1036239"/>
                  <a:gd name="connsiteX6" fmla="*/ 122449 w 1042163"/>
                  <a:gd name="connsiteY6" fmla="*/ 395289 h 1036239"/>
                  <a:gd name="connsiteX7" fmla="*/ 407671 w 1042163"/>
                  <a:gd name="connsiteY7" fmla="*/ 709810 h 1036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42163" h="1036239">
                    <a:moveTo>
                      <a:pt x="408043" y="237961"/>
                    </a:moveTo>
                    <a:cubicBezTo>
                      <a:pt x="343992" y="128344"/>
                      <a:pt x="425913" y="2202"/>
                      <a:pt x="551904" y="0"/>
                    </a:cubicBezTo>
                    <a:cubicBezTo>
                      <a:pt x="692297" y="9220"/>
                      <a:pt x="799637" y="145134"/>
                      <a:pt x="694904" y="308591"/>
                    </a:cubicBezTo>
                    <a:cubicBezTo>
                      <a:pt x="913733" y="254856"/>
                      <a:pt x="1005866" y="388412"/>
                      <a:pt x="1034653" y="538491"/>
                    </a:cubicBezTo>
                    <a:cubicBezTo>
                      <a:pt x="1080710" y="748323"/>
                      <a:pt x="911934" y="1029765"/>
                      <a:pt x="610959" y="914602"/>
                    </a:cubicBezTo>
                    <a:cubicBezTo>
                      <a:pt x="529678" y="1130828"/>
                      <a:pt x="156451" y="1022057"/>
                      <a:pt x="69663" y="871971"/>
                    </a:cubicBezTo>
                    <a:cubicBezTo>
                      <a:pt x="-4549" y="766325"/>
                      <a:pt x="-59482" y="489919"/>
                      <a:pt x="122449" y="395289"/>
                    </a:cubicBezTo>
                    <a:cubicBezTo>
                      <a:pt x="315758" y="274283"/>
                      <a:pt x="605462" y="514080"/>
                      <a:pt x="407671" y="709810"/>
                    </a:cubicBezTo>
                  </a:path>
                </a:pathLst>
              </a:custGeom>
              <a:noFill/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56" name="자유형: 도형 71">
                <a:extLst>
                  <a:ext uri="{FF2B5EF4-FFF2-40B4-BE49-F238E27FC236}">
                    <a16:creationId xmlns:a16="http://schemas.microsoft.com/office/drawing/2014/main" id="{8347F14E-37CD-41C5-92DD-C8ED51E4848F}"/>
                  </a:ext>
                </a:extLst>
              </p:cNvPr>
              <p:cNvSpPr/>
              <p:nvPr/>
            </p:nvSpPr>
            <p:spPr>
              <a:xfrm>
                <a:off x="6150565" y="3902140"/>
                <a:ext cx="223711" cy="335071"/>
              </a:xfrm>
              <a:custGeom>
                <a:avLst/>
                <a:gdLst>
                  <a:gd name="connsiteX0" fmla="*/ 0 w 210368"/>
                  <a:gd name="connsiteY0" fmla="*/ 692812 h 692812"/>
                  <a:gd name="connsiteX1" fmla="*/ 145855 w 210368"/>
                  <a:gd name="connsiteY1" fmla="*/ 0 h 692812"/>
                  <a:gd name="connsiteX2" fmla="*/ 210368 w 210368"/>
                  <a:gd name="connsiteY2" fmla="*/ 350614 h 692812"/>
                  <a:gd name="connsiteX0" fmla="*/ 0 w 204758"/>
                  <a:gd name="connsiteY0" fmla="*/ 692812 h 692812"/>
                  <a:gd name="connsiteX1" fmla="*/ 145855 w 204758"/>
                  <a:gd name="connsiteY1" fmla="*/ 0 h 692812"/>
                  <a:gd name="connsiteX2" fmla="*/ 204758 w 204758"/>
                  <a:gd name="connsiteY2" fmla="*/ 350614 h 692812"/>
                  <a:gd name="connsiteX0" fmla="*/ 0 w 259110"/>
                  <a:gd name="connsiteY0" fmla="*/ 692812 h 692812"/>
                  <a:gd name="connsiteX1" fmla="*/ 145855 w 259110"/>
                  <a:gd name="connsiteY1" fmla="*/ 0 h 692812"/>
                  <a:gd name="connsiteX2" fmla="*/ 204758 w 259110"/>
                  <a:gd name="connsiteY2" fmla="*/ 350614 h 692812"/>
                  <a:gd name="connsiteX0" fmla="*/ 0 w 259110"/>
                  <a:gd name="connsiteY0" fmla="*/ 670372 h 670372"/>
                  <a:gd name="connsiteX1" fmla="*/ 145855 w 259110"/>
                  <a:gd name="connsiteY1" fmla="*/ 0 h 670372"/>
                  <a:gd name="connsiteX2" fmla="*/ 204758 w 259110"/>
                  <a:gd name="connsiteY2" fmla="*/ 328174 h 670372"/>
                  <a:gd name="connsiteX0" fmla="*/ 0 w 276458"/>
                  <a:gd name="connsiteY0" fmla="*/ 670372 h 670372"/>
                  <a:gd name="connsiteX1" fmla="*/ 145855 w 276458"/>
                  <a:gd name="connsiteY1" fmla="*/ 0 h 670372"/>
                  <a:gd name="connsiteX2" fmla="*/ 204758 w 276458"/>
                  <a:gd name="connsiteY2" fmla="*/ 328174 h 670372"/>
                  <a:gd name="connsiteX0" fmla="*/ 0 w 276458"/>
                  <a:gd name="connsiteY0" fmla="*/ 670381 h 670381"/>
                  <a:gd name="connsiteX1" fmla="*/ 145855 w 276458"/>
                  <a:gd name="connsiteY1" fmla="*/ 9 h 670381"/>
                  <a:gd name="connsiteX2" fmla="*/ 204758 w 276458"/>
                  <a:gd name="connsiteY2" fmla="*/ 328183 h 670381"/>
                  <a:gd name="connsiteX0" fmla="*/ 17567 w 294025"/>
                  <a:gd name="connsiteY0" fmla="*/ 670381 h 670381"/>
                  <a:gd name="connsiteX1" fmla="*/ 163422 w 294025"/>
                  <a:gd name="connsiteY1" fmla="*/ 9 h 670381"/>
                  <a:gd name="connsiteX2" fmla="*/ 222325 w 294025"/>
                  <a:gd name="connsiteY2" fmla="*/ 328183 h 670381"/>
                  <a:gd name="connsiteX0" fmla="*/ 17567 w 327330"/>
                  <a:gd name="connsiteY0" fmla="*/ 671068 h 671068"/>
                  <a:gd name="connsiteX1" fmla="*/ 163422 w 327330"/>
                  <a:gd name="connsiteY1" fmla="*/ 696 h 671068"/>
                  <a:gd name="connsiteX2" fmla="*/ 222325 w 327330"/>
                  <a:gd name="connsiteY2" fmla="*/ 328870 h 671068"/>
                  <a:gd name="connsiteX0" fmla="*/ 17567 w 321664"/>
                  <a:gd name="connsiteY0" fmla="*/ 671068 h 671068"/>
                  <a:gd name="connsiteX1" fmla="*/ 163422 w 321664"/>
                  <a:gd name="connsiteY1" fmla="*/ 696 h 671068"/>
                  <a:gd name="connsiteX2" fmla="*/ 222325 w 321664"/>
                  <a:gd name="connsiteY2" fmla="*/ 328870 h 671068"/>
                  <a:gd name="connsiteX0" fmla="*/ 18431 w 322528"/>
                  <a:gd name="connsiteY0" fmla="*/ 671068 h 671068"/>
                  <a:gd name="connsiteX1" fmla="*/ 164286 w 322528"/>
                  <a:gd name="connsiteY1" fmla="*/ 696 h 671068"/>
                  <a:gd name="connsiteX2" fmla="*/ 223189 w 322528"/>
                  <a:gd name="connsiteY2" fmla="*/ 328870 h 671068"/>
                  <a:gd name="connsiteX0" fmla="*/ 18431 w 311947"/>
                  <a:gd name="connsiteY0" fmla="*/ 671151 h 671151"/>
                  <a:gd name="connsiteX1" fmla="*/ 164286 w 311947"/>
                  <a:gd name="connsiteY1" fmla="*/ 779 h 671151"/>
                  <a:gd name="connsiteX2" fmla="*/ 203910 w 311947"/>
                  <a:gd name="connsiteY2" fmla="*/ 312427 h 671151"/>
                  <a:gd name="connsiteX0" fmla="*/ 18431 w 319515"/>
                  <a:gd name="connsiteY0" fmla="*/ 670768 h 670768"/>
                  <a:gd name="connsiteX1" fmla="*/ 164286 w 319515"/>
                  <a:gd name="connsiteY1" fmla="*/ 396 h 670768"/>
                  <a:gd name="connsiteX2" fmla="*/ 203910 w 319515"/>
                  <a:gd name="connsiteY2" fmla="*/ 312044 h 670768"/>
                  <a:gd name="connsiteX0" fmla="*/ 16717 w 317801"/>
                  <a:gd name="connsiteY0" fmla="*/ 670768 h 670768"/>
                  <a:gd name="connsiteX1" fmla="*/ 162572 w 317801"/>
                  <a:gd name="connsiteY1" fmla="*/ 396 h 670768"/>
                  <a:gd name="connsiteX2" fmla="*/ 202196 w 317801"/>
                  <a:gd name="connsiteY2" fmla="*/ 312044 h 670768"/>
                  <a:gd name="connsiteX0" fmla="*/ 16717 w 320719"/>
                  <a:gd name="connsiteY0" fmla="*/ 670412 h 670412"/>
                  <a:gd name="connsiteX1" fmla="*/ 162572 w 320719"/>
                  <a:gd name="connsiteY1" fmla="*/ 40 h 670412"/>
                  <a:gd name="connsiteX2" fmla="*/ 202196 w 320719"/>
                  <a:gd name="connsiteY2" fmla="*/ 311688 h 670412"/>
                  <a:gd name="connsiteX0" fmla="*/ 16717 w 314294"/>
                  <a:gd name="connsiteY0" fmla="*/ 670412 h 670412"/>
                  <a:gd name="connsiteX1" fmla="*/ 162572 w 314294"/>
                  <a:gd name="connsiteY1" fmla="*/ 40 h 670412"/>
                  <a:gd name="connsiteX2" fmla="*/ 202196 w 314294"/>
                  <a:gd name="connsiteY2" fmla="*/ 311688 h 670412"/>
                  <a:gd name="connsiteX0" fmla="*/ 20002 w 313692"/>
                  <a:gd name="connsiteY0" fmla="*/ 684181 h 684181"/>
                  <a:gd name="connsiteX1" fmla="*/ 157594 w 313692"/>
                  <a:gd name="connsiteY1" fmla="*/ 38 h 684181"/>
                  <a:gd name="connsiteX2" fmla="*/ 205481 w 313692"/>
                  <a:gd name="connsiteY2" fmla="*/ 325457 h 684181"/>
                  <a:gd name="connsiteX0" fmla="*/ 20002 w 335146"/>
                  <a:gd name="connsiteY0" fmla="*/ 684143 h 684143"/>
                  <a:gd name="connsiteX1" fmla="*/ 157594 w 335146"/>
                  <a:gd name="connsiteY1" fmla="*/ 0 h 684143"/>
                  <a:gd name="connsiteX2" fmla="*/ 205481 w 335146"/>
                  <a:gd name="connsiteY2" fmla="*/ 325419 h 684143"/>
                  <a:gd name="connsiteX0" fmla="*/ 20002 w 322593"/>
                  <a:gd name="connsiteY0" fmla="*/ 684143 h 684143"/>
                  <a:gd name="connsiteX1" fmla="*/ 157594 w 322593"/>
                  <a:gd name="connsiteY1" fmla="*/ 0 h 684143"/>
                  <a:gd name="connsiteX2" fmla="*/ 177939 w 322593"/>
                  <a:gd name="connsiteY2" fmla="*/ 275843 h 684143"/>
                  <a:gd name="connsiteX0" fmla="*/ 20002 w 322593"/>
                  <a:gd name="connsiteY0" fmla="*/ 684143 h 684143"/>
                  <a:gd name="connsiteX1" fmla="*/ 157594 w 322593"/>
                  <a:gd name="connsiteY1" fmla="*/ 0 h 684143"/>
                  <a:gd name="connsiteX2" fmla="*/ 177939 w 322593"/>
                  <a:gd name="connsiteY2" fmla="*/ 275843 h 684143"/>
                  <a:gd name="connsiteX0" fmla="*/ 20002 w 305016"/>
                  <a:gd name="connsiteY0" fmla="*/ 684145 h 684145"/>
                  <a:gd name="connsiteX1" fmla="*/ 157594 w 305016"/>
                  <a:gd name="connsiteY1" fmla="*/ 2 h 684145"/>
                  <a:gd name="connsiteX2" fmla="*/ 177939 w 305016"/>
                  <a:gd name="connsiteY2" fmla="*/ 275845 h 684145"/>
                  <a:gd name="connsiteX0" fmla="*/ 20002 w 305016"/>
                  <a:gd name="connsiteY0" fmla="*/ 684145 h 684145"/>
                  <a:gd name="connsiteX1" fmla="*/ 157594 w 305016"/>
                  <a:gd name="connsiteY1" fmla="*/ 2 h 684145"/>
                  <a:gd name="connsiteX2" fmla="*/ 177939 w 305016"/>
                  <a:gd name="connsiteY2" fmla="*/ 275845 h 684145"/>
                  <a:gd name="connsiteX0" fmla="*/ 11876 w 318923"/>
                  <a:gd name="connsiteY0" fmla="*/ 463808 h 463808"/>
                  <a:gd name="connsiteX1" fmla="*/ 171501 w 318923"/>
                  <a:gd name="connsiteY1" fmla="*/ 2 h 463808"/>
                  <a:gd name="connsiteX2" fmla="*/ 191846 w 318923"/>
                  <a:gd name="connsiteY2" fmla="*/ 275845 h 463808"/>
                  <a:gd name="connsiteX0" fmla="*/ 11876 w 318923"/>
                  <a:gd name="connsiteY0" fmla="*/ 444528 h 444528"/>
                  <a:gd name="connsiteX1" fmla="*/ 171501 w 318923"/>
                  <a:gd name="connsiteY1" fmla="*/ 2 h 444528"/>
                  <a:gd name="connsiteX2" fmla="*/ 191846 w 318923"/>
                  <a:gd name="connsiteY2" fmla="*/ 275845 h 444528"/>
                  <a:gd name="connsiteX0" fmla="*/ 1452 w 308499"/>
                  <a:gd name="connsiteY0" fmla="*/ 444528 h 444528"/>
                  <a:gd name="connsiteX1" fmla="*/ 161077 w 308499"/>
                  <a:gd name="connsiteY1" fmla="*/ 2 h 444528"/>
                  <a:gd name="connsiteX2" fmla="*/ 181422 w 308499"/>
                  <a:gd name="connsiteY2" fmla="*/ 275845 h 444528"/>
                  <a:gd name="connsiteX0" fmla="*/ 1452 w 296864"/>
                  <a:gd name="connsiteY0" fmla="*/ 444638 h 444638"/>
                  <a:gd name="connsiteX1" fmla="*/ 161077 w 296864"/>
                  <a:gd name="connsiteY1" fmla="*/ 112 h 444638"/>
                  <a:gd name="connsiteX2" fmla="*/ 181422 w 296864"/>
                  <a:gd name="connsiteY2" fmla="*/ 275955 h 444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6864" h="444638">
                    <a:moveTo>
                      <a:pt x="1452" y="444638"/>
                    </a:moveTo>
                    <a:cubicBezTo>
                      <a:pt x="-2260" y="204656"/>
                      <a:pt x="-11482" y="8739"/>
                      <a:pt x="161077" y="112"/>
                    </a:cubicBezTo>
                    <a:cubicBezTo>
                      <a:pt x="350238" y="-6281"/>
                      <a:pt x="327228" y="262274"/>
                      <a:pt x="181422" y="275955"/>
                    </a:cubicBezTo>
                  </a:path>
                </a:pathLst>
              </a:custGeom>
              <a:noFill/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cxnSp>
            <p:nvCxnSpPr>
              <p:cNvPr id="57" name="직선 연결선 72">
                <a:extLst>
                  <a:ext uri="{FF2B5EF4-FFF2-40B4-BE49-F238E27FC236}">
                    <a16:creationId xmlns:a16="http://schemas.microsoft.com/office/drawing/2014/main" id="{5D43D380-FFF6-4AE3-B50D-2BE531C0AF1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152008" y="3476077"/>
                <a:ext cx="1188" cy="974737"/>
              </a:xfrm>
              <a:prstGeom prst="line">
                <a:avLst/>
              </a:pr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8" name="그룹 31">
              <a:extLst>
                <a:ext uri="{FF2B5EF4-FFF2-40B4-BE49-F238E27FC236}">
                  <a16:creationId xmlns:a16="http://schemas.microsoft.com/office/drawing/2014/main" id="{A44C5C23-4790-4BDC-8B59-54C9E23B4F45}"/>
                </a:ext>
              </a:extLst>
            </p:cNvPr>
            <p:cNvGrpSpPr/>
            <p:nvPr/>
          </p:nvGrpSpPr>
          <p:grpSpPr>
            <a:xfrm>
              <a:off x="9064359" y="2609382"/>
              <a:ext cx="2303626" cy="2356922"/>
              <a:chOff x="9087273" y="2875432"/>
              <a:chExt cx="2303626" cy="2356921"/>
            </a:xfrm>
          </p:grpSpPr>
          <p:sp>
            <p:nvSpPr>
              <p:cNvPr id="59" name="Rounded Rectangle 7">
                <a:extLst>
                  <a:ext uri="{FF2B5EF4-FFF2-40B4-BE49-F238E27FC236}">
                    <a16:creationId xmlns:a16="http://schemas.microsoft.com/office/drawing/2014/main" id="{61CABBDF-9C34-467A-B763-AC815B5697DF}"/>
                  </a:ext>
                </a:extLst>
              </p:cNvPr>
              <p:cNvSpPr/>
              <p:nvPr/>
            </p:nvSpPr>
            <p:spPr>
              <a:xfrm>
                <a:off x="10019157" y="4810446"/>
                <a:ext cx="433068" cy="74049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60" name="Rounded Rectangle 8">
                <a:extLst>
                  <a:ext uri="{FF2B5EF4-FFF2-40B4-BE49-F238E27FC236}">
                    <a16:creationId xmlns:a16="http://schemas.microsoft.com/office/drawing/2014/main" id="{FAD64CCB-5AB3-42D7-A906-4E75FF99C9EE}"/>
                  </a:ext>
                </a:extLst>
              </p:cNvPr>
              <p:cNvSpPr/>
              <p:nvPr/>
            </p:nvSpPr>
            <p:spPr>
              <a:xfrm>
                <a:off x="10019157" y="4908581"/>
                <a:ext cx="433068" cy="74049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61" name="Rounded Rectangle 9">
                <a:extLst>
                  <a:ext uri="{FF2B5EF4-FFF2-40B4-BE49-F238E27FC236}">
                    <a16:creationId xmlns:a16="http://schemas.microsoft.com/office/drawing/2014/main" id="{124C0D3E-D97F-4BE7-8249-03B4CAE1D1A6}"/>
                  </a:ext>
                </a:extLst>
              </p:cNvPr>
              <p:cNvSpPr/>
              <p:nvPr/>
            </p:nvSpPr>
            <p:spPr>
              <a:xfrm>
                <a:off x="10019157" y="5006715"/>
                <a:ext cx="433068" cy="74049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62" name="Chord 8">
                <a:extLst>
                  <a:ext uri="{FF2B5EF4-FFF2-40B4-BE49-F238E27FC236}">
                    <a16:creationId xmlns:a16="http://schemas.microsoft.com/office/drawing/2014/main" id="{68EB72D4-12DF-4865-80C6-46508F54B6C0}"/>
                  </a:ext>
                </a:extLst>
              </p:cNvPr>
              <p:cNvSpPr/>
              <p:nvPr/>
            </p:nvSpPr>
            <p:spPr>
              <a:xfrm rot="19366553">
                <a:off x="10104241" y="5001620"/>
                <a:ext cx="279977" cy="230733"/>
              </a:xfrm>
              <a:custGeom>
                <a:avLst/>
                <a:gdLst/>
                <a:ahLst/>
                <a:cxnLst/>
                <a:rect l="l" t="t" r="r" b="b"/>
                <a:pathLst>
                  <a:path w="808567" h="666352">
                    <a:moveTo>
                      <a:pt x="11238" y="0"/>
                    </a:moveTo>
                    <a:lnTo>
                      <a:pt x="808567" y="605735"/>
                    </a:lnTo>
                    <a:cubicBezTo>
                      <a:pt x="631295" y="696452"/>
                      <a:pt x="413578" y="686352"/>
                      <a:pt x="241904" y="568647"/>
                    </a:cubicBezTo>
                    <a:cubicBezTo>
                      <a:pt x="54716" y="440307"/>
                      <a:pt x="-32876" y="214793"/>
                      <a:pt x="1123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63" name="Freeform 19">
                <a:extLst>
                  <a:ext uri="{FF2B5EF4-FFF2-40B4-BE49-F238E27FC236}">
                    <a16:creationId xmlns:a16="http://schemas.microsoft.com/office/drawing/2014/main" id="{EEE6B569-8DC3-4964-9A2E-904CADF767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15953" y="3562517"/>
                <a:ext cx="1039477" cy="1222505"/>
              </a:xfrm>
              <a:custGeom>
                <a:avLst/>
                <a:gdLst>
                  <a:gd name="T0" fmla="*/ 1239 w 2141"/>
                  <a:gd name="T1" fmla="*/ 16 h 2665"/>
                  <a:gd name="T2" fmla="*/ 1465 w 2141"/>
                  <a:gd name="T3" fmla="*/ 82 h 2665"/>
                  <a:gd name="T4" fmla="*/ 1673 w 2141"/>
                  <a:gd name="T5" fmla="*/ 194 h 2665"/>
                  <a:gd name="T6" fmla="*/ 1855 w 2141"/>
                  <a:gd name="T7" fmla="*/ 349 h 2665"/>
                  <a:gd name="T8" fmla="*/ 2000 w 2141"/>
                  <a:gd name="T9" fmla="*/ 546 h 2665"/>
                  <a:gd name="T10" fmla="*/ 2099 w 2141"/>
                  <a:gd name="T11" fmla="*/ 777 h 2665"/>
                  <a:gd name="T12" fmla="*/ 2141 w 2141"/>
                  <a:gd name="T13" fmla="*/ 1039 h 2665"/>
                  <a:gd name="T14" fmla="*/ 2119 w 2141"/>
                  <a:gd name="T15" fmla="*/ 1331 h 2665"/>
                  <a:gd name="T16" fmla="*/ 2051 w 2141"/>
                  <a:gd name="T17" fmla="*/ 1562 h 2665"/>
                  <a:gd name="T18" fmla="*/ 1959 w 2141"/>
                  <a:gd name="T19" fmla="*/ 1722 h 2665"/>
                  <a:gd name="T20" fmla="*/ 1853 w 2141"/>
                  <a:gd name="T21" fmla="*/ 1859 h 2665"/>
                  <a:gd name="T22" fmla="*/ 1743 w 2141"/>
                  <a:gd name="T23" fmla="*/ 1990 h 2665"/>
                  <a:gd name="T24" fmla="*/ 1644 w 2141"/>
                  <a:gd name="T25" fmla="*/ 2133 h 2665"/>
                  <a:gd name="T26" fmla="*/ 1578 w 2141"/>
                  <a:gd name="T27" fmla="*/ 2265 h 2665"/>
                  <a:gd name="T28" fmla="*/ 1542 w 2141"/>
                  <a:gd name="T29" fmla="*/ 2384 h 2665"/>
                  <a:gd name="T30" fmla="*/ 1535 w 2141"/>
                  <a:gd name="T31" fmla="*/ 2512 h 2665"/>
                  <a:gd name="T32" fmla="*/ 1495 w 2141"/>
                  <a:gd name="T33" fmla="*/ 2608 h 2665"/>
                  <a:gd name="T34" fmla="*/ 1430 w 2141"/>
                  <a:gd name="T35" fmla="*/ 2661 h 2665"/>
                  <a:gd name="T36" fmla="*/ 1302 w 2141"/>
                  <a:gd name="T37" fmla="*/ 2665 h 2665"/>
                  <a:gd name="T38" fmla="*/ 1103 w 2141"/>
                  <a:gd name="T39" fmla="*/ 2664 h 2665"/>
                  <a:gd name="T40" fmla="*/ 893 w 2141"/>
                  <a:gd name="T41" fmla="*/ 2664 h 2665"/>
                  <a:gd name="T42" fmla="*/ 736 w 2141"/>
                  <a:gd name="T43" fmla="*/ 2664 h 2665"/>
                  <a:gd name="T44" fmla="*/ 668 w 2141"/>
                  <a:gd name="T45" fmla="*/ 2629 h 2665"/>
                  <a:gd name="T46" fmla="*/ 633 w 2141"/>
                  <a:gd name="T47" fmla="*/ 2573 h 2665"/>
                  <a:gd name="T48" fmla="*/ 621 w 2141"/>
                  <a:gd name="T49" fmla="*/ 2514 h 2665"/>
                  <a:gd name="T50" fmla="*/ 621 w 2141"/>
                  <a:gd name="T51" fmla="*/ 2441 h 2665"/>
                  <a:gd name="T52" fmla="*/ 615 w 2141"/>
                  <a:gd name="T53" fmla="*/ 2358 h 2665"/>
                  <a:gd name="T54" fmla="*/ 589 w 2141"/>
                  <a:gd name="T55" fmla="*/ 2258 h 2665"/>
                  <a:gd name="T56" fmla="*/ 522 w 2141"/>
                  <a:gd name="T57" fmla="*/ 2136 h 2665"/>
                  <a:gd name="T58" fmla="*/ 429 w 2141"/>
                  <a:gd name="T59" fmla="*/ 2015 h 2665"/>
                  <a:gd name="T60" fmla="*/ 351 w 2141"/>
                  <a:gd name="T61" fmla="*/ 1917 h 2665"/>
                  <a:gd name="T62" fmla="*/ 250 w 2141"/>
                  <a:gd name="T63" fmla="*/ 1794 h 2665"/>
                  <a:gd name="T64" fmla="*/ 145 w 2141"/>
                  <a:gd name="T65" fmla="*/ 1641 h 2665"/>
                  <a:gd name="T66" fmla="*/ 58 w 2141"/>
                  <a:gd name="T67" fmla="*/ 1458 h 2665"/>
                  <a:gd name="T68" fmla="*/ 6 w 2141"/>
                  <a:gd name="T69" fmla="*/ 1244 h 2665"/>
                  <a:gd name="T70" fmla="*/ 7 w 2141"/>
                  <a:gd name="T71" fmla="*/ 988 h 2665"/>
                  <a:gd name="T72" fmla="*/ 58 w 2141"/>
                  <a:gd name="T73" fmla="*/ 742 h 2665"/>
                  <a:gd name="T74" fmla="*/ 145 w 2141"/>
                  <a:gd name="T75" fmla="*/ 540 h 2665"/>
                  <a:gd name="T76" fmla="*/ 260 w 2141"/>
                  <a:gd name="T77" fmla="*/ 376 h 2665"/>
                  <a:gd name="T78" fmla="*/ 394 w 2141"/>
                  <a:gd name="T79" fmla="*/ 249 h 2665"/>
                  <a:gd name="T80" fmla="*/ 537 w 2141"/>
                  <a:gd name="T81" fmla="*/ 152 h 2665"/>
                  <a:gd name="T82" fmla="*/ 679 w 2141"/>
                  <a:gd name="T83" fmla="*/ 83 h 2665"/>
                  <a:gd name="T84" fmla="*/ 813 w 2141"/>
                  <a:gd name="T85" fmla="*/ 37 h 2665"/>
                  <a:gd name="T86" fmla="*/ 928 w 2141"/>
                  <a:gd name="T87" fmla="*/ 9 h 26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141" h="2665">
                    <a:moveTo>
                      <a:pt x="1084" y="0"/>
                    </a:moveTo>
                    <a:lnTo>
                      <a:pt x="1162" y="6"/>
                    </a:lnTo>
                    <a:lnTo>
                      <a:pt x="1239" y="16"/>
                    </a:lnTo>
                    <a:lnTo>
                      <a:pt x="1316" y="32"/>
                    </a:lnTo>
                    <a:lnTo>
                      <a:pt x="1391" y="54"/>
                    </a:lnTo>
                    <a:lnTo>
                      <a:pt x="1465" y="82"/>
                    </a:lnTo>
                    <a:lnTo>
                      <a:pt x="1537" y="114"/>
                    </a:lnTo>
                    <a:lnTo>
                      <a:pt x="1606" y="152"/>
                    </a:lnTo>
                    <a:lnTo>
                      <a:pt x="1673" y="194"/>
                    </a:lnTo>
                    <a:lnTo>
                      <a:pt x="1737" y="242"/>
                    </a:lnTo>
                    <a:lnTo>
                      <a:pt x="1798" y="293"/>
                    </a:lnTo>
                    <a:lnTo>
                      <a:pt x="1855" y="349"/>
                    </a:lnTo>
                    <a:lnTo>
                      <a:pt x="1907" y="410"/>
                    </a:lnTo>
                    <a:lnTo>
                      <a:pt x="1956" y="476"/>
                    </a:lnTo>
                    <a:lnTo>
                      <a:pt x="2000" y="546"/>
                    </a:lnTo>
                    <a:lnTo>
                      <a:pt x="2038" y="618"/>
                    </a:lnTo>
                    <a:lnTo>
                      <a:pt x="2071" y="696"/>
                    </a:lnTo>
                    <a:lnTo>
                      <a:pt x="2099" y="777"/>
                    </a:lnTo>
                    <a:lnTo>
                      <a:pt x="2119" y="861"/>
                    </a:lnTo>
                    <a:lnTo>
                      <a:pt x="2134" y="949"/>
                    </a:lnTo>
                    <a:lnTo>
                      <a:pt x="2141" y="1039"/>
                    </a:lnTo>
                    <a:lnTo>
                      <a:pt x="2141" y="1133"/>
                    </a:lnTo>
                    <a:lnTo>
                      <a:pt x="2135" y="1231"/>
                    </a:lnTo>
                    <a:lnTo>
                      <a:pt x="2119" y="1331"/>
                    </a:lnTo>
                    <a:lnTo>
                      <a:pt x="2096" y="1433"/>
                    </a:lnTo>
                    <a:lnTo>
                      <a:pt x="2076" y="1500"/>
                    </a:lnTo>
                    <a:lnTo>
                      <a:pt x="2051" y="1562"/>
                    </a:lnTo>
                    <a:lnTo>
                      <a:pt x="2023" y="1619"/>
                    </a:lnTo>
                    <a:lnTo>
                      <a:pt x="1993" y="1672"/>
                    </a:lnTo>
                    <a:lnTo>
                      <a:pt x="1959" y="1722"/>
                    </a:lnTo>
                    <a:lnTo>
                      <a:pt x="1926" y="1769"/>
                    </a:lnTo>
                    <a:lnTo>
                      <a:pt x="1889" y="1816"/>
                    </a:lnTo>
                    <a:lnTo>
                      <a:pt x="1853" y="1859"/>
                    </a:lnTo>
                    <a:lnTo>
                      <a:pt x="1815" y="1903"/>
                    </a:lnTo>
                    <a:lnTo>
                      <a:pt x="1779" y="1945"/>
                    </a:lnTo>
                    <a:lnTo>
                      <a:pt x="1743" y="1990"/>
                    </a:lnTo>
                    <a:lnTo>
                      <a:pt x="1708" y="2035"/>
                    </a:lnTo>
                    <a:lnTo>
                      <a:pt x="1676" y="2082"/>
                    </a:lnTo>
                    <a:lnTo>
                      <a:pt x="1644" y="2133"/>
                    </a:lnTo>
                    <a:lnTo>
                      <a:pt x="1616" y="2185"/>
                    </a:lnTo>
                    <a:lnTo>
                      <a:pt x="1597" y="2226"/>
                    </a:lnTo>
                    <a:lnTo>
                      <a:pt x="1578" y="2265"/>
                    </a:lnTo>
                    <a:lnTo>
                      <a:pt x="1564" y="2304"/>
                    </a:lnTo>
                    <a:lnTo>
                      <a:pt x="1551" y="2344"/>
                    </a:lnTo>
                    <a:lnTo>
                      <a:pt x="1542" y="2384"/>
                    </a:lnTo>
                    <a:lnTo>
                      <a:pt x="1536" y="2428"/>
                    </a:lnTo>
                    <a:lnTo>
                      <a:pt x="1536" y="2473"/>
                    </a:lnTo>
                    <a:lnTo>
                      <a:pt x="1535" y="2512"/>
                    </a:lnTo>
                    <a:lnTo>
                      <a:pt x="1526" y="2549"/>
                    </a:lnTo>
                    <a:lnTo>
                      <a:pt x="1513" y="2581"/>
                    </a:lnTo>
                    <a:lnTo>
                      <a:pt x="1495" y="2608"/>
                    </a:lnTo>
                    <a:lnTo>
                      <a:pt x="1475" y="2632"/>
                    </a:lnTo>
                    <a:lnTo>
                      <a:pt x="1453" y="2649"/>
                    </a:lnTo>
                    <a:lnTo>
                      <a:pt x="1430" y="2661"/>
                    </a:lnTo>
                    <a:lnTo>
                      <a:pt x="1408" y="2665"/>
                    </a:lnTo>
                    <a:lnTo>
                      <a:pt x="1359" y="2665"/>
                    </a:lnTo>
                    <a:lnTo>
                      <a:pt x="1302" y="2665"/>
                    </a:lnTo>
                    <a:lnTo>
                      <a:pt x="1239" y="2665"/>
                    </a:lnTo>
                    <a:lnTo>
                      <a:pt x="1172" y="2665"/>
                    </a:lnTo>
                    <a:lnTo>
                      <a:pt x="1103" y="2664"/>
                    </a:lnTo>
                    <a:lnTo>
                      <a:pt x="1031" y="2664"/>
                    </a:lnTo>
                    <a:lnTo>
                      <a:pt x="961" y="2664"/>
                    </a:lnTo>
                    <a:lnTo>
                      <a:pt x="893" y="2664"/>
                    </a:lnTo>
                    <a:lnTo>
                      <a:pt x="828" y="2664"/>
                    </a:lnTo>
                    <a:lnTo>
                      <a:pt x="768" y="2665"/>
                    </a:lnTo>
                    <a:lnTo>
                      <a:pt x="736" y="2664"/>
                    </a:lnTo>
                    <a:lnTo>
                      <a:pt x="708" y="2656"/>
                    </a:lnTo>
                    <a:lnTo>
                      <a:pt x="687" y="2645"/>
                    </a:lnTo>
                    <a:lnTo>
                      <a:pt x="668" y="2629"/>
                    </a:lnTo>
                    <a:lnTo>
                      <a:pt x="652" y="2611"/>
                    </a:lnTo>
                    <a:lnTo>
                      <a:pt x="640" y="2592"/>
                    </a:lnTo>
                    <a:lnTo>
                      <a:pt x="633" y="2573"/>
                    </a:lnTo>
                    <a:lnTo>
                      <a:pt x="627" y="2554"/>
                    </a:lnTo>
                    <a:lnTo>
                      <a:pt x="624" y="2537"/>
                    </a:lnTo>
                    <a:lnTo>
                      <a:pt x="621" y="2514"/>
                    </a:lnTo>
                    <a:lnTo>
                      <a:pt x="621" y="2490"/>
                    </a:lnTo>
                    <a:lnTo>
                      <a:pt x="621" y="2467"/>
                    </a:lnTo>
                    <a:lnTo>
                      <a:pt x="621" y="2441"/>
                    </a:lnTo>
                    <a:lnTo>
                      <a:pt x="621" y="2415"/>
                    </a:lnTo>
                    <a:lnTo>
                      <a:pt x="620" y="2387"/>
                    </a:lnTo>
                    <a:lnTo>
                      <a:pt x="615" y="2358"/>
                    </a:lnTo>
                    <a:lnTo>
                      <a:pt x="609" y="2326"/>
                    </a:lnTo>
                    <a:lnTo>
                      <a:pt x="601" y="2293"/>
                    </a:lnTo>
                    <a:lnTo>
                      <a:pt x="589" y="2258"/>
                    </a:lnTo>
                    <a:lnTo>
                      <a:pt x="572" y="2220"/>
                    </a:lnTo>
                    <a:lnTo>
                      <a:pt x="550" y="2179"/>
                    </a:lnTo>
                    <a:lnTo>
                      <a:pt x="522" y="2136"/>
                    </a:lnTo>
                    <a:lnTo>
                      <a:pt x="489" y="2090"/>
                    </a:lnTo>
                    <a:lnTo>
                      <a:pt x="448" y="2041"/>
                    </a:lnTo>
                    <a:lnTo>
                      <a:pt x="429" y="2015"/>
                    </a:lnTo>
                    <a:lnTo>
                      <a:pt x="407" y="1984"/>
                    </a:lnTo>
                    <a:lnTo>
                      <a:pt x="380" y="1952"/>
                    </a:lnTo>
                    <a:lnTo>
                      <a:pt x="351" y="1917"/>
                    </a:lnTo>
                    <a:lnTo>
                      <a:pt x="319" y="1878"/>
                    </a:lnTo>
                    <a:lnTo>
                      <a:pt x="285" y="1837"/>
                    </a:lnTo>
                    <a:lnTo>
                      <a:pt x="250" y="1794"/>
                    </a:lnTo>
                    <a:lnTo>
                      <a:pt x="214" y="1746"/>
                    </a:lnTo>
                    <a:lnTo>
                      <a:pt x="179" y="1695"/>
                    </a:lnTo>
                    <a:lnTo>
                      <a:pt x="145" y="1641"/>
                    </a:lnTo>
                    <a:lnTo>
                      <a:pt x="113" y="1583"/>
                    </a:lnTo>
                    <a:lnTo>
                      <a:pt x="84" y="1523"/>
                    </a:lnTo>
                    <a:lnTo>
                      <a:pt x="58" y="1458"/>
                    </a:lnTo>
                    <a:lnTo>
                      <a:pt x="36" y="1391"/>
                    </a:lnTo>
                    <a:lnTo>
                      <a:pt x="19" y="1318"/>
                    </a:lnTo>
                    <a:lnTo>
                      <a:pt x="6" y="1244"/>
                    </a:lnTo>
                    <a:lnTo>
                      <a:pt x="0" y="1164"/>
                    </a:lnTo>
                    <a:lnTo>
                      <a:pt x="0" y="1081"/>
                    </a:lnTo>
                    <a:lnTo>
                      <a:pt x="7" y="988"/>
                    </a:lnTo>
                    <a:lnTo>
                      <a:pt x="19" y="901"/>
                    </a:lnTo>
                    <a:lnTo>
                      <a:pt x="36" y="819"/>
                    </a:lnTo>
                    <a:lnTo>
                      <a:pt x="58" y="742"/>
                    </a:lnTo>
                    <a:lnTo>
                      <a:pt x="83" y="669"/>
                    </a:lnTo>
                    <a:lnTo>
                      <a:pt x="112" y="602"/>
                    </a:lnTo>
                    <a:lnTo>
                      <a:pt x="145" y="540"/>
                    </a:lnTo>
                    <a:lnTo>
                      <a:pt x="180" y="480"/>
                    </a:lnTo>
                    <a:lnTo>
                      <a:pt x="220" y="426"/>
                    </a:lnTo>
                    <a:lnTo>
                      <a:pt x="260" y="376"/>
                    </a:lnTo>
                    <a:lnTo>
                      <a:pt x="304" y="330"/>
                    </a:lnTo>
                    <a:lnTo>
                      <a:pt x="348" y="287"/>
                    </a:lnTo>
                    <a:lnTo>
                      <a:pt x="394" y="249"/>
                    </a:lnTo>
                    <a:lnTo>
                      <a:pt x="441" y="213"/>
                    </a:lnTo>
                    <a:lnTo>
                      <a:pt x="489" y="181"/>
                    </a:lnTo>
                    <a:lnTo>
                      <a:pt x="537" y="152"/>
                    </a:lnTo>
                    <a:lnTo>
                      <a:pt x="585" y="125"/>
                    </a:lnTo>
                    <a:lnTo>
                      <a:pt x="633" y="104"/>
                    </a:lnTo>
                    <a:lnTo>
                      <a:pt x="679" y="83"/>
                    </a:lnTo>
                    <a:lnTo>
                      <a:pt x="726" y="64"/>
                    </a:lnTo>
                    <a:lnTo>
                      <a:pt x="769" y="50"/>
                    </a:lnTo>
                    <a:lnTo>
                      <a:pt x="813" y="37"/>
                    </a:lnTo>
                    <a:lnTo>
                      <a:pt x="854" y="25"/>
                    </a:lnTo>
                    <a:lnTo>
                      <a:pt x="892" y="16"/>
                    </a:lnTo>
                    <a:lnTo>
                      <a:pt x="928" y="9"/>
                    </a:lnTo>
                    <a:lnTo>
                      <a:pt x="1007" y="2"/>
                    </a:lnTo>
                    <a:lnTo>
                      <a:pt x="108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701" dirty="0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64" name="Rectangle 63">
                <a:extLst>
                  <a:ext uri="{FF2B5EF4-FFF2-40B4-BE49-F238E27FC236}">
                    <a16:creationId xmlns:a16="http://schemas.microsoft.com/office/drawing/2014/main" id="{3943F74B-128C-4CCA-A7D0-0FD80856B6E9}"/>
                  </a:ext>
                </a:extLst>
              </p:cNvPr>
              <p:cNvSpPr/>
              <p:nvPr/>
            </p:nvSpPr>
            <p:spPr>
              <a:xfrm>
                <a:off x="10199168" y="2875432"/>
                <a:ext cx="73047" cy="48698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id="{E0983585-03DB-4313-93F9-1DC24957E6B7}"/>
                  </a:ext>
                </a:extLst>
              </p:cNvPr>
              <p:cNvSpPr/>
              <p:nvPr/>
            </p:nvSpPr>
            <p:spPr>
              <a:xfrm rot="8100000">
                <a:off x="9613374" y="3081280"/>
                <a:ext cx="73047" cy="48698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66" name="Rectangle 65">
                <a:extLst>
                  <a:ext uri="{FF2B5EF4-FFF2-40B4-BE49-F238E27FC236}">
                    <a16:creationId xmlns:a16="http://schemas.microsoft.com/office/drawing/2014/main" id="{95E9D237-A281-40AD-A6F5-C67500A63F8C}"/>
                  </a:ext>
                </a:extLst>
              </p:cNvPr>
              <p:cNvSpPr/>
              <p:nvPr/>
            </p:nvSpPr>
            <p:spPr>
              <a:xfrm rot="16800000">
                <a:off x="9294239" y="3582372"/>
                <a:ext cx="73047" cy="48698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67" name="Freeform 4103">
                <a:extLst>
                  <a:ext uri="{FF2B5EF4-FFF2-40B4-BE49-F238E27FC236}">
                    <a16:creationId xmlns:a16="http://schemas.microsoft.com/office/drawing/2014/main" id="{7F7BCB5D-3E8A-4361-8862-06E5C0BD2178}"/>
                  </a:ext>
                </a:extLst>
              </p:cNvPr>
              <p:cNvSpPr/>
              <p:nvPr/>
            </p:nvSpPr>
            <p:spPr>
              <a:xfrm rot="18900000" flipV="1">
                <a:off x="10108452" y="4097750"/>
                <a:ext cx="475605" cy="267050"/>
              </a:xfrm>
              <a:custGeom>
                <a:avLst/>
                <a:gdLst>
                  <a:gd name="connsiteX0" fmla="*/ 447675 w 447675"/>
                  <a:gd name="connsiteY0" fmla="*/ 266700 h 266700"/>
                  <a:gd name="connsiteX1" fmla="*/ 0 w 447675"/>
                  <a:gd name="connsiteY1" fmla="*/ 171450 h 266700"/>
                  <a:gd name="connsiteX2" fmla="*/ 342900 w 447675"/>
                  <a:gd name="connsiteY2" fmla="*/ 0 h 266700"/>
                  <a:gd name="connsiteX3" fmla="*/ 447675 w 447675"/>
                  <a:gd name="connsiteY3" fmla="*/ 266700 h 266700"/>
                  <a:gd name="connsiteX0" fmla="*/ 447675 w 464732"/>
                  <a:gd name="connsiteY0" fmla="*/ 266700 h 266700"/>
                  <a:gd name="connsiteX1" fmla="*/ 0 w 464732"/>
                  <a:gd name="connsiteY1" fmla="*/ 171450 h 266700"/>
                  <a:gd name="connsiteX2" fmla="*/ 342900 w 464732"/>
                  <a:gd name="connsiteY2" fmla="*/ 0 h 266700"/>
                  <a:gd name="connsiteX3" fmla="*/ 447675 w 464732"/>
                  <a:gd name="connsiteY3" fmla="*/ 266700 h 266700"/>
                  <a:gd name="connsiteX0" fmla="*/ 447675 w 492584"/>
                  <a:gd name="connsiteY0" fmla="*/ 266700 h 266700"/>
                  <a:gd name="connsiteX1" fmla="*/ 0 w 492584"/>
                  <a:gd name="connsiteY1" fmla="*/ 171450 h 266700"/>
                  <a:gd name="connsiteX2" fmla="*/ 342900 w 492584"/>
                  <a:gd name="connsiteY2" fmla="*/ 0 h 266700"/>
                  <a:gd name="connsiteX3" fmla="*/ 447675 w 492584"/>
                  <a:gd name="connsiteY3" fmla="*/ 266700 h 266700"/>
                  <a:gd name="connsiteX0" fmla="*/ 447675 w 492584"/>
                  <a:gd name="connsiteY0" fmla="*/ 266700 h 267320"/>
                  <a:gd name="connsiteX1" fmla="*/ 0 w 492584"/>
                  <a:gd name="connsiteY1" fmla="*/ 171450 h 267320"/>
                  <a:gd name="connsiteX2" fmla="*/ 342900 w 492584"/>
                  <a:gd name="connsiteY2" fmla="*/ 0 h 267320"/>
                  <a:gd name="connsiteX3" fmla="*/ 447675 w 492584"/>
                  <a:gd name="connsiteY3" fmla="*/ 266700 h 267320"/>
                  <a:gd name="connsiteX0" fmla="*/ 447675 w 492584"/>
                  <a:gd name="connsiteY0" fmla="*/ 266700 h 268027"/>
                  <a:gd name="connsiteX1" fmla="*/ 0 w 492584"/>
                  <a:gd name="connsiteY1" fmla="*/ 171450 h 268027"/>
                  <a:gd name="connsiteX2" fmla="*/ 342900 w 492584"/>
                  <a:gd name="connsiteY2" fmla="*/ 0 h 268027"/>
                  <a:gd name="connsiteX3" fmla="*/ 447675 w 492584"/>
                  <a:gd name="connsiteY3" fmla="*/ 266700 h 268027"/>
                  <a:gd name="connsiteX0" fmla="*/ 447675 w 492584"/>
                  <a:gd name="connsiteY0" fmla="*/ 266700 h 268027"/>
                  <a:gd name="connsiteX1" fmla="*/ 0 w 492584"/>
                  <a:gd name="connsiteY1" fmla="*/ 171450 h 268027"/>
                  <a:gd name="connsiteX2" fmla="*/ 342900 w 492584"/>
                  <a:gd name="connsiteY2" fmla="*/ 0 h 268027"/>
                  <a:gd name="connsiteX3" fmla="*/ 447675 w 492584"/>
                  <a:gd name="connsiteY3" fmla="*/ 266700 h 268027"/>
                  <a:gd name="connsiteX0" fmla="*/ 447675 w 492584"/>
                  <a:gd name="connsiteY0" fmla="*/ 268433 h 269760"/>
                  <a:gd name="connsiteX1" fmla="*/ 0 w 492584"/>
                  <a:gd name="connsiteY1" fmla="*/ 173183 h 269760"/>
                  <a:gd name="connsiteX2" fmla="*/ 342900 w 492584"/>
                  <a:gd name="connsiteY2" fmla="*/ 1733 h 269760"/>
                  <a:gd name="connsiteX3" fmla="*/ 447675 w 492584"/>
                  <a:gd name="connsiteY3" fmla="*/ 268433 h 269760"/>
                  <a:gd name="connsiteX0" fmla="*/ 447675 w 475131"/>
                  <a:gd name="connsiteY0" fmla="*/ 268433 h 269760"/>
                  <a:gd name="connsiteX1" fmla="*/ 0 w 475131"/>
                  <a:gd name="connsiteY1" fmla="*/ 173183 h 269760"/>
                  <a:gd name="connsiteX2" fmla="*/ 342900 w 475131"/>
                  <a:gd name="connsiteY2" fmla="*/ 1733 h 269760"/>
                  <a:gd name="connsiteX3" fmla="*/ 447675 w 475131"/>
                  <a:gd name="connsiteY3" fmla="*/ 268433 h 269760"/>
                  <a:gd name="connsiteX0" fmla="*/ 447675 w 496136"/>
                  <a:gd name="connsiteY0" fmla="*/ 268433 h 269760"/>
                  <a:gd name="connsiteX1" fmla="*/ 0 w 496136"/>
                  <a:gd name="connsiteY1" fmla="*/ 173183 h 269760"/>
                  <a:gd name="connsiteX2" fmla="*/ 342900 w 496136"/>
                  <a:gd name="connsiteY2" fmla="*/ 1733 h 269760"/>
                  <a:gd name="connsiteX3" fmla="*/ 447675 w 496136"/>
                  <a:gd name="connsiteY3" fmla="*/ 268433 h 269760"/>
                  <a:gd name="connsiteX0" fmla="*/ 447675 w 496136"/>
                  <a:gd name="connsiteY0" fmla="*/ 268433 h 282774"/>
                  <a:gd name="connsiteX1" fmla="*/ 0 w 496136"/>
                  <a:gd name="connsiteY1" fmla="*/ 173183 h 282774"/>
                  <a:gd name="connsiteX2" fmla="*/ 342900 w 496136"/>
                  <a:gd name="connsiteY2" fmla="*/ 1733 h 282774"/>
                  <a:gd name="connsiteX3" fmla="*/ 447675 w 496136"/>
                  <a:gd name="connsiteY3" fmla="*/ 268433 h 282774"/>
                  <a:gd name="connsiteX0" fmla="*/ 566944 w 615405"/>
                  <a:gd name="connsiteY0" fmla="*/ 269154 h 280541"/>
                  <a:gd name="connsiteX1" fmla="*/ 0 w 615405"/>
                  <a:gd name="connsiteY1" fmla="*/ 146074 h 280541"/>
                  <a:gd name="connsiteX2" fmla="*/ 462169 w 615405"/>
                  <a:gd name="connsiteY2" fmla="*/ 2454 h 280541"/>
                  <a:gd name="connsiteX3" fmla="*/ 566944 w 615405"/>
                  <a:gd name="connsiteY3" fmla="*/ 269154 h 280541"/>
                  <a:gd name="connsiteX0" fmla="*/ 566944 w 615405"/>
                  <a:gd name="connsiteY0" fmla="*/ 268907 h 280294"/>
                  <a:gd name="connsiteX1" fmla="*/ 0 w 615405"/>
                  <a:gd name="connsiteY1" fmla="*/ 145827 h 280294"/>
                  <a:gd name="connsiteX2" fmla="*/ 462169 w 615405"/>
                  <a:gd name="connsiteY2" fmla="*/ 2207 h 280294"/>
                  <a:gd name="connsiteX3" fmla="*/ 566944 w 615405"/>
                  <a:gd name="connsiteY3" fmla="*/ 268907 h 280294"/>
                  <a:gd name="connsiteX0" fmla="*/ 586822 w 629800"/>
                  <a:gd name="connsiteY0" fmla="*/ 316615 h 324962"/>
                  <a:gd name="connsiteX1" fmla="*/ 0 w 629800"/>
                  <a:gd name="connsiteY1" fmla="*/ 145827 h 324962"/>
                  <a:gd name="connsiteX2" fmla="*/ 462169 w 629800"/>
                  <a:gd name="connsiteY2" fmla="*/ 2207 h 324962"/>
                  <a:gd name="connsiteX3" fmla="*/ 586822 w 629800"/>
                  <a:gd name="connsiteY3" fmla="*/ 316615 h 324962"/>
                  <a:gd name="connsiteX0" fmla="*/ 586822 w 635283"/>
                  <a:gd name="connsiteY0" fmla="*/ 282677 h 291024"/>
                  <a:gd name="connsiteX1" fmla="*/ 0 w 635283"/>
                  <a:gd name="connsiteY1" fmla="*/ 111889 h 291024"/>
                  <a:gd name="connsiteX2" fmla="*/ 482047 w 635283"/>
                  <a:gd name="connsiteY2" fmla="*/ 4050 h 291024"/>
                  <a:gd name="connsiteX3" fmla="*/ 586822 w 635283"/>
                  <a:gd name="connsiteY3" fmla="*/ 282677 h 291024"/>
                  <a:gd name="connsiteX0" fmla="*/ 622603 w 661839"/>
                  <a:gd name="connsiteY0" fmla="*/ 342312 h 348542"/>
                  <a:gd name="connsiteX1" fmla="*/ 0 w 661839"/>
                  <a:gd name="connsiteY1" fmla="*/ 111889 h 348542"/>
                  <a:gd name="connsiteX2" fmla="*/ 482047 w 661839"/>
                  <a:gd name="connsiteY2" fmla="*/ 4050 h 348542"/>
                  <a:gd name="connsiteX3" fmla="*/ 622603 w 661839"/>
                  <a:gd name="connsiteY3" fmla="*/ 342312 h 348542"/>
                  <a:gd name="connsiteX0" fmla="*/ 622603 w 639127"/>
                  <a:gd name="connsiteY0" fmla="*/ 342312 h 348542"/>
                  <a:gd name="connsiteX1" fmla="*/ 0 w 639127"/>
                  <a:gd name="connsiteY1" fmla="*/ 111889 h 348542"/>
                  <a:gd name="connsiteX2" fmla="*/ 482047 w 639127"/>
                  <a:gd name="connsiteY2" fmla="*/ 4050 h 348542"/>
                  <a:gd name="connsiteX3" fmla="*/ 622603 w 639127"/>
                  <a:gd name="connsiteY3" fmla="*/ 342312 h 348542"/>
                  <a:gd name="connsiteX0" fmla="*/ 622603 w 639127"/>
                  <a:gd name="connsiteY0" fmla="*/ 342312 h 342312"/>
                  <a:gd name="connsiteX1" fmla="*/ 0 w 639127"/>
                  <a:gd name="connsiteY1" fmla="*/ 111889 h 342312"/>
                  <a:gd name="connsiteX2" fmla="*/ 482047 w 639127"/>
                  <a:gd name="connsiteY2" fmla="*/ 4050 h 342312"/>
                  <a:gd name="connsiteX3" fmla="*/ 622603 w 639127"/>
                  <a:gd name="connsiteY3" fmla="*/ 342312 h 342312"/>
                  <a:gd name="connsiteX0" fmla="*/ 622603 w 639127"/>
                  <a:gd name="connsiteY0" fmla="*/ 342312 h 342312"/>
                  <a:gd name="connsiteX1" fmla="*/ 0 w 639127"/>
                  <a:gd name="connsiteY1" fmla="*/ 111889 h 342312"/>
                  <a:gd name="connsiteX2" fmla="*/ 482047 w 639127"/>
                  <a:gd name="connsiteY2" fmla="*/ 4050 h 342312"/>
                  <a:gd name="connsiteX3" fmla="*/ 622603 w 639127"/>
                  <a:gd name="connsiteY3" fmla="*/ 342312 h 342312"/>
                  <a:gd name="connsiteX0" fmla="*/ 622603 w 639127"/>
                  <a:gd name="connsiteY0" fmla="*/ 342312 h 355031"/>
                  <a:gd name="connsiteX1" fmla="*/ 0 w 639127"/>
                  <a:gd name="connsiteY1" fmla="*/ 111889 h 355031"/>
                  <a:gd name="connsiteX2" fmla="*/ 482047 w 639127"/>
                  <a:gd name="connsiteY2" fmla="*/ 4050 h 355031"/>
                  <a:gd name="connsiteX3" fmla="*/ 622603 w 639127"/>
                  <a:gd name="connsiteY3" fmla="*/ 342312 h 355031"/>
                  <a:gd name="connsiteX0" fmla="*/ 622603 w 644668"/>
                  <a:gd name="connsiteY0" fmla="*/ 342312 h 355031"/>
                  <a:gd name="connsiteX1" fmla="*/ 0 w 644668"/>
                  <a:gd name="connsiteY1" fmla="*/ 111889 h 355031"/>
                  <a:gd name="connsiteX2" fmla="*/ 482047 w 644668"/>
                  <a:gd name="connsiteY2" fmla="*/ 4050 h 355031"/>
                  <a:gd name="connsiteX3" fmla="*/ 622603 w 644668"/>
                  <a:gd name="connsiteY3" fmla="*/ 342312 h 355031"/>
                  <a:gd name="connsiteX0" fmla="*/ 622603 w 644668"/>
                  <a:gd name="connsiteY0" fmla="*/ 342312 h 355031"/>
                  <a:gd name="connsiteX1" fmla="*/ 0 w 644668"/>
                  <a:gd name="connsiteY1" fmla="*/ 111889 h 355031"/>
                  <a:gd name="connsiteX2" fmla="*/ 482047 w 644668"/>
                  <a:gd name="connsiteY2" fmla="*/ 4050 h 355031"/>
                  <a:gd name="connsiteX3" fmla="*/ 622603 w 644668"/>
                  <a:gd name="connsiteY3" fmla="*/ 342312 h 355031"/>
                  <a:gd name="connsiteX0" fmla="*/ 622603 w 642663"/>
                  <a:gd name="connsiteY0" fmla="*/ 328262 h 340981"/>
                  <a:gd name="connsiteX1" fmla="*/ 0 w 642663"/>
                  <a:gd name="connsiteY1" fmla="*/ 97839 h 340981"/>
                  <a:gd name="connsiteX2" fmla="*/ 474095 w 642663"/>
                  <a:gd name="connsiteY2" fmla="*/ 5903 h 340981"/>
                  <a:gd name="connsiteX3" fmla="*/ 622603 w 642663"/>
                  <a:gd name="connsiteY3" fmla="*/ 328262 h 340981"/>
                  <a:gd name="connsiteX0" fmla="*/ 622603 w 642663"/>
                  <a:gd name="connsiteY0" fmla="*/ 341991 h 354710"/>
                  <a:gd name="connsiteX1" fmla="*/ 0 w 642663"/>
                  <a:gd name="connsiteY1" fmla="*/ 111568 h 354710"/>
                  <a:gd name="connsiteX2" fmla="*/ 474095 w 642663"/>
                  <a:gd name="connsiteY2" fmla="*/ 19632 h 354710"/>
                  <a:gd name="connsiteX3" fmla="*/ 622603 w 642663"/>
                  <a:gd name="connsiteY3" fmla="*/ 341991 h 354710"/>
                  <a:gd name="connsiteX0" fmla="*/ 622603 w 631721"/>
                  <a:gd name="connsiteY0" fmla="*/ 341991 h 354710"/>
                  <a:gd name="connsiteX1" fmla="*/ 0 w 631721"/>
                  <a:gd name="connsiteY1" fmla="*/ 111568 h 354710"/>
                  <a:gd name="connsiteX2" fmla="*/ 474095 w 631721"/>
                  <a:gd name="connsiteY2" fmla="*/ 19632 h 354710"/>
                  <a:gd name="connsiteX3" fmla="*/ 622603 w 631721"/>
                  <a:gd name="connsiteY3" fmla="*/ 341991 h 354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1721" h="354710">
                    <a:moveTo>
                      <a:pt x="622603" y="341991"/>
                    </a:moveTo>
                    <a:cubicBezTo>
                      <a:pt x="453500" y="405656"/>
                      <a:pt x="248616" y="214880"/>
                      <a:pt x="0" y="111568"/>
                    </a:cubicBezTo>
                    <a:cubicBezTo>
                      <a:pt x="213691" y="10686"/>
                      <a:pt x="395576" y="-26586"/>
                      <a:pt x="474095" y="19632"/>
                    </a:cubicBezTo>
                    <a:cubicBezTo>
                      <a:pt x="580581" y="68776"/>
                      <a:pt x="659239" y="241164"/>
                      <a:pt x="622603" y="34199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68" name="Freeform 123">
                <a:extLst>
                  <a:ext uri="{FF2B5EF4-FFF2-40B4-BE49-F238E27FC236}">
                    <a16:creationId xmlns:a16="http://schemas.microsoft.com/office/drawing/2014/main" id="{5C6405BC-2AB4-41D5-9B36-EDA682861C9C}"/>
                  </a:ext>
                </a:extLst>
              </p:cNvPr>
              <p:cNvSpPr/>
              <p:nvPr/>
            </p:nvSpPr>
            <p:spPr>
              <a:xfrm rot="13284775">
                <a:off x="9960891" y="4191599"/>
                <a:ext cx="350851" cy="197003"/>
              </a:xfrm>
              <a:custGeom>
                <a:avLst/>
                <a:gdLst>
                  <a:gd name="connsiteX0" fmla="*/ 447675 w 447675"/>
                  <a:gd name="connsiteY0" fmla="*/ 266700 h 266700"/>
                  <a:gd name="connsiteX1" fmla="*/ 0 w 447675"/>
                  <a:gd name="connsiteY1" fmla="*/ 171450 h 266700"/>
                  <a:gd name="connsiteX2" fmla="*/ 342900 w 447675"/>
                  <a:gd name="connsiteY2" fmla="*/ 0 h 266700"/>
                  <a:gd name="connsiteX3" fmla="*/ 447675 w 447675"/>
                  <a:gd name="connsiteY3" fmla="*/ 266700 h 266700"/>
                  <a:gd name="connsiteX0" fmla="*/ 447675 w 464732"/>
                  <a:gd name="connsiteY0" fmla="*/ 266700 h 266700"/>
                  <a:gd name="connsiteX1" fmla="*/ 0 w 464732"/>
                  <a:gd name="connsiteY1" fmla="*/ 171450 h 266700"/>
                  <a:gd name="connsiteX2" fmla="*/ 342900 w 464732"/>
                  <a:gd name="connsiteY2" fmla="*/ 0 h 266700"/>
                  <a:gd name="connsiteX3" fmla="*/ 447675 w 464732"/>
                  <a:gd name="connsiteY3" fmla="*/ 266700 h 266700"/>
                  <a:gd name="connsiteX0" fmla="*/ 447675 w 492584"/>
                  <a:gd name="connsiteY0" fmla="*/ 266700 h 266700"/>
                  <a:gd name="connsiteX1" fmla="*/ 0 w 492584"/>
                  <a:gd name="connsiteY1" fmla="*/ 171450 h 266700"/>
                  <a:gd name="connsiteX2" fmla="*/ 342900 w 492584"/>
                  <a:gd name="connsiteY2" fmla="*/ 0 h 266700"/>
                  <a:gd name="connsiteX3" fmla="*/ 447675 w 492584"/>
                  <a:gd name="connsiteY3" fmla="*/ 266700 h 266700"/>
                  <a:gd name="connsiteX0" fmla="*/ 447675 w 492584"/>
                  <a:gd name="connsiteY0" fmla="*/ 266700 h 267320"/>
                  <a:gd name="connsiteX1" fmla="*/ 0 w 492584"/>
                  <a:gd name="connsiteY1" fmla="*/ 171450 h 267320"/>
                  <a:gd name="connsiteX2" fmla="*/ 342900 w 492584"/>
                  <a:gd name="connsiteY2" fmla="*/ 0 h 267320"/>
                  <a:gd name="connsiteX3" fmla="*/ 447675 w 492584"/>
                  <a:gd name="connsiteY3" fmla="*/ 266700 h 267320"/>
                  <a:gd name="connsiteX0" fmla="*/ 447675 w 492584"/>
                  <a:gd name="connsiteY0" fmla="*/ 266700 h 268027"/>
                  <a:gd name="connsiteX1" fmla="*/ 0 w 492584"/>
                  <a:gd name="connsiteY1" fmla="*/ 171450 h 268027"/>
                  <a:gd name="connsiteX2" fmla="*/ 342900 w 492584"/>
                  <a:gd name="connsiteY2" fmla="*/ 0 h 268027"/>
                  <a:gd name="connsiteX3" fmla="*/ 447675 w 492584"/>
                  <a:gd name="connsiteY3" fmla="*/ 266700 h 268027"/>
                  <a:gd name="connsiteX0" fmla="*/ 447675 w 492584"/>
                  <a:gd name="connsiteY0" fmla="*/ 266700 h 268027"/>
                  <a:gd name="connsiteX1" fmla="*/ 0 w 492584"/>
                  <a:gd name="connsiteY1" fmla="*/ 171450 h 268027"/>
                  <a:gd name="connsiteX2" fmla="*/ 342900 w 492584"/>
                  <a:gd name="connsiteY2" fmla="*/ 0 h 268027"/>
                  <a:gd name="connsiteX3" fmla="*/ 447675 w 492584"/>
                  <a:gd name="connsiteY3" fmla="*/ 266700 h 268027"/>
                  <a:gd name="connsiteX0" fmla="*/ 447675 w 492584"/>
                  <a:gd name="connsiteY0" fmla="*/ 268433 h 269760"/>
                  <a:gd name="connsiteX1" fmla="*/ 0 w 492584"/>
                  <a:gd name="connsiteY1" fmla="*/ 173183 h 269760"/>
                  <a:gd name="connsiteX2" fmla="*/ 342900 w 492584"/>
                  <a:gd name="connsiteY2" fmla="*/ 1733 h 269760"/>
                  <a:gd name="connsiteX3" fmla="*/ 447675 w 492584"/>
                  <a:gd name="connsiteY3" fmla="*/ 268433 h 269760"/>
                  <a:gd name="connsiteX0" fmla="*/ 447675 w 475131"/>
                  <a:gd name="connsiteY0" fmla="*/ 268433 h 269760"/>
                  <a:gd name="connsiteX1" fmla="*/ 0 w 475131"/>
                  <a:gd name="connsiteY1" fmla="*/ 173183 h 269760"/>
                  <a:gd name="connsiteX2" fmla="*/ 342900 w 475131"/>
                  <a:gd name="connsiteY2" fmla="*/ 1733 h 269760"/>
                  <a:gd name="connsiteX3" fmla="*/ 447675 w 475131"/>
                  <a:gd name="connsiteY3" fmla="*/ 268433 h 269760"/>
                  <a:gd name="connsiteX0" fmla="*/ 447675 w 496136"/>
                  <a:gd name="connsiteY0" fmla="*/ 268433 h 269760"/>
                  <a:gd name="connsiteX1" fmla="*/ 0 w 496136"/>
                  <a:gd name="connsiteY1" fmla="*/ 173183 h 269760"/>
                  <a:gd name="connsiteX2" fmla="*/ 342900 w 496136"/>
                  <a:gd name="connsiteY2" fmla="*/ 1733 h 269760"/>
                  <a:gd name="connsiteX3" fmla="*/ 447675 w 496136"/>
                  <a:gd name="connsiteY3" fmla="*/ 268433 h 269760"/>
                  <a:gd name="connsiteX0" fmla="*/ 447675 w 496136"/>
                  <a:gd name="connsiteY0" fmla="*/ 268433 h 282774"/>
                  <a:gd name="connsiteX1" fmla="*/ 0 w 496136"/>
                  <a:gd name="connsiteY1" fmla="*/ 173183 h 282774"/>
                  <a:gd name="connsiteX2" fmla="*/ 342900 w 496136"/>
                  <a:gd name="connsiteY2" fmla="*/ 1733 h 282774"/>
                  <a:gd name="connsiteX3" fmla="*/ 447675 w 496136"/>
                  <a:gd name="connsiteY3" fmla="*/ 268433 h 282774"/>
                  <a:gd name="connsiteX0" fmla="*/ 566944 w 615405"/>
                  <a:gd name="connsiteY0" fmla="*/ 269154 h 280541"/>
                  <a:gd name="connsiteX1" fmla="*/ 0 w 615405"/>
                  <a:gd name="connsiteY1" fmla="*/ 146074 h 280541"/>
                  <a:gd name="connsiteX2" fmla="*/ 462169 w 615405"/>
                  <a:gd name="connsiteY2" fmla="*/ 2454 h 280541"/>
                  <a:gd name="connsiteX3" fmla="*/ 566944 w 615405"/>
                  <a:gd name="connsiteY3" fmla="*/ 269154 h 280541"/>
                  <a:gd name="connsiteX0" fmla="*/ 566944 w 615405"/>
                  <a:gd name="connsiteY0" fmla="*/ 268907 h 280294"/>
                  <a:gd name="connsiteX1" fmla="*/ 0 w 615405"/>
                  <a:gd name="connsiteY1" fmla="*/ 145827 h 280294"/>
                  <a:gd name="connsiteX2" fmla="*/ 462169 w 615405"/>
                  <a:gd name="connsiteY2" fmla="*/ 2207 h 280294"/>
                  <a:gd name="connsiteX3" fmla="*/ 566944 w 615405"/>
                  <a:gd name="connsiteY3" fmla="*/ 268907 h 280294"/>
                  <a:gd name="connsiteX0" fmla="*/ 586822 w 629800"/>
                  <a:gd name="connsiteY0" fmla="*/ 316615 h 324962"/>
                  <a:gd name="connsiteX1" fmla="*/ 0 w 629800"/>
                  <a:gd name="connsiteY1" fmla="*/ 145827 h 324962"/>
                  <a:gd name="connsiteX2" fmla="*/ 462169 w 629800"/>
                  <a:gd name="connsiteY2" fmla="*/ 2207 h 324962"/>
                  <a:gd name="connsiteX3" fmla="*/ 586822 w 629800"/>
                  <a:gd name="connsiteY3" fmla="*/ 316615 h 324962"/>
                  <a:gd name="connsiteX0" fmla="*/ 586822 w 635283"/>
                  <a:gd name="connsiteY0" fmla="*/ 282677 h 291024"/>
                  <a:gd name="connsiteX1" fmla="*/ 0 w 635283"/>
                  <a:gd name="connsiteY1" fmla="*/ 111889 h 291024"/>
                  <a:gd name="connsiteX2" fmla="*/ 482047 w 635283"/>
                  <a:gd name="connsiteY2" fmla="*/ 4050 h 291024"/>
                  <a:gd name="connsiteX3" fmla="*/ 586822 w 635283"/>
                  <a:gd name="connsiteY3" fmla="*/ 282677 h 291024"/>
                  <a:gd name="connsiteX0" fmla="*/ 622603 w 661839"/>
                  <a:gd name="connsiteY0" fmla="*/ 342312 h 348542"/>
                  <a:gd name="connsiteX1" fmla="*/ 0 w 661839"/>
                  <a:gd name="connsiteY1" fmla="*/ 111889 h 348542"/>
                  <a:gd name="connsiteX2" fmla="*/ 482047 w 661839"/>
                  <a:gd name="connsiteY2" fmla="*/ 4050 h 348542"/>
                  <a:gd name="connsiteX3" fmla="*/ 622603 w 661839"/>
                  <a:gd name="connsiteY3" fmla="*/ 342312 h 348542"/>
                  <a:gd name="connsiteX0" fmla="*/ 622603 w 639127"/>
                  <a:gd name="connsiteY0" fmla="*/ 342312 h 348542"/>
                  <a:gd name="connsiteX1" fmla="*/ 0 w 639127"/>
                  <a:gd name="connsiteY1" fmla="*/ 111889 h 348542"/>
                  <a:gd name="connsiteX2" fmla="*/ 482047 w 639127"/>
                  <a:gd name="connsiteY2" fmla="*/ 4050 h 348542"/>
                  <a:gd name="connsiteX3" fmla="*/ 622603 w 639127"/>
                  <a:gd name="connsiteY3" fmla="*/ 342312 h 348542"/>
                  <a:gd name="connsiteX0" fmla="*/ 622603 w 639127"/>
                  <a:gd name="connsiteY0" fmla="*/ 342312 h 342312"/>
                  <a:gd name="connsiteX1" fmla="*/ 0 w 639127"/>
                  <a:gd name="connsiteY1" fmla="*/ 111889 h 342312"/>
                  <a:gd name="connsiteX2" fmla="*/ 482047 w 639127"/>
                  <a:gd name="connsiteY2" fmla="*/ 4050 h 342312"/>
                  <a:gd name="connsiteX3" fmla="*/ 622603 w 639127"/>
                  <a:gd name="connsiteY3" fmla="*/ 342312 h 342312"/>
                  <a:gd name="connsiteX0" fmla="*/ 622603 w 639127"/>
                  <a:gd name="connsiteY0" fmla="*/ 342312 h 342312"/>
                  <a:gd name="connsiteX1" fmla="*/ 0 w 639127"/>
                  <a:gd name="connsiteY1" fmla="*/ 111889 h 342312"/>
                  <a:gd name="connsiteX2" fmla="*/ 482047 w 639127"/>
                  <a:gd name="connsiteY2" fmla="*/ 4050 h 342312"/>
                  <a:gd name="connsiteX3" fmla="*/ 622603 w 639127"/>
                  <a:gd name="connsiteY3" fmla="*/ 342312 h 342312"/>
                  <a:gd name="connsiteX0" fmla="*/ 622603 w 639127"/>
                  <a:gd name="connsiteY0" fmla="*/ 342312 h 355031"/>
                  <a:gd name="connsiteX1" fmla="*/ 0 w 639127"/>
                  <a:gd name="connsiteY1" fmla="*/ 111889 h 355031"/>
                  <a:gd name="connsiteX2" fmla="*/ 482047 w 639127"/>
                  <a:gd name="connsiteY2" fmla="*/ 4050 h 355031"/>
                  <a:gd name="connsiteX3" fmla="*/ 622603 w 639127"/>
                  <a:gd name="connsiteY3" fmla="*/ 342312 h 355031"/>
                  <a:gd name="connsiteX0" fmla="*/ 622603 w 644668"/>
                  <a:gd name="connsiteY0" fmla="*/ 342312 h 355031"/>
                  <a:gd name="connsiteX1" fmla="*/ 0 w 644668"/>
                  <a:gd name="connsiteY1" fmla="*/ 111889 h 355031"/>
                  <a:gd name="connsiteX2" fmla="*/ 482047 w 644668"/>
                  <a:gd name="connsiteY2" fmla="*/ 4050 h 355031"/>
                  <a:gd name="connsiteX3" fmla="*/ 622603 w 644668"/>
                  <a:gd name="connsiteY3" fmla="*/ 342312 h 355031"/>
                  <a:gd name="connsiteX0" fmla="*/ 622603 w 644668"/>
                  <a:gd name="connsiteY0" fmla="*/ 342312 h 355031"/>
                  <a:gd name="connsiteX1" fmla="*/ 0 w 644668"/>
                  <a:gd name="connsiteY1" fmla="*/ 111889 h 355031"/>
                  <a:gd name="connsiteX2" fmla="*/ 482047 w 644668"/>
                  <a:gd name="connsiteY2" fmla="*/ 4050 h 355031"/>
                  <a:gd name="connsiteX3" fmla="*/ 622603 w 644668"/>
                  <a:gd name="connsiteY3" fmla="*/ 342312 h 355031"/>
                  <a:gd name="connsiteX0" fmla="*/ 622603 w 642663"/>
                  <a:gd name="connsiteY0" fmla="*/ 328262 h 340981"/>
                  <a:gd name="connsiteX1" fmla="*/ 0 w 642663"/>
                  <a:gd name="connsiteY1" fmla="*/ 97839 h 340981"/>
                  <a:gd name="connsiteX2" fmla="*/ 474095 w 642663"/>
                  <a:gd name="connsiteY2" fmla="*/ 5903 h 340981"/>
                  <a:gd name="connsiteX3" fmla="*/ 622603 w 642663"/>
                  <a:gd name="connsiteY3" fmla="*/ 328262 h 340981"/>
                  <a:gd name="connsiteX0" fmla="*/ 622603 w 642663"/>
                  <a:gd name="connsiteY0" fmla="*/ 341991 h 354710"/>
                  <a:gd name="connsiteX1" fmla="*/ 0 w 642663"/>
                  <a:gd name="connsiteY1" fmla="*/ 111568 h 354710"/>
                  <a:gd name="connsiteX2" fmla="*/ 474095 w 642663"/>
                  <a:gd name="connsiteY2" fmla="*/ 19632 h 354710"/>
                  <a:gd name="connsiteX3" fmla="*/ 622603 w 642663"/>
                  <a:gd name="connsiteY3" fmla="*/ 341991 h 354710"/>
                  <a:gd name="connsiteX0" fmla="*/ 622603 w 631721"/>
                  <a:gd name="connsiteY0" fmla="*/ 341991 h 354710"/>
                  <a:gd name="connsiteX1" fmla="*/ 0 w 631721"/>
                  <a:gd name="connsiteY1" fmla="*/ 111568 h 354710"/>
                  <a:gd name="connsiteX2" fmla="*/ 474095 w 631721"/>
                  <a:gd name="connsiteY2" fmla="*/ 19632 h 354710"/>
                  <a:gd name="connsiteX3" fmla="*/ 622603 w 631721"/>
                  <a:gd name="connsiteY3" fmla="*/ 341991 h 354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1721" h="354710">
                    <a:moveTo>
                      <a:pt x="622603" y="341991"/>
                    </a:moveTo>
                    <a:cubicBezTo>
                      <a:pt x="453500" y="405656"/>
                      <a:pt x="248616" y="214880"/>
                      <a:pt x="0" y="111568"/>
                    </a:cubicBezTo>
                    <a:cubicBezTo>
                      <a:pt x="213691" y="10686"/>
                      <a:pt x="395576" y="-26586"/>
                      <a:pt x="474095" y="19632"/>
                    </a:cubicBezTo>
                    <a:cubicBezTo>
                      <a:pt x="580581" y="68776"/>
                      <a:pt x="659239" y="241164"/>
                      <a:pt x="622603" y="34199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5D99C3E8-01C6-45F3-988C-B120DB5B57FE}"/>
                  </a:ext>
                </a:extLst>
              </p:cNvPr>
              <p:cNvSpPr/>
              <p:nvPr/>
            </p:nvSpPr>
            <p:spPr>
              <a:xfrm>
                <a:off x="10201256" y="4404900"/>
                <a:ext cx="61845" cy="29222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70" name="Rectangle 116">
                <a:extLst>
                  <a:ext uri="{FF2B5EF4-FFF2-40B4-BE49-F238E27FC236}">
                    <a16:creationId xmlns:a16="http://schemas.microsoft.com/office/drawing/2014/main" id="{22178695-54A8-4FFB-A027-B64E4D172B0C}"/>
                  </a:ext>
                </a:extLst>
              </p:cNvPr>
              <p:cNvSpPr/>
              <p:nvPr/>
            </p:nvSpPr>
            <p:spPr>
              <a:xfrm rot="13500000" flipH="1">
                <a:off x="10791750" y="3081280"/>
                <a:ext cx="73047" cy="48698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71" name="Rectangle 118">
                <a:extLst>
                  <a:ext uri="{FF2B5EF4-FFF2-40B4-BE49-F238E27FC236}">
                    <a16:creationId xmlns:a16="http://schemas.microsoft.com/office/drawing/2014/main" id="{E34C8236-BC8C-404E-8AA8-3C152E2541B4}"/>
                  </a:ext>
                </a:extLst>
              </p:cNvPr>
              <p:cNvSpPr/>
              <p:nvPr/>
            </p:nvSpPr>
            <p:spPr>
              <a:xfrm rot="4800000" flipH="1">
                <a:off x="11110885" y="3582372"/>
                <a:ext cx="73047" cy="48698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72" name="그룹 36">
              <a:extLst>
                <a:ext uri="{FF2B5EF4-FFF2-40B4-BE49-F238E27FC236}">
                  <a16:creationId xmlns:a16="http://schemas.microsoft.com/office/drawing/2014/main" id="{503CE99F-C222-46A8-8488-5CDAEF6E4AB6}"/>
                </a:ext>
              </a:extLst>
            </p:cNvPr>
            <p:cNvGrpSpPr/>
            <p:nvPr/>
          </p:nvGrpSpPr>
          <p:grpSpPr>
            <a:xfrm>
              <a:off x="6319857" y="3907720"/>
              <a:ext cx="3956474" cy="2066287"/>
              <a:chOff x="6319854" y="4022016"/>
              <a:chExt cx="3956473" cy="2066287"/>
            </a:xfrm>
          </p:grpSpPr>
          <p:grpSp>
            <p:nvGrpSpPr>
              <p:cNvPr id="73" name="그룹 33">
                <a:extLst>
                  <a:ext uri="{FF2B5EF4-FFF2-40B4-BE49-F238E27FC236}">
                    <a16:creationId xmlns:a16="http://schemas.microsoft.com/office/drawing/2014/main" id="{AFB8D326-8160-4238-9CC8-BEF78907210D}"/>
                  </a:ext>
                </a:extLst>
              </p:cNvPr>
              <p:cNvGrpSpPr/>
              <p:nvPr/>
            </p:nvGrpSpPr>
            <p:grpSpPr>
              <a:xfrm>
                <a:off x="9196326" y="5008303"/>
                <a:ext cx="1080001" cy="1080000"/>
                <a:chOff x="9196326" y="5008303"/>
                <a:chExt cx="1080001" cy="1080000"/>
              </a:xfrm>
            </p:grpSpPr>
            <p:sp>
              <p:nvSpPr>
                <p:cNvPr id="82" name="Rectangle 81">
                  <a:extLst>
                    <a:ext uri="{FF2B5EF4-FFF2-40B4-BE49-F238E27FC236}">
                      <a16:creationId xmlns:a16="http://schemas.microsoft.com/office/drawing/2014/main" id="{41F26CB6-08A7-4374-BFAC-81ADA221E8AB}"/>
                    </a:ext>
                  </a:extLst>
                </p:cNvPr>
                <p:cNvSpPr/>
                <p:nvPr/>
              </p:nvSpPr>
              <p:spPr>
                <a:xfrm rot="10800000">
                  <a:off x="10156012" y="5043828"/>
                  <a:ext cx="120315" cy="54037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>
                    <a:solidFill>
                      <a:schemeClr val="bg1"/>
                    </a:solidFill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83" name="Block Arc 82">
                  <a:extLst>
                    <a:ext uri="{FF2B5EF4-FFF2-40B4-BE49-F238E27FC236}">
                      <a16:creationId xmlns:a16="http://schemas.microsoft.com/office/drawing/2014/main" id="{5ECF82E6-0265-46E8-9CDD-1EFB89CB214F}"/>
                    </a:ext>
                  </a:extLst>
                </p:cNvPr>
                <p:cNvSpPr/>
                <p:nvPr/>
              </p:nvSpPr>
              <p:spPr>
                <a:xfrm rot="10800000">
                  <a:off x="9196327" y="5008303"/>
                  <a:ext cx="1080000" cy="1080000"/>
                </a:xfrm>
                <a:prstGeom prst="blockArc">
                  <a:avLst>
                    <a:gd name="adj1" fmla="val 10795309"/>
                    <a:gd name="adj2" fmla="val 21580245"/>
                    <a:gd name="adj3" fmla="val 11055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>
                    <a:solidFill>
                      <a:schemeClr val="bg1"/>
                    </a:solidFill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84" name="Rectangle 32">
                  <a:extLst>
                    <a:ext uri="{FF2B5EF4-FFF2-40B4-BE49-F238E27FC236}">
                      <a16:creationId xmlns:a16="http://schemas.microsoft.com/office/drawing/2014/main" id="{51FE43A2-625D-4DDE-9AF4-499855F49267}"/>
                    </a:ext>
                  </a:extLst>
                </p:cNvPr>
                <p:cNvSpPr/>
                <p:nvPr/>
              </p:nvSpPr>
              <p:spPr>
                <a:xfrm rot="10800000">
                  <a:off x="9196326" y="5043827"/>
                  <a:ext cx="120315" cy="50996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>
                    <a:solidFill>
                      <a:schemeClr val="bg1"/>
                    </a:solidFill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74" name="그룹 90">
                <a:extLst>
                  <a:ext uri="{FF2B5EF4-FFF2-40B4-BE49-F238E27FC236}">
                    <a16:creationId xmlns:a16="http://schemas.microsoft.com/office/drawing/2014/main" id="{DDF27E47-FB5B-4E00-AA1C-53B722DB7AE7}"/>
                  </a:ext>
                </a:extLst>
              </p:cNvPr>
              <p:cNvGrpSpPr/>
              <p:nvPr/>
            </p:nvGrpSpPr>
            <p:grpSpPr>
              <a:xfrm rot="10800000">
                <a:off x="8236185" y="4022016"/>
                <a:ext cx="1080001" cy="1080000"/>
                <a:chOff x="9196326" y="5008303"/>
                <a:chExt cx="1080001" cy="1080000"/>
              </a:xfrm>
            </p:grpSpPr>
            <p:sp>
              <p:nvSpPr>
                <p:cNvPr id="79" name="Rectangle 32">
                  <a:extLst>
                    <a:ext uri="{FF2B5EF4-FFF2-40B4-BE49-F238E27FC236}">
                      <a16:creationId xmlns:a16="http://schemas.microsoft.com/office/drawing/2014/main" id="{11D24152-A3D3-41CA-94C4-C2AEA8F6D005}"/>
                    </a:ext>
                  </a:extLst>
                </p:cNvPr>
                <p:cNvSpPr/>
                <p:nvPr/>
              </p:nvSpPr>
              <p:spPr>
                <a:xfrm rot="10800000">
                  <a:off x="10156012" y="5043828"/>
                  <a:ext cx="120315" cy="54037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>
                    <a:solidFill>
                      <a:schemeClr val="bg1"/>
                    </a:solidFill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80" name="Block Arc 79">
                  <a:extLst>
                    <a:ext uri="{FF2B5EF4-FFF2-40B4-BE49-F238E27FC236}">
                      <a16:creationId xmlns:a16="http://schemas.microsoft.com/office/drawing/2014/main" id="{99A93CA6-2C28-4684-948A-29DD59456665}"/>
                    </a:ext>
                  </a:extLst>
                </p:cNvPr>
                <p:cNvSpPr/>
                <p:nvPr/>
              </p:nvSpPr>
              <p:spPr>
                <a:xfrm rot="10800000">
                  <a:off x="9196327" y="5008303"/>
                  <a:ext cx="1080000" cy="1080000"/>
                </a:xfrm>
                <a:prstGeom prst="blockArc">
                  <a:avLst>
                    <a:gd name="adj1" fmla="val 10795309"/>
                    <a:gd name="adj2" fmla="val 21580245"/>
                    <a:gd name="adj3" fmla="val 11055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>
                    <a:solidFill>
                      <a:schemeClr val="bg1"/>
                    </a:solidFill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81" name="Rectangle 32">
                  <a:extLst>
                    <a:ext uri="{FF2B5EF4-FFF2-40B4-BE49-F238E27FC236}">
                      <a16:creationId xmlns:a16="http://schemas.microsoft.com/office/drawing/2014/main" id="{D0815B2D-3538-4DE9-ACF1-24E673F96C67}"/>
                    </a:ext>
                  </a:extLst>
                </p:cNvPr>
                <p:cNvSpPr/>
                <p:nvPr/>
              </p:nvSpPr>
              <p:spPr>
                <a:xfrm rot="10800000">
                  <a:off x="9196326" y="5043827"/>
                  <a:ext cx="120315" cy="50996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>
                    <a:solidFill>
                      <a:schemeClr val="bg1"/>
                    </a:solidFill>
                    <a:cs typeface="B Nazanin" panose="00000700000000000000" pitchFamily="2" charset="-78"/>
                  </a:endParaRPr>
                </a:p>
              </p:txBody>
            </p:sp>
          </p:grpSp>
          <p:sp>
            <p:nvSpPr>
              <p:cNvPr id="75" name="Block Arc 83">
                <a:extLst>
                  <a:ext uri="{FF2B5EF4-FFF2-40B4-BE49-F238E27FC236}">
                    <a16:creationId xmlns:a16="http://schemas.microsoft.com/office/drawing/2014/main" id="{BFDC3AF0-C46A-4A78-8E59-B3AF2D4BEE14}"/>
                  </a:ext>
                </a:extLst>
              </p:cNvPr>
              <p:cNvSpPr/>
              <p:nvPr/>
            </p:nvSpPr>
            <p:spPr>
              <a:xfrm rot="5400000">
                <a:off x="7276738" y="4503827"/>
                <a:ext cx="1080000" cy="1080000"/>
              </a:xfrm>
              <a:prstGeom prst="blockArc">
                <a:avLst>
                  <a:gd name="adj1" fmla="val 16247493"/>
                  <a:gd name="adj2" fmla="val 21580245"/>
                  <a:gd name="adj3" fmla="val 1105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76" name="Rectangle 32">
                <a:extLst>
                  <a:ext uri="{FF2B5EF4-FFF2-40B4-BE49-F238E27FC236}">
                    <a16:creationId xmlns:a16="http://schemas.microsoft.com/office/drawing/2014/main" id="{1AD4A605-97B8-4EE6-B4B6-4883AC258F8B}"/>
                  </a:ext>
                </a:extLst>
              </p:cNvPr>
              <p:cNvSpPr/>
              <p:nvPr/>
            </p:nvSpPr>
            <p:spPr>
              <a:xfrm rot="16200000">
                <a:off x="7270818" y="5028315"/>
                <a:ext cx="120315" cy="99070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77" name="Block Arc 83">
                <a:extLst>
                  <a:ext uri="{FF2B5EF4-FFF2-40B4-BE49-F238E27FC236}">
                    <a16:creationId xmlns:a16="http://schemas.microsoft.com/office/drawing/2014/main" id="{5DBAC2C7-1843-4438-8252-9145CF804B8E}"/>
                  </a:ext>
                </a:extLst>
              </p:cNvPr>
              <p:cNvSpPr/>
              <p:nvPr/>
            </p:nvSpPr>
            <p:spPr>
              <a:xfrm rot="16200000" flipH="1">
                <a:off x="6319854" y="4503827"/>
                <a:ext cx="1080000" cy="1080000"/>
              </a:xfrm>
              <a:prstGeom prst="blockArc">
                <a:avLst>
                  <a:gd name="adj1" fmla="val 16247493"/>
                  <a:gd name="adj2" fmla="val 21580245"/>
                  <a:gd name="adj3" fmla="val 1105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78" name="Rectangle 32">
                <a:extLst>
                  <a:ext uri="{FF2B5EF4-FFF2-40B4-BE49-F238E27FC236}">
                    <a16:creationId xmlns:a16="http://schemas.microsoft.com/office/drawing/2014/main" id="{9D3F9B30-8F33-48FA-ADD8-34036D90BD64}"/>
                  </a:ext>
                </a:extLst>
              </p:cNvPr>
              <p:cNvSpPr/>
              <p:nvPr/>
            </p:nvSpPr>
            <p:spPr>
              <a:xfrm>
                <a:off x="6319854" y="4877064"/>
                <a:ext cx="120315" cy="18781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85" name="그룹 101">
              <a:extLst>
                <a:ext uri="{FF2B5EF4-FFF2-40B4-BE49-F238E27FC236}">
                  <a16:creationId xmlns:a16="http://schemas.microsoft.com/office/drawing/2014/main" id="{A5768E5C-4254-4B67-9EC9-804013327024}"/>
                </a:ext>
              </a:extLst>
            </p:cNvPr>
            <p:cNvGrpSpPr/>
            <p:nvPr/>
          </p:nvGrpSpPr>
          <p:grpSpPr>
            <a:xfrm flipH="1">
              <a:off x="1910655" y="3907720"/>
              <a:ext cx="3956474" cy="2066287"/>
              <a:chOff x="6319854" y="4022016"/>
              <a:chExt cx="3956473" cy="2066287"/>
            </a:xfrm>
          </p:grpSpPr>
          <p:grpSp>
            <p:nvGrpSpPr>
              <p:cNvPr id="86" name="그룹 102">
                <a:extLst>
                  <a:ext uri="{FF2B5EF4-FFF2-40B4-BE49-F238E27FC236}">
                    <a16:creationId xmlns:a16="http://schemas.microsoft.com/office/drawing/2014/main" id="{D7ADC906-7091-4484-BCEA-916C448D31CE}"/>
                  </a:ext>
                </a:extLst>
              </p:cNvPr>
              <p:cNvGrpSpPr/>
              <p:nvPr/>
            </p:nvGrpSpPr>
            <p:grpSpPr>
              <a:xfrm>
                <a:off x="9196326" y="4360204"/>
                <a:ext cx="1080001" cy="1728099"/>
                <a:chOff x="9196326" y="4360204"/>
                <a:chExt cx="1080001" cy="1728099"/>
              </a:xfrm>
            </p:grpSpPr>
            <p:sp>
              <p:nvSpPr>
                <p:cNvPr id="95" name="Rectangle 32">
                  <a:extLst>
                    <a:ext uri="{FF2B5EF4-FFF2-40B4-BE49-F238E27FC236}">
                      <a16:creationId xmlns:a16="http://schemas.microsoft.com/office/drawing/2014/main" id="{7CBAFA90-43B8-4A78-9F5C-EAA80E5014E9}"/>
                    </a:ext>
                  </a:extLst>
                </p:cNvPr>
                <p:cNvSpPr/>
                <p:nvPr/>
              </p:nvSpPr>
              <p:spPr>
                <a:xfrm rot="10800000">
                  <a:off x="10156012" y="4360204"/>
                  <a:ext cx="120315" cy="1224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>
                    <a:solidFill>
                      <a:schemeClr val="bg1"/>
                    </a:solidFill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96" name="Block Arc 83">
                  <a:extLst>
                    <a:ext uri="{FF2B5EF4-FFF2-40B4-BE49-F238E27FC236}">
                      <a16:creationId xmlns:a16="http://schemas.microsoft.com/office/drawing/2014/main" id="{376EF8FB-2EFD-4F5F-B8FB-A3186B72E955}"/>
                    </a:ext>
                  </a:extLst>
                </p:cNvPr>
                <p:cNvSpPr/>
                <p:nvPr/>
              </p:nvSpPr>
              <p:spPr>
                <a:xfrm rot="10800000">
                  <a:off x="9196327" y="5008303"/>
                  <a:ext cx="1080000" cy="1080000"/>
                </a:xfrm>
                <a:prstGeom prst="blockArc">
                  <a:avLst>
                    <a:gd name="adj1" fmla="val 10795309"/>
                    <a:gd name="adj2" fmla="val 21580245"/>
                    <a:gd name="adj3" fmla="val 11055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>
                    <a:solidFill>
                      <a:schemeClr val="bg1"/>
                    </a:solidFill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97" name="Rectangle 32">
                  <a:extLst>
                    <a:ext uri="{FF2B5EF4-FFF2-40B4-BE49-F238E27FC236}">
                      <a16:creationId xmlns:a16="http://schemas.microsoft.com/office/drawing/2014/main" id="{5ABEC3C4-242B-43FA-89A6-F731BF3EF028}"/>
                    </a:ext>
                  </a:extLst>
                </p:cNvPr>
                <p:cNvSpPr/>
                <p:nvPr/>
              </p:nvSpPr>
              <p:spPr>
                <a:xfrm rot="10800000">
                  <a:off x="9196326" y="5043827"/>
                  <a:ext cx="120315" cy="50996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>
                    <a:solidFill>
                      <a:schemeClr val="bg1"/>
                    </a:solidFill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87" name="그룹 103">
                <a:extLst>
                  <a:ext uri="{FF2B5EF4-FFF2-40B4-BE49-F238E27FC236}">
                    <a16:creationId xmlns:a16="http://schemas.microsoft.com/office/drawing/2014/main" id="{6B228DE4-7396-4858-B853-9BEE202EBA55}"/>
                  </a:ext>
                </a:extLst>
              </p:cNvPr>
              <p:cNvGrpSpPr/>
              <p:nvPr/>
            </p:nvGrpSpPr>
            <p:grpSpPr>
              <a:xfrm rot="10800000">
                <a:off x="8236185" y="4022016"/>
                <a:ext cx="1080001" cy="1080000"/>
                <a:chOff x="9196326" y="5008303"/>
                <a:chExt cx="1080001" cy="1080000"/>
              </a:xfrm>
            </p:grpSpPr>
            <p:sp>
              <p:nvSpPr>
                <p:cNvPr id="92" name="Rectangle 32">
                  <a:extLst>
                    <a:ext uri="{FF2B5EF4-FFF2-40B4-BE49-F238E27FC236}">
                      <a16:creationId xmlns:a16="http://schemas.microsoft.com/office/drawing/2014/main" id="{83DD33AA-4867-45FE-8EA2-543AAE7921DF}"/>
                    </a:ext>
                  </a:extLst>
                </p:cNvPr>
                <p:cNvSpPr/>
                <p:nvPr/>
              </p:nvSpPr>
              <p:spPr>
                <a:xfrm rot="10800000">
                  <a:off x="10156012" y="5043828"/>
                  <a:ext cx="120315" cy="54037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>
                    <a:solidFill>
                      <a:schemeClr val="bg1"/>
                    </a:solidFill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93" name="Block Arc 83">
                  <a:extLst>
                    <a:ext uri="{FF2B5EF4-FFF2-40B4-BE49-F238E27FC236}">
                      <a16:creationId xmlns:a16="http://schemas.microsoft.com/office/drawing/2014/main" id="{E350BC68-EF48-49ED-824C-66D3998A81F7}"/>
                    </a:ext>
                  </a:extLst>
                </p:cNvPr>
                <p:cNvSpPr/>
                <p:nvPr/>
              </p:nvSpPr>
              <p:spPr>
                <a:xfrm rot="10800000">
                  <a:off x="9196327" y="5008303"/>
                  <a:ext cx="1080000" cy="1080000"/>
                </a:xfrm>
                <a:prstGeom prst="blockArc">
                  <a:avLst>
                    <a:gd name="adj1" fmla="val 10795309"/>
                    <a:gd name="adj2" fmla="val 21580245"/>
                    <a:gd name="adj3" fmla="val 11055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>
                    <a:solidFill>
                      <a:schemeClr val="bg1"/>
                    </a:solidFill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94" name="Rectangle 32">
                  <a:extLst>
                    <a:ext uri="{FF2B5EF4-FFF2-40B4-BE49-F238E27FC236}">
                      <a16:creationId xmlns:a16="http://schemas.microsoft.com/office/drawing/2014/main" id="{E1776E83-D775-46D7-A9B6-5A11165D397E}"/>
                    </a:ext>
                  </a:extLst>
                </p:cNvPr>
                <p:cNvSpPr/>
                <p:nvPr/>
              </p:nvSpPr>
              <p:spPr>
                <a:xfrm rot="10800000">
                  <a:off x="9196326" y="5043827"/>
                  <a:ext cx="120315" cy="50996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>
                    <a:solidFill>
                      <a:schemeClr val="bg1"/>
                    </a:solidFill>
                    <a:cs typeface="B Nazanin" panose="00000700000000000000" pitchFamily="2" charset="-78"/>
                  </a:endParaRPr>
                </a:p>
              </p:txBody>
            </p:sp>
          </p:grpSp>
          <p:sp>
            <p:nvSpPr>
              <p:cNvPr id="88" name="Block Arc 83">
                <a:extLst>
                  <a:ext uri="{FF2B5EF4-FFF2-40B4-BE49-F238E27FC236}">
                    <a16:creationId xmlns:a16="http://schemas.microsoft.com/office/drawing/2014/main" id="{09F14823-8C53-42C4-82EB-E5166D8B73D3}"/>
                  </a:ext>
                </a:extLst>
              </p:cNvPr>
              <p:cNvSpPr/>
              <p:nvPr/>
            </p:nvSpPr>
            <p:spPr>
              <a:xfrm rot="5400000">
                <a:off x="7276738" y="4503827"/>
                <a:ext cx="1080000" cy="1080000"/>
              </a:xfrm>
              <a:prstGeom prst="blockArc">
                <a:avLst>
                  <a:gd name="adj1" fmla="val 16247493"/>
                  <a:gd name="adj2" fmla="val 21580245"/>
                  <a:gd name="adj3" fmla="val 1105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89" name="Rectangle 32">
                <a:extLst>
                  <a:ext uri="{FF2B5EF4-FFF2-40B4-BE49-F238E27FC236}">
                    <a16:creationId xmlns:a16="http://schemas.microsoft.com/office/drawing/2014/main" id="{CA7DAA52-1B1F-4934-9612-D36AA190BFE8}"/>
                  </a:ext>
                </a:extLst>
              </p:cNvPr>
              <p:cNvSpPr/>
              <p:nvPr/>
            </p:nvSpPr>
            <p:spPr>
              <a:xfrm rot="16200000">
                <a:off x="7270818" y="5028315"/>
                <a:ext cx="120315" cy="99070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90" name="Block Arc 83">
                <a:extLst>
                  <a:ext uri="{FF2B5EF4-FFF2-40B4-BE49-F238E27FC236}">
                    <a16:creationId xmlns:a16="http://schemas.microsoft.com/office/drawing/2014/main" id="{1315231E-985A-47A5-AD5B-6CC9D6E134F9}"/>
                  </a:ext>
                </a:extLst>
              </p:cNvPr>
              <p:cNvSpPr/>
              <p:nvPr/>
            </p:nvSpPr>
            <p:spPr>
              <a:xfrm rot="16200000" flipH="1">
                <a:off x="6319854" y="4503827"/>
                <a:ext cx="1080000" cy="1080000"/>
              </a:xfrm>
              <a:prstGeom prst="blockArc">
                <a:avLst>
                  <a:gd name="adj1" fmla="val 16247493"/>
                  <a:gd name="adj2" fmla="val 21580245"/>
                  <a:gd name="adj3" fmla="val 1105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91" name="Rectangle 32">
                <a:extLst>
                  <a:ext uri="{FF2B5EF4-FFF2-40B4-BE49-F238E27FC236}">
                    <a16:creationId xmlns:a16="http://schemas.microsoft.com/office/drawing/2014/main" id="{E67086B5-05A0-44AC-80A3-E5E55638D178}"/>
                  </a:ext>
                </a:extLst>
              </p:cNvPr>
              <p:cNvSpPr/>
              <p:nvPr/>
            </p:nvSpPr>
            <p:spPr>
              <a:xfrm>
                <a:off x="6319854" y="4877064"/>
                <a:ext cx="120315" cy="18781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8E081EF7-9C3E-4639-B6BE-DEBF4EA2B3F8}"/>
              </a:ext>
            </a:extLst>
          </p:cNvPr>
          <p:cNvGrpSpPr/>
          <p:nvPr/>
        </p:nvGrpSpPr>
        <p:grpSpPr>
          <a:xfrm rot="20275744" flipH="1">
            <a:off x="5960330" y="3936882"/>
            <a:ext cx="1646792" cy="1866260"/>
            <a:chOff x="5365048" y="479821"/>
            <a:chExt cx="8036930" cy="9108010"/>
          </a:xfrm>
          <a:solidFill>
            <a:schemeClr val="accent1"/>
          </a:solidFill>
          <a:effectLst/>
        </p:grpSpPr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B8C3D872-5886-44BF-9E8C-5331F674D16A}"/>
                </a:ext>
              </a:extLst>
            </p:cNvPr>
            <p:cNvSpPr/>
            <p:nvPr/>
          </p:nvSpPr>
          <p:spPr>
            <a:xfrm>
              <a:off x="11674969" y="8268753"/>
              <a:ext cx="1052700" cy="1319078"/>
            </a:xfrm>
            <a:custGeom>
              <a:avLst/>
              <a:gdLst>
                <a:gd name="connsiteX0" fmla="*/ 0 w 266700"/>
                <a:gd name="connsiteY0" fmla="*/ 0 h 438150"/>
                <a:gd name="connsiteX1" fmla="*/ 19050 w 266700"/>
                <a:gd name="connsiteY1" fmla="*/ 438150 h 438150"/>
                <a:gd name="connsiteX2" fmla="*/ 266700 w 266700"/>
                <a:gd name="connsiteY2" fmla="*/ 76200 h 438150"/>
                <a:gd name="connsiteX3" fmla="*/ 0 w 266700"/>
                <a:gd name="connsiteY3" fmla="*/ 0 h 438150"/>
                <a:gd name="connsiteX0" fmla="*/ 0 w 366579"/>
                <a:gd name="connsiteY0" fmla="*/ 0 h 459339"/>
                <a:gd name="connsiteX1" fmla="*/ 366579 w 366579"/>
                <a:gd name="connsiteY1" fmla="*/ 459339 h 459339"/>
                <a:gd name="connsiteX2" fmla="*/ 266700 w 366579"/>
                <a:gd name="connsiteY2" fmla="*/ 76200 h 459339"/>
                <a:gd name="connsiteX3" fmla="*/ 0 w 366579"/>
                <a:gd name="connsiteY3" fmla="*/ 0 h 45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6579" h="459339">
                  <a:moveTo>
                    <a:pt x="0" y="0"/>
                  </a:moveTo>
                  <a:lnTo>
                    <a:pt x="366579" y="459339"/>
                  </a:lnTo>
                  <a:lnTo>
                    <a:pt x="266700" y="762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accent4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77B12E5B-8B81-4F11-B3DE-2797F7A6CD5A}"/>
                </a:ext>
              </a:extLst>
            </p:cNvPr>
            <p:cNvSpPr/>
            <p:nvPr/>
          </p:nvSpPr>
          <p:spPr>
            <a:xfrm>
              <a:off x="9107326" y="6879846"/>
              <a:ext cx="3333521" cy="1613816"/>
            </a:xfrm>
            <a:custGeom>
              <a:avLst/>
              <a:gdLst>
                <a:gd name="connsiteX0" fmla="*/ 1219200 w 1219200"/>
                <a:gd name="connsiteY0" fmla="*/ 561975 h 561975"/>
                <a:gd name="connsiteX1" fmla="*/ 438150 w 1219200"/>
                <a:gd name="connsiteY1" fmla="*/ 0 h 561975"/>
                <a:gd name="connsiteX2" fmla="*/ 0 w 1219200"/>
                <a:gd name="connsiteY2" fmla="*/ 361950 h 561975"/>
                <a:gd name="connsiteX3" fmla="*/ 1219200 w 1219200"/>
                <a:gd name="connsiteY3" fmla="*/ 561975 h 561975"/>
                <a:gd name="connsiteX0" fmla="*/ 1158170 w 1158170"/>
                <a:gd name="connsiteY0" fmla="*/ 561975 h 561975"/>
                <a:gd name="connsiteX1" fmla="*/ 377120 w 1158170"/>
                <a:gd name="connsiteY1" fmla="*/ 0 h 561975"/>
                <a:gd name="connsiteX2" fmla="*/ 0 w 1158170"/>
                <a:gd name="connsiteY2" fmla="*/ 375217 h 561975"/>
                <a:gd name="connsiteX3" fmla="*/ 1158170 w 1158170"/>
                <a:gd name="connsiteY3" fmla="*/ 561975 h 561975"/>
                <a:gd name="connsiteX0" fmla="*/ 1160823 w 1160823"/>
                <a:gd name="connsiteY0" fmla="*/ 561975 h 561975"/>
                <a:gd name="connsiteX1" fmla="*/ 379773 w 1160823"/>
                <a:gd name="connsiteY1" fmla="*/ 0 h 561975"/>
                <a:gd name="connsiteX2" fmla="*/ 0 w 1160823"/>
                <a:gd name="connsiteY2" fmla="*/ 367257 h 561975"/>
                <a:gd name="connsiteX3" fmla="*/ 1160823 w 1160823"/>
                <a:gd name="connsiteY3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823" h="561975">
                  <a:moveTo>
                    <a:pt x="1160823" y="561975"/>
                  </a:moveTo>
                  <a:lnTo>
                    <a:pt x="379773" y="0"/>
                  </a:lnTo>
                  <a:lnTo>
                    <a:pt x="0" y="367257"/>
                  </a:lnTo>
                  <a:lnTo>
                    <a:pt x="1160823" y="561975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accent4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F97C5D90-1492-40AB-A9CD-5B2BF436EB70}"/>
                </a:ext>
              </a:extLst>
            </p:cNvPr>
            <p:cNvSpPr/>
            <p:nvPr/>
          </p:nvSpPr>
          <p:spPr>
            <a:xfrm>
              <a:off x="5365048" y="5540922"/>
              <a:ext cx="1132617" cy="452885"/>
            </a:xfrm>
            <a:custGeom>
              <a:avLst/>
              <a:gdLst>
                <a:gd name="connsiteX0" fmla="*/ 133350 w 276225"/>
                <a:gd name="connsiteY0" fmla="*/ 0 h 200025"/>
                <a:gd name="connsiteX1" fmla="*/ 0 w 276225"/>
                <a:gd name="connsiteY1" fmla="*/ 200025 h 200025"/>
                <a:gd name="connsiteX2" fmla="*/ 276225 w 276225"/>
                <a:gd name="connsiteY2" fmla="*/ 152400 h 200025"/>
                <a:gd name="connsiteX3" fmla="*/ 133350 w 276225"/>
                <a:gd name="connsiteY3" fmla="*/ 0 h 200025"/>
                <a:gd name="connsiteX0" fmla="*/ 157232 w 276225"/>
                <a:gd name="connsiteY0" fmla="*/ 0 h 205332"/>
                <a:gd name="connsiteX1" fmla="*/ 0 w 276225"/>
                <a:gd name="connsiteY1" fmla="*/ 205332 h 205332"/>
                <a:gd name="connsiteX2" fmla="*/ 276225 w 276225"/>
                <a:gd name="connsiteY2" fmla="*/ 157707 h 205332"/>
                <a:gd name="connsiteX3" fmla="*/ 157232 w 276225"/>
                <a:gd name="connsiteY3" fmla="*/ 0 h 205332"/>
                <a:gd name="connsiteX0" fmla="*/ 275415 w 394408"/>
                <a:gd name="connsiteY0" fmla="*/ 0 h 157707"/>
                <a:gd name="connsiteX1" fmla="*/ 0 w 394408"/>
                <a:gd name="connsiteY1" fmla="*/ 150097 h 157707"/>
                <a:gd name="connsiteX2" fmla="*/ 394408 w 394408"/>
                <a:gd name="connsiteY2" fmla="*/ 157707 h 157707"/>
                <a:gd name="connsiteX3" fmla="*/ 275415 w 394408"/>
                <a:gd name="connsiteY3" fmla="*/ 0 h 15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408" h="157707">
                  <a:moveTo>
                    <a:pt x="275415" y="0"/>
                  </a:moveTo>
                  <a:lnTo>
                    <a:pt x="0" y="150097"/>
                  </a:lnTo>
                  <a:lnTo>
                    <a:pt x="394408" y="157707"/>
                  </a:lnTo>
                  <a:lnTo>
                    <a:pt x="275415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accent4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E4575F71-6819-4B69-A857-5D91410C8BCB}"/>
                </a:ext>
              </a:extLst>
            </p:cNvPr>
            <p:cNvSpPr/>
            <p:nvPr/>
          </p:nvSpPr>
          <p:spPr>
            <a:xfrm>
              <a:off x="6149698" y="5215816"/>
              <a:ext cx="1586463" cy="2373441"/>
            </a:xfrm>
            <a:custGeom>
              <a:avLst/>
              <a:gdLst>
                <a:gd name="connsiteX0" fmla="*/ 552450 w 552450"/>
                <a:gd name="connsiteY0" fmla="*/ 0 h 847725"/>
                <a:gd name="connsiteX1" fmla="*/ 0 w 552450"/>
                <a:gd name="connsiteY1" fmla="*/ 114300 h 847725"/>
                <a:gd name="connsiteX2" fmla="*/ 523875 w 552450"/>
                <a:gd name="connsiteY2" fmla="*/ 847725 h 847725"/>
                <a:gd name="connsiteX3" fmla="*/ 552450 w 552450"/>
                <a:gd name="connsiteY3" fmla="*/ 0 h 847725"/>
                <a:gd name="connsiteX0" fmla="*/ 552450 w 552450"/>
                <a:gd name="connsiteY0" fmla="*/ 0 h 826497"/>
                <a:gd name="connsiteX1" fmla="*/ 0 w 552450"/>
                <a:gd name="connsiteY1" fmla="*/ 114300 h 826497"/>
                <a:gd name="connsiteX2" fmla="*/ 502647 w 552450"/>
                <a:gd name="connsiteY2" fmla="*/ 826497 h 826497"/>
                <a:gd name="connsiteX3" fmla="*/ 552450 w 552450"/>
                <a:gd name="connsiteY3" fmla="*/ 0 h 826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2450" h="826497">
                  <a:moveTo>
                    <a:pt x="552450" y="0"/>
                  </a:moveTo>
                  <a:lnTo>
                    <a:pt x="0" y="114300"/>
                  </a:lnTo>
                  <a:lnTo>
                    <a:pt x="502647" y="826497"/>
                  </a:lnTo>
                  <a:lnTo>
                    <a:pt x="552450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accent4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EFB05D4C-1FDD-4756-8C4C-D74FEE0D3505}"/>
                </a:ext>
              </a:extLst>
            </p:cNvPr>
            <p:cNvSpPr/>
            <p:nvPr/>
          </p:nvSpPr>
          <p:spPr>
            <a:xfrm>
              <a:off x="9871174" y="2566277"/>
              <a:ext cx="3530804" cy="3853064"/>
            </a:xfrm>
            <a:custGeom>
              <a:avLst/>
              <a:gdLst>
                <a:gd name="connsiteX0" fmla="*/ 1019175 w 1019175"/>
                <a:gd name="connsiteY0" fmla="*/ 0 h 1390650"/>
                <a:gd name="connsiteX1" fmla="*/ 0 w 1019175"/>
                <a:gd name="connsiteY1" fmla="*/ 295275 h 1390650"/>
                <a:gd name="connsiteX2" fmla="*/ 19050 w 1019175"/>
                <a:gd name="connsiteY2" fmla="*/ 1390650 h 1390650"/>
                <a:gd name="connsiteX3" fmla="*/ 1019175 w 1019175"/>
                <a:gd name="connsiteY3" fmla="*/ 0 h 1390650"/>
                <a:gd name="connsiteX0" fmla="*/ 1113905 w 1113905"/>
                <a:gd name="connsiteY0" fmla="*/ 0 h 1390650"/>
                <a:gd name="connsiteX1" fmla="*/ 0 w 1113905"/>
                <a:gd name="connsiteY1" fmla="*/ 643150 h 1390650"/>
                <a:gd name="connsiteX2" fmla="*/ 113780 w 1113905"/>
                <a:gd name="connsiteY2" fmla="*/ 1390650 h 1390650"/>
                <a:gd name="connsiteX3" fmla="*/ 1113905 w 1113905"/>
                <a:gd name="connsiteY3" fmla="*/ 0 h 1390650"/>
                <a:gd name="connsiteX0" fmla="*/ 1229522 w 1229522"/>
                <a:gd name="connsiteY0" fmla="*/ 0 h 1341742"/>
                <a:gd name="connsiteX1" fmla="*/ 0 w 1229522"/>
                <a:gd name="connsiteY1" fmla="*/ 594242 h 1341742"/>
                <a:gd name="connsiteX2" fmla="*/ 113780 w 1229522"/>
                <a:gd name="connsiteY2" fmla="*/ 1341742 h 1341742"/>
                <a:gd name="connsiteX3" fmla="*/ 1229522 w 1229522"/>
                <a:gd name="connsiteY3" fmla="*/ 0 h 134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9522" h="1341742">
                  <a:moveTo>
                    <a:pt x="1229522" y="0"/>
                  </a:moveTo>
                  <a:lnTo>
                    <a:pt x="0" y="594242"/>
                  </a:lnTo>
                  <a:lnTo>
                    <a:pt x="113780" y="1341742"/>
                  </a:lnTo>
                  <a:lnTo>
                    <a:pt x="1229522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accent4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34103F29-E966-45DD-AB76-807795E7EF13}"/>
                </a:ext>
              </a:extLst>
            </p:cNvPr>
            <p:cNvSpPr/>
            <p:nvPr/>
          </p:nvSpPr>
          <p:spPr>
            <a:xfrm>
              <a:off x="7585440" y="3324702"/>
              <a:ext cx="2667179" cy="4626397"/>
            </a:xfrm>
            <a:custGeom>
              <a:avLst/>
              <a:gdLst>
                <a:gd name="connsiteX0" fmla="*/ 528637 w 928687"/>
                <a:gd name="connsiteY0" fmla="*/ 1628775 h 1628775"/>
                <a:gd name="connsiteX1" fmla="*/ 0 w 928687"/>
                <a:gd name="connsiteY1" fmla="*/ 1500188 h 1628775"/>
                <a:gd name="connsiteX2" fmla="*/ 71437 w 928687"/>
                <a:gd name="connsiteY2" fmla="*/ 0 h 1628775"/>
                <a:gd name="connsiteX3" fmla="*/ 928687 w 928687"/>
                <a:gd name="connsiteY3" fmla="*/ 1271588 h 1628775"/>
                <a:gd name="connsiteX4" fmla="*/ 528637 w 928687"/>
                <a:gd name="connsiteY4" fmla="*/ 1628775 h 1628775"/>
                <a:gd name="connsiteX0" fmla="*/ 542925 w 942975"/>
                <a:gd name="connsiteY0" fmla="*/ 1304925 h 1304925"/>
                <a:gd name="connsiteX1" fmla="*/ 14288 w 942975"/>
                <a:gd name="connsiteY1" fmla="*/ 1176338 h 1304925"/>
                <a:gd name="connsiteX2" fmla="*/ 0 w 942975"/>
                <a:gd name="connsiteY2" fmla="*/ 0 h 1304925"/>
                <a:gd name="connsiteX3" fmla="*/ 942975 w 942975"/>
                <a:gd name="connsiteY3" fmla="*/ 947738 h 1304925"/>
                <a:gd name="connsiteX4" fmla="*/ 542925 w 942975"/>
                <a:gd name="connsiteY4" fmla="*/ 1304925 h 1304925"/>
                <a:gd name="connsiteX0" fmla="*/ 528637 w 928687"/>
                <a:gd name="connsiteY0" fmla="*/ 1581150 h 1581150"/>
                <a:gd name="connsiteX1" fmla="*/ 0 w 928687"/>
                <a:gd name="connsiteY1" fmla="*/ 1452563 h 1581150"/>
                <a:gd name="connsiteX2" fmla="*/ 61912 w 928687"/>
                <a:gd name="connsiteY2" fmla="*/ 0 h 1581150"/>
                <a:gd name="connsiteX3" fmla="*/ 928687 w 928687"/>
                <a:gd name="connsiteY3" fmla="*/ 1223963 h 1581150"/>
                <a:gd name="connsiteX4" fmla="*/ 528637 w 928687"/>
                <a:gd name="connsiteY4" fmla="*/ 1581150 h 1581150"/>
                <a:gd name="connsiteX0" fmla="*/ 528637 w 928687"/>
                <a:gd name="connsiteY0" fmla="*/ 1619250 h 1619250"/>
                <a:gd name="connsiteX1" fmla="*/ 0 w 928687"/>
                <a:gd name="connsiteY1" fmla="*/ 1490663 h 1619250"/>
                <a:gd name="connsiteX2" fmla="*/ 42862 w 928687"/>
                <a:gd name="connsiteY2" fmla="*/ 0 h 1619250"/>
                <a:gd name="connsiteX3" fmla="*/ 928687 w 928687"/>
                <a:gd name="connsiteY3" fmla="*/ 1262063 h 1619250"/>
                <a:gd name="connsiteX4" fmla="*/ 528637 w 928687"/>
                <a:gd name="connsiteY4" fmla="*/ 1619250 h 1619250"/>
                <a:gd name="connsiteX0" fmla="*/ 528637 w 928687"/>
                <a:gd name="connsiteY0" fmla="*/ 1614196 h 1614196"/>
                <a:gd name="connsiteX1" fmla="*/ 0 w 928687"/>
                <a:gd name="connsiteY1" fmla="*/ 1485609 h 1614196"/>
                <a:gd name="connsiteX2" fmla="*/ 47916 w 928687"/>
                <a:gd name="connsiteY2" fmla="*/ 0 h 1614196"/>
                <a:gd name="connsiteX3" fmla="*/ 928687 w 928687"/>
                <a:gd name="connsiteY3" fmla="*/ 1257009 h 1614196"/>
                <a:gd name="connsiteX4" fmla="*/ 528637 w 928687"/>
                <a:gd name="connsiteY4" fmla="*/ 1614196 h 1614196"/>
                <a:gd name="connsiteX0" fmla="*/ 528637 w 928687"/>
                <a:gd name="connsiteY0" fmla="*/ 1442351 h 1442351"/>
                <a:gd name="connsiteX1" fmla="*/ 0 w 928687"/>
                <a:gd name="connsiteY1" fmla="*/ 1313764 h 1442351"/>
                <a:gd name="connsiteX2" fmla="*/ 2427 w 928687"/>
                <a:gd name="connsiteY2" fmla="*/ 0 h 1442351"/>
                <a:gd name="connsiteX3" fmla="*/ 928687 w 928687"/>
                <a:gd name="connsiteY3" fmla="*/ 1085164 h 1442351"/>
                <a:gd name="connsiteX4" fmla="*/ 528637 w 928687"/>
                <a:gd name="connsiteY4" fmla="*/ 1442351 h 1442351"/>
                <a:gd name="connsiteX0" fmla="*/ 528637 w 928687"/>
                <a:gd name="connsiteY0" fmla="*/ 1624305 h 1624305"/>
                <a:gd name="connsiteX1" fmla="*/ 0 w 928687"/>
                <a:gd name="connsiteY1" fmla="*/ 1495718 h 1624305"/>
                <a:gd name="connsiteX2" fmla="*/ 47916 w 928687"/>
                <a:gd name="connsiteY2" fmla="*/ 0 h 1624305"/>
                <a:gd name="connsiteX3" fmla="*/ 928687 w 928687"/>
                <a:gd name="connsiteY3" fmla="*/ 1267118 h 1624305"/>
                <a:gd name="connsiteX4" fmla="*/ 528637 w 928687"/>
                <a:gd name="connsiteY4" fmla="*/ 1624305 h 1624305"/>
                <a:gd name="connsiteX0" fmla="*/ 528637 w 928687"/>
                <a:gd name="connsiteY0" fmla="*/ 1616345 h 1616345"/>
                <a:gd name="connsiteX1" fmla="*/ 0 w 928687"/>
                <a:gd name="connsiteY1" fmla="*/ 1487758 h 1616345"/>
                <a:gd name="connsiteX2" fmla="*/ 53223 w 928687"/>
                <a:gd name="connsiteY2" fmla="*/ 0 h 1616345"/>
                <a:gd name="connsiteX3" fmla="*/ 928687 w 928687"/>
                <a:gd name="connsiteY3" fmla="*/ 1259158 h 1616345"/>
                <a:gd name="connsiteX4" fmla="*/ 528637 w 928687"/>
                <a:gd name="connsiteY4" fmla="*/ 1616345 h 1616345"/>
                <a:gd name="connsiteX0" fmla="*/ 528637 w 928687"/>
                <a:gd name="connsiteY0" fmla="*/ 1618998 h 1618998"/>
                <a:gd name="connsiteX1" fmla="*/ 0 w 928687"/>
                <a:gd name="connsiteY1" fmla="*/ 1490411 h 1618998"/>
                <a:gd name="connsiteX2" fmla="*/ 55877 w 928687"/>
                <a:gd name="connsiteY2" fmla="*/ 0 h 1618998"/>
                <a:gd name="connsiteX3" fmla="*/ 928687 w 928687"/>
                <a:gd name="connsiteY3" fmla="*/ 1261811 h 1618998"/>
                <a:gd name="connsiteX4" fmla="*/ 528637 w 928687"/>
                <a:gd name="connsiteY4" fmla="*/ 1618998 h 1618998"/>
                <a:gd name="connsiteX0" fmla="*/ 528637 w 928687"/>
                <a:gd name="connsiteY0" fmla="*/ 1611038 h 1611038"/>
                <a:gd name="connsiteX1" fmla="*/ 0 w 928687"/>
                <a:gd name="connsiteY1" fmla="*/ 1482451 h 1611038"/>
                <a:gd name="connsiteX2" fmla="*/ 50570 w 928687"/>
                <a:gd name="connsiteY2" fmla="*/ 0 h 1611038"/>
                <a:gd name="connsiteX3" fmla="*/ 928687 w 928687"/>
                <a:gd name="connsiteY3" fmla="*/ 1253851 h 1611038"/>
                <a:gd name="connsiteX4" fmla="*/ 528637 w 928687"/>
                <a:gd name="connsiteY4" fmla="*/ 1611038 h 1611038"/>
                <a:gd name="connsiteX0" fmla="*/ 536444 w 936494"/>
                <a:gd name="connsiteY0" fmla="*/ 1597771 h 1597771"/>
                <a:gd name="connsiteX1" fmla="*/ 7807 w 936494"/>
                <a:gd name="connsiteY1" fmla="*/ 1469184 h 1597771"/>
                <a:gd name="connsiteX2" fmla="*/ 0 w 936494"/>
                <a:gd name="connsiteY2" fmla="*/ 0 h 1597771"/>
                <a:gd name="connsiteX3" fmla="*/ 936494 w 936494"/>
                <a:gd name="connsiteY3" fmla="*/ 1240584 h 1597771"/>
                <a:gd name="connsiteX4" fmla="*/ 536444 w 936494"/>
                <a:gd name="connsiteY4" fmla="*/ 1597771 h 1597771"/>
                <a:gd name="connsiteX0" fmla="*/ 528735 w 928785"/>
                <a:gd name="connsiteY0" fmla="*/ 1611038 h 1611038"/>
                <a:gd name="connsiteX1" fmla="*/ 98 w 928785"/>
                <a:gd name="connsiteY1" fmla="*/ 1482451 h 1611038"/>
                <a:gd name="connsiteX2" fmla="*/ 45361 w 928785"/>
                <a:gd name="connsiteY2" fmla="*/ 0 h 1611038"/>
                <a:gd name="connsiteX3" fmla="*/ 928785 w 928785"/>
                <a:gd name="connsiteY3" fmla="*/ 1253851 h 1611038"/>
                <a:gd name="connsiteX4" fmla="*/ 528735 w 928785"/>
                <a:gd name="connsiteY4" fmla="*/ 1611038 h 161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8785" h="1611038">
                  <a:moveTo>
                    <a:pt x="528735" y="1611038"/>
                  </a:moveTo>
                  <a:lnTo>
                    <a:pt x="98" y="1482451"/>
                  </a:lnTo>
                  <a:cubicBezTo>
                    <a:pt x="-2504" y="992723"/>
                    <a:pt x="47963" y="489728"/>
                    <a:pt x="45361" y="0"/>
                  </a:cubicBezTo>
                  <a:lnTo>
                    <a:pt x="928785" y="1253851"/>
                  </a:lnTo>
                  <a:lnTo>
                    <a:pt x="528735" y="1611038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accent4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E7E81D22-9610-4BDF-8C4A-A23526D0643B}"/>
                </a:ext>
              </a:extLst>
            </p:cNvPr>
            <p:cNvSpPr/>
            <p:nvPr/>
          </p:nvSpPr>
          <p:spPr>
            <a:xfrm>
              <a:off x="7708808" y="479821"/>
              <a:ext cx="2543813" cy="6474124"/>
            </a:xfrm>
            <a:custGeom>
              <a:avLst/>
              <a:gdLst>
                <a:gd name="connsiteX0" fmla="*/ 0 w 885825"/>
                <a:gd name="connsiteY0" fmla="*/ 914400 h 2171700"/>
                <a:gd name="connsiteX1" fmla="*/ 871538 w 885825"/>
                <a:gd name="connsiteY1" fmla="*/ 0 h 2171700"/>
                <a:gd name="connsiteX2" fmla="*/ 885825 w 885825"/>
                <a:gd name="connsiteY2" fmla="*/ 2171700 h 2171700"/>
                <a:gd name="connsiteX3" fmla="*/ 0 w 885825"/>
                <a:gd name="connsiteY3" fmla="*/ 914400 h 2171700"/>
                <a:gd name="connsiteX0" fmla="*/ 0 w 885825"/>
                <a:gd name="connsiteY0" fmla="*/ 997167 h 2254467"/>
                <a:gd name="connsiteX1" fmla="*/ 675879 w 885825"/>
                <a:gd name="connsiteY1" fmla="*/ 0 h 2254467"/>
                <a:gd name="connsiteX2" fmla="*/ 885825 w 885825"/>
                <a:gd name="connsiteY2" fmla="*/ 2254467 h 2254467"/>
                <a:gd name="connsiteX3" fmla="*/ 0 w 885825"/>
                <a:gd name="connsiteY3" fmla="*/ 997167 h 225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5825" h="2254467">
                  <a:moveTo>
                    <a:pt x="0" y="997167"/>
                  </a:moveTo>
                  <a:lnTo>
                    <a:pt x="675879" y="0"/>
                  </a:lnTo>
                  <a:cubicBezTo>
                    <a:pt x="680641" y="723900"/>
                    <a:pt x="881063" y="1530567"/>
                    <a:pt x="885825" y="2254467"/>
                  </a:cubicBezTo>
                  <a:lnTo>
                    <a:pt x="0" y="997167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accent4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7" name="Freeform 18">
            <a:extLst>
              <a:ext uri="{FF2B5EF4-FFF2-40B4-BE49-F238E27FC236}">
                <a16:creationId xmlns:a16="http://schemas.microsoft.com/office/drawing/2014/main" id="{8E8C2F21-B3DC-4045-A503-D0086F463CB9}"/>
              </a:ext>
            </a:extLst>
          </p:cNvPr>
          <p:cNvSpPr>
            <a:spLocks/>
          </p:cNvSpPr>
          <p:nvPr/>
        </p:nvSpPr>
        <p:spPr bwMode="auto">
          <a:xfrm flipH="1">
            <a:off x="1293417" y="1416385"/>
            <a:ext cx="1568575" cy="1151069"/>
          </a:xfrm>
          <a:custGeom>
            <a:avLst/>
            <a:gdLst/>
            <a:ahLst/>
            <a:cxnLst/>
            <a:rect l="l" t="t" r="r" b="b"/>
            <a:pathLst>
              <a:path w="2304256" h="1690935">
                <a:moveTo>
                  <a:pt x="2302739" y="0"/>
                </a:moveTo>
                <a:lnTo>
                  <a:pt x="270214" y="0"/>
                </a:lnTo>
                <a:lnTo>
                  <a:pt x="270214" y="25876"/>
                </a:lnTo>
                <a:lnTo>
                  <a:pt x="266297" y="60666"/>
                </a:lnTo>
                <a:lnTo>
                  <a:pt x="254549" y="96265"/>
                </a:lnTo>
                <a:lnTo>
                  <a:pt x="233402" y="139146"/>
                </a:lnTo>
                <a:lnTo>
                  <a:pt x="207556" y="178790"/>
                </a:lnTo>
                <a:lnTo>
                  <a:pt x="179359" y="213579"/>
                </a:lnTo>
                <a:lnTo>
                  <a:pt x="149597" y="249179"/>
                </a:lnTo>
                <a:lnTo>
                  <a:pt x="118268" y="281542"/>
                </a:lnTo>
                <a:lnTo>
                  <a:pt x="86938" y="313904"/>
                </a:lnTo>
                <a:lnTo>
                  <a:pt x="57176" y="349503"/>
                </a:lnTo>
                <a:lnTo>
                  <a:pt x="46994" y="359212"/>
                </a:lnTo>
                <a:lnTo>
                  <a:pt x="34462" y="371348"/>
                </a:lnTo>
                <a:lnTo>
                  <a:pt x="21148" y="385911"/>
                </a:lnTo>
                <a:lnTo>
                  <a:pt x="10182" y="400475"/>
                </a:lnTo>
                <a:lnTo>
                  <a:pt x="3134" y="418274"/>
                </a:lnTo>
                <a:lnTo>
                  <a:pt x="0" y="437691"/>
                </a:lnTo>
                <a:lnTo>
                  <a:pt x="3916" y="457918"/>
                </a:lnTo>
                <a:lnTo>
                  <a:pt x="14099" y="477336"/>
                </a:lnTo>
                <a:lnTo>
                  <a:pt x="31329" y="493517"/>
                </a:lnTo>
                <a:lnTo>
                  <a:pt x="50910" y="504844"/>
                </a:lnTo>
                <a:lnTo>
                  <a:pt x="75190" y="515362"/>
                </a:lnTo>
                <a:lnTo>
                  <a:pt x="101037" y="524261"/>
                </a:lnTo>
                <a:lnTo>
                  <a:pt x="126883" y="533162"/>
                </a:lnTo>
                <a:lnTo>
                  <a:pt x="151947" y="542060"/>
                </a:lnTo>
                <a:lnTo>
                  <a:pt x="176227" y="552579"/>
                </a:lnTo>
                <a:lnTo>
                  <a:pt x="198157" y="563906"/>
                </a:lnTo>
                <a:lnTo>
                  <a:pt x="213822" y="578469"/>
                </a:lnTo>
                <a:lnTo>
                  <a:pt x="209123" y="597886"/>
                </a:lnTo>
                <a:lnTo>
                  <a:pt x="200507" y="615686"/>
                </a:lnTo>
                <a:lnTo>
                  <a:pt x="191891" y="634295"/>
                </a:lnTo>
                <a:lnTo>
                  <a:pt x="182493" y="652094"/>
                </a:lnTo>
                <a:lnTo>
                  <a:pt x="173877" y="669893"/>
                </a:lnTo>
                <a:lnTo>
                  <a:pt x="167611" y="687693"/>
                </a:lnTo>
                <a:lnTo>
                  <a:pt x="165262" y="703874"/>
                </a:lnTo>
                <a:lnTo>
                  <a:pt x="166828" y="721673"/>
                </a:lnTo>
                <a:lnTo>
                  <a:pt x="175443" y="737855"/>
                </a:lnTo>
                <a:lnTo>
                  <a:pt x="191108" y="754036"/>
                </a:lnTo>
                <a:lnTo>
                  <a:pt x="213822" y="770218"/>
                </a:lnTo>
                <a:lnTo>
                  <a:pt x="209123" y="783163"/>
                </a:lnTo>
                <a:lnTo>
                  <a:pt x="202073" y="796108"/>
                </a:lnTo>
                <a:lnTo>
                  <a:pt x="196591" y="811480"/>
                </a:lnTo>
                <a:lnTo>
                  <a:pt x="195024" y="827661"/>
                </a:lnTo>
                <a:lnTo>
                  <a:pt x="198157" y="843843"/>
                </a:lnTo>
                <a:lnTo>
                  <a:pt x="206773" y="858406"/>
                </a:lnTo>
                <a:lnTo>
                  <a:pt x="217738" y="869733"/>
                </a:lnTo>
                <a:lnTo>
                  <a:pt x="231836" y="880250"/>
                </a:lnTo>
                <a:lnTo>
                  <a:pt x="245934" y="887532"/>
                </a:lnTo>
                <a:lnTo>
                  <a:pt x="259249" y="896432"/>
                </a:lnTo>
                <a:lnTo>
                  <a:pt x="271781" y="908568"/>
                </a:lnTo>
                <a:lnTo>
                  <a:pt x="278829" y="921513"/>
                </a:lnTo>
                <a:lnTo>
                  <a:pt x="285878" y="944976"/>
                </a:lnTo>
                <a:lnTo>
                  <a:pt x="285878" y="971675"/>
                </a:lnTo>
                <a:lnTo>
                  <a:pt x="283529" y="996756"/>
                </a:lnTo>
                <a:lnTo>
                  <a:pt x="277263" y="1022646"/>
                </a:lnTo>
                <a:lnTo>
                  <a:pt x="271781" y="1047727"/>
                </a:lnTo>
                <a:lnTo>
                  <a:pt x="267865" y="1070381"/>
                </a:lnTo>
                <a:lnTo>
                  <a:pt x="264732" y="1102744"/>
                </a:lnTo>
                <a:lnTo>
                  <a:pt x="267865" y="1131870"/>
                </a:lnTo>
                <a:lnTo>
                  <a:pt x="276480" y="1158569"/>
                </a:lnTo>
                <a:lnTo>
                  <a:pt x="287445" y="1182033"/>
                </a:lnTo>
                <a:lnTo>
                  <a:pt x="303109" y="1200640"/>
                </a:lnTo>
                <a:lnTo>
                  <a:pt x="323474" y="1218440"/>
                </a:lnTo>
                <a:lnTo>
                  <a:pt x="343054" y="1233004"/>
                </a:lnTo>
                <a:lnTo>
                  <a:pt x="365767" y="1245140"/>
                </a:lnTo>
                <a:lnTo>
                  <a:pt x="388482" y="1255658"/>
                </a:lnTo>
                <a:lnTo>
                  <a:pt x="411195" y="1261321"/>
                </a:lnTo>
                <a:lnTo>
                  <a:pt x="452706" y="1268603"/>
                </a:lnTo>
                <a:lnTo>
                  <a:pt x="496567" y="1271839"/>
                </a:lnTo>
                <a:lnTo>
                  <a:pt x="542777" y="1270221"/>
                </a:lnTo>
                <a:lnTo>
                  <a:pt x="588205" y="1265367"/>
                </a:lnTo>
                <a:lnTo>
                  <a:pt x="633632" y="1259702"/>
                </a:lnTo>
                <a:lnTo>
                  <a:pt x="676710" y="1250803"/>
                </a:lnTo>
                <a:lnTo>
                  <a:pt x="715087" y="1240286"/>
                </a:lnTo>
                <a:lnTo>
                  <a:pt x="748766" y="1228958"/>
                </a:lnTo>
                <a:lnTo>
                  <a:pt x="762864" y="1224104"/>
                </a:lnTo>
                <a:lnTo>
                  <a:pt x="781662" y="1218440"/>
                </a:lnTo>
                <a:lnTo>
                  <a:pt x="802025" y="1212777"/>
                </a:lnTo>
                <a:lnTo>
                  <a:pt x="823173" y="1207113"/>
                </a:lnTo>
                <a:lnTo>
                  <a:pt x="845886" y="1203877"/>
                </a:lnTo>
                <a:lnTo>
                  <a:pt x="868600" y="1202259"/>
                </a:lnTo>
                <a:lnTo>
                  <a:pt x="888180" y="1205495"/>
                </a:lnTo>
                <a:lnTo>
                  <a:pt x="905412" y="1212777"/>
                </a:lnTo>
                <a:lnTo>
                  <a:pt x="921076" y="1227340"/>
                </a:lnTo>
                <a:lnTo>
                  <a:pt x="935175" y="1250803"/>
                </a:lnTo>
                <a:lnTo>
                  <a:pt x="948489" y="1280738"/>
                </a:lnTo>
                <a:lnTo>
                  <a:pt x="961021" y="1315528"/>
                </a:lnTo>
                <a:lnTo>
                  <a:pt x="971203" y="1355173"/>
                </a:lnTo>
                <a:lnTo>
                  <a:pt x="981385" y="1396435"/>
                </a:lnTo>
                <a:lnTo>
                  <a:pt x="990000" y="1439316"/>
                </a:lnTo>
                <a:lnTo>
                  <a:pt x="997832" y="1483005"/>
                </a:lnTo>
                <a:lnTo>
                  <a:pt x="1005665" y="1525886"/>
                </a:lnTo>
                <a:lnTo>
                  <a:pt x="1011148" y="1565530"/>
                </a:lnTo>
                <a:lnTo>
                  <a:pt x="1018196" y="1602747"/>
                </a:lnTo>
                <a:lnTo>
                  <a:pt x="1023680" y="1633491"/>
                </a:lnTo>
                <a:lnTo>
                  <a:pt x="1028379" y="1660191"/>
                </a:lnTo>
                <a:lnTo>
                  <a:pt x="1134898" y="1678799"/>
                </a:lnTo>
                <a:lnTo>
                  <a:pt x="1242983" y="1689317"/>
                </a:lnTo>
                <a:lnTo>
                  <a:pt x="1354201" y="1690935"/>
                </a:lnTo>
                <a:lnTo>
                  <a:pt x="1467769" y="1685272"/>
                </a:lnTo>
                <a:lnTo>
                  <a:pt x="1585253" y="1669090"/>
                </a:lnTo>
                <a:lnTo>
                  <a:pt x="1705871" y="1646436"/>
                </a:lnTo>
                <a:lnTo>
                  <a:pt x="1829621" y="1615692"/>
                </a:lnTo>
                <a:lnTo>
                  <a:pt x="1959636" y="1577666"/>
                </a:lnTo>
                <a:lnTo>
                  <a:pt x="2093568" y="1533168"/>
                </a:lnTo>
                <a:lnTo>
                  <a:pt x="2078686" y="1496759"/>
                </a:lnTo>
                <a:lnTo>
                  <a:pt x="2064589" y="1455497"/>
                </a:lnTo>
                <a:lnTo>
                  <a:pt x="2052057" y="1410189"/>
                </a:lnTo>
                <a:lnTo>
                  <a:pt x="2039525" y="1365691"/>
                </a:lnTo>
                <a:lnTo>
                  <a:pt x="2027777" y="1326046"/>
                </a:lnTo>
                <a:lnTo>
                  <a:pt x="2015246" y="1293683"/>
                </a:lnTo>
                <a:lnTo>
                  <a:pt x="2006630" y="1271839"/>
                </a:lnTo>
                <a:lnTo>
                  <a:pt x="1996448" y="1241903"/>
                </a:lnTo>
                <a:lnTo>
                  <a:pt x="1986266" y="1207922"/>
                </a:lnTo>
                <a:lnTo>
                  <a:pt x="1975300" y="1169896"/>
                </a:lnTo>
                <a:lnTo>
                  <a:pt x="1965119" y="1130252"/>
                </a:lnTo>
                <a:lnTo>
                  <a:pt x="1954937" y="1088990"/>
                </a:lnTo>
                <a:lnTo>
                  <a:pt x="1946321" y="1047727"/>
                </a:lnTo>
                <a:lnTo>
                  <a:pt x="1940839" y="1009701"/>
                </a:lnTo>
                <a:lnTo>
                  <a:pt x="1936923" y="973293"/>
                </a:lnTo>
                <a:lnTo>
                  <a:pt x="1935356" y="943358"/>
                </a:lnTo>
                <a:lnTo>
                  <a:pt x="1936923" y="918276"/>
                </a:lnTo>
                <a:lnTo>
                  <a:pt x="1949455" y="865687"/>
                </a:lnTo>
                <a:lnTo>
                  <a:pt x="1965119" y="817143"/>
                </a:lnTo>
                <a:lnTo>
                  <a:pt x="1984700" y="771026"/>
                </a:lnTo>
                <a:lnTo>
                  <a:pt x="2008980" y="730573"/>
                </a:lnTo>
                <a:lnTo>
                  <a:pt x="2045008" y="680412"/>
                </a:lnTo>
                <a:lnTo>
                  <a:pt x="2081820" y="630249"/>
                </a:lnTo>
                <a:lnTo>
                  <a:pt x="2118631" y="581705"/>
                </a:lnTo>
                <a:lnTo>
                  <a:pt x="2156226" y="529925"/>
                </a:lnTo>
                <a:lnTo>
                  <a:pt x="2189904" y="477336"/>
                </a:lnTo>
                <a:lnTo>
                  <a:pt x="2222800" y="423128"/>
                </a:lnTo>
                <a:lnTo>
                  <a:pt x="2250214" y="364066"/>
                </a:lnTo>
                <a:lnTo>
                  <a:pt x="2272927" y="300959"/>
                </a:lnTo>
                <a:lnTo>
                  <a:pt x="2290158" y="227334"/>
                </a:lnTo>
                <a:lnTo>
                  <a:pt x="2299557" y="152091"/>
                </a:lnTo>
                <a:lnTo>
                  <a:pt x="2304256" y="75229"/>
                </a:lnTo>
                <a:close/>
              </a:path>
            </a:pathLst>
          </a:custGeom>
          <a:solidFill>
            <a:schemeClr val="accent1">
              <a:alpha val="94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2700">
              <a:cs typeface="B Nazanin" panose="00000700000000000000" pitchFamily="2" charset="-78"/>
            </a:endParaRPr>
          </a:p>
        </p:txBody>
      </p:sp>
      <p:pic>
        <p:nvPicPr>
          <p:cNvPr id="108" name="Graphic 107">
            <a:extLst>
              <a:ext uri="{FF2B5EF4-FFF2-40B4-BE49-F238E27FC236}">
                <a16:creationId xmlns:a16="http://schemas.microsoft.com/office/drawing/2014/main" id="{4CA1F0F5-C357-4D60-BF7F-E759D09DB7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35251" y="1154101"/>
            <a:ext cx="1852084" cy="1696665"/>
          </a:xfrm>
          <a:prstGeom prst="rect">
            <a:avLst/>
          </a:prstGeom>
        </p:spPr>
      </p:pic>
      <p:sp>
        <p:nvSpPr>
          <p:cNvPr id="110" name="Freeform 3">
            <a:extLst>
              <a:ext uri="{FF2B5EF4-FFF2-40B4-BE49-F238E27FC236}">
                <a16:creationId xmlns:a16="http://schemas.microsoft.com/office/drawing/2014/main" id="{7A52842E-4832-4D71-8EF6-12AB7985D940}"/>
              </a:ext>
            </a:extLst>
          </p:cNvPr>
          <p:cNvSpPr/>
          <p:nvPr/>
        </p:nvSpPr>
        <p:spPr>
          <a:xfrm rot="1820682" flipH="1">
            <a:off x="10535331" y="4266534"/>
            <a:ext cx="1038536" cy="1972016"/>
          </a:xfrm>
          <a:custGeom>
            <a:avLst/>
            <a:gdLst>
              <a:gd name="connsiteX0" fmla="*/ 3404 w 1180796"/>
              <a:gd name="connsiteY0" fmla="*/ 196574 h 1438562"/>
              <a:gd name="connsiteX1" fmla="*/ 3657 w 1180796"/>
              <a:gd name="connsiteY1" fmla="*/ 197380 h 1438562"/>
              <a:gd name="connsiteX2" fmla="*/ 3404 w 1180796"/>
              <a:gd name="connsiteY2" fmla="*/ 196574 h 1438562"/>
              <a:gd name="connsiteX3" fmla="*/ 567269 w 1180796"/>
              <a:gd name="connsiteY3" fmla="*/ 0 h 1438562"/>
              <a:gd name="connsiteX4" fmla="*/ 568172 w 1180796"/>
              <a:gd name="connsiteY4" fmla="*/ 304800 h 1438562"/>
              <a:gd name="connsiteX5" fmla="*/ 779871 w 1180796"/>
              <a:gd name="connsiteY5" fmla="*/ 459344 h 1438562"/>
              <a:gd name="connsiteX6" fmla="*/ 930391 w 1180796"/>
              <a:gd name="connsiteY6" fmla="*/ 667912 h 1438562"/>
              <a:gd name="connsiteX7" fmla="*/ 929264 w 1180796"/>
              <a:gd name="connsiteY7" fmla="*/ 654877 h 1438562"/>
              <a:gd name="connsiteX8" fmla="*/ 1089331 w 1180796"/>
              <a:gd name="connsiteY8" fmla="*/ 830882 h 1438562"/>
              <a:gd name="connsiteX9" fmla="*/ 1176007 w 1180796"/>
              <a:gd name="connsiteY9" fmla="*/ 1299015 h 1438562"/>
              <a:gd name="connsiteX10" fmla="*/ 1106293 w 1180796"/>
              <a:gd name="connsiteY10" fmla="*/ 1261345 h 1438562"/>
              <a:gd name="connsiteX11" fmla="*/ 1093530 w 1180796"/>
              <a:gd name="connsiteY11" fmla="*/ 1409318 h 1438562"/>
              <a:gd name="connsiteX12" fmla="*/ 1016094 w 1180796"/>
              <a:gd name="connsiteY12" fmla="*/ 1334364 h 1438562"/>
              <a:gd name="connsiteX13" fmla="*/ 984981 w 1180796"/>
              <a:gd name="connsiteY13" fmla="*/ 1437195 h 1438562"/>
              <a:gd name="connsiteX14" fmla="*/ 873874 w 1180796"/>
              <a:gd name="connsiteY14" fmla="*/ 986314 h 1438562"/>
              <a:gd name="connsiteX15" fmla="*/ 541005 w 1180796"/>
              <a:gd name="connsiteY15" fmla="*/ 803357 h 1438562"/>
              <a:gd name="connsiteX16" fmla="*/ 504720 w 1180796"/>
              <a:gd name="connsiteY16" fmla="*/ 953956 h 1438562"/>
              <a:gd name="connsiteX17" fmla="*/ 541004 w 1180796"/>
              <a:gd name="connsiteY17" fmla="*/ 1175672 h 1438562"/>
              <a:gd name="connsiteX18" fmla="*/ 532632 w 1180796"/>
              <a:gd name="connsiteY18" fmla="*/ 1402288 h 1438562"/>
              <a:gd name="connsiteX19" fmla="*/ 243154 w 1180796"/>
              <a:gd name="connsiteY19" fmla="*/ 889736 h 1438562"/>
              <a:gd name="connsiteX20" fmla="*/ 174649 w 1180796"/>
              <a:gd name="connsiteY20" fmla="*/ 445938 h 1438562"/>
              <a:gd name="connsiteX21" fmla="*/ 0 w 1180796"/>
              <a:gd name="connsiteY21" fmla="*/ 74192 h 1438562"/>
              <a:gd name="connsiteX22" fmla="*/ 567269 w 1180796"/>
              <a:gd name="connsiteY22" fmla="*/ 0 h 1438562"/>
              <a:gd name="connsiteX0" fmla="*/ 567269 w 1180796"/>
              <a:gd name="connsiteY0" fmla="*/ 0 h 1438562"/>
              <a:gd name="connsiteX1" fmla="*/ 568172 w 1180796"/>
              <a:gd name="connsiteY1" fmla="*/ 304800 h 1438562"/>
              <a:gd name="connsiteX2" fmla="*/ 779871 w 1180796"/>
              <a:gd name="connsiteY2" fmla="*/ 459344 h 1438562"/>
              <a:gd name="connsiteX3" fmla="*/ 930391 w 1180796"/>
              <a:gd name="connsiteY3" fmla="*/ 667912 h 1438562"/>
              <a:gd name="connsiteX4" fmla="*/ 929264 w 1180796"/>
              <a:gd name="connsiteY4" fmla="*/ 654877 h 1438562"/>
              <a:gd name="connsiteX5" fmla="*/ 1089331 w 1180796"/>
              <a:gd name="connsiteY5" fmla="*/ 830882 h 1438562"/>
              <a:gd name="connsiteX6" fmla="*/ 1176007 w 1180796"/>
              <a:gd name="connsiteY6" fmla="*/ 1299015 h 1438562"/>
              <a:gd name="connsiteX7" fmla="*/ 1106293 w 1180796"/>
              <a:gd name="connsiteY7" fmla="*/ 1261345 h 1438562"/>
              <a:gd name="connsiteX8" fmla="*/ 1093530 w 1180796"/>
              <a:gd name="connsiteY8" fmla="*/ 1409318 h 1438562"/>
              <a:gd name="connsiteX9" fmla="*/ 1016094 w 1180796"/>
              <a:gd name="connsiteY9" fmla="*/ 1334364 h 1438562"/>
              <a:gd name="connsiteX10" fmla="*/ 984981 w 1180796"/>
              <a:gd name="connsiteY10" fmla="*/ 1437195 h 1438562"/>
              <a:gd name="connsiteX11" fmla="*/ 873874 w 1180796"/>
              <a:gd name="connsiteY11" fmla="*/ 986314 h 1438562"/>
              <a:gd name="connsiteX12" fmla="*/ 541005 w 1180796"/>
              <a:gd name="connsiteY12" fmla="*/ 803357 h 1438562"/>
              <a:gd name="connsiteX13" fmla="*/ 504720 w 1180796"/>
              <a:gd name="connsiteY13" fmla="*/ 953956 h 1438562"/>
              <a:gd name="connsiteX14" fmla="*/ 541004 w 1180796"/>
              <a:gd name="connsiteY14" fmla="*/ 1175672 h 1438562"/>
              <a:gd name="connsiteX15" fmla="*/ 532632 w 1180796"/>
              <a:gd name="connsiteY15" fmla="*/ 1402288 h 1438562"/>
              <a:gd name="connsiteX16" fmla="*/ 243154 w 1180796"/>
              <a:gd name="connsiteY16" fmla="*/ 889736 h 1438562"/>
              <a:gd name="connsiteX17" fmla="*/ 174649 w 1180796"/>
              <a:gd name="connsiteY17" fmla="*/ 445938 h 1438562"/>
              <a:gd name="connsiteX18" fmla="*/ 0 w 1180796"/>
              <a:gd name="connsiteY18" fmla="*/ 74192 h 1438562"/>
              <a:gd name="connsiteX19" fmla="*/ 567269 w 1180796"/>
              <a:gd name="connsiteY19" fmla="*/ 0 h 1438562"/>
              <a:gd name="connsiteX0" fmla="*/ 567269 w 1180796"/>
              <a:gd name="connsiteY0" fmla="*/ 0 h 1438562"/>
              <a:gd name="connsiteX1" fmla="*/ 568172 w 1180796"/>
              <a:gd name="connsiteY1" fmla="*/ 304800 h 1438562"/>
              <a:gd name="connsiteX2" fmla="*/ 779871 w 1180796"/>
              <a:gd name="connsiteY2" fmla="*/ 459344 h 1438562"/>
              <a:gd name="connsiteX3" fmla="*/ 929264 w 1180796"/>
              <a:gd name="connsiteY3" fmla="*/ 654877 h 1438562"/>
              <a:gd name="connsiteX4" fmla="*/ 1089331 w 1180796"/>
              <a:gd name="connsiteY4" fmla="*/ 830882 h 1438562"/>
              <a:gd name="connsiteX5" fmla="*/ 1176007 w 1180796"/>
              <a:gd name="connsiteY5" fmla="*/ 1299015 h 1438562"/>
              <a:gd name="connsiteX6" fmla="*/ 1106293 w 1180796"/>
              <a:gd name="connsiteY6" fmla="*/ 1261345 h 1438562"/>
              <a:gd name="connsiteX7" fmla="*/ 1093530 w 1180796"/>
              <a:gd name="connsiteY7" fmla="*/ 1409318 h 1438562"/>
              <a:gd name="connsiteX8" fmla="*/ 1016094 w 1180796"/>
              <a:gd name="connsiteY8" fmla="*/ 1334364 h 1438562"/>
              <a:gd name="connsiteX9" fmla="*/ 984981 w 1180796"/>
              <a:gd name="connsiteY9" fmla="*/ 1437195 h 1438562"/>
              <a:gd name="connsiteX10" fmla="*/ 873874 w 1180796"/>
              <a:gd name="connsiteY10" fmla="*/ 986314 h 1438562"/>
              <a:gd name="connsiteX11" fmla="*/ 541005 w 1180796"/>
              <a:gd name="connsiteY11" fmla="*/ 803357 h 1438562"/>
              <a:gd name="connsiteX12" fmla="*/ 504720 w 1180796"/>
              <a:gd name="connsiteY12" fmla="*/ 953956 h 1438562"/>
              <a:gd name="connsiteX13" fmla="*/ 541004 w 1180796"/>
              <a:gd name="connsiteY13" fmla="*/ 1175672 h 1438562"/>
              <a:gd name="connsiteX14" fmla="*/ 532632 w 1180796"/>
              <a:gd name="connsiteY14" fmla="*/ 1402288 h 1438562"/>
              <a:gd name="connsiteX15" fmla="*/ 243154 w 1180796"/>
              <a:gd name="connsiteY15" fmla="*/ 889736 h 1438562"/>
              <a:gd name="connsiteX16" fmla="*/ 174649 w 1180796"/>
              <a:gd name="connsiteY16" fmla="*/ 445938 h 1438562"/>
              <a:gd name="connsiteX17" fmla="*/ 0 w 1180796"/>
              <a:gd name="connsiteY17" fmla="*/ 74192 h 1438562"/>
              <a:gd name="connsiteX18" fmla="*/ 567269 w 1180796"/>
              <a:gd name="connsiteY18" fmla="*/ 0 h 1438562"/>
              <a:gd name="connsiteX0" fmla="*/ 567269 w 1180796"/>
              <a:gd name="connsiteY0" fmla="*/ 0 h 1438562"/>
              <a:gd name="connsiteX1" fmla="*/ 568172 w 1180796"/>
              <a:gd name="connsiteY1" fmla="*/ 304800 h 1438562"/>
              <a:gd name="connsiteX2" fmla="*/ 779871 w 1180796"/>
              <a:gd name="connsiteY2" fmla="*/ 459344 h 1438562"/>
              <a:gd name="connsiteX3" fmla="*/ 1089331 w 1180796"/>
              <a:gd name="connsiteY3" fmla="*/ 830882 h 1438562"/>
              <a:gd name="connsiteX4" fmla="*/ 1176007 w 1180796"/>
              <a:gd name="connsiteY4" fmla="*/ 1299015 h 1438562"/>
              <a:gd name="connsiteX5" fmla="*/ 1106293 w 1180796"/>
              <a:gd name="connsiteY5" fmla="*/ 1261345 h 1438562"/>
              <a:gd name="connsiteX6" fmla="*/ 1093530 w 1180796"/>
              <a:gd name="connsiteY6" fmla="*/ 1409318 h 1438562"/>
              <a:gd name="connsiteX7" fmla="*/ 1016094 w 1180796"/>
              <a:gd name="connsiteY7" fmla="*/ 1334364 h 1438562"/>
              <a:gd name="connsiteX8" fmla="*/ 984981 w 1180796"/>
              <a:gd name="connsiteY8" fmla="*/ 1437195 h 1438562"/>
              <a:gd name="connsiteX9" fmla="*/ 873874 w 1180796"/>
              <a:gd name="connsiteY9" fmla="*/ 986314 h 1438562"/>
              <a:gd name="connsiteX10" fmla="*/ 541005 w 1180796"/>
              <a:gd name="connsiteY10" fmla="*/ 803357 h 1438562"/>
              <a:gd name="connsiteX11" fmla="*/ 504720 w 1180796"/>
              <a:gd name="connsiteY11" fmla="*/ 953956 h 1438562"/>
              <a:gd name="connsiteX12" fmla="*/ 541004 w 1180796"/>
              <a:gd name="connsiteY12" fmla="*/ 1175672 h 1438562"/>
              <a:gd name="connsiteX13" fmla="*/ 532632 w 1180796"/>
              <a:gd name="connsiteY13" fmla="*/ 1402288 h 1438562"/>
              <a:gd name="connsiteX14" fmla="*/ 243154 w 1180796"/>
              <a:gd name="connsiteY14" fmla="*/ 889736 h 1438562"/>
              <a:gd name="connsiteX15" fmla="*/ 174649 w 1180796"/>
              <a:gd name="connsiteY15" fmla="*/ 445938 h 1438562"/>
              <a:gd name="connsiteX16" fmla="*/ 0 w 1180796"/>
              <a:gd name="connsiteY16" fmla="*/ 74192 h 1438562"/>
              <a:gd name="connsiteX17" fmla="*/ 567269 w 1180796"/>
              <a:gd name="connsiteY17" fmla="*/ 0 h 1438562"/>
              <a:gd name="connsiteX0" fmla="*/ 567269 w 1180796"/>
              <a:gd name="connsiteY0" fmla="*/ 0 h 1424903"/>
              <a:gd name="connsiteX1" fmla="*/ 568172 w 1180796"/>
              <a:gd name="connsiteY1" fmla="*/ 304800 h 1424903"/>
              <a:gd name="connsiteX2" fmla="*/ 779871 w 1180796"/>
              <a:gd name="connsiteY2" fmla="*/ 459344 h 1424903"/>
              <a:gd name="connsiteX3" fmla="*/ 1089331 w 1180796"/>
              <a:gd name="connsiteY3" fmla="*/ 830882 h 1424903"/>
              <a:gd name="connsiteX4" fmla="*/ 1176007 w 1180796"/>
              <a:gd name="connsiteY4" fmla="*/ 1299015 h 1424903"/>
              <a:gd name="connsiteX5" fmla="*/ 1106293 w 1180796"/>
              <a:gd name="connsiteY5" fmla="*/ 1261345 h 1424903"/>
              <a:gd name="connsiteX6" fmla="*/ 1093530 w 1180796"/>
              <a:gd name="connsiteY6" fmla="*/ 1409318 h 1424903"/>
              <a:gd name="connsiteX7" fmla="*/ 1016094 w 1180796"/>
              <a:gd name="connsiteY7" fmla="*/ 1334364 h 1424903"/>
              <a:gd name="connsiteX8" fmla="*/ 895769 w 1180796"/>
              <a:gd name="connsiteY8" fmla="*/ 1423471 h 1424903"/>
              <a:gd name="connsiteX9" fmla="*/ 873874 w 1180796"/>
              <a:gd name="connsiteY9" fmla="*/ 986314 h 1424903"/>
              <a:gd name="connsiteX10" fmla="*/ 541005 w 1180796"/>
              <a:gd name="connsiteY10" fmla="*/ 803357 h 1424903"/>
              <a:gd name="connsiteX11" fmla="*/ 504720 w 1180796"/>
              <a:gd name="connsiteY11" fmla="*/ 953956 h 1424903"/>
              <a:gd name="connsiteX12" fmla="*/ 541004 w 1180796"/>
              <a:gd name="connsiteY12" fmla="*/ 1175672 h 1424903"/>
              <a:gd name="connsiteX13" fmla="*/ 532632 w 1180796"/>
              <a:gd name="connsiteY13" fmla="*/ 1402288 h 1424903"/>
              <a:gd name="connsiteX14" fmla="*/ 243154 w 1180796"/>
              <a:gd name="connsiteY14" fmla="*/ 889736 h 1424903"/>
              <a:gd name="connsiteX15" fmla="*/ 174649 w 1180796"/>
              <a:gd name="connsiteY15" fmla="*/ 445938 h 1424903"/>
              <a:gd name="connsiteX16" fmla="*/ 0 w 1180796"/>
              <a:gd name="connsiteY16" fmla="*/ 74192 h 1424903"/>
              <a:gd name="connsiteX17" fmla="*/ 567269 w 1180796"/>
              <a:gd name="connsiteY17" fmla="*/ 0 h 1424903"/>
              <a:gd name="connsiteX0" fmla="*/ 567269 w 1180796"/>
              <a:gd name="connsiteY0" fmla="*/ 0 h 1423471"/>
              <a:gd name="connsiteX1" fmla="*/ 568172 w 1180796"/>
              <a:gd name="connsiteY1" fmla="*/ 304800 h 1423471"/>
              <a:gd name="connsiteX2" fmla="*/ 779871 w 1180796"/>
              <a:gd name="connsiteY2" fmla="*/ 459344 h 1423471"/>
              <a:gd name="connsiteX3" fmla="*/ 1089331 w 1180796"/>
              <a:gd name="connsiteY3" fmla="*/ 830882 h 1423471"/>
              <a:gd name="connsiteX4" fmla="*/ 1176007 w 1180796"/>
              <a:gd name="connsiteY4" fmla="*/ 1299015 h 1423471"/>
              <a:gd name="connsiteX5" fmla="*/ 1106293 w 1180796"/>
              <a:gd name="connsiteY5" fmla="*/ 1261345 h 1423471"/>
              <a:gd name="connsiteX6" fmla="*/ 1093530 w 1180796"/>
              <a:gd name="connsiteY6" fmla="*/ 1409318 h 1423471"/>
              <a:gd name="connsiteX7" fmla="*/ 1016094 w 1180796"/>
              <a:gd name="connsiteY7" fmla="*/ 1334364 h 1423471"/>
              <a:gd name="connsiteX8" fmla="*/ 895769 w 1180796"/>
              <a:gd name="connsiteY8" fmla="*/ 1423471 h 1423471"/>
              <a:gd name="connsiteX9" fmla="*/ 873874 w 1180796"/>
              <a:gd name="connsiteY9" fmla="*/ 986314 h 1423471"/>
              <a:gd name="connsiteX10" fmla="*/ 541005 w 1180796"/>
              <a:gd name="connsiteY10" fmla="*/ 803357 h 1423471"/>
              <a:gd name="connsiteX11" fmla="*/ 504720 w 1180796"/>
              <a:gd name="connsiteY11" fmla="*/ 953956 h 1423471"/>
              <a:gd name="connsiteX12" fmla="*/ 541004 w 1180796"/>
              <a:gd name="connsiteY12" fmla="*/ 1175672 h 1423471"/>
              <a:gd name="connsiteX13" fmla="*/ 532632 w 1180796"/>
              <a:gd name="connsiteY13" fmla="*/ 1402288 h 1423471"/>
              <a:gd name="connsiteX14" fmla="*/ 243154 w 1180796"/>
              <a:gd name="connsiteY14" fmla="*/ 889736 h 1423471"/>
              <a:gd name="connsiteX15" fmla="*/ 174649 w 1180796"/>
              <a:gd name="connsiteY15" fmla="*/ 445938 h 1423471"/>
              <a:gd name="connsiteX16" fmla="*/ 0 w 1180796"/>
              <a:gd name="connsiteY16" fmla="*/ 74192 h 1423471"/>
              <a:gd name="connsiteX17" fmla="*/ 567269 w 1180796"/>
              <a:gd name="connsiteY17" fmla="*/ 0 h 1423471"/>
              <a:gd name="connsiteX0" fmla="*/ 567269 w 1180796"/>
              <a:gd name="connsiteY0" fmla="*/ 0 h 1423471"/>
              <a:gd name="connsiteX1" fmla="*/ 568172 w 1180796"/>
              <a:gd name="connsiteY1" fmla="*/ 304800 h 1423471"/>
              <a:gd name="connsiteX2" fmla="*/ 779871 w 1180796"/>
              <a:gd name="connsiteY2" fmla="*/ 459344 h 1423471"/>
              <a:gd name="connsiteX3" fmla="*/ 1089331 w 1180796"/>
              <a:gd name="connsiteY3" fmla="*/ 830882 h 1423471"/>
              <a:gd name="connsiteX4" fmla="*/ 1176007 w 1180796"/>
              <a:gd name="connsiteY4" fmla="*/ 1299015 h 1423471"/>
              <a:gd name="connsiteX5" fmla="*/ 1106293 w 1180796"/>
              <a:gd name="connsiteY5" fmla="*/ 1261345 h 1423471"/>
              <a:gd name="connsiteX6" fmla="*/ 1093530 w 1180796"/>
              <a:gd name="connsiteY6" fmla="*/ 1409318 h 1423471"/>
              <a:gd name="connsiteX7" fmla="*/ 947470 w 1180796"/>
              <a:gd name="connsiteY7" fmla="*/ 1306915 h 1423471"/>
              <a:gd name="connsiteX8" fmla="*/ 895769 w 1180796"/>
              <a:gd name="connsiteY8" fmla="*/ 1423471 h 1423471"/>
              <a:gd name="connsiteX9" fmla="*/ 873874 w 1180796"/>
              <a:gd name="connsiteY9" fmla="*/ 986314 h 1423471"/>
              <a:gd name="connsiteX10" fmla="*/ 541005 w 1180796"/>
              <a:gd name="connsiteY10" fmla="*/ 803357 h 1423471"/>
              <a:gd name="connsiteX11" fmla="*/ 504720 w 1180796"/>
              <a:gd name="connsiteY11" fmla="*/ 953956 h 1423471"/>
              <a:gd name="connsiteX12" fmla="*/ 541004 w 1180796"/>
              <a:gd name="connsiteY12" fmla="*/ 1175672 h 1423471"/>
              <a:gd name="connsiteX13" fmla="*/ 532632 w 1180796"/>
              <a:gd name="connsiteY13" fmla="*/ 1402288 h 1423471"/>
              <a:gd name="connsiteX14" fmla="*/ 243154 w 1180796"/>
              <a:gd name="connsiteY14" fmla="*/ 889736 h 1423471"/>
              <a:gd name="connsiteX15" fmla="*/ 174649 w 1180796"/>
              <a:gd name="connsiteY15" fmla="*/ 445938 h 1423471"/>
              <a:gd name="connsiteX16" fmla="*/ 0 w 1180796"/>
              <a:gd name="connsiteY16" fmla="*/ 74192 h 1423471"/>
              <a:gd name="connsiteX17" fmla="*/ 567269 w 1180796"/>
              <a:gd name="connsiteY17" fmla="*/ 0 h 1423471"/>
              <a:gd name="connsiteX0" fmla="*/ 567269 w 1180796"/>
              <a:gd name="connsiteY0" fmla="*/ 0 h 1423471"/>
              <a:gd name="connsiteX1" fmla="*/ 568172 w 1180796"/>
              <a:gd name="connsiteY1" fmla="*/ 304800 h 1423471"/>
              <a:gd name="connsiteX2" fmla="*/ 779871 w 1180796"/>
              <a:gd name="connsiteY2" fmla="*/ 459344 h 1423471"/>
              <a:gd name="connsiteX3" fmla="*/ 1089331 w 1180796"/>
              <a:gd name="connsiteY3" fmla="*/ 830882 h 1423471"/>
              <a:gd name="connsiteX4" fmla="*/ 1176007 w 1180796"/>
              <a:gd name="connsiteY4" fmla="*/ 1299015 h 1423471"/>
              <a:gd name="connsiteX5" fmla="*/ 1106293 w 1180796"/>
              <a:gd name="connsiteY5" fmla="*/ 1261345 h 1423471"/>
              <a:gd name="connsiteX6" fmla="*/ 983732 w 1180796"/>
              <a:gd name="connsiteY6" fmla="*/ 1416181 h 1423471"/>
              <a:gd name="connsiteX7" fmla="*/ 947470 w 1180796"/>
              <a:gd name="connsiteY7" fmla="*/ 1306915 h 1423471"/>
              <a:gd name="connsiteX8" fmla="*/ 895769 w 1180796"/>
              <a:gd name="connsiteY8" fmla="*/ 1423471 h 1423471"/>
              <a:gd name="connsiteX9" fmla="*/ 873874 w 1180796"/>
              <a:gd name="connsiteY9" fmla="*/ 986314 h 1423471"/>
              <a:gd name="connsiteX10" fmla="*/ 541005 w 1180796"/>
              <a:gd name="connsiteY10" fmla="*/ 803357 h 1423471"/>
              <a:gd name="connsiteX11" fmla="*/ 504720 w 1180796"/>
              <a:gd name="connsiteY11" fmla="*/ 953956 h 1423471"/>
              <a:gd name="connsiteX12" fmla="*/ 541004 w 1180796"/>
              <a:gd name="connsiteY12" fmla="*/ 1175672 h 1423471"/>
              <a:gd name="connsiteX13" fmla="*/ 532632 w 1180796"/>
              <a:gd name="connsiteY13" fmla="*/ 1402288 h 1423471"/>
              <a:gd name="connsiteX14" fmla="*/ 243154 w 1180796"/>
              <a:gd name="connsiteY14" fmla="*/ 889736 h 1423471"/>
              <a:gd name="connsiteX15" fmla="*/ 174649 w 1180796"/>
              <a:gd name="connsiteY15" fmla="*/ 445938 h 1423471"/>
              <a:gd name="connsiteX16" fmla="*/ 0 w 1180796"/>
              <a:gd name="connsiteY16" fmla="*/ 74192 h 1423471"/>
              <a:gd name="connsiteX17" fmla="*/ 567269 w 1180796"/>
              <a:gd name="connsiteY17" fmla="*/ 0 h 1423471"/>
              <a:gd name="connsiteX0" fmla="*/ 567269 w 1180796"/>
              <a:gd name="connsiteY0" fmla="*/ 0 h 1423471"/>
              <a:gd name="connsiteX1" fmla="*/ 568172 w 1180796"/>
              <a:gd name="connsiteY1" fmla="*/ 304800 h 1423471"/>
              <a:gd name="connsiteX2" fmla="*/ 779871 w 1180796"/>
              <a:gd name="connsiteY2" fmla="*/ 459344 h 1423471"/>
              <a:gd name="connsiteX3" fmla="*/ 1089331 w 1180796"/>
              <a:gd name="connsiteY3" fmla="*/ 830882 h 1423471"/>
              <a:gd name="connsiteX4" fmla="*/ 1176007 w 1180796"/>
              <a:gd name="connsiteY4" fmla="*/ 1299015 h 1423471"/>
              <a:gd name="connsiteX5" fmla="*/ 1037669 w 1180796"/>
              <a:gd name="connsiteY5" fmla="*/ 1240758 h 1423471"/>
              <a:gd name="connsiteX6" fmla="*/ 983732 w 1180796"/>
              <a:gd name="connsiteY6" fmla="*/ 1416181 h 1423471"/>
              <a:gd name="connsiteX7" fmla="*/ 947470 w 1180796"/>
              <a:gd name="connsiteY7" fmla="*/ 1306915 h 1423471"/>
              <a:gd name="connsiteX8" fmla="*/ 895769 w 1180796"/>
              <a:gd name="connsiteY8" fmla="*/ 1423471 h 1423471"/>
              <a:gd name="connsiteX9" fmla="*/ 873874 w 1180796"/>
              <a:gd name="connsiteY9" fmla="*/ 986314 h 1423471"/>
              <a:gd name="connsiteX10" fmla="*/ 541005 w 1180796"/>
              <a:gd name="connsiteY10" fmla="*/ 803357 h 1423471"/>
              <a:gd name="connsiteX11" fmla="*/ 504720 w 1180796"/>
              <a:gd name="connsiteY11" fmla="*/ 953956 h 1423471"/>
              <a:gd name="connsiteX12" fmla="*/ 541004 w 1180796"/>
              <a:gd name="connsiteY12" fmla="*/ 1175672 h 1423471"/>
              <a:gd name="connsiteX13" fmla="*/ 532632 w 1180796"/>
              <a:gd name="connsiteY13" fmla="*/ 1402288 h 1423471"/>
              <a:gd name="connsiteX14" fmla="*/ 243154 w 1180796"/>
              <a:gd name="connsiteY14" fmla="*/ 889736 h 1423471"/>
              <a:gd name="connsiteX15" fmla="*/ 174649 w 1180796"/>
              <a:gd name="connsiteY15" fmla="*/ 445938 h 1423471"/>
              <a:gd name="connsiteX16" fmla="*/ 0 w 1180796"/>
              <a:gd name="connsiteY16" fmla="*/ 74192 h 1423471"/>
              <a:gd name="connsiteX17" fmla="*/ 567269 w 1180796"/>
              <a:gd name="connsiteY17" fmla="*/ 0 h 1423471"/>
              <a:gd name="connsiteX0" fmla="*/ 567269 w 1107563"/>
              <a:gd name="connsiteY0" fmla="*/ 0 h 1423471"/>
              <a:gd name="connsiteX1" fmla="*/ 568172 w 1107563"/>
              <a:gd name="connsiteY1" fmla="*/ 304800 h 1423471"/>
              <a:gd name="connsiteX2" fmla="*/ 779871 w 1107563"/>
              <a:gd name="connsiteY2" fmla="*/ 459344 h 1423471"/>
              <a:gd name="connsiteX3" fmla="*/ 1089331 w 1107563"/>
              <a:gd name="connsiteY3" fmla="*/ 830882 h 1423471"/>
              <a:gd name="connsiteX4" fmla="*/ 1079933 w 1107563"/>
              <a:gd name="connsiteY4" fmla="*/ 1333328 h 1423471"/>
              <a:gd name="connsiteX5" fmla="*/ 1037669 w 1107563"/>
              <a:gd name="connsiteY5" fmla="*/ 1240758 h 1423471"/>
              <a:gd name="connsiteX6" fmla="*/ 983732 w 1107563"/>
              <a:gd name="connsiteY6" fmla="*/ 1416181 h 1423471"/>
              <a:gd name="connsiteX7" fmla="*/ 947470 w 1107563"/>
              <a:gd name="connsiteY7" fmla="*/ 1306915 h 1423471"/>
              <a:gd name="connsiteX8" fmla="*/ 895769 w 1107563"/>
              <a:gd name="connsiteY8" fmla="*/ 1423471 h 1423471"/>
              <a:gd name="connsiteX9" fmla="*/ 873874 w 1107563"/>
              <a:gd name="connsiteY9" fmla="*/ 986314 h 1423471"/>
              <a:gd name="connsiteX10" fmla="*/ 541005 w 1107563"/>
              <a:gd name="connsiteY10" fmla="*/ 803357 h 1423471"/>
              <a:gd name="connsiteX11" fmla="*/ 504720 w 1107563"/>
              <a:gd name="connsiteY11" fmla="*/ 953956 h 1423471"/>
              <a:gd name="connsiteX12" fmla="*/ 541004 w 1107563"/>
              <a:gd name="connsiteY12" fmla="*/ 1175672 h 1423471"/>
              <a:gd name="connsiteX13" fmla="*/ 532632 w 1107563"/>
              <a:gd name="connsiteY13" fmla="*/ 1402288 h 1423471"/>
              <a:gd name="connsiteX14" fmla="*/ 243154 w 1107563"/>
              <a:gd name="connsiteY14" fmla="*/ 889736 h 1423471"/>
              <a:gd name="connsiteX15" fmla="*/ 174649 w 1107563"/>
              <a:gd name="connsiteY15" fmla="*/ 445938 h 1423471"/>
              <a:gd name="connsiteX16" fmla="*/ 0 w 1107563"/>
              <a:gd name="connsiteY16" fmla="*/ 74192 h 1423471"/>
              <a:gd name="connsiteX17" fmla="*/ 567269 w 1107563"/>
              <a:gd name="connsiteY17" fmla="*/ 0 h 1423471"/>
              <a:gd name="connsiteX0" fmla="*/ 567269 w 1107563"/>
              <a:gd name="connsiteY0" fmla="*/ 0 h 1423471"/>
              <a:gd name="connsiteX1" fmla="*/ 568172 w 1107563"/>
              <a:gd name="connsiteY1" fmla="*/ 304800 h 1423471"/>
              <a:gd name="connsiteX2" fmla="*/ 779871 w 1107563"/>
              <a:gd name="connsiteY2" fmla="*/ 459344 h 1423471"/>
              <a:gd name="connsiteX3" fmla="*/ 1089331 w 1107563"/>
              <a:gd name="connsiteY3" fmla="*/ 830882 h 1423471"/>
              <a:gd name="connsiteX4" fmla="*/ 1079933 w 1107563"/>
              <a:gd name="connsiteY4" fmla="*/ 1333328 h 1423471"/>
              <a:gd name="connsiteX5" fmla="*/ 1037669 w 1107563"/>
              <a:gd name="connsiteY5" fmla="*/ 1240758 h 1423471"/>
              <a:gd name="connsiteX6" fmla="*/ 983732 w 1107563"/>
              <a:gd name="connsiteY6" fmla="*/ 1416181 h 1423471"/>
              <a:gd name="connsiteX7" fmla="*/ 947470 w 1107563"/>
              <a:gd name="connsiteY7" fmla="*/ 1306915 h 1423471"/>
              <a:gd name="connsiteX8" fmla="*/ 895769 w 1107563"/>
              <a:gd name="connsiteY8" fmla="*/ 1423471 h 1423471"/>
              <a:gd name="connsiteX9" fmla="*/ 798388 w 1107563"/>
              <a:gd name="connsiteY9" fmla="*/ 986314 h 1423471"/>
              <a:gd name="connsiteX10" fmla="*/ 541005 w 1107563"/>
              <a:gd name="connsiteY10" fmla="*/ 803357 h 1423471"/>
              <a:gd name="connsiteX11" fmla="*/ 504720 w 1107563"/>
              <a:gd name="connsiteY11" fmla="*/ 953956 h 1423471"/>
              <a:gd name="connsiteX12" fmla="*/ 541004 w 1107563"/>
              <a:gd name="connsiteY12" fmla="*/ 1175672 h 1423471"/>
              <a:gd name="connsiteX13" fmla="*/ 532632 w 1107563"/>
              <a:gd name="connsiteY13" fmla="*/ 1402288 h 1423471"/>
              <a:gd name="connsiteX14" fmla="*/ 243154 w 1107563"/>
              <a:gd name="connsiteY14" fmla="*/ 889736 h 1423471"/>
              <a:gd name="connsiteX15" fmla="*/ 174649 w 1107563"/>
              <a:gd name="connsiteY15" fmla="*/ 445938 h 1423471"/>
              <a:gd name="connsiteX16" fmla="*/ 0 w 1107563"/>
              <a:gd name="connsiteY16" fmla="*/ 74192 h 1423471"/>
              <a:gd name="connsiteX17" fmla="*/ 567269 w 1107563"/>
              <a:gd name="connsiteY17" fmla="*/ 0 h 1423471"/>
              <a:gd name="connsiteX0" fmla="*/ 567269 w 1107563"/>
              <a:gd name="connsiteY0" fmla="*/ 0 h 1423471"/>
              <a:gd name="connsiteX1" fmla="*/ 568172 w 1107563"/>
              <a:gd name="connsiteY1" fmla="*/ 304800 h 1423471"/>
              <a:gd name="connsiteX2" fmla="*/ 779871 w 1107563"/>
              <a:gd name="connsiteY2" fmla="*/ 459344 h 1423471"/>
              <a:gd name="connsiteX3" fmla="*/ 1089331 w 1107563"/>
              <a:gd name="connsiteY3" fmla="*/ 830882 h 1423471"/>
              <a:gd name="connsiteX4" fmla="*/ 1079933 w 1107563"/>
              <a:gd name="connsiteY4" fmla="*/ 1333328 h 1423471"/>
              <a:gd name="connsiteX5" fmla="*/ 1037669 w 1107563"/>
              <a:gd name="connsiteY5" fmla="*/ 1240758 h 1423471"/>
              <a:gd name="connsiteX6" fmla="*/ 983732 w 1107563"/>
              <a:gd name="connsiteY6" fmla="*/ 1416181 h 1423471"/>
              <a:gd name="connsiteX7" fmla="*/ 947470 w 1107563"/>
              <a:gd name="connsiteY7" fmla="*/ 1306915 h 1423471"/>
              <a:gd name="connsiteX8" fmla="*/ 799694 w 1107563"/>
              <a:gd name="connsiteY8" fmla="*/ 1423471 h 1423471"/>
              <a:gd name="connsiteX9" fmla="*/ 798388 w 1107563"/>
              <a:gd name="connsiteY9" fmla="*/ 986314 h 1423471"/>
              <a:gd name="connsiteX10" fmla="*/ 541005 w 1107563"/>
              <a:gd name="connsiteY10" fmla="*/ 803357 h 1423471"/>
              <a:gd name="connsiteX11" fmla="*/ 504720 w 1107563"/>
              <a:gd name="connsiteY11" fmla="*/ 953956 h 1423471"/>
              <a:gd name="connsiteX12" fmla="*/ 541004 w 1107563"/>
              <a:gd name="connsiteY12" fmla="*/ 1175672 h 1423471"/>
              <a:gd name="connsiteX13" fmla="*/ 532632 w 1107563"/>
              <a:gd name="connsiteY13" fmla="*/ 1402288 h 1423471"/>
              <a:gd name="connsiteX14" fmla="*/ 243154 w 1107563"/>
              <a:gd name="connsiteY14" fmla="*/ 889736 h 1423471"/>
              <a:gd name="connsiteX15" fmla="*/ 174649 w 1107563"/>
              <a:gd name="connsiteY15" fmla="*/ 445938 h 1423471"/>
              <a:gd name="connsiteX16" fmla="*/ 0 w 1107563"/>
              <a:gd name="connsiteY16" fmla="*/ 74192 h 1423471"/>
              <a:gd name="connsiteX17" fmla="*/ 567269 w 1107563"/>
              <a:gd name="connsiteY17" fmla="*/ 0 h 1423471"/>
              <a:gd name="connsiteX0" fmla="*/ 567269 w 1107563"/>
              <a:gd name="connsiteY0" fmla="*/ 0 h 1423471"/>
              <a:gd name="connsiteX1" fmla="*/ 568172 w 1107563"/>
              <a:gd name="connsiteY1" fmla="*/ 304800 h 1423471"/>
              <a:gd name="connsiteX2" fmla="*/ 779871 w 1107563"/>
              <a:gd name="connsiteY2" fmla="*/ 459344 h 1423471"/>
              <a:gd name="connsiteX3" fmla="*/ 1089331 w 1107563"/>
              <a:gd name="connsiteY3" fmla="*/ 830882 h 1423471"/>
              <a:gd name="connsiteX4" fmla="*/ 1079933 w 1107563"/>
              <a:gd name="connsiteY4" fmla="*/ 1333328 h 1423471"/>
              <a:gd name="connsiteX5" fmla="*/ 1037669 w 1107563"/>
              <a:gd name="connsiteY5" fmla="*/ 1240758 h 1423471"/>
              <a:gd name="connsiteX6" fmla="*/ 983732 w 1107563"/>
              <a:gd name="connsiteY6" fmla="*/ 1416181 h 1423471"/>
              <a:gd name="connsiteX7" fmla="*/ 947470 w 1107563"/>
              <a:gd name="connsiteY7" fmla="*/ 1306915 h 1423471"/>
              <a:gd name="connsiteX8" fmla="*/ 799694 w 1107563"/>
              <a:gd name="connsiteY8" fmla="*/ 1423471 h 1423471"/>
              <a:gd name="connsiteX9" fmla="*/ 798388 w 1107563"/>
              <a:gd name="connsiteY9" fmla="*/ 986314 h 1423471"/>
              <a:gd name="connsiteX10" fmla="*/ 541005 w 1107563"/>
              <a:gd name="connsiteY10" fmla="*/ 803357 h 1423471"/>
              <a:gd name="connsiteX11" fmla="*/ 504720 w 1107563"/>
              <a:gd name="connsiteY11" fmla="*/ 953956 h 1423471"/>
              <a:gd name="connsiteX12" fmla="*/ 541004 w 1107563"/>
              <a:gd name="connsiteY12" fmla="*/ 1175672 h 1423471"/>
              <a:gd name="connsiteX13" fmla="*/ 532632 w 1107563"/>
              <a:gd name="connsiteY13" fmla="*/ 1402288 h 1423471"/>
              <a:gd name="connsiteX14" fmla="*/ 243154 w 1107563"/>
              <a:gd name="connsiteY14" fmla="*/ 889736 h 1423471"/>
              <a:gd name="connsiteX15" fmla="*/ 174649 w 1107563"/>
              <a:gd name="connsiteY15" fmla="*/ 445938 h 1423471"/>
              <a:gd name="connsiteX16" fmla="*/ 0 w 1107563"/>
              <a:gd name="connsiteY16" fmla="*/ 74192 h 1423471"/>
              <a:gd name="connsiteX17" fmla="*/ 567269 w 1107563"/>
              <a:gd name="connsiteY17" fmla="*/ 0 h 1423471"/>
              <a:gd name="connsiteX0" fmla="*/ 567269 w 1107563"/>
              <a:gd name="connsiteY0" fmla="*/ 0 h 1423471"/>
              <a:gd name="connsiteX1" fmla="*/ 568172 w 1107563"/>
              <a:gd name="connsiteY1" fmla="*/ 304800 h 1423471"/>
              <a:gd name="connsiteX2" fmla="*/ 779871 w 1107563"/>
              <a:gd name="connsiteY2" fmla="*/ 459344 h 1423471"/>
              <a:gd name="connsiteX3" fmla="*/ 1089331 w 1107563"/>
              <a:gd name="connsiteY3" fmla="*/ 830882 h 1423471"/>
              <a:gd name="connsiteX4" fmla="*/ 1079933 w 1107563"/>
              <a:gd name="connsiteY4" fmla="*/ 1333328 h 1423471"/>
              <a:gd name="connsiteX5" fmla="*/ 1037669 w 1107563"/>
              <a:gd name="connsiteY5" fmla="*/ 1240758 h 1423471"/>
              <a:gd name="connsiteX6" fmla="*/ 983732 w 1107563"/>
              <a:gd name="connsiteY6" fmla="*/ 1416181 h 1423471"/>
              <a:gd name="connsiteX7" fmla="*/ 878845 w 1107563"/>
              <a:gd name="connsiteY7" fmla="*/ 1286327 h 1423471"/>
              <a:gd name="connsiteX8" fmla="*/ 799694 w 1107563"/>
              <a:gd name="connsiteY8" fmla="*/ 1423471 h 1423471"/>
              <a:gd name="connsiteX9" fmla="*/ 798388 w 1107563"/>
              <a:gd name="connsiteY9" fmla="*/ 986314 h 1423471"/>
              <a:gd name="connsiteX10" fmla="*/ 541005 w 1107563"/>
              <a:gd name="connsiteY10" fmla="*/ 803357 h 1423471"/>
              <a:gd name="connsiteX11" fmla="*/ 504720 w 1107563"/>
              <a:gd name="connsiteY11" fmla="*/ 953956 h 1423471"/>
              <a:gd name="connsiteX12" fmla="*/ 541004 w 1107563"/>
              <a:gd name="connsiteY12" fmla="*/ 1175672 h 1423471"/>
              <a:gd name="connsiteX13" fmla="*/ 532632 w 1107563"/>
              <a:gd name="connsiteY13" fmla="*/ 1402288 h 1423471"/>
              <a:gd name="connsiteX14" fmla="*/ 243154 w 1107563"/>
              <a:gd name="connsiteY14" fmla="*/ 889736 h 1423471"/>
              <a:gd name="connsiteX15" fmla="*/ 174649 w 1107563"/>
              <a:gd name="connsiteY15" fmla="*/ 445938 h 1423471"/>
              <a:gd name="connsiteX16" fmla="*/ 0 w 1107563"/>
              <a:gd name="connsiteY16" fmla="*/ 74192 h 1423471"/>
              <a:gd name="connsiteX17" fmla="*/ 567269 w 1107563"/>
              <a:gd name="connsiteY17" fmla="*/ 0 h 1423471"/>
              <a:gd name="connsiteX0" fmla="*/ 567269 w 1107563"/>
              <a:gd name="connsiteY0" fmla="*/ 0 h 1424050"/>
              <a:gd name="connsiteX1" fmla="*/ 568172 w 1107563"/>
              <a:gd name="connsiteY1" fmla="*/ 304800 h 1424050"/>
              <a:gd name="connsiteX2" fmla="*/ 779871 w 1107563"/>
              <a:gd name="connsiteY2" fmla="*/ 459344 h 1424050"/>
              <a:gd name="connsiteX3" fmla="*/ 1089331 w 1107563"/>
              <a:gd name="connsiteY3" fmla="*/ 830882 h 1424050"/>
              <a:gd name="connsiteX4" fmla="*/ 1079933 w 1107563"/>
              <a:gd name="connsiteY4" fmla="*/ 1333328 h 1424050"/>
              <a:gd name="connsiteX5" fmla="*/ 1037669 w 1107563"/>
              <a:gd name="connsiteY5" fmla="*/ 1240758 h 1424050"/>
              <a:gd name="connsiteX6" fmla="*/ 928833 w 1107563"/>
              <a:gd name="connsiteY6" fmla="*/ 1423044 h 1424050"/>
              <a:gd name="connsiteX7" fmla="*/ 878845 w 1107563"/>
              <a:gd name="connsiteY7" fmla="*/ 1286327 h 1424050"/>
              <a:gd name="connsiteX8" fmla="*/ 799694 w 1107563"/>
              <a:gd name="connsiteY8" fmla="*/ 1423471 h 1424050"/>
              <a:gd name="connsiteX9" fmla="*/ 798388 w 1107563"/>
              <a:gd name="connsiteY9" fmla="*/ 986314 h 1424050"/>
              <a:gd name="connsiteX10" fmla="*/ 541005 w 1107563"/>
              <a:gd name="connsiteY10" fmla="*/ 803357 h 1424050"/>
              <a:gd name="connsiteX11" fmla="*/ 504720 w 1107563"/>
              <a:gd name="connsiteY11" fmla="*/ 953956 h 1424050"/>
              <a:gd name="connsiteX12" fmla="*/ 541004 w 1107563"/>
              <a:gd name="connsiteY12" fmla="*/ 1175672 h 1424050"/>
              <a:gd name="connsiteX13" fmla="*/ 532632 w 1107563"/>
              <a:gd name="connsiteY13" fmla="*/ 1402288 h 1424050"/>
              <a:gd name="connsiteX14" fmla="*/ 243154 w 1107563"/>
              <a:gd name="connsiteY14" fmla="*/ 889736 h 1424050"/>
              <a:gd name="connsiteX15" fmla="*/ 174649 w 1107563"/>
              <a:gd name="connsiteY15" fmla="*/ 445938 h 1424050"/>
              <a:gd name="connsiteX16" fmla="*/ 0 w 1107563"/>
              <a:gd name="connsiteY16" fmla="*/ 74192 h 1424050"/>
              <a:gd name="connsiteX17" fmla="*/ 567269 w 1107563"/>
              <a:gd name="connsiteY17" fmla="*/ 0 h 1424050"/>
              <a:gd name="connsiteX0" fmla="*/ 567269 w 1107563"/>
              <a:gd name="connsiteY0" fmla="*/ 0 h 1424050"/>
              <a:gd name="connsiteX1" fmla="*/ 568172 w 1107563"/>
              <a:gd name="connsiteY1" fmla="*/ 304800 h 1424050"/>
              <a:gd name="connsiteX2" fmla="*/ 779871 w 1107563"/>
              <a:gd name="connsiteY2" fmla="*/ 459344 h 1424050"/>
              <a:gd name="connsiteX3" fmla="*/ 1089331 w 1107563"/>
              <a:gd name="connsiteY3" fmla="*/ 830882 h 1424050"/>
              <a:gd name="connsiteX4" fmla="*/ 1079933 w 1107563"/>
              <a:gd name="connsiteY4" fmla="*/ 1333328 h 1424050"/>
              <a:gd name="connsiteX5" fmla="*/ 962182 w 1107563"/>
              <a:gd name="connsiteY5" fmla="*/ 1268207 h 1424050"/>
              <a:gd name="connsiteX6" fmla="*/ 928833 w 1107563"/>
              <a:gd name="connsiteY6" fmla="*/ 1423044 h 1424050"/>
              <a:gd name="connsiteX7" fmla="*/ 878845 w 1107563"/>
              <a:gd name="connsiteY7" fmla="*/ 1286327 h 1424050"/>
              <a:gd name="connsiteX8" fmla="*/ 799694 w 1107563"/>
              <a:gd name="connsiteY8" fmla="*/ 1423471 h 1424050"/>
              <a:gd name="connsiteX9" fmla="*/ 798388 w 1107563"/>
              <a:gd name="connsiteY9" fmla="*/ 986314 h 1424050"/>
              <a:gd name="connsiteX10" fmla="*/ 541005 w 1107563"/>
              <a:gd name="connsiteY10" fmla="*/ 803357 h 1424050"/>
              <a:gd name="connsiteX11" fmla="*/ 504720 w 1107563"/>
              <a:gd name="connsiteY11" fmla="*/ 953956 h 1424050"/>
              <a:gd name="connsiteX12" fmla="*/ 541004 w 1107563"/>
              <a:gd name="connsiteY12" fmla="*/ 1175672 h 1424050"/>
              <a:gd name="connsiteX13" fmla="*/ 532632 w 1107563"/>
              <a:gd name="connsiteY13" fmla="*/ 1402288 h 1424050"/>
              <a:gd name="connsiteX14" fmla="*/ 243154 w 1107563"/>
              <a:gd name="connsiteY14" fmla="*/ 889736 h 1424050"/>
              <a:gd name="connsiteX15" fmla="*/ 174649 w 1107563"/>
              <a:gd name="connsiteY15" fmla="*/ 445938 h 1424050"/>
              <a:gd name="connsiteX16" fmla="*/ 0 w 1107563"/>
              <a:gd name="connsiteY16" fmla="*/ 74192 h 1424050"/>
              <a:gd name="connsiteX17" fmla="*/ 567269 w 1107563"/>
              <a:gd name="connsiteY17" fmla="*/ 0 h 1424050"/>
              <a:gd name="connsiteX0" fmla="*/ 567269 w 1100111"/>
              <a:gd name="connsiteY0" fmla="*/ 0 h 1424050"/>
              <a:gd name="connsiteX1" fmla="*/ 568172 w 1100111"/>
              <a:gd name="connsiteY1" fmla="*/ 304800 h 1424050"/>
              <a:gd name="connsiteX2" fmla="*/ 779871 w 1100111"/>
              <a:gd name="connsiteY2" fmla="*/ 459344 h 1424050"/>
              <a:gd name="connsiteX3" fmla="*/ 1089331 w 1100111"/>
              <a:gd name="connsiteY3" fmla="*/ 830882 h 1424050"/>
              <a:gd name="connsiteX4" fmla="*/ 1045621 w 1100111"/>
              <a:gd name="connsiteY4" fmla="*/ 1395089 h 1424050"/>
              <a:gd name="connsiteX5" fmla="*/ 962182 w 1100111"/>
              <a:gd name="connsiteY5" fmla="*/ 1268207 h 1424050"/>
              <a:gd name="connsiteX6" fmla="*/ 928833 w 1100111"/>
              <a:gd name="connsiteY6" fmla="*/ 1423044 h 1424050"/>
              <a:gd name="connsiteX7" fmla="*/ 878845 w 1100111"/>
              <a:gd name="connsiteY7" fmla="*/ 1286327 h 1424050"/>
              <a:gd name="connsiteX8" fmla="*/ 799694 w 1100111"/>
              <a:gd name="connsiteY8" fmla="*/ 1423471 h 1424050"/>
              <a:gd name="connsiteX9" fmla="*/ 798388 w 1100111"/>
              <a:gd name="connsiteY9" fmla="*/ 986314 h 1424050"/>
              <a:gd name="connsiteX10" fmla="*/ 541005 w 1100111"/>
              <a:gd name="connsiteY10" fmla="*/ 803357 h 1424050"/>
              <a:gd name="connsiteX11" fmla="*/ 504720 w 1100111"/>
              <a:gd name="connsiteY11" fmla="*/ 953956 h 1424050"/>
              <a:gd name="connsiteX12" fmla="*/ 541004 w 1100111"/>
              <a:gd name="connsiteY12" fmla="*/ 1175672 h 1424050"/>
              <a:gd name="connsiteX13" fmla="*/ 532632 w 1100111"/>
              <a:gd name="connsiteY13" fmla="*/ 1402288 h 1424050"/>
              <a:gd name="connsiteX14" fmla="*/ 243154 w 1100111"/>
              <a:gd name="connsiteY14" fmla="*/ 889736 h 1424050"/>
              <a:gd name="connsiteX15" fmla="*/ 174649 w 1100111"/>
              <a:gd name="connsiteY15" fmla="*/ 445938 h 1424050"/>
              <a:gd name="connsiteX16" fmla="*/ 0 w 1100111"/>
              <a:gd name="connsiteY16" fmla="*/ 74192 h 1424050"/>
              <a:gd name="connsiteX17" fmla="*/ 567269 w 1100111"/>
              <a:gd name="connsiteY17" fmla="*/ 0 h 1424050"/>
              <a:gd name="connsiteX0" fmla="*/ 567269 w 1100111"/>
              <a:gd name="connsiteY0" fmla="*/ 0 h 1424050"/>
              <a:gd name="connsiteX1" fmla="*/ 568172 w 1100111"/>
              <a:gd name="connsiteY1" fmla="*/ 304800 h 1424050"/>
              <a:gd name="connsiteX2" fmla="*/ 779871 w 1100111"/>
              <a:gd name="connsiteY2" fmla="*/ 459344 h 1424050"/>
              <a:gd name="connsiteX3" fmla="*/ 1089331 w 1100111"/>
              <a:gd name="connsiteY3" fmla="*/ 830882 h 1424050"/>
              <a:gd name="connsiteX4" fmla="*/ 1045621 w 1100111"/>
              <a:gd name="connsiteY4" fmla="*/ 1395089 h 1424050"/>
              <a:gd name="connsiteX5" fmla="*/ 962182 w 1100111"/>
              <a:gd name="connsiteY5" fmla="*/ 1268207 h 1424050"/>
              <a:gd name="connsiteX6" fmla="*/ 928833 w 1100111"/>
              <a:gd name="connsiteY6" fmla="*/ 1423044 h 1424050"/>
              <a:gd name="connsiteX7" fmla="*/ 878845 w 1100111"/>
              <a:gd name="connsiteY7" fmla="*/ 1286327 h 1424050"/>
              <a:gd name="connsiteX8" fmla="*/ 717344 w 1100111"/>
              <a:gd name="connsiteY8" fmla="*/ 1423471 h 1424050"/>
              <a:gd name="connsiteX9" fmla="*/ 798388 w 1100111"/>
              <a:gd name="connsiteY9" fmla="*/ 986314 h 1424050"/>
              <a:gd name="connsiteX10" fmla="*/ 541005 w 1100111"/>
              <a:gd name="connsiteY10" fmla="*/ 803357 h 1424050"/>
              <a:gd name="connsiteX11" fmla="*/ 504720 w 1100111"/>
              <a:gd name="connsiteY11" fmla="*/ 953956 h 1424050"/>
              <a:gd name="connsiteX12" fmla="*/ 541004 w 1100111"/>
              <a:gd name="connsiteY12" fmla="*/ 1175672 h 1424050"/>
              <a:gd name="connsiteX13" fmla="*/ 532632 w 1100111"/>
              <a:gd name="connsiteY13" fmla="*/ 1402288 h 1424050"/>
              <a:gd name="connsiteX14" fmla="*/ 243154 w 1100111"/>
              <a:gd name="connsiteY14" fmla="*/ 889736 h 1424050"/>
              <a:gd name="connsiteX15" fmla="*/ 174649 w 1100111"/>
              <a:gd name="connsiteY15" fmla="*/ 445938 h 1424050"/>
              <a:gd name="connsiteX16" fmla="*/ 0 w 1100111"/>
              <a:gd name="connsiteY16" fmla="*/ 74192 h 1424050"/>
              <a:gd name="connsiteX17" fmla="*/ 567269 w 1100111"/>
              <a:gd name="connsiteY17" fmla="*/ 0 h 1424050"/>
              <a:gd name="connsiteX0" fmla="*/ 567269 w 1100111"/>
              <a:gd name="connsiteY0" fmla="*/ 0 h 1424121"/>
              <a:gd name="connsiteX1" fmla="*/ 568172 w 1100111"/>
              <a:gd name="connsiteY1" fmla="*/ 304800 h 1424121"/>
              <a:gd name="connsiteX2" fmla="*/ 779871 w 1100111"/>
              <a:gd name="connsiteY2" fmla="*/ 459344 h 1424121"/>
              <a:gd name="connsiteX3" fmla="*/ 1089331 w 1100111"/>
              <a:gd name="connsiteY3" fmla="*/ 830882 h 1424121"/>
              <a:gd name="connsiteX4" fmla="*/ 1045621 w 1100111"/>
              <a:gd name="connsiteY4" fmla="*/ 1395089 h 1424121"/>
              <a:gd name="connsiteX5" fmla="*/ 962182 w 1100111"/>
              <a:gd name="connsiteY5" fmla="*/ 1268207 h 1424121"/>
              <a:gd name="connsiteX6" fmla="*/ 928833 w 1100111"/>
              <a:gd name="connsiteY6" fmla="*/ 1423044 h 1424121"/>
              <a:gd name="connsiteX7" fmla="*/ 823946 w 1100111"/>
              <a:gd name="connsiteY7" fmla="*/ 1293190 h 1424121"/>
              <a:gd name="connsiteX8" fmla="*/ 717344 w 1100111"/>
              <a:gd name="connsiteY8" fmla="*/ 1423471 h 1424121"/>
              <a:gd name="connsiteX9" fmla="*/ 798388 w 1100111"/>
              <a:gd name="connsiteY9" fmla="*/ 986314 h 1424121"/>
              <a:gd name="connsiteX10" fmla="*/ 541005 w 1100111"/>
              <a:gd name="connsiteY10" fmla="*/ 803357 h 1424121"/>
              <a:gd name="connsiteX11" fmla="*/ 504720 w 1100111"/>
              <a:gd name="connsiteY11" fmla="*/ 953956 h 1424121"/>
              <a:gd name="connsiteX12" fmla="*/ 541004 w 1100111"/>
              <a:gd name="connsiteY12" fmla="*/ 1175672 h 1424121"/>
              <a:gd name="connsiteX13" fmla="*/ 532632 w 1100111"/>
              <a:gd name="connsiteY13" fmla="*/ 1402288 h 1424121"/>
              <a:gd name="connsiteX14" fmla="*/ 243154 w 1100111"/>
              <a:gd name="connsiteY14" fmla="*/ 889736 h 1424121"/>
              <a:gd name="connsiteX15" fmla="*/ 174649 w 1100111"/>
              <a:gd name="connsiteY15" fmla="*/ 445938 h 1424121"/>
              <a:gd name="connsiteX16" fmla="*/ 0 w 1100111"/>
              <a:gd name="connsiteY16" fmla="*/ 74192 h 1424121"/>
              <a:gd name="connsiteX17" fmla="*/ 567269 w 1100111"/>
              <a:gd name="connsiteY17" fmla="*/ 0 h 1424121"/>
              <a:gd name="connsiteX0" fmla="*/ 567269 w 1100111"/>
              <a:gd name="connsiteY0" fmla="*/ 0 h 1424121"/>
              <a:gd name="connsiteX1" fmla="*/ 568172 w 1100111"/>
              <a:gd name="connsiteY1" fmla="*/ 304800 h 1424121"/>
              <a:gd name="connsiteX2" fmla="*/ 779871 w 1100111"/>
              <a:gd name="connsiteY2" fmla="*/ 459344 h 1424121"/>
              <a:gd name="connsiteX3" fmla="*/ 1089331 w 1100111"/>
              <a:gd name="connsiteY3" fmla="*/ 830882 h 1424121"/>
              <a:gd name="connsiteX4" fmla="*/ 1045621 w 1100111"/>
              <a:gd name="connsiteY4" fmla="*/ 1395089 h 1424121"/>
              <a:gd name="connsiteX5" fmla="*/ 962182 w 1100111"/>
              <a:gd name="connsiteY5" fmla="*/ 1268207 h 1424121"/>
              <a:gd name="connsiteX6" fmla="*/ 928833 w 1100111"/>
              <a:gd name="connsiteY6" fmla="*/ 1423044 h 1424121"/>
              <a:gd name="connsiteX7" fmla="*/ 823946 w 1100111"/>
              <a:gd name="connsiteY7" fmla="*/ 1293190 h 1424121"/>
              <a:gd name="connsiteX8" fmla="*/ 717344 w 1100111"/>
              <a:gd name="connsiteY8" fmla="*/ 1423471 h 1424121"/>
              <a:gd name="connsiteX9" fmla="*/ 798388 w 1100111"/>
              <a:gd name="connsiteY9" fmla="*/ 986314 h 1424121"/>
              <a:gd name="connsiteX10" fmla="*/ 541005 w 1100111"/>
              <a:gd name="connsiteY10" fmla="*/ 803357 h 1424121"/>
              <a:gd name="connsiteX11" fmla="*/ 504720 w 1100111"/>
              <a:gd name="connsiteY11" fmla="*/ 953956 h 1424121"/>
              <a:gd name="connsiteX12" fmla="*/ 568454 w 1100111"/>
              <a:gd name="connsiteY12" fmla="*/ 1175672 h 1424121"/>
              <a:gd name="connsiteX13" fmla="*/ 532632 w 1100111"/>
              <a:gd name="connsiteY13" fmla="*/ 1402288 h 1424121"/>
              <a:gd name="connsiteX14" fmla="*/ 243154 w 1100111"/>
              <a:gd name="connsiteY14" fmla="*/ 889736 h 1424121"/>
              <a:gd name="connsiteX15" fmla="*/ 174649 w 1100111"/>
              <a:gd name="connsiteY15" fmla="*/ 445938 h 1424121"/>
              <a:gd name="connsiteX16" fmla="*/ 0 w 1100111"/>
              <a:gd name="connsiteY16" fmla="*/ 74192 h 1424121"/>
              <a:gd name="connsiteX17" fmla="*/ 567269 w 1100111"/>
              <a:gd name="connsiteY17" fmla="*/ 0 h 1424121"/>
              <a:gd name="connsiteX0" fmla="*/ 567269 w 1100111"/>
              <a:gd name="connsiteY0" fmla="*/ 0 h 1424121"/>
              <a:gd name="connsiteX1" fmla="*/ 568172 w 1100111"/>
              <a:gd name="connsiteY1" fmla="*/ 304800 h 1424121"/>
              <a:gd name="connsiteX2" fmla="*/ 779871 w 1100111"/>
              <a:gd name="connsiteY2" fmla="*/ 459344 h 1424121"/>
              <a:gd name="connsiteX3" fmla="*/ 1089331 w 1100111"/>
              <a:gd name="connsiteY3" fmla="*/ 830882 h 1424121"/>
              <a:gd name="connsiteX4" fmla="*/ 1045621 w 1100111"/>
              <a:gd name="connsiteY4" fmla="*/ 1395089 h 1424121"/>
              <a:gd name="connsiteX5" fmla="*/ 962182 w 1100111"/>
              <a:gd name="connsiteY5" fmla="*/ 1268207 h 1424121"/>
              <a:gd name="connsiteX6" fmla="*/ 928833 w 1100111"/>
              <a:gd name="connsiteY6" fmla="*/ 1423044 h 1424121"/>
              <a:gd name="connsiteX7" fmla="*/ 823946 w 1100111"/>
              <a:gd name="connsiteY7" fmla="*/ 1293190 h 1424121"/>
              <a:gd name="connsiteX8" fmla="*/ 717344 w 1100111"/>
              <a:gd name="connsiteY8" fmla="*/ 1423471 h 1424121"/>
              <a:gd name="connsiteX9" fmla="*/ 798388 w 1100111"/>
              <a:gd name="connsiteY9" fmla="*/ 986314 h 1424121"/>
              <a:gd name="connsiteX10" fmla="*/ 541005 w 1100111"/>
              <a:gd name="connsiteY10" fmla="*/ 803357 h 1424121"/>
              <a:gd name="connsiteX11" fmla="*/ 504720 w 1100111"/>
              <a:gd name="connsiteY11" fmla="*/ 953956 h 1424121"/>
              <a:gd name="connsiteX12" fmla="*/ 568454 w 1100111"/>
              <a:gd name="connsiteY12" fmla="*/ 1175672 h 1424121"/>
              <a:gd name="connsiteX13" fmla="*/ 587532 w 1100111"/>
              <a:gd name="connsiteY13" fmla="*/ 1374839 h 1424121"/>
              <a:gd name="connsiteX14" fmla="*/ 243154 w 1100111"/>
              <a:gd name="connsiteY14" fmla="*/ 889736 h 1424121"/>
              <a:gd name="connsiteX15" fmla="*/ 174649 w 1100111"/>
              <a:gd name="connsiteY15" fmla="*/ 445938 h 1424121"/>
              <a:gd name="connsiteX16" fmla="*/ 0 w 1100111"/>
              <a:gd name="connsiteY16" fmla="*/ 74192 h 1424121"/>
              <a:gd name="connsiteX17" fmla="*/ 567269 w 1100111"/>
              <a:gd name="connsiteY17" fmla="*/ 0 h 1424121"/>
              <a:gd name="connsiteX0" fmla="*/ 567269 w 1100111"/>
              <a:gd name="connsiteY0" fmla="*/ 0 h 1424121"/>
              <a:gd name="connsiteX1" fmla="*/ 568172 w 1100111"/>
              <a:gd name="connsiteY1" fmla="*/ 304800 h 1424121"/>
              <a:gd name="connsiteX2" fmla="*/ 779871 w 1100111"/>
              <a:gd name="connsiteY2" fmla="*/ 459344 h 1424121"/>
              <a:gd name="connsiteX3" fmla="*/ 1089331 w 1100111"/>
              <a:gd name="connsiteY3" fmla="*/ 830882 h 1424121"/>
              <a:gd name="connsiteX4" fmla="*/ 1045621 w 1100111"/>
              <a:gd name="connsiteY4" fmla="*/ 1395089 h 1424121"/>
              <a:gd name="connsiteX5" fmla="*/ 962182 w 1100111"/>
              <a:gd name="connsiteY5" fmla="*/ 1268207 h 1424121"/>
              <a:gd name="connsiteX6" fmla="*/ 928833 w 1100111"/>
              <a:gd name="connsiteY6" fmla="*/ 1423044 h 1424121"/>
              <a:gd name="connsiteX7" fmla="*/ 823946 w 1100111"/>
              <a:gd name="connsiteY7" fmla="*/ 1293190 h 1424121"/>
              <a:gd name="connsiteX8" fmla="*/ 717344 w 1100111"/>
              <a:gd name="connsiteY8" fmla="*/ 1423471 h 1424121"/>
              <a:gd name="connsiteX9" fmla="*/ 798388 w 1100111"/>
              <a:gd name="connsiteY9" fmla="*/ 986314 h 1424121"/>
              <a:gd name="connsiteX10" fmla="*/ 541005 w 1100111"/>
              <a:gd name="connsiteY10" fmla="*/ 803357 h 1424121"/>
              <a:gd name="connsiteX11" fmla="*/ 504720 w 1100111"/>
              <a:gd name="connsiteY11" fmla="*/ 953956 h 1424121"/>
              <a:gd name="connsiteX12" fmla="*/ 589041 w 1100111"/>
              <a:gd name="connsiteY12" fmla="*/ 1148223 h 1424121"/>
              <a:gd name="connsiteX13" fmla="*/ 587532 w 1100111"/>
              <a:gd name="connsiteY13" fmla="*/ 1374839 h 1424121"/>
              <a:gd name="connsiteX14" fmla="*/ 243154 w 1100111"/>
              <a:gd name="connsiteY14" fmla="*/ 889736 h 1424121"/>
              <a:gd name="connsiteX15" fmla="*/ 174649 w 1100111"/>
              <a:gd name="connsiteY15" fmla="*/ 445938 h 1424121"/>
              <a:gd name="connsiteX16" fmla="*/ 0 w 1100111"/>
              <a:gd name="connsiteY16" fmla="*/ 74192 h 1424121"/>
              <a:gd name="connsiteX17" fmla="*/ 567269 w 1100111"/>
              <a:gd name="connsiteY17" fmla="*/ 0 h 1424121"/>
              <a:gd name="connsiteX0" fmla="*/ 567269 w 1100111"/>
              <a:gd name="connsiteY0" fmla="*/ 0 h 1424121"/>
              <a:gd name="connsiteX1" fmla="*/ 568172 w 1100111"/>
              <a:gd name="connsiteY1" fmla="*/ 304800 h 1424121"/>
              <a:gd name="connsiteX2" fmla="*/ 779871 w 1100111"/>
              <a:gd name="connsiteY2" fmla="*/ 459344 h 1424121"/>
              <a:gd name="connsiteX3" fmla="*/ 1089331 w 1100111"/>
              <a:gd name="connsiteY3" fmla="*/ 830882 h 1424121"/>
              <a:gd name="connsiteX4" fmla="*/ 1045621 w 1100111"/>
              <a:gd name="connsiteY4" fmla="*/ 1395089 h 1424121"/>
              <a:gd name="connsiteX5" fmla="*/ 962182 w 1100111"/>
              <a:gd name="connsiteY5" fmla="*/ 1268207 h 1424121"/>
              <a:gd name="connsiteX6" fmla="*/ 928833 w 1100111"/>
              <a:gd name="connsiteY6" fmla="*/ 1423044 h 1424121"/>
              <a:gd name="connsiteX7" fmla="*/ 823946 w 1100111"/>
              <a:gd name="connsiteY7" fmla="*/ 1293190 h 1424121"/>
              <a:gd name="connsiteX8" fmla="*/ 717344 w 1100111"/>
              <a:gd name="connsiteY8" fmla="*/ 1423471 h 1424121"/>
              <a:gd name="connsiteX9" fmla="*/ 798388 w 1100111"/>
              <a:gd name="connsiteY9" fmla="*/ 986314 h 1424121"/>
              <a:gd name="connsiteX10" fmla="*/ 541005 w 1100111"/>
              <a:gd name="connsiteY10" fmla="*/ 803357 h 1424121"/>
              <a:gd name="connsiteX11" fmla="*/ 504720 w 1100111"/>
              <a:gd name="connsiteY11" fmla="*/ 953956 h 1424121"/>
              <a:gd name="connsiteX12" fmla="*/ 589041 w 1100111"/>
              <a:gd name="connsiteY12" fmla="*/ 1148223 h 1424121"/>
              <a:gd name="connsiteX13" fmla="*/ 628706 w 1100111"/>
              <a:gd name="connsiteY13" fmla="*/ 1361114 h 1424121"/>
              <a:gd name="connsiteX14" fmla="*/ 243154 w 1100111"/>
              <a:gd name="connsiteY14" fmla="*/ 889736 h 1424121"/>
              <a:gd name="connsiteX15" fmla="*/ 174649 w 1100111"/>
              <a:gd name="connsiteY15" fmla="*/ 445938 h 1424121"/>
              <a:gd name="connsiteX16" fmla="*/ 0 w 1100111"/>
              <a:gd name="connsiteY16" fmla="*/ 74192 h 1424121"/>
              <a:gd name="connsiteX17" fmla="*/ 567269 w 1100111"/>
              <a:gd name="connsiteY17" fmla="*/ 0 h 1424121"/>
              <a:gd name="connsiteX0" fmla="*/ 567269 w 1100111"/>
              <a:gd name="connsiteY0" fmla="*/ 0 h 1424121"/>
              <a:gd name="connsiteX1" fmla="*/ 568172 w 1100111"/>
              <a:gd name="connsiteY1" fmla="*/ 304800 h 1424121"/>
              <a:gd name="connsiteX2" fmla="*/ 779871 w 1100111"/>
              <a:gd name="connsiteY2" fmla="*/ 459344 h 1424121"/>
              <a:gd name="connsiteX3" fmla="*/ 1089331 w 1100111"/>
              <a:gd name="connsiteY3" fmla="*/ 830882 h 1424121"/>
              <a:gd name="connsiteX4" fmla="*/ 1045621 w 1100111"/>
              <a:gd name="connsiteY4" fmla="*/ 1395089 h 1424121"/>
              <a:gd name="connsiteX5" fmla="*/ 962182 w 1100111"/>
              <a:gd name="connsiteY5" fmla="*/ 1268207 h 1424121"/>
              <a:gd name="connsiteX6" fmla="*/ 928833 w 1100111"/>
              <a:gd name="connsiteY6" fmla="*/ 1423044 h 1424121"/>
              <a:gd name="connsiteX7" fmla="*/ 823946 w 1100111"/>
              <a:gd name="connsiteY7" fmla="*/ 1293190 h 1424121"/>
              <a:gd name="connsiteX8" fmla="*/ 717344 w 1100111"/>
              <a:gd name="connsiteY8" fmla="*/ 1423471 h 1424121"/>
              <a:gd name="connsiteX9" fmla="*/ 798388 w 1100111"/>
              <a:gd name="connsiteY9" fmla="*/ 986314 h 1424121"/>
              <a:gd name="connsiteX10" fmla="*/ 541005 w 1100111"/>
              <a:gd name="connsiteY10" fmla="*/ 803357 h 1424121"/>
              <a:gd name="connsiteX11" fmla="*/ 504720 w 1100111"/>
              <a:gd name="connsiteY11" fmla="*/ 953956 h 1424121"/>
              <a:gd name="connsiteX12" fmla="*/ 630216 w 1100111"/>
              <a:gd name="connsiteY12" fmla="*/ 1141361 h 1424121"/>
              <a:gd name="connsiteX13" fmla="*/ 628706 w 1100111"/>
              <a:gd name="connsiteY13" fmla="*/ 1361114 h 1424121"/>
              <a:gd name="connsiteX14" fmla="*/ 243154 w 1100111"/>
              <a:gd name="connsiteY14" fmla="*/ 889736 h 1424121"/>
              <a:gd name="connsiteX15" fmla="*/ 174649 w 1100111"/>
              <a:gd name="connsiteY15" fmla="*/ 445938 h 1424121"/>
              <a:gd name="connsiteX16" fmla="*/ 0 w 1100111"/>
              <a:gd name="connsiteY16" fmla="*/ 74192 h 1424121"/>
              <a:gd name="connsiteX17" fmla="*/ 567269 w 1100111"/>
              <a:gd name="connsiteY17" fmla="*/ 0 h 1424121"/>
              <a:gd name="connsiteX0" fmla="*/ 567269 w 1100111"/>
              <a:gd name="connsiteY0" fmla="*/ 0 h 1424121"/>
              <a:gd name="connsiteX1" fmla="*/ 568172 w 1100111"/>
              <a:gd name="connsiteY1" fmla="*/ 304800 h 1424121"/>
              <a:gd name="connsiteX2" fmla="*/ 779871 w 1100111"/>
              <a:gd name="connsiteY2" fmla="*/ 459344 h 1424121"/>
              <a:gd name="connsiteX3" fmla="*/ 1089331 w 1100111"/>
              <a:gd name="connsiteY3" fmla="*/ 830882 h 1424121"/>
              <a:gd name="connsiteX4" fmla="*/ 1045621 w 1100111"/>
              <a:gd name="connsiteY4" fmla="*/ 1395089 h 1424121"/>
              <a:gd name="connsiteX5" fmla="*/ 962182 w 1100111"/>
              <a:gd name="connsiteY5" fmla="*/ 1268207 h 1424121"/>
              <a:gd name="connsiteX6" fmla="*/ 928833 w 1100111"/>
              <a:gd name="connsiteY6" fmla="*/ 1423044 h 1424121"/>
              <a:gd name="connsiteX7" fmla="*/ 823946 w 1100111"/>
              <a:gd name="connsiteY7" fmla="*/ 1293190 h 1424121"/>
              <a:gd name="connsiteX8" fmla="*/ 717344 w 1100111"/>
              <a:gd name="connsiteY8" fmla="*/ 1423471 h 1424121"/>
              <a:gd name="connsiteX9" fmla="*/ 770939 w 1100111"/>
              <a:gd name="connsiteY9" fmla="*/ 1013764 h 1424121"/>
              <a:gd name="connsiteX10" fmla="*/ 541005 w 1100111"/>
              <a:gd name="connsiteY10" fmla="*/ 803357 h 1424121"/>
              <a:gd name="connsiteX11" fmla="*/ 504720 w 1100111"/>
              <a:gd name="connsiteY11" fmla="*/ 953956 h 1424121"/>
              <a:gd name="connsiteX12" fmla="*/ 630216 w 1100111"/>
              <a:gd name="connsiteY12" fmla="*/ 1141361 h 1424121"/>
              <a:gd name="connsiteX13" fmla="*/ 628706 w 1100111"/>
              <a:gd name="connsiteY13" fmla="*/ 1361114 h 1424121"/>
              <a:gd name="connsiteX14" fmla="*/ 243154 w 1100111"/>
              <a:gd name="connsiteY14" fmla="*/ 889736 h 1424121"/>
              <a:gd name="connsiteX15" fmla="*/ 174649 w 1100111"/>
              <a:gd name="connsiteY15" fmla="*/ 445938 h 1424121"/>
              <a:gd name="connsiteX16" fmla="*/ 0 w 1100111"/>
              <a:gd name="connsiteY16" fmla="*/ 74192 h 1424121"/>
              <a:gd name="connsiteX17" fmla="*/ 567269 w 1100111"/>
              <a:gd name="connsiteY17" fmla="*/ 0 h 1424121"/>
              <a:gd name="connsiteX0" fmla="*/ 567269 w 1100111"/>
              <a:gd name="connsiteY0" fmla="*/ 0 h 1424121"/>
              <a:gd name="connsiteX1" fmla="*/ 568172 w 1100111"/>
              <a:gd name="connsiteY1" fmla="*/ 304800 h 1424121"/>
              <a:gd name="connsiteX2" fmla="*/ 779871 w 1100111"/>
              <a:gd name="connsiteY2" fmla="*/ 459344 h 1424121"/>
              <a:gd name="connsiteX3" fmla="*/ 1089331 w 1100111"/>
              <a:gd name="connsiteY3" fmla="*/ 830882 h 1424121"/>
              <a:gd name="connsiteX4" fmla="*/ 1045621 w 1100111"/>
              <a:gd name="connsiteY4" fmla="*/ 1395089 h 1424121"/>
              <a:gd name="connsiteX5" fmla="*/ 962182 w 1100111"/>
              <a:gd name="connsiteY5" fmla="*/ 1268207 h 1424121"/>
              <a:gd name="connsiteX6" fmla="*/ 928833 w 1100111"/>
              <a:gd name="connsiteY6" fmla="*/ 1423044 h 1424121"/>
              <a:gd name="connsiteX7" fmla="*/ 823946 w 1100111"/>
              <a:gd name="connsiteY7" fmla="*/ 1293190 h 1424121"/>
              <a:gd name="connsiteX8" fmla="*/ 717344 w 1100111"/>
              <a:gd name="connsiteY8" fmla="*/ 1423471 h 1424121"/>
              <a:gd name="connsiteX9" fmla="*/ 770939 w 1100111"/>
              <a:gd name="connsiteY9" fmla="*/ 1013764 h 1424121"/>
              <a:gd name="connsiteX10" fmla="*/ 541005 w 1100111"/>
              <a:gd name="connsiteY10" fmla="*/ 803357 h 1424121"/>
              <a:gd name="connsiteX11" fmla="*/ 504720 w 1100111"/>
              <a:gd name="connsiteY11" fmla="*/ 953956 h 1424121"/>
              <a:gd name="connsiteX12" fmla="*/ 630216 w 1100111"/>
              <a:gd name="connsiteY12" fmla="*/ 1141361 h 1424121"/>
              <a:gd name="connsiteX13" fmla="*/ 628706 w 1100111"/>
              <a:gd name="connsiteY13" fmla="*/ 1361114 h 1424121"/>
              <a:gd name="connsiteX14" fmla="*/ 243154 w 1100111"/>
              <a:gd name="connsiteY14" fmla="*/ 889736 h 1424121"/>
              <a:gd name="connsiteX15" fmla="*/ 174649 w 1100111"/>
              <a:gd name="connsiteY15" fmla="*/ 445938 h 1424121"/>
              <a:gd name="connsiteX16" fmla="*/ 0 w 1100111"/>
              <a:gd name="connsiteY16" fmla="*/ 74192 h 1424121"/>
              <a:gd name="connsiteX17" fmla="*/ 567269 w 1100111"/>
              <a:gd name="connsiteY17" fmla="*/ 0 h 1424121"/>
              <a:gd name="connsiteX0" fmla="*/ 567269 w 1100111"/>
              <a:gd name="connsiteY0" fmla="*/ 0 h 1424121"/>
              <a:gd name="connsiteX1" fmla="*/ 568172 w 1100111"/>
              <a:gd name="connsiteY1" fmla="*/ 304800 h 1424121"/>
              <a:gd name="connsiteX2" fmla="*/ 779871 w 1100111"/>
              <a:gd name="connsiteY2" fmla="*/ 459344 h 1424121"/>
              <a:gd name="connsiteX3" fmla="*/ 1089331 w 1100111"/>
              <a:gd name="connsiteY3" fmla="*/ 830882 h 1424121"/>
              <a:gd name="connsiteX4" fmla="*/ 1045621 w 1100111"/>
              <a:gd name="connsiteY4" fmla="*/ 1395089 h 1424121"/>
              <a:gd name="connsiteX5" fmla="*/ 962182 w 1100111"/>
              <a:gd name="connsiteY5" fmla="*/ 1268207 h 1424121"/>
              <a:gd name="connsiteX6" fmla="*/ 928833 w 1100111"/>
              <a:gd name="connsiteY6" fmla="*/ 1423044 h 1424121"/>
              <a:gd name="connsiteX7" fmla="*/ 823946 w 1100111"/>
              <a:gd name="connsiteY7" fmla="*/ 1293190 h 1424121"/>
              <a:gd name="connsiteX8" fmla="*/ 717344 w 1100111"/>
              <a:gd name="connsiteY8" fmla="*/ 1423471 h 1424121"/>
              <a:gd name="connsiteX9" fmla="*/ 770939 w 1100111"/>
              <a:gd name="connsiteY9" fmla="*/ 1013764 h 1424121"/>
              <a:gd name="connsiteX10" fmla="*/ 541005 w 1100111"/>
              <a:gd name="connsiteY10" fmla="*/ 803357 h 1424121"/>
              <a:gd name="connsiteX11" fmla="*/ 504720 w 1100111"/>
              <a:gd name="connsiteY11" fmla="*/ 953956 h 1424121"/>
              <a:gd name="connsiteX12" fmla="*/ 630216 w 1100111"/>
              <a:gd name="connsiteY12" fmla="*/ 1141361 h 1424121"/>
              <a:gd name="connsiteX13" fmla="*/ 628706 w 1100111"/>
              <a:gd name="connsiteY13" fmla="*/ 1361114 h 1424121"/>
              <a:gd name="connsiteX14" fmla="*/ 243154 w 1100111"/>
              <a:gd name="connsiteY14" fmla="*/ 889736 h 1424121"/>
              <a:gd name="connsiteX15" fmla="*/ 174649 w 1100111"/>
              <a:gd name="connsiteY15" fmla="*/ 445938 h 1424121"/>
              <a:gd name="connsiteX16" fmla="*/ 0 w 1100111"/>
              <a:gd name="connsiteY16" fmla="*/ 74192 h 1424121"/>
              <a:gd name="connsiteX17" fmla="*/ 567269 w 1100111"/>
              <a:gd name="connsiteY17" fmla="*/ 0 h 1424121"/>
              <a:gd name="connsiteX0" fmla="*/ 567269 w 1100111"/>
              <a:gd name="connsiteY0" fmla="*/ 104232 h 1349929"/>
              <a:gd name="connsiteX1" fmla="*/ 568172 w 1100111"/>
              <a:gd name="connsiteY1" fmla="*/ 230608 h 1349929"/>
              <a:gd name="connsiteX2" fmla="*/ 779871 w 1100111"/>
              <a:gd name="connsiteY2" fmla="*/ 385152 h 1349929"/>
              <a:gd name="connsiteX3" fmla="*/ 1089331 w 1100111"/>
              <a:gd name="connsiteY3" fmla="*/ 756690 h 1349929"/>
              <a:gd name="connsiteX4" fmla="*/ 1045621 w 1100111"/>
              <a:gd name="connsiteY4" fmla="*/ 1320897 h 1349929"/>
              <a:gd name="connsiteX5" fmla="*/ 962182 w 1100111"/>
              <a:gd name="connsiteY5" fmla="*/ 1194015 h 1349929"/>
              <a:gd name="connsiteX6" fmla="*/ 928833 w 1100111"/>
              <a:gd name="connsiteY6" fmla="*/ 1348852 h 1349929"/>
              <a:gd name="connsiteX7" fmla="*/ 823946 w 1100111"/>
              <a:gd name="connsiteY7" fmla="*/ 1218998 h 1349929"/>
              <a:gd name="connsiteX8" fmla="*/ 717344 w 1100111"/>
              <a:gd name="connsiteY8" fmla="*/ 1349279 h 1349929"/>
              <a:gd name="connsiteX9" fmla="*/ 770939 w 1100111"/>
              <a:gd name="connsiteY9" fmla="*/ 939572 h 1349929"/>
              <a:gd name="connsiteX10" fmla="*/ 541005 w 1100111"/>
              <a:gd name="connsiteY10" fmla="*/ 729165 h 1349929"/>
              <a:gd name="connsiteX11" fmla="*/ 504720 w 1100111"/>
              <a:gd name="connsiteY11" fmla="*/ 879764 h 1349929"/>
              <a:gd name="connsiteX12" fmla="*/ 630216 w 1100111"/>
              <a:gd name="connsiteY12" fmla="*/ 1067169 h 1349929"/>
              <a:gd name="connsiteX13" fmla="*/ 628706 w 1100111"/>
              <a:gd name="connsiteY13" fmla="*/ 1286922 h 1349929"/>
              <a:gd name="connsiteX14" fmla="*/ 243154 w 1100111"/>
              <a:gd name="connsiteY14" fmla="*/ 815544 h 1349929"/>
              <a:gd name="connsiteX15" fmla="*/ 174649 w 1100111"/>
              <a:gd name="connsiteY15" fmla="*/ 371746 h 1349929"/>
              <a:gd name="connsiteX16" fmla="*/ 0 w 1100111"/>
              <a:gd name="connsiteY16" fmla="*/ 0 h 1349929"/>
              <a:gd name="connsiteX17" fmla="*/ 567269 w 1100111"/>
              <a:gd name="connsiteY17" fmla="*/ 104232 h 1349929"/>
              <a:gd name="connsiteX0" fmla="*/ 423157 w 955999"/>
              <a:gd name="connsiteY0" fmla="*/ 0 h 1245697"/>
              <a:gd name="connsiteX1" fmla="*/ 424060 w 955999"/>
              <a:gd name="connsiteY1" fmla="*/ 126376 h 1245697"/>
              <a:gd name="connsiteX2" fmla="*/ 635759 w 955999"/>
              <a:gd name="connsiteY2" fmla="*/ 280920 h 1245697"/>
              <a:gd name="connsiteX3" fmla="*/ 945219 w 955999"/>
              <a:gd name="connsiteY3" fmla="*/ 652458 h 1245697"/>
              <a:gd name="connsiteX4" fmla="*/ 901509 w 955999"/>
              <a:gd name="connsiteY4" fmla="*/ 1216665 h 1245697"/>
              <a:gd name="connsiteX5" fmla="*/ 818070 w 955999"/>
              <a:gd name="connsiteY5" fmla="*/ 1089783 h 1245697"/>
              <a:gd name="connsiteX6" fmla="*/ 784721 w 955999"/>
              <a:gd name="connsiteY6" fmla="*/ 1244620 h 1245697"/>
              <a:gd name="connsiteX7" fmla="*/ 679834 w 955999"/>
              <a:gd name="connsiteY7" fmla="*/ 1114766 h 1245697"/>
              <a:gd name="connsiteX8" fmla="*/ 573232 w 955999"/>
              <a:gd name="connsiteY8" fmla="*/ 1245047 h 1245697"/>
              <a:gd name="connsiteX9" fmla="*/ 626827 w 955999"/>
              <a:gd name="connsiteY9" fmla="*/ 835340 h 1245697"/>
              <a:gd name="connsiteX10" fmla="*/ 396893 w 955999"/>
              <a:gd name="connsiteY10" fmla="*/ 624933 h 1245697"/>
              <a:gd name="connsiteX11" fmla="*/ 360608 w 955999"/>
              <a:gd name="connsiteY11" fmla="*/ 775532 h 1245697"/>
              <a:gd name="connsiteX12" fmla="*/ 486104 w 955999"/>
              <a:gd name="connsiteY12" fmla="*/ 962937 h 1245697"/>
              <a:gd name="connsiteX13" fmla="*/ 484594 w 955999"/>
              <a:gd name="connsiteY13" fmla="*/ 1182690 h 1245697"/>
              <a:gd name="connsiteX14" fmla="*/ 99042 w 955999"/>
              <a:gd name="connsiteY14" fmla="*/ 711312 h 1245697"/>
              <a:gd name="connsiteX15" fmla="*/ 30537 w 955999"/>
              <a:gd name="connsiteY15" fmla="*/ 267514 h 1245697"/>
              <a:gd name="connsiteX16" fmla="*/ 0 w 955999"/>
              <a:gd name="connsiteY16" fmla="*/ 156541 h 1245697"/>
              <a:gd name="connsiteX17" fmla="*/ 423157 w 955999"/>
              <a:gd name="connsiteY17" fmla="*/ 0 h 1245697"/>
              <a:gd name="connsiteX0" fmla="*/ 423157 w 955999"/>
              <a:gd name="connsiteY0" fmla="*/ 0 h 1245697"/>
              <a:gd name="connsiteX1" fmla="*/ 424060 w 955999"/>
              <a:gd name="connsiteY1" fmla="*/ 126376 h 1245697"/>
              <a:gd name="connsiteX2" fmla="*/ 635759 w 955999"/>
              <a:gd name="connsiteY2" fmla="*/ 280920 h 1245697"/>
              <a:gd name="connsiteX3" fmla="*/ 945219 w 955999"/>
              <a:gd name="connsiteY3" fmla="*/ 652458 h 1245697"/>
              <a:gd name="connsiteX4" fmla="*/ 901509 w 955999"/>
              <a:gd name="connsiteY4" fmla="*/ 1216665 h 1245697"/>
              <a:gd name="connsiteX5" fmla="*/ 818070 w 955999"/>
              <a:gd name="connsiteY5" fmla="*/ 1089783 h 1245697"/>
              <a:gd name="connsiteX6" fmla="*/ 784721 w 955999"/>
              <a:gd name="connsiteY6" fmla="*/ 1244620 h 1245697"/>
              <a:gd name="connsiteX7" fmla="*/ 679834 w 955999"/>
              <a:gd name="connsiteY7" fmla="*/ 1114766 h 1245697"/>
              <a:gd name="connsiteX8" fmla="*/ 573232 w 955999"/>
              <a:gd name="connsiteY8" fmla="*/ 1245047 h 1245697"/>
              <a:gd name="connsiteX9" fmla="*/ 626827 w 955999"/>
              <a:gd name="connsiteY9" fmla="*/ 835340 h 1245697"/>
              <a:gd name="connsiteX10" fmla="*/ 396893 w 955999"/>
              <a:gd name="connsiteY10" fmla="*/ 624933 h 1245697"/>
              <a:gd name="connsiteX11" fmla="*/ 360608 w 955999"/>
              <a:gd name="connsiteY11" fmla="*/ 775532 h 1245697"/>
              <a:gd name="connsiteX12" fmla="*/ 486104 w 955999"/>
              <a:gd name="connsiteY12" fmla="*/ 962937 h 1245697"/>
              <a:gd name="connsiteX13" fmla="*/ 155809 w 955999"/>
              <a:gd name="connsiteY13" fmla="*/ 1124007 h 1245697"/>
              <a:gd name="connsiteX14" fmla="*/ 99042 w 955999"/>
              <a:gd name="connsiteY14" fmla="*/ 711312 h 1245697"/>
              <a:gd name="connsiteX15" fmla="*/ 30537 w 955999"/>
              <a:gd name="connsiteY15" fmla="*/ 267514 h 1245697"/>
              <a:gd name="connsiteX16" fmla="*/ 0 w 955999"/>
              <a:gd name="connsiteY16" fmla="*/ 156541 h 1245697"/>
              <a:gd name="connsiteX17" fmla="*/ 423157 w 955999"/>
              <a:gd name="connsiteY17" fmla="*/ 0 h 1245697"/>
              <a:gd name="connsiteX0" fmla="*/ 423157 w 955999"/>
              <a:gd name="connsiteY0" fmla="*/ 0 h 1245697"/>
              <a:gd name="connsiteX1" fmla="*/ 424060 w 955999"/>
              <a:gd name="connsiteY1" fmla="*/ 126376 h 1245697"/>
              <a:gd name="connsiteX2" fmla="*/ 635759 w 955999"/>
              <a:gd name="connsiteY2" fmla="*/ 280920 h 1245697"/>
              <a:gd name="connsiteX3" fmla="*/ 945219 w 955999"/>
              <a:gd name="connsiteY3" fmla="*/ 652458 h 1245697"/>
              <a:gd name="connsiteX4" fmla="*/ 901509 w 955999"/>
              <a:gd name="connsiteY4" fmla="*/ 1216665 h 1245697"/>
              <a:gd name="connsiteX5" fmla="*/ 818070 w 955999"/>
              <a:gd name="connsiteY5" fmla="*/ 1089783 h 1245697"/>
              <a:gd name="connsiteX6" fmla="*/ 784721 w 955999"/>
              <a:gd name="connsiteY6" fmla="*/ 1244620 h 1245697"/>
              <a:gd name="connsiteX7" fmla="*/ 679834 w 955999"/>
              <a:gd name="connsiteY7" fmla="*/ 1114766 h 1245697"/>
              <a:gd name="connsiteX8" fmla="*/ 573232 w 955999"/>
              <a:gd name="connsiteY8" fmla="*/ 1245047 h 1245697"/>
              <a:gd name="connsiteX9" fmla="*/ 626827 w 955999"/>
              <a:gd name="connsiteY9" fmla="*/ 835340 h 1245697"/>
              <a:gd name="connsiteX10" fmla="*/ 396893 w 955999"/>
              <a:gd name="connsiteY10" fmla="*/ 624933 h 1245697"/>
              <a:gd name="connsiteX11" fmla="*/ 360608 w 955999"/>
              <a:gd name="connsiteY11" fmla="*/ 775532 h 1245697"/>
              <a:gd name="connsiteX12" fmla="*/ 346050 w 955999"/>
              <a:gd name="connsiteY12" fmla="*/ 934464 h 1245697"/>
              <a:gd name="connsiteX13" fmla="*/ 155809 w 955999"/>
              <a:gd name="connsiteY13" fmla="*/ 1124007 h 1245697"/>
              <a:gd name="connsiteX14" fmla="*/ 99042 w 955999"/>
              <a:gd name="connsiteY14" fmla="*/ 711312 h 1245697"/>
              <a:gd name="connsiteX15" fmla="*/ 30537 w 955999"/>
              <a:gd name="connsiteY15" fmla="*/ 267514 h 1245697"/>
              <a:gd name="connsiteX16" fmla="*/ 0 w 955999"/>
              <a:gd name="connsiteY16" fmla="*/ 156541 h 1245697"/>
              <a:gd name="connsiteX17" fmla="*/ 423157 w 955999"/>
              <a:gd name="connsiteY17" fmla="*/ 0 h 1245697"/>
              <a:gd name="connsiteX0" fmla="*/ 423157 w 955999"/>
              <a:gd name="connsiteY0" fmla="*/ 0 h 1245697"/>
              <a:gd name="connsiteX1" fmla="*/ 424060 w 955999"/>
              <a:gd name="connsiteY1" fmla="*/ 126376 h 1245697"/>
              <a:gd name="connsiteX2" fmla="*/ 635759 w 955999"/>
              <a:gd name="connsiteY2" fmla="*/ 280920 h 1245697"/>
              <a:gd name="connsiteX3" fmla="*/ 945219 w 955999"/>
              <a:gd name="connsiteY3" fmla="*/ 652458 h 1245697"/>
              <a:gd name="connsiteX4" fmla="*/ 901509 w 955999"/>
              <a:gd name="connsiteY4" fmla="*/ 1216665 h 1245697"/>
              <a:gd name="connsiteX5" fmla="*/ 818070 w 955999"/>
              <a:gd name="connsiteY5" fmla="*/ 1089783 h 1245697"/>
              <a:gd name="connsiteX6" fmla="*/ 784721 w 955999"/>
              <a:gd name="connsiteY6" fmla="*/ 1244620 h 1245697"/>
              <a:gd name="connsiteX7" fmla="*/ 679834 w 955999"/>
              <a:gd name="connsiteY7" fmla="*/ 1114766 h 1245697"/>
              <a:gd name="connsiteX8" fmla="*/ 573232 w 955999"/>
              <a:gd name="connsiteY8" fmla="*/ 1245047 h 1245697"/>
              <a:gd name="connsiteX9" fmla="*/ 626827 w 955999"/>
              <a:gd name="connsiteY9" fmla="*/ 835340 h 1245697"/>
              <a:gd name="connsiteX10" fmla="*/ 396893 w 955999"/>
              <a:gd name="connsiteY10" fmla="*/ 624933 h 1245697"/>
              <a:gd name="connsiteX11" fmla="*/ 360608 w 955999"/>
              <a:gd name="connsiteY11" fmla="*/ 775532 h 1245697"/>
              <a:gd name="connsiteX12" fmla="*/ 346050 w 955999"/>
              <a:gd name="connsiteY12" fmla="*/ 934464 h 1245697"/>
              <a:gd name="connsiteX13" fmla="*/ 155809 w 955999"/>
              <a:gd name="connsiteY13" fmla="*/ 1124007 h 1245697"/>
              <a:gd name="connsiteX14" fmla="*/ 99042 w 955999"/>
              <a:gd name="connsiteY14" fmla="*/ 711312 h 1245697"/>
              <a:gd name="connsiteX15" fmla="*/ 30537 w 955999"/>
              <a:gd name="connsiteY15" fmla="*/ 267514 h 1245697"/>
              <a:gd name="connsiteX16" fmla="*/ 0 w 955999"/>
              <a:gd name="connsiteY16" fmla="*/ 156541 h 1245697"/>
              <a:gd name="connsiteX17" fmla="*/ 423157 w 955999"/>
              <a:gd name="connsiteY17" fmla="*/ 0 h 1245697"/>
              <a:gd name="connsiteX0" fmla="*/ 423157 w 955999"/>
              <a:gd name="connsiteY0" fmla="*/ 0 h 1245697"/>
              <a:gd name="connsiteX1" fmla="*/ 424060 w 955999"/>
              <a:gd name="connsiteY1" fmla="*/ 126376 h 1245697"/>
              <a:gd name="connsiteX2" fmla="*/ 635759 w 955999"/>
              <a:gd name="connsiteY2" fmla="*/ 280920 h 1245697"/>
              <a:gd name="connsiteX3" fmla="*/ 945219 w 955999"/>
              <a:gd name="connsiteY3" fmla="*/ 652458 h 1245697"/>
              <a:gd name="connsiteX4" fmla="*/ 901509 w 955999"/>
              <a:gd name="connsiteY4" fmla="*/ 1216665 h 1245697"/>
              <a:gd name="connsiteX5" fmla="*/ 818070 w 955999"/>
              <a:gd name="connsiteY5" fmla="*/ 1089783 h 1245697"/>
              <a:gd name="connsiteX6" fmla="*/ 784721 w 955999"/>
              <a:gd name="connsiteY6" fmla="*/ 1244620 h 1245697"/>
              <a:gd name="connsiteX7" fmla="*/ 679834 w 955999"/>
              <a:gd name="connsiteY7" fmla="*/ 1114766 h 1245697"/>
              <a:gd name="connsiteX8" fmla="*/ 573232 w 955999"/>
              <a:gd name="connsiteY8" fmla="*/ 1245047 h 1245697"/>
              <a:gd name="connsiteX9" fmla="*/ 626827 w 955999"/>
              <a:gd name="connsiteY9" fmla="*/ 835340 h 1245697"/>
              <a:gd name="connsiteX10" fmla="*/ 396893 w 955999"/>
              <a:gd name="connsiteY10" fmla="*/ 624933 h 1245697"/>
              <a:gd name="connsiteX11" fmla="*/ 360608 w 955999"/>
              <a:gd name="connsiteY11" fmla="*/ 775532 h 1245697"/>
              <a:gd name="connsiteX12" fmla="*/ 346050 w 955999"/>
              <a:gd name="connsiteY12" fmla="*/ 934464 h 1245697"/>
              <a:gd name="connsiteX13" fmla="*/ 155809 w 955999"/>
              <a:gd name="connsiteY13" fmla="*/ 1124007 h 1245697"/>
              <a:gd name="connsiteX14" fmla="*/ 99042 w 955999"/>
              <a:gd name="connsiteY14" fmla="*/ 711312 h 1245697"/>
              <a:gd name="connsiteX15" fmla="*/ 30537 w 955999"/>
              <a:gd name="connsiteY15" fmla="*/ 267514 h 1245697"/>
              <a:gd name="connsiteX16" fmla="*/ 0 w 955999"/>
              <a:gd name="connsiteY16" fmla="*/ 156541 h 1245697"/>
              <a:gd name="connsiteX17" fmla="*/ 423157 w 955999"/>
              <a:gd name="connsiteY17" fmla="*/ 0 h 1245697"/>
              <a:gd name="connsiteX0" fmla="*/ 423157 w 955999"/>
              <a:gd name="connsiteY0" fmla="*/ 0 h 1245697"/>
              <a:gd name="connsiteX1" fmla="*/ 424060 w 955999"/>
              <a:gd name="connsiteY1" fmla="*/ 126376 h 1245697"/>
              <a:gd name="connsiteX2" fmla="*/ 635759 w 955999"/>
              <a:gd name="connsiteY2" fmla="*/ 280920 h 1245697"/>
              <a:gd name="connsiteX3" fmla="*/ 945219 w 955999"/>
              <a:gd name="connsiteY3" fmla="*/ 652458 h 1245697"/>
              <a:gd name="connsiteX4" fmla="*/ 901509 w 955999"/>
              <a:gd name="connsiteY4" fmla="*/ 1216665 h 1245697"/>
              <a:gd name="connsiteX5" fmla="*/ 818070 w 955999"/>
              <a:gd name="connsiteY5" fmla="*/ 1089783 h 1245697"/>
              <a:gd name="connsiteX6" fmla="*/ 784721 w 955999"/>
              <a:gd name="connsiteY6" fmla="*/ 1244620 h 1245697"/>
              <a:gd name="connsiteX7" fmla="*/ 679834 w 955999"/>
              <a:gd name="connsiteY7" fmla="*/ 1114766 h 1245697"/>
              <a:gd name="connsiteX8" fmla="*/ 573232 w 955999"/>
              <a:gd name="connsiteY8" fmla="*/ 1245047 h 1245697"/>
              <a:gd name="connsiteX9" fmla="*/ 626827 w 955999"/>
              <a:gd name="connsiteY9" fmla="*/ 835340 h 1245697"/>
              <a:gd name="connsiteX10" fmla="*/ 396893 w 955999"/>
              <a:gd name="connsiteY10" fmla="*/ 624933 h 1245697"/>
              <a:gd name="connsiteX11" fmla="*/ 360608 w 955999"/>
              <a:gd name="connsiteY11" fmla="*/ 775532 h 1245697"/>
              <a:gd name="connsiteX12" fmla="*/ 366464 w 955999"/>
              <a:gd name="connsiteY12" fmla="*/ 938770 h 1245697"/>
              <a:gd name="connsiteX13" fmla="*/ 155809 w 955999"/>
              <a:gd name="connsiteY13" fmla="*/ 1124007 h 1245697"/>
              <a:gd name="connsiteX14" fmla="*/ 99042 w 955999"/>
              <a:gd name="connsiteY14" fmla="*/ 711312 h 1245697"/>
              <a:gd name="connsiteX15" fmla="*/ 30537 w 955999"/>
              <a:gd name="connsiteY15" fmla="*/ 267514 h 1245697"/>
              <a:gd name="connsiteX16" fmla="*/ 0 w 955999"/>
              <a:gd name="connsiteY16" fmla="*/ 156541 h 1245697"/>
              <a:gd name="connsiteX17" fmla="*/ 423157 w 955999"/>
              <a:gd name="connsiteY17" fmla="*/ 0 h 1245697"/>
              <a:gd name="connsiteX0" fmla="*/ 423157 w 955999"/>
              <a:gd name="connsiteY0" fmla="*/ 0 h 1245697"/>
              <a:gd name="connsiteX1" fmla="*/ 424060 w 955999"/>
              <a:gd name="connsiteY1" fmla="*/ 126376 h 1245697"/>
              <a:gd name="connsiteX2" fmla="*/ 635759 w 955999"/>
              <a:gd name="connsiteY2" fmla="*/ 280920 h 1245697"/>
              <a:gd name="connsiteX3" fmla="*/ 945219 w 955999"/>
              <a:gd name="connsiteY3" fmla="*/ 652458 h 1245697"/>
              <a:gd name="connsiteX4" fmla="*/ 901509 w 955999"/>
              <a:gd name="connsiteY4" fmla="*/ 1216665 h 1245697"/>
              <a:gd name="connsiteX5" fmla="*/ 818070 w 955999"/>
              <a:gd name="connsiteY5" fmla="*/ 1089783 h 1245697"/>
              <a:gd name="connsiteX6" fmla="*/ 784721 w 955999"/>
              <a:gd name="connsiteY6" fmla="*/ 1244620 h 1245697"/>
              <a:gd name="connsiteX7" fmla="*/ 679834 w 955999"/>
              <a:gd name="connsiteY7" fmla="*/ 1114766 h 1245697"/>
              <a:gd name="connsiteX8" fmla="*/ 573232 w 955999"/>
              <a:gd name="connsiteY8" fmla="*/ 1245047 h 1245697"/>
              <a:gd name="connsiteX9" fmla="*/ 626827 w 955999"/>
              <a:gd name="connsiteY9" fmla="*/ 835340 h 1245697"/>
              <a:gd name="connsiteX10" fmla="*/ 396893 w 955999"/>
              <a:gd name="connsiteY10" fmla="*/ 624933 h 1245697"/>
              <a:gd name="connsiteX11" fmla="*/ 360608 w 955999"/>
              <a:gd name="connsiteY11" fmla="*/ 775532 h 1245697"/>
              <a:gd name="connsiteX12" fmla="*/ 366464 w 955999"/>
              <a:gd name="connsiteY12" fmla="*/ 938770 h 1245697"/>
              <a:gd name="connsiteX13" fmla="*/ 215528 w 955999"/>
              <a:gd name="connsiteY13" fmla="*/ 1048113 h 1245697"/>
              <a:gd name="connsiteX14" fmla="*/ 99042 w 955999"/>
              <a:gd name="connsiteY14" fmla="*/ 711312 h 1245697"/>
              <a:gd name="connsiteX15" fmla="*/ 30537 w 955999"/>
              <a:gd name="connsiteY15" fmla="*/ 267514 h 1245697"/>
              <a:gd name="connsiteX16" fmla="*/ 0 w 955999"/>
              <a:gd name="connsiteY16" fmla="*/ 156541 h 1245697"/>
              <a:gd name="connsiteX17" fmla="*/ 423157 w 955999"/>
              <a:gd name="connsiteY17" fmla="*/ 0 h 1245697"/>
              <a:gd name="connsiteX0" fmla="*/ 423157 w 955999"/>
              <a:gd name="connsiteY0" fmla="*/ 0 h 1245697"/>
              <a:gd name="connsiteX1" fmla="*/ 424060 w 955999"/>
              <a:gd name="connsiteY1" fmla="*/ 126376 h 1245697"/>
              <a:gd name="connsiteX2" fmla="*/ 635759 w 955999"/>
              <a:gd name="connsiteY2" fmla="*/ 280920 h 1245697"/>
              <a:gd name="connsiteX3" fmla="*/ 945219 w 955999"/>
              <a:gd name="connsiteY3" fmla="*/ 652458 h 1245697"/>
              <a:gd name="connsiteX4" fmla="*/ 901509 w 955999"/>
              <a:gd name="connsiteY4" fmla="*/ 1216665 h 1245697"/>
              <a:gd name="connsiteX5" fmla="*/ 818070 w 955999"/>
              <a:gd name="connsiteY5" fmla="*/ 1089783 h 1245697"/>
              <a:gd name="connsiteX6" fmla="*/ 784721 w 955999"/>
              <a:gd name="connsiteY6" fmla="*/ 1244620 h 1245697"/>
              <a:gd name="connsiteX7" fmla="*/ 679834 w 955999"/>
              <a:gd name="connsiteY7" fmla="*/ 1114766 h 1245697"/>
              <a:gd name="connsiteX8" fmla="*/ 573232 w 955999"/>
              <a:gd name="connsiteY8" fmla="*/ 1245047 h 1245697"/>
              <a:gd name="connsiteX9" fmla="*/ 626827 w 955999"/>
              <a:gd name="connsiteY9" fmla="*/ 835340 h 1245697"/>
              <a:gd name="connsiteX10" fmla="*/ 396893 w 955999"/>
              <a:gd name="connsiteY10" fmla="*/ 624933 h 1245697"/>
              <a:gd name="connsiteX11" fmla="*/ 360608 w 955999"/>
              <a:gd name="connsiteY11" fmla="*/ 775532 h 1245697"/>
              <a:gd name="connsiteX12" fmla="*/ 383545 w 955999"/>
              <a:gd name="connsiteY12" fmla="*/ 948769 h 1245697"/>
              <a:gd name="connsiteX13" fmla="*/ 215528 w 955999"/>
              <a:gd name="connsiteY13" fmla="*/ 1048113 h 1245697"/>
              <a:gd name="connsiteX14" fmla="*/ 99042 w 955999"/>
              <a:gd name="connsiteY14" fmla="*/ 711312 h 1245697"/>
              <a:gd name="connsiteX15" fmla="*/ 30537 w 955999"/>
              <a:gd name="connsiteY15" fmla="*/ 267514 h 1245697"/>
              <a:gd name="connsiteX16" fmla="*/ 0 w 955999"/>
              <a:gd name="connsiteY16" fmla="*/ 156541 h 1245697"/>
              <a:gd name="connsiteX17" fmla="*/ 423157 w 955999"/>
              <a:gd name="connsiteY17" fmla="*/ 0 h 1245697"/>
              <a:gd name="connsiteX0" fmla="*/ 423157 w 955999"/>
              <a:gd name="connsiteY0" fmla="*/ 0 h 1245697"/>
              <a:gd name="connsiteX1" fmla="*/ 424060 w 955999"/>
              <a:gd name="connsiteY1" fmla="*/ 126376 h 1245697"/>
              <a:gd name="connsiteX2" fmla="*/ 635759 w 955999"/>
              <a:gd name="connsiteY2" fmla="*/ 280920 h 1245697"/>
              <a:gd name="connsiteX3" fmla="*/ 945219 w 955999"/>
              <a:gd name="connsiteY3" fmla="*/ 652458 h 1245697"/>
              <a:gd name="connsiteX4" fmla="*/ 901509 w 955999"/>
              <a:gd name="connsiteY4" fmla="*/ 1216665 h 1245697"/>
              <a:gd name="connsiteX5" fmla="*/ 818070 w 955999"/>
              <a:gd name="connsiteY5" fmla="*/ 1089783 h 1245697"/>
              <a:gd name="connsiteX6" fmla="*/ 784721 w 955999"/>
              <a:gd name="connsiteY6" fmla="*/ 1244620 h 1245697"/>
              <a:gd name="connsiteX7" fmla="*/ 679834 w 955999"/>
              <a:gd name="connsiteY7" fmla="*/ 1114766 h 1245697"/>
              <a:gd name="connsiteX8" fmla="*/ 573232 w 955999"/>
              <a:gd name="connsiteY8" fmla="*/ 1245047 h 1245697"/>
              <a:gd name="connsiteX9" fmla="*/ 626827 w 955999"/>
              <a:gd name="connsiteY9" fmla="*/ 835340 h 1245697"/>
              <a:gd name="connsiteX10" fmla="*/ 396893 w 955999"/>
              <a:gd name="connsiteY10" fmla="*/ 624933 h 1245697"/>
              <a:gd name="connsiteX11" fmla="*/ 360608 w 955999"/>
              <a:gd name="connsiteY11" fmla="*/ 775532 h 1245697"/>
              <a:gd name="connsiteX12" fmla="*/ 383545 w 955999"/>
              <a:gd name="connsiteY12" fmla="*/ 948769 h 1245697"/>
              <a:gd name="connsiteX13" fmla="*/ 215528 w 955999"/>
              <a:gd name="connsiteY13" fmla="*/ 1048113 h 1245697"/>
              <a:gd name="connsiteX14" fmla="*/ 99042 w 955999"/>
              <a:gd name="connsiteY14" fmla="*/ 711312 h 1245697"/>
              <a:gd name="connsiteX15" fmla="*/ 30537 w 955999"/>
              <a:gd name="connsiteY15" fmla="*/ 267514 h 1245697"/>
              <a:gd name="connsiteX16" fmla="*/ 0 w 955999"/>
              <a:gd name="connsiteY16" fmla="*/ 156541 h 1245697"/>
              <a:gd name="connsiteX17" fmla="*/ 423157 w 955999"/>
              <a:gd name="connsiteY17" fmla="*/ 0 h 1245697"/>
              <a:gd name="connsiteX0" fmla="*/ 423157 w 955999"/>
              <a:gd name="connsiteY0" fmla="*/ 0 h 1245697"/>
              <a:gd name="connsiteX1" fmla="*/ 424060 w 955999"/>
              <a:gd name="connsiteY1" fmla="*/ 126376 h 1245697"/>
              <a:gd name="connsiteX2" fmla="*/ 635759 w 955999"/>
              <a:gd name="connsiteY2" fmla="*/ 280920 h 1245697"/>
              <a:gd name="connsiteX3" fmla="*/ 945219 w 955999"/>
              <a:gd name="connsiteY3" fmla="*/ 652458 h 1245697"/>
              <a:gd name="connsiteX4" fmla="*/ 901509 w 955999"/>
              <a:gd name="connsiteY4" fmla="*/ 1216665 h 1245697"/>
              <a:gd name="connsiteX5" fmla="*/ 818070 w 955999"/>
              <a:gd name="connsiteY5" fmla="*/ 1089783 h 1245697"/>
              <a:gd name="connsiteX6" fmla="*/ 784721 w 955999"/>
              <a:gd name="connsiteY6" fmla="*/ 1244620 h 1245697"/>
              <a:gd name="connsiteX7" fmla="*/ 679834 w 955999"/>
              <a:gd name="connsiteY7" fmla="*/ 1114766 h 1245697"/>
              <a:gd name="connsiteX8" fmla="*/ 573232 w 955999"/>
              <a:gd name="connsiteY8" fmla="*/ 1245047 h 1245697"/>
              <a:gd name="connsiteX9" fmla="*/ 626827 w 955999"/>
              <a:gd name="connsiteY9" fmla="*/ 835340 h 1245697"/>
              <a:gd name="connsiteX10" fmla="*/ 396893 w 955999"/>
              <a:gd name="connsiteY10" fmla="*/ 624933 h 1245697"/>
              <a:gd name="connsiteX11" fmla="*/ 360608 w 955999"/>
              <a:gd name="connsiteY11" fmla="*/ 775532 h 1245697"/>
              <a:gd name="connsiteX12" fmla="*/ 383545 w 955999"/>
              <a:gd name="connsiteY12" fmla="*/ 948769 h 1245697"/>
              <a:gd name="connsiteX13" fmla="*/ 215528 w 955999"/>
              <a:gd name="connsiteY13" fmla="*/ 1048113 h 1245697"/>
              <a:gd name="connsiteX14" fmla="*/ 99042 w 955999"/>
              <a:gd name="connsiteY14" fmla="*/ 711312 h 1245697"/>
              <a:gd name="connsiteX15" fmla="*/ 30537 w 955999"/>
              <a:gd name="connsiteY15" fmla="*/ 267514 h 1245697"/>
              <a:gd name="connsiteX16" fmla="*/ 0 w 955999"/>
              <a:gd name="connsiteY16" fmla="*/ 156541 h 1245697"/>
              <a:gd name="connsiteX17" fmla="*/ 423157 w 955999"/>
              <a:gd name="connsiteY17" fmla="*/ 0 h 1245697"/>
              <a:gd name="connsiteX0" fmla="*/ 423157 w 955999"/>
              <a:gd name="connsiteY0" fmla="*/ 0 h 1245697"/>
              <a:gd name="connsiteX1" fmla="*/ 424060 w 955999"/>
              <a:gd name="connsiteY1" fmla="*/ 126376 h 1245697"/>
              <a:gd name="connsiteX2" fmla="*/ 635759 w 955999"/>
              <a:gd name="connsiteY2" fmla="*/ 280920 h 1245697"/>
              <a:gd name="connsiteX3" fmla="*/ 945219 w 955999"/>
              <a:gd name="connsiteY3" fmla="*/ 652458 h 1245697"/>
              <a:gd name="connsiteX4" fmla="*/ 901509 w 955999"/>
              <a:gd name="connsiteY4" fmla="*/ 1216665 h 1245697"/>
              <a:gd name="connsiteX5" fmla="*/ 818070 w 955999"/>
              <a:gd name="connsiteY5" fmla="*/ 1089783 h 1245697"/>
              <a:gd name="connsiteX6" fmla="*/ 784721 w 955999"/>
              <a:gd name="connsiteY6" fmla="*/ 1244620 h 1245697"/>
              <a:gd name="connsiteX7" fmla="*/ 679834 w 955999"/>
              <a:gd name="connsiteY7" fmla="*/ 1114766 h 1245697"/>
              <a:gd name="connsiteX8" fmla="*/ 573232 w 955999"/>
              <a:gd name="connsiteY8" fmla="*/ 1245047 h 1245697"/>
              <a:gd name="connsiteX9" fmla="*/ 626827 w 955999"/>
              <a:gd name="connsiteY9" fmla="*/ 835340 h 1245697"/>
              <a:gd name="connsiteX10" fmla="*/ 396893 w 955999"/>
              <a:gd name="connsiteY10" fmla="*/ 624933 h 1245697"/>
              <a:gd name="connsiteX11" fmla="*/ 360608 w 955999"/>
              <a:gd name="connsiteY11" fmla="*/ 775532 h 1245697"/>
              <a:gd name="connsiteX12" fmla="*/ 383545 w 955999"/>
              <a:gd name="connsiteY12" fmla="*/ 948769 h 1245697"/>
              <a:gd name="connsiteX13" fmla="*/ 221708 w 955999"/>
              <a:gd name="connsiteY13" fmla="*/ 1044086 h 1245697"/>
              <a:gd name="connsiteX14" fmla="*/ 99042 w 955999"/>
              <a:gd name="connsiteY14" fmla="*/ 711312 h 1245697"/>
              <a:gd name="connsiteX15" fmla="*/ 30537 w 955999"/>
              <a:gd name="connsiteY15" fmla="*/ 267514 h 1245697"/>
              <a:gd name="connsiteX16" fmla="*/ 0 w 955999"/>
              <a:gd name="connsiteY16" fmla="*/ 156541 h 1245697"/>
              <a:gd name="connsiteX17" fmla="*/ 423157 w 955999"/>
              <a:gd name="connsiteY17" fmla="*/ 0 h 1245697"/>
              <a:gd name="connsiteX0" fmla="*/ 423157 w 955999"/>
              <a:gd name="connsiteY0" fmla="*/ 0 h 1245697"/>
              <a:gd name="connsiteX1" fmla="*/ 424060 w 955999"/>
              <a:gd name="connsiteY1" fmla="*/ 126376 h 1245697"/>
              <a:gd name="connsiteX2" fmla="*/ 635759 w 955999"/>
              <a:gd name="connsiteY2" fmla="*/ 280920 h 1245697"/>
              <a:gd name="connsiteX3" fmla="*/ 945219 w 955999"/>
              <a:gd name="connsiteY3" fmla="*/ 652458 h 1245697"/>
              <a:gd name="connsiteX4" fmla="*/ 901509 w 955999"/>
              <a:gd name="connsiteY4" fmla="*/ 1216665 h 1245697"/>
              <a:gd name="connsiteX5" fmla="*/ 818070 w 955999"/>
              <a:gd name="connsiteY5" fmla="*/ 1089783 h 1245697"/>
              <a:gd name="connsiteX6" fmla="*/ 784721 w 955999"/>
              <a:gd name="connsiteY6" fmla="*/ 1244620 h 1245697"/>
              <a:gd name="connsiteX7" fmla="*/ 679834 w 955999"/>
              <a:gd name="connsiteY7" fmla="*/ 1114766 h 1245697"/>
              <a:gd name="connsiteX8" fmla="*/ 573232 w 955999"/>
              <a:gd name="connsiteY8" fmla="*/ 1245047 h 1245697"/>
              <a:gd name="connsiteX9" fmla="*/ 626827 w 955999"/>
              <a:gd name="connsiteY9" fmla="*/ 835340 h 1245697"/>
              <a:gd name="connsiteX10" fmla="*/ 396893 w 955999"/>
              <a:gd name="connsiteY10" fmla="*/ 624933 h 1245697"/>
              <a:gd name="connsiteX11" fmla="*/ 360608 w 955999"/>
              <a:gd name="connsiteY11" fmla="*/ 775532 h 1245697"/>
              <a:gd name="connsiteX12" fmla="*/ 383545 w 955999"/>
              <a:gd name="connsiteY12" fmla="*/ 948769 h 1245697"/>
              <a:gd name="connsiteX13" fmla="*/ 221708 w 955999"/>
              <a:gd name="connsiteY13" fmla="*/ 1044086 h 1245697"/>
              <a:gd name="connsiteX14" fmla="*/ 99042 w 955999"/>
              <a:gd name="connsiteY14" fmla="*/ 711312 h 1245697"/>
              <a:gd name="connsiteX15" fmla="*/ 30537 w 955999"/>
              <a:gd name="connsiteY15" fmla="*/ 267514 h 1245697"/>
              <a:gd name="connsiteX16" fmla="*/ 0 w 955999"/>
              <a:gd name="connsiteY16" fmla="*/ 156541 h 1245697"/>
              <a:gd name="connsiteX17" fmla="*/ 423157 w 955999"/>
              <a:gd name="connsiteY17" fmla="*/ 0 h 1245697"/>
              <a:gd name="connsiteX0" fmla="*/ 423157 w 955999"/>
              <a:gd name="connsiteY0" fmla="*/ 0 h 1245697"/>
              <a:gd name="connsiteX1" fmla="*/ 424060 w 955999"/>
              <a:gd name="connsiteY1" fmla="*/ 126376 h 1245697"/>
              <a:gd name="connsiteX2" fmla="*/ 635759 w 955999"/>
              <a:gd name="connsiteY2" fmla="*/ 280920 h 1245697"/>
              <a:gd name="connsiteX3" fmla="*/ 945219 w 955999"/>
              <a:gd name="connsiteY3" fmla="*/ 652458 h 1245697"/>
              <a:gd name="connsiteX4" fmla="*/ 901509 w 955999"/>
              <a:gd name="connsiteY4" fmla="*/ 1216665 h 1245697"/>
              <a:gd name="connsiteX5" fmla="*/ 818070 w 955999"/>
              <a:gd name="connsiteY5" fmla="*/ 1089783 h 1245697"/>
              <a:gd name="connsiteX6" fmla="*/ 784721 w 955999"/>
              <a:gd name="connsiteY6" fmla="*/ 1244620 h 1245697"/>
              <a:gd name="connsiteX7" fmla="*/ 679834 w 955999"/>
              <a:gd name="connsiteY7" fmla="*/ 1114766 h 1245697"/>
              <a:gd name="connsiteX8" fmla="*/ 573232 w 955999"/>
              <a:gd name="connsiteY8" fmla="*/ 1245047 h 1245697"/>
              <a:gd name="connsiteX9" fmla="*/ 626827 w 955999"/>
              <a:gd name="connsiteY9" fmla="*/ 835340 h 1245697"/>
              <a:gd name="connsiteX10" fmla="*/ 396893 w 955999"/>
              <a:gd name="connsiteY10" fmla="*/ 624933 h 1245697"/>
              <a:gd name="connsiteX11" fmla="*/ 360608 w 955999"/>
              <a:gd name="connsiteY11" fmla="*/ 775532 h 1245697"/>
              <a:gd name="connsiteX12" fmla="*/ 383545 w 955999"/>
              <a:gd name="connsiteY12" fmla="*/ 948769 h 1245697"/>
              <a:gd name="connsiteX13" fmla="*/ 221708 w 955999"/>
              <a:gd name="connsiteY13" fmla="*/ 1044086 h 1245697"/>
              <a:gd name="connsiteX14" fmla="*/ 99042 w 955999"/>
              <a:gd name="connsiteY14" fmla="*/ 711312 h 1245697"/>
              <a:gd name="connsiteX15" fmla="*/ 30537 w 955999"/>
              <a:gd name="connsiteY15" fmla="*/ 267514 h 1245697"/>
              <a:gd name="connsiteX16" fmla="*/ 0 w 955999"/>
              <a:gd name="connsiteY16" fmla="*/ 156541 h 1245697"/>
              <a:gd name="connsiteX17" fmla="*/ 423157 w 955999"/>
              <a:gd name="connsiteY17" fmla="*/ 0 h 1245697"/>
              <a:gd name="connsiteX0" fmla="*/ 300196 w 955999"/>
              <a:gd name="connsiteY0" fmla="*/ 0 h 1734331"/>
              <a:gd name="connsiteX1" fmla="*/ 424060 w 955999"/>
              <a:gd name="connsiteY1" fmla="*/ 615010 h 1734331"/>
              <a:gd name="connsiteX2" fmla="*/ 635759 w 955999"/>
              <a:gd name="connsiteY2" fmla="*/ 769554 h 1734331"/>
              <a:gd name="connsiteX3" fmla="*/ 945219 w 955999"/>
              <a:gd name="connsiteY3" fmla="*/ 1141092 h 1734331"/>
              <a:gd name="connsiteX4" fmla="*/ 901509 w 955999"/>
              <a:gd name="connsiteY4" fmla="*/ 1705299 h 1734331"/>
              <a:gd name="connsiteX5" fmla="*/ 818070 w 955999"/>
              <a:gd name="connsiteY5" fmla="*/ 1578417 h 1734331"/>
              <a:gd name="connsiteX6" fmla="*/ 784721 w 955999"/>
              <a:gd name="connsiteY6" fmla="*/ 1733254 h 1734331"/>
              <a:gd name="connsiteX7" fmla="*/ 679834 w 955999"/>
              <a:gd name="connsiteY7" fmla="*/ 1603400 h 1734331"/>
              <a:gd name="connsiteX8" fmla="*/ 573232 w 955999"/>
              <a:gd name="connsiteY8" fmla="*/ 1733681 h 1734331"/>
              <a:gd name="connsiteX9" fmla="*/ 626827 w 955999"/>
              <a:gd name="connsiteY9" fmla="*/ 1323974 h 1734331"/>
              <a:gd name="connsiteX10" fmla="*/ 396893 w 955999"/>
              <a:gd name="connsiteY10" fmla="*/ 1113567 h 1734331"/>
              <a:gd name="connsiteX11" fmla="*/ 360608 w 955999"/>
              <a:gd name="connsiteY11" fmla="*/ 1264166 h 1734331"/>
              <a:gd name="connsiteX12" fmla="*/ 383545 w 955999"/>
              <a:gd name="connsiteY12" fmla="*/ 1437403 h 1734331"/>
              <a:gd name="connsiteX13" fmla="*/ 221708 w 955999"/>
              <a:gd name="connsiteY13" fmla="*/ 1532720 h 1734331"/>
              <a:gd name="connsiteX14" fmla="*/ 99042 w 955999"/>
              <a:gd name="connsiteY14" fmla="*/ 1199946 h 1734331"/>
              <a:gd name="connsiteX15" fmla="*/ 30537 w 955999"/>
              <a:gd name="connsiteY15" fmla="*/ 756148 h 1734331"/>
              <a:gd name="connsiteX16" fmla="*/ 0 w 955999"/>
              <a:gd name="connsiteY16" fmla="*/ 645175 h 1734331"/>
              <a:gd name="connsiteX17" fmla="*/ 300196 w 955999"/>
              <a:gd name="connsiteY17" fmla="*/ 0 h 1734331"/>
              <a:gd name="connsiteX0" fmla="*/ 627984 w 1283787"/>
              <a:gd name="connsiteY0" fmla="*/ 368549 h 2102880"/>
              <a:gd name="connsiteX1" fmla="*/ 751848 w 1283787"/>
              <a:gd name="connsiteY1" fmla="*/ 983559 h 2102880"/>
              <a:gd name="connsiteX2" fmla="*/ 963547 w 1283787"/>
              <a:gd name="connsiteY2" fmla="*/ 1138103 h 2102880"/>
              <a:gd name="connsiteX3" fmla="*/ 1273007 w 1283787"/>
              <a:gd name="connsiteY3" fmla="*/ 1509641 h 2102880"/>
              <a:gd name="connsiteX4" fmla="*/ 1229297 w 1283787"/>
              <a:gd name="connsiteY4" fmla="*/ 2073848 h 2102880"/>
              <a:gd name="connsiteX5" fmla="*/ 1145858 w 1283787"/>
              <a:gd name="connsiteY5" fmla="*/ 1946966 h 2102880"/>
              <a:gd name="connsiteX6" fmla="*/ 1112509 w 1283787"/>
              <a:gd name="connsiteY6" fmla="*/ 2101803 h 2102880"/>
              <a:gd name="connsiteX7" fmla="*/ 1007622 w 1283787"/>
              <a:gd name="connsiteY7" fmla="*/ 1971949 h 2102880"/>
              <a:gd name="connsiteX8" fmla="*/ 901020 w 1283787"/>
              <a:gd name="connsiteY8" fmla="*/ 2102230 h 2102880"/>
              <a:gd name="connsiteX9" fmla="*/ 954615 w 1283787"/>
              <a:gd name="connsiteY9" fmla="*/ 1692523 h 2102880"/>
              <a:gd name="connsiteX10" fmla="*/ 724681 w 1283787"/>
              <a:gd name="connsiteY10" fmla="*/ 1482116 h 2102880"/>
              <a:gd name="connsiteX11" fmla="*/ 688396 w 1283787"/>
              <a:gd name="connsiteY11" fmla="*/ 1632715 h 2102880"/>
              <a:gd name="connsiteX12" fmla="*/ 711333 w 1283787"/>
              <a:gd name="connsiteY12" fmla="*/ 1805952 h 2102880"/>
              <a:gd name="connsiteX13" fmla="*/ 549496 w 1283787"/>
              <a:gd name="connsiteY13" fmla="*/ 1901269 h 2102880"/>
              <a:gd name="connsiteX14" fmla="*/ 426830 w 1283787"/>
              <a:gd name="connsiteY14" fmla="*/ 1568495 h 2102880"/>
              <a:gd name="connsiteX15" fmla="*/ 358325 w 1283787"/>
              <a:gd name="connsiteY15" fmla="*/ 1124697 h 2102880"/>
              <a:gd name="connsiteX16" fmla="*/ 0 w 1283787"/>
              <a:gd name="connsiteY16" fmla="*/ 0 h 2102880"/>
              <a:gd name="connsiteX17" fmla="*/ 627984 w 1283787"/>
              <a:gd name="connsiteY17" fmla="*/ 368549 h 2102880"/>
              <a:gd name="connsiteX0" fmla="*/ 568133 w 1223936"/>
              <a:gd name="connsiteY0" fmla="*/ 222659 h 1956990"/>
              <a:gd name="connsiteX1" fmla="*/ 691997 w 1223936"/>
              <a:gd name="connsiteY1" fmla="*/ 837669 h 1956990"/>
              <a:gd name="connsiteX2" fmla="*/ 903696 w 1223936"/>
              <a:gd name="connsiteY2" fmla="*/ 992213 h 1956990"/>
              <a:gd name="connsiteX3" fmla="*/ 1213156 w 1223936"/>
              <a:gd name="connsiteY3" fmla="*/ 1363751 h 1956990"/>
              <a:gd name="connsiteX4" fmla="*/ 1169446 w 1223936"/>
              <a:gd name="connsiteY4" fmla="*/ 1927958 h 1956990"/>
              <a:gd name="connsiteX5" fmla="*/ 1086007 w 1223936"/>
              <a:gd name="connsiteY5" fmla="*/ 1801076 h 1956990"/>
              <a:gd name="connsiteX6" fmla="*/ 1052658 w 1223936"/>
              <a:gd name="connsiteY6" fmla="*/ 1955913 h 1956990"/>
              <a:gd name="connsiteX7" fmla="*/ 947771 w 1223936"/>
              <a:gd name="connsiteY7" fmla="*/ 1826059 h 1956990"/>
              <a:gd name="connsiteX8" fmla="*/ 841169 w 1223936"/>
              <a:gd name="connsiteY8" fmla="*/ 1956340 h 1956990"/>
              <a:gd name="connsiteX9" fmla="*/ 894764 w 1223936"/>
              <a:gd name="connsiteY9" fmla="*/ 1546633 h 1956990"/>
              <a:gd name="connsiteX10" fmla="*/ 664830 w 1223936"/>
              <a:gd name="connsiteY10" fmla="*/ 1336226 h 1956990"/>
              <a:gd name="connsiteX11" fmla="*/ 628545 w 1223936"/>
              <a:gd name="connsiteY11" fmla="*/ 1486825 h 1956990"/>
              <a:gd name="connsiteX12" fmla="*/ 651482 w 1223936"/>
              <a:gd name="connsiteY12" fmla="*/ 1660062 h 1956990"/>
              <a:gd name="connsiteX13" fmla="*/ 489645 w 1223936"/>
              <a:gd name="connsiteY13" fmla="*/ 1755379 h 1956990"/>
              <a:gd name="connsiteX14" fmla="*/ 366979 w 1223936"/>
              <a:gd name="connsiteY14" fmla="*/ 1422605 h 1956990"/>
              <a:gd name="connsiteX15" fmla="*/ 298474 w 1223936"/>
              <a:gd name="connsiteY15" fmla="*/ 978807 h 1956990"/>
              <a:gd name="connsiteX16" fmla="*/ 0 w 1223936"/>
              <a:gd name="connsiteY16" fmla="*/ 0 h 1956990"/>
              <a:gd name="connsiteX17" fmla="*/ 568133 w 1223936"/>
              <a:gd name="connsiteY17" fmla="*/ 222659 h 1956990"/>
              <a:gd name="connsiteX0" fmla="*/ 588543 w 1223936"/>
              <a:gd name="connsiteY0" fmla="*/ 383685 h 1956990"/>
              <a:gd name="connsiteX1" fmla="*/ 691997 w 1223936"/>
              <a:gd name="connsiteY1" fmla="*/ 837669 h 1956990"/>
              <a:gd name="connsiteX2" fmla="*/ 903696 w 1223936"/>
              <a:gd name="connsiteY2" fmla="*/ 992213 h 1956990"/>
              <a:gd name="connsiteX3" fmla="*/ 1213156 w 1223936"/>
              <a:gd name="connsiteY3" fmla="*/ 1363751 h 1956990"/>
              <a:gd name="connsiteX4" fmla="*/ 1169446 w 1223936"/>
              <a:gd name="connsiteY4" fmla="*/ 1927958 h 1956990"/>
              <a:gd name="connsiteX5" fmla="*/ 1086007 w 1223936"/>
              <a:gd name="connsiteY5" fmla="*/ 1801076 h 1956990"/>
              <a:gd name="connsiteX6" fmla="*/ 1052658 w 1223936"/>
              <a:gd name="connsiteY6" fmla="*/ 1955913 h 1956990"/>
              <a:gd name="connsiteX7" fmla="*/ 947771 w 1223936"/>
              <a:gd name="connsiteY7" fmla="*/ 1826059 h 1956990"/>
              <a:gd name="connsiteX8" fmla="*/ 841169 w 1223936"/>
              <a:gd name="connsiteY8" fmla="*/ 1956340 h 1956990"/>
              <a:gd name="connsiteX9" fmla="*/ 894764 w 1223936"/>
              <a:gd name="connsiteY9" fmla="*/ 1546633 h 1956990"/>
              <a:gd name="connsiteX10" fmla="*/ 664830 w 1223936"/>
              <a:gd name="connsiteY10" fmla="*/ 1336226 h 1956990"/>
              <a:gd name="connsiteX11" fmla="*/ 628545 w 1223936"/>
              <a:gd name="connsiteY11" fmla="*/ 1486825 h 1956990"/>
              <a:gd name="connsiteX12" fmla="*/ 651482 w 1223936"/>
              <a:gd name="connsiteY12" fmla="*/ 1660062 h 1956990"/>
              <a:gd name="connsiteX13" fmla="*/ 489645 w 1223936"/>
              <a:gd name="connsiteY13" fmla="*/ 1755379 h 1956990"/>
              <a:gd name="connsiteX14" fmla="*/ 366979 w 1223936"/>
              <a:gd name="connsiteY14" fmla="*/ 1422605 h 1956990"/>
              <a:gd name="connsiteX15" fmla="*/ 298474 w 1223936"/>
              <a:gd name="connsiteY15" fmla="*/ 978807 h 1956990"/>
              <a:gd name="connsiteX16" fmla="*/ 0 w 1223936"/>
              <a:gd name="connsiteY16" fmla="*/ 0 h 1956990"/>
              <a:gd name="connsiteX17" fmla="*/ 588543 w 1223936"/>
              <a:gd name="connsiteY17" fmla="*/ 383685 h 1956990"/>
              <a:gd name="connsiteX0" fmla="*/ 598335 w 1223936"/>
              <a:gd name="connsiteY0" fmla="*/ 347369 h 1956990"/>
              <a:gd name="connsiteX1" fmla="*/ 691997 w 1223936"/>
              <a:gd name="connsiteY1" fmla="*/ 837669 h 1956990"/>
              <a:gd name="connsiteX2" fmla="*/ 903696 w 1223936"/>
              <a:gd name="connsiteY2" fmla="*/ 992213 h 1956990"/>
              <a:gd name="connsiteX3" fmla="*/ 1213156 w 1223936"/>
              <a:gd name="connsiteY3" fmla="*/ 1363751 h 1956990"/>
              <a:gd name="connsiteX4" fmla="*/ 1169446 w 1223936"/>
              <a:gd name="connsiteY4" fmla="*/ 1927958 h 1956990"/>
              <a:gd name="connsiteX5" fmla="*/ 1086007 w 1223936"/>
              <a:gd name="connsiteY5" fmla="*/ 1801076 h 1956990"/>
              <a:gd name="connsiteX6" fmla="*/ 1052658 w 1223936"/>
              <a:gd name="connsiteY6" fmla="*/ 1955913 h 1956990"/>
              <a:gd name="connsiteX7" fmla="*/ 947771 w 1223936"/>
              <a:gd name="connsiteY7" fmla="*/ 1826059 h 1956990"/>
              <a:gd name="connsiteX8" fmla="*/ 841169 w 1223936"/>
              <a:gd name="connsiteY8" fmla="*/ 1956340 h 1956990"/>
              <a:gd name="connsiteX9" fmla="*/ 894764 w 1223936"/>
              <a:gd name="connsiteY9" fmla="*/ 1546633 h 1956990"/>
              <a:gd name="connsiteX10" fmla="*/ 664830 w 1223936"/>
              <a:gd name="connsiteY10" fmla="*/ 1336226 h 1956990"/>
              <a:gd name="connsiteX11" fmla="*/ 628545 w 1223936"/>
              <a:gd name="connsiteY11" fmla="*/ 1486825 h 1956990"/>
              <a:gd name="connsiteX12" fmla="*/ 651482 w 1223936"/>
              <a:gd name="connsiteY12" fmla="*/ 1660062 h 1956990"/>
              <a:gd name="connsiteX13" fmla="*/ 489645 w 1223936"/>
              <a:gd name="connsiteY13" fmla="*/ 1755379 h 1956990"/>
              <a:gd name="connsiteX14" fmla="*/ 366979 w 1223936"/>
              <a:gd name="connsiteY14" fmla="*/ 1422605 h 1956990"/>
              <a:gd name="connsiteX15" fmla="*/ 298474 w 1223936"/>
              <a:gd name="connsiteY15" fmla="*/ 978807 h 1956990"/>
              <a:gd name="connsiteX16" fmla="*/ 0 w 1223936"/>
              <a:gd name="connsiteY16" fmla="*/ 0 h 1956990"/>
              <a:gd name="connsiteX17" fmla="*/ 598335 w 1223936"/>
              <a:gd name="connsiteY17" fmla="*/ 347369 h 1956990"/>
              <a:gd name="connsiteX0" fmla="*/ 594515 w 1220116"/>
              <a:gd name="connsiteY0" fmla="*/ 360423 h 1970044"/>
              <a:gd name="connsiteX1" fmla="*/ 688177 w 1220116"/>
              <a:gd name="connsiteY1" fmla="*/ 850723 h 1970044"/>
              <a:gd name="connsiteX2" fmla="*/ 899876 w 1220116"/>
              <a:gd name="connsiteY2" fmla="*/ 1005267 h 1970044"/>
              <a:gd name="connsiteX3" fmla="*/ 1209336 w 1220116"/>
              <a:gd name="connsiteY3" fmla="*/ 1376805 h 1970044"/>
              <a:gd name="connsiteX4" fmla="*/ 1165626 w 1220116"/>
              <a:gd name="connsiteY4" fmla="*/ 1941012 h 1970044"/>
              <a:gd name="connsiteX5" fmla="*/ 1082187 w 1220116"/>
              <a:gd name="connsiteY5" fmla="*/ 1814130 h 1970044"/>
              <a:gd name="connsiteX6" fmla="*/ 1048838 w 1220116"/>
              <a:gd name="connsiteY6" fmla="*/ 1968967 h 1970044"/>
              <a:gd name="connsiteX7" fmla="*/ 943951 w 1220116"/>
              <a:gd name="connsiteY7" fmla="*/ 1839113 h 1970044"/>
              <a:gd name="connsiteX8" fmla="*/ 837349 w 1220116"/>
              <a:gd name="connsiteY8" fmla="*/ 1969394 h 1970044"/>
              <a:gd name="connsiteX9" fmla="*/ 890944 w 1220116"/>
              <a:gd name="connsiteY9" fmla="*/ 1559687 h 1970044"/>
              <a:gd name="connsiteX10" fmla="*/ 661010 w 1220116"/>
              <a:gd name="connsiteY10" fmla="*/ 1349280 h 1970044"/>
              <a:gd name="connsiteX11" fmla="*/ 624725 w 1220116"/>
              <a:gd name="connsiteY11" fmla="*/ 1499879 h 1970044"/>
              <a:gd name="connsiteX12" fmla="*/ 647662 w 1220116"/>
              <a:gd name="connsiteY12" fmla="*/ 1673116 h 1970044"/>
              <a:gd name="connsiteX13" fmla="*/ 485825 w 1220116"/>
              <a:gd name="connsiteY13" fmla="*/ 1768433 h 1970044"/>
              <a:gd name="connsiteX14" fmla="*/ 363159 w 1220116"/>
              <a:gd name="connsiteY14" fmla="*/ 1435659 h 1970044"/>
              <a:gd name="connsiteX15" fmla="*/ 294654 w 1220116"/>
              <a:gd name="connsiteY15" fmla="*/ 991861 h 1970044"/>
              <a:gd name="connsiteX16" fmla="*/ 0 w 1220116"/>
              <a:gd name="connsiteY16" fmla="*/ 0 h 1970044"/>
              <a:gd name="connsiteX17" fmla="*/ 594515 w 1220116"/>
              <a:gd name="connsiteY17" fmla="*/ 360423 h 1970044"/>
              <a:gd name="connsiteX0" fmla="*/ 594515 w 1220116"/>
              <a:gd name="connsiteY0" fmla="*/ 360423 h 1970044"/>
              <a:gd name="connsiteX1" fmla="*/ 688177 w 1220116"/>
              <a:gd name="connsiteY1" fmla="*/ 850723 h 1970044"/>
              <a:gd name="connsiteX2" fmla="*/ 899876 w 1220116"/>
              <a:gd name="connsiteY2" fmla="*/ 1005267 h 1970044"/>
              <a:gd name="connsiteX3" fmla="*/ 1209336 w 1220116"/>
              <a:gd name="connsiteY3" fmla="*/ 1376805 h 1970044"/>
              <a:gd name="connsiteX4" fmla="*/ 1165626 w 1220116"/>
              <a:gd name="connsiteY4" fmla="*/ 1941012 h 1970044"/>
              <a:gd name="connsiteX5" fmla="*/ 1082187 w 1220116"/>
              <a:gd name="connsiteY5" fmla="*/ 1814130 h 1970044"/>
              <a:gd name="connsiteX6" fmla="*/ 1048838 w 1220116"/>
              <a:gd name="connsiteY6" fmla="*/ 1968967 h 1970044"/>
              <a:gd name="connsiteX7" fmla="*/ 943951 w 1220116"/>
              <a:gd name="connsiteY7" fmla="*/ 1839113 h 1970044"/>
              <a:gd name="connsiteX8" fmla="*/ 837349 w 1220116"/>
              <a:gd name="connsiteY8" fmla="*/ 1969394 h 1970044"/>
              <a:gd name="connsiteX9" fmla="*/ 890944 w 1220116"/>
              <a:gd name="connsiteY9" fmla="*/ 1559687 h 1970044"/>
              <a:gd name="connsiteX10" fmla="*/ 661010 w 1220116"/>
              <a:gd name="connsiteY10" fmla="*/ 1349280 h 1970044"/>
              <a:gd name="connsiteX11" fmla="*/ 585284 w 1220116"/>
              <a:gd name="connsiteY11" fmla="*/ 1515016 h 1970044"/>
              <a:gd name="connsiteX12" fmla="*/ 647662 w 1220116"/>
              <a:gd name="connsiteY12" fmla="*/ 1673116 h 1970044"/>
              <a:gd name="connsiteX13" fmla="*/ 485825 w 1220116"/>
              <a:gd name="connsiteY13" fmla="*/ 1768433 h 1970044"/>
              <a:gd name="connsiteX14" fmla="*/ 363159 w 1220116"/>
              <a:gd name="connsiteY14" fmla="*/ 1435659 h 1970044"/>
              <a:gd name="connsiteX15" fmla="*/ 294654 w 1220116"/>
              <a:gd name="connsiteY15" fmla="*/ 991861 h 1970044"/>
              <a:gd name="connsiteX16" fmla="*/ 0 w 1220116"/>
              <a:gd name="connsiteY16" fmla="*/ 0 h 1970044"/>
              <a:gd name="connsiteX17" fmla="*/ 594515 w 1220116"/>
              <a:gd name="connsiteY17" fmla="*/ 360423 h 1970044"/>
              <a:gd name="connsiteX0" fmla="*/ 594515 w 1220116"/>
              <a:gd name="connsiteY0" fmla="*/ 360423 h 1970044"/>
              <a:gd name="connsiteX1" fmla="*/ 688177 w 1220116"/>
              <a:gd name="connsiteY1" fmla="*/ 850723 h 1970044"/>
              <a:gd name="connsiteX2" fmla="*/ 899876 w 1220116"/>
              <a:gd name="connsiteY2" fmla="*/ 1005267 h 1970044"/>
              <a:gd name="connsiteX3" fmla="*/ 1209336 w 1220116"/>
              <a:gd name="connsiteY3" fmla="*/ 1376805 h 1970044"/>
              <a:gd name="connsiteX4" fmla="*/ 1165626 w 1220116"/>
              <a:gd name="connsiteY4" fmla="*/ 1941012 h 1970044"/>
              <a:gd name="connsiteX5" fmla="*/ 1082187 w 1220116"/>
              <a:gd name="connsiteY5" fmla="*/ 1814130 h 1970044"/>
              <a:gd name="connsiteX6" fmla="*/ 1048838 w 1220116"/>
              <a:gd name="connsiteY6" fmla="*/ 1968967 h 1970044"/>
              <a:gd name="connsiteX7" fmla="*/ 943951 w 1220116"/>
              <a:gd name="connsiteY7" fmla="*/ 1839113 h 1970044"/>
              <a:gd name="connsiteX8" fmla="*/ 837349 w 1220116"/>
              <a:gd name="connsiteY8" fmla="*/ 1969394 h 1970044"/>
              <a:gd name="connsiteX9" fmla="*/ 890944 w 1220116"/>
              <a:gd name="connsiteY9" fmla="*/ 1559687 h 1970044"/>
              <a:gd name="connsiteX10" fmla="*/ 661010 w 1220116"/>
              <a:gd name="connsiteY10" fmla="*/ 1349280 h 1970044"/>
              <a:gd name="connsiteX11" fmla="*/ 585284 w 1220116"/>
              <a:gd name="connsiteY11" fmla="*/ 1515016 h 1970044"/>
              <a:gd name="connsiteX12" fmla="*/ 579058 w 1220116"/>
              <a:gd name="connsiteY12" fmla="*/ 1659713 h 1970044"/>
              <a:gd name="connsiteX13" fmla="*/ 485825 w 1220116"/>
              <a:gd name="connsiteY13" fmla="*/ 1768433 h 1970044"/>
              <a:gd name="connsiteX14" fmla="*/ 363159 w 1220116"/>
              <a:gd name="connsiteY14" fmla="*/ 1435659 h 1970044"/>
              <a:gd name="connsiteX15" fmla="*/ 294654 w 1220116"/>
              <a:gd name="connsiteY15" fmla="*/ 991861 h 1970044"/>
              <a:gd name="connsiteX16" fmla="*/ 0 w 1220116"/>
              <a:gd name="connsiteY16" fmla="*/ 0 h 1970044"/>
              <a:gd name="connsiteX17" fmla="*/ 594515 w 1220116"/>
              <a:gd name="connsiteY17" fmla="*/ 360423 h 1970044"/>
              <a:gd name="connsiteX0" fmla="*/ 594515 w 1220116"/>
              <a:gd name="connsiteY0" fmla="*/ 360423 h 1970044"/>
              <a:gd name="connsiteX1" fmla="*/ 688177 w 1220116"/>
              <a:gd name="connsiteY1" fmla="*/ 850723 h 1970044"/>
              <a:gd name="connsiteX2" fmla="*/ 899876 w 1220116"/>
              <a:gd name="connsiteY2" fmla="*/ 1005267 h 1970044"/>
              <a:gd name="connsiteX3" fmla="*/ 1209336 w 1220116"/>
              <a:gd name="connsiteY3" fmla="*/ 1376805 h 1970044"/>
              <a:gd name="connsiteX4" fmla="*/ 1165626 w 1220116"/>
              <a:gd name="connsiteY4" fmla="*/ 1941012 h 1970044"/>
              <a:gd name="connsiteX5" fmla="*/ 1082187 w 1220116"/>
              <a:gd name="connsiteY5" fmla="*/ 1814130 h 1970044"/>
              <a:gd name="connsiteX6" fmla="*/ 1048838 w 1220116"/>
              <a:gd name="connsiteY6" fmla="*/ 1968967 h 1970044"/>
              <a:gd name="connsiteX7" fmla="*/ 943951 w 1220116"/>
              <a:gd name="connsiteY7" fmla="*/ 1839113 h 1970044"/>
              <a:gd name="connsiteX8" fmla="*/ 837349 w 1220116"/>
              <a:gd name="connsiteY8" fmla="*/ 1969394 h 1970044"/>
              <a:gd name="connsiteX9" fmla="*/ 890944 w 1220116"/>
              <a:gd name="connsiteY9" fmla="*/ 1559687 h 1970044"/>
              <a:gd name="connsiteX10" fmla="*/ 661010 w 1220116"/>
              <a:gd name="connsiteY10" fmla="*/ 1349280 h 1970044"/>
              <a:gd name="connsiteX11" fmla="*/ 585284 w 1220116"/>
              <a:gd name="connsiteY11" fmla="*/ 1515016 h 1970044"/>
              <a:gd name="connsiteX12" fmla="*/ 579058 w 1220116"/>
              <a:gd name="connsiteY12" fmla="*/ 1659713 h 1970044"/>
              <a:gd name="connsiteX13" fmla="*/ 376393 w 1220116"/>
              <a:gd name="connsiteY13" fmla="*/ 1746419 h 1970044"/>
              <a:gd name="connsiteX14" fmla="*/ 363159 w 1220116"/>
              <a:gd name="connsiteY14" fmla="*/ 1435659 h 1970044"/>
              <a:gd name="connsiteX15" fmla="*/ 294654 w 1220116"/>
              <a:gd name="connsiteY15" fmla="*/ 991861 h 1970044"/>
              <a:gd name="connsiteX16" fmla="*/ 0 w 1220116"/>
              <a:gd name="connsiteY16" fmla="*/ 0 h 1970044"/>
              <a:gd name="connsiteX17" fmla="*/ 594515 w 1220116"/>
              <a:gd name="connsiteY17" fmla="*/ 360423 h 1970044"/>
              <a:gd name="connsiteX0" fmla="*/ 594515 w 1220116"/>
              <a:gd name="connsiteY0" fmla="*/ 360423 h 1970044"/>
              <a:gd name="connsiteX1" fmla="*/ 688177 w 1220116"/>
              <a:gd name="connsiteY1" fmla="*/ 850723 h 1970044"/>
              <a:gd name="connsiteX2" fmla="*/ 899876 w 1220116"/>
              <a:gd name="connsiteY2" fmla="*/ 1005267 h 1970044"/>
              <a:gd name="connsiteX3" fmla="*/ 1209336 w 1220116"/>
              <a:gd name="connsiteY3" fmla="*/ 1376805 h 1970044"/>
              <a:gd name="connsiteX4" fmla="*/ 1165626 w 1220116"/>
              <a:gd name="connsiteY4" fmla="*/ 1941012 h 1970044"/>
              <a:gd name="connsiteX5" fmla="*/ 1082187 w 1220116"/>
              <a:gd name="connsiteY5" fmla="*/ 1814130 h 1970044"/>
              <a:gd name="connsiteX6" fmla="*/ 1048838 w 1220116"/>
              <a:gd name="connsiteY6" fmla="*/ 1968967 h 1970044"/>
              <a:gd name="connsiteX7" fmla="*/ 943951 w 1220116"/>
              <a:gd name="connsiteY7" fmla="*/ 1839113 h 1970044"/>
              <a:gd name="connsiteX8" fmla="*/ 837349 w 1220116"/>
              <a:gd name="connsiteY8" fmla="*/ 1969394 h 1970044"/>
              <a:gd name="connsiteX9" fmla="*/ 890944 w 1220116"/>
              <a:gd name="connsiteY9" fmla="*/ 1559687 h 1970044"/>
              <a:gd name="connsiteX10" fmla="*/ 661010 w 1220116"/>
              <a:gd name="connsiteY10" fmla="*/ 1349280 h 1970044"/>
              <a:gd name="connsiteX11" fmla="*/ 585284 w 1220116"/>
              <a:gd name="connsiteY11" fmla="*/ 1515016 h 1970044"/>
              <a:gd name="connsiteX12" fmla="*/ 579058 w 1220116"/>
              <a:gd name="connsiteY12" fmla="*/ 1659713 h 1970044"/>
              <a:gd name="connsiteX13" fmla="*/ 376393 w 1220116"/>
              <a:gd name="connsiteY13" fmla="*/ 1746419 h 1970044"/>
              <a:gd name="connsiteX14" fmla="*/ 351077 w 1220116"/>
              <a:gd name="connsiteY14" fmla="*/ 1417119 h 1970044"/>
              <a:gd name="connsiteX15" fmla="*/ 294654 w 1220116"/>
              <a:gd name="connsiteY15" fmla="*/ 991861 h 1970044"/>
              <a:gd name="connsiteX16" fmla="*/ 0 w 1220116"/>
              <a:gd name="connsiteY16" fmla="*/ 0 h 1970044"/>
              <a:gd name="connsiteX17" fmla="*/ 594515 w 1220116"/>
              <a:gd name="connsiteY17" fmla="*/ 360423 h 1970044"/>
              <a:gd name="connsiteX0" fmla="*/ 594515 w 1220116"/>
              <a:gd name="connsiteY0" fmla="*/ 360423 h 1970044"/>
              <a:gd name="connsiteX1" fmla="*/ 688177 w 1220116"/>
              <a:gd name="connsiteY1" fmla="*/ 850723 h 1970044"/>
              <a:gd name="connsiteX2" fmla="*/ 899876 w 1220116"/>
              <a:gd name="connsiteY2" fmla="*/ 1005267 h 1970044"/>
              <a:gd name="connsiteX3" fmla="*/ 1209336 w 1220116"/>
              <a:gd name="connsiteY3" fmla="*/ 1376805 h 1970044"/>
              <a:gd name="connsiteX4" fmla="*/ 1165626 w 1220116"/>
              <a:gd name="connsiteY4" fmla="*/ 1941012 h 1970044"/>
              <a:gd name="connsiteX5" fmla="*/ 1082187 w 1220116"/>
              <a:gd name="connsiteY5" fmla="*/ 1814130 h 1970044"/>
              <a:gd name="connsiteX6" fmla="*/ 1048838 w 1220116"/>
              <a:gd name="connsiteY6" fmla="*/ 1968967 h 1970044"/>
              <a:gd name="connsiteX7" fmla="*/ 943951 w 1220116"/>
              <a:gd name="connsiteY7" fmla="*/ 1839113 h 1970044"/>
              <a:gd name="connsiteX8" fmla="*/ 837349 w 1220116"/>
              <a:gd name="connsiteY8" fmla="*/ 1969394 h 1970044"/>
              <a:gd name="connsiteX9" fmla="*/ 890944 w 1220116"/>
              <a:gd name="connsiteY9" fmla="*/ 1559687 h 1970044"/>
              <a:gd name="connsiteX10" fmla="*/ 661010 w 1220116"/>
              <a:gd name="connsiteY10" fmla="*/ 1349280 h 1970044"/>
              <a:gd name="connsiteX11" fmla="*/ 585284 w 1220116"/>
              <a:gd name="connsiteY11" fmla="*/ 1515016 h 1970044"/>
              <a:gd name="connsiteX12" fmla="*/ 579058 w 1220116"/>
              <a:gd name="connsiteY12" fmla="*/ 1659713 h 1970044"/>
              <a:gd name="connsiteX13" fmla="*/ 383475 w 1220116"/>
              <a:gd name="connsiteY13" fmla="*/ 1773500 h 1970044"/>
              <a:gd name="connsiteX14" fmla="*/ 351077 w 1220116"/>
              <a:gd name="connsiteY14" fmla="*/ 1417119 h 1970044"/>
              <a:gd name="connsiteX15" fmla="*/ 294654 w 1220116"/>
              <a:gd name="connsiteY15" fmla="*/ 991861 h 1970044"/>
              <a:gd name="connsiteX16" fmla="*/ 0 w 1220116"/>
              <a:gd name="connsiteY16" fmla="*/ 0 h 1970044"/>
              <a:gd name="connsiteX17" fmla="*/ 594515 w 1220116"/>
              <a:gd name="connsiteY17" fmla="*/ 360423 h 1970044"/>
              <a:gd name="connsiteX0" fmla="*/ 594515 w 1220116"/>
              <a:gd name="connsiteY0" fmla="*/ 360423 h 1970044"/>
              <a:gd name="connsiteX1" fmla="*/ 688177 w 1220116"/>
              <a:gd name="connsiteY1" fmla="*/ 850723 h 1970044"/>
              <a:gd name="connsiteX2" fmla="*/ 899876 w 1220116"/>
              <a:gd name="connsiteY2" fmla="*/ 1005267 h 1970044"/>
              <a:gd name="connsiteX3" fmla="*/ 1209336 w 1220116"/>
              <a:gd name="connsiteY3" fmla="*/ 1376805 h 1970044"/>
              <a:gd name="connsiteX4" fmla="*/ 1165626 w 1220116"/>
              <a:gd name="connsiteY4" fmla="*/ 1941012 h 1970044"/>
              <a:gd name="connsiteX5" fmla="*/ 1082187 w 1220116"/>
              <a:gd name="connsiteY5" fmla="*/ 1814130 h 1970044"/>
              <a:gd name="connsiteX6" fmla="*/ 1048838 w 1220116"/>
              <a:gd name="connsiteY6" fmla="*/ 1968967 h 1970044"/>
              <a:gd name="connsiteX7" fmla="*/ 943951 w 1220116"/>
              <a:gd name="connsiteY7" fmla="*/ 1839113 h 1970044"/>
              <a:gd name="connsiteX8" fmla="*/ 837349 w 1220116"/>
              <a:gd name="connsiteY8" fmla="*/ 1969394 h 1970044"/>
              <a:gd name="connsiteX9" fmla="*/ 890944 w 1220116"/>
              <a:gd name="connsiteY9" fmla="*/ 1559687 h 1970044"/>
              <a:gd name="connsiteX10" fmla="*/ 661010 w 1220116"/>
              <a:gd name="connsiteY10" fmla="*/ 1349280 h 1970044"/>
              <a:gd name="connsiteX11" fmla="*/ 585284 w 1220116"/>
              <a:gd name="connsiteY11" fmla="*/ 1515016 h 1970044"/>
              <a:gd name="connsiteX12" fmla="*/ 579058 w 1220116"/>
              <a:gd name="connsiteY12" fmla="*/ 1659713 h 1970044"/>
              <a:gd name="connsiteX13" fmla="*/ 383475 w 1220116"/>
              <a:gd name="connsiteY13" fmla="*/ 1773500 h 1970044"/>
              <a:gd name="connsiteX14" fmla="*/ 351077 w 1220116"/>
              <a:gd name="connsiteY14" fmla="*/ 1417119 h 1970044"/>
              <a:gd name="connsiteX15" fmla="*/ 294654 w 1220116"/>
              <a:gd name="connsiteY15" fmla="*/ 991861 h 1970044"/>
              <a:gd name="connsiteX16" fmla="*/ 0 w 1220116"/>
              <a:gd name="connsiteY16" fmla="*/ 0 h 1970044"/>
              <a:gd name="connsiteX17" fmla="*/ 594515 w 1220116"/>
              <a:gd name="connsiteY17" fmla="*/ 360423 h 1970044"/>
              <a:gd name="connsiteX0" fmla="*/ 594515 w 1220116"/>
              <a:gd name="connsiteY0" fmla="*/ 360423 h 1970044"/>
              <a:gd name="connsiteX1" fmla="*/ 688177 w 1220116"/>
              <a:gd name="connsiteY1" fmla="*/ 850723 h 1970044"/>
              <a:gd name="connsiteX2" fmla="*/ 899876 w 1220116"/>
              <a:gd name="connsiteY2" fmla="*/ 1005267 h 1970044"/>
              <a:gd name="connsiteX3" fmla="*/ 1209336 w 1220116"/>
              <a:gd name="connsiteY3" fmla="*/ 1376805 h 1970044"/>
              <a:gd name="connsiteX4" fmla="*/ 1165626 w 1220116"/>
              <a:gd name="connsiteY4" fmla="*/ 1941012 h 1970044"/>
              <a:gd name="connsiteX5" fmla="*/ 1082187 w 1220116"/>
              <a:gd name="connsiteY5" fmla="*/ 1814130 h 1970044"/>
              <a:gd name="connsiteX6" fmla="*/ 1048838 w 1220116"/>
              <a:gd name="connsiteY6" fmla="*/ 1968967 h 1970044"/>
              <a:gd name="connsiteX7" fmla="*/ 943951 w 1220116"/>
              <a:gd name="connsiteY7" fmla="*/ 1839113 h 1970044"/>
              <a:gd name="connsiteX8" fmla="*/ 837349 w 1220116"/>
              <a:gd name="connsiteY8" fmla="*/ 1969394 h 1970044"/>
              <a:gd name="connsiteX9" fmla="*/ 890944 w 1220116"/>
              <a:gd name="connsiteY9" fmla="*/ 1559687 h 1970044"/>
              <a:gd name="connsiteX10" fmla="*/ 661010 w 1220116"/>
              <a:gd name="connsiteY10" fmla="*/ 1349280 h 1970044"/>
              <a:gd name="connsiteX11" fmla="*/ 585284 w 1220116"/>
              <a:gd name="connsiteY11" fmla="*/ 1515016 h 1970044"/>
              <a:gd name="connsiteX12" fmla="*/ 579058 w 1220116"/>
              <a:gd name="connsiteY12" fmla="*/ 1659713 h 1970044"/>
              <a:gd name="connsiteX13" fmla="*/ 383475 w 1220116"/>
              <a:gd name="connsiteY13" fmla="*/ 1773500 h 1970044"/>
              <a:gd name="connsiteX14" fmla="*/ 351077 w 1220116"/>
              <a:gd name="connsiteY14" fmla="*/ 1417119 h 1970044"/>
              <a:gd name="connsiteX15" fmla="*/ 294654 w 1220116"/>
              <a:gd name="connsiteY15" fmla="*/ 991861 h 1970044"/>
              <a:gd name="connsiteX16" fmla="*/ 0 w 1220116"/>
              <a:gd name="connsiteY16" fmla="*/ 0 h 1970044"/>
              <a:gd name="connsiteX17" fmla="*/ 594515 w 1220116"/>
              <a:gd name="connsiteY17" fmla="*/ 360423 h 1970044"/>
              <a:gd name="connsiteX0" fmla="*/ 594515 w 1220116"/>
              <a:gd name="connsiteY0" fmla="*/ 360423 h 1970044"/>
              <a:gd name="connsiteX1" fmla="*/ 688177 w 1220116"/>
              <a:gd name="connsiteY1" fmla="*/ 850723 h 1970044"/>
              <a:gd name="connsiteX2" fmla="*/ 899876 w 1220116"/>
              <a:gd name="connsiteY2" fmla="*/ 1005267 h 1970044"/>
              <a:gd name="connsiteX3" fmla="*/ 1209336 w 1220116"/>
              <a:gd name="connsiteY3" fmla="*/ 1376805 h 1970044"/>
              <a:gd name="connsiteX4" fmla="*/ 1165626 w 1220116"/>
              <a:gd name="connsiteY4" fmla="*/ 1941012 h 1970044"/>
              <a:gd name="connsiteX5" fmla="*/ 1082187 w 1220116"/>
              <a:gd name="connsiteY5" fmla="*/ 1814130 h 1970044"/>
              <a:gd name="connsiteX6" fmla="*/ 1048838 w 1220116"/>
              <a:gd name="connsiteY6" fmla="*/ 1968967 h 1970044"/>
              <a:gd name="connsiteX7" fmla="*/ 943951 w 1220116"/>
              <a:gd name="connsiteY7" fmla="*/ 1839113 h 1970044"/>
              <a:gd name="connsiteX8" fmla="*/ 837349 w 1220116"/>
              <a:gd name="connsiteY8" fmla="*/ 1969394 h 1970044"/>
              <a:gd name="connsiteX9" fmla="*/ 890944 w 1220116"/>
              <a:gd name="connsiteY9" fmla="*/ 1559687 h 1970044"/>
              <a:gd name="connsiteX10" fmla="*/ 661010 w 1220116"/>
              <a:gd name="connsiteY10" fmla="*/ 1349280 h 1970044"/>
              <a:gd name="connsiteX11" fmla="*/ 585284 w 1220116"/>
              <a:gd name="connsiteY11" fmla="*/ 1515016 h 1970044"/>
              <a:gd name="connsiteX12" fmla="*/ 538923 w 1220116"/>
              <a:gd name="connsiteY12" fmla="*/ 1662976 h 1970044"/>
              <a:gd name="connsiteX13" fmla="*/ 383475 w 1220116"/>
              <a:gd name="connsiteY13" fmla="*/ 1773500 h 1970044"/>
              <a:gd name="connsiteX14" fmla="*/ 351077 w 1220116"/>
              <a:gd name="connsiteY14" fmla="*/ 1417119 h 1970044"/>
              <a:gd name="connsiteX15" fmla="*/ 294654 w 1220116"/>
              <a:gd name="connsiteY15" fmla="*/ 991861 h 1970044"/>
              <a:gd name="connsiteX16" fmla="*/ 0 w 1220116"/>
              <a:gd name="connsiteY16" fmla="*/ 0 h 1970044"/>
              <a:gd name="connsiteX17" fmla="*/ 594515 w 1220116"/>
              <a:gd name="connsiteY17" fmla="*/ 360423 h 1970044"/>
              <a:gd name="connsiteX0" fmla="*/ 594515 w 1220116"/>
              <a:gd name="connsiteY0" fmla="*/ 360423 h 1970044"/>
              <a:gd name="connsiteX1" fmla="*/ 688177 w 1220116"/>
              <a:gd name="connsiteY1" fmla="*/ 850723 h 1970044"/>
              <a:gd name="connsiteX2" fmla="*/ 899876 w 1220116"/>
              <a:gd name="connsiteY2" fmla="*/ 1005267 h 1970044"/>
              <a:gd name="connsiteX3" fmla="*/ 1209336 w 1220116"/>
              <a:gd name="connsiteY3" fmla="*/ 1376805 h 1970044"/>
              <a:gd name="connsiteX4" fmla="*/ 1165626 w 1220116"/>
              <a:gd name="connsiteY4" fmla="*/ 1941012 h 1970044"/>
              <a:gd name="connsiteX5" fmla="*/ 1082187 w 1220116"/>
              <a:gd name="connsiteY5" fmla="*/ 1814130 h 1970044"/>
              <a:gd name="connsiteX6" fmla="*/ 1048838 w 1220116"/>
              <a:gd name="connsiteY6" fmla="*/ 1968967 h 1970044"/>
              <a:gd name="connsiteX7" fmla="*/ 943951 w 1220116"/>
              <a:gd name="connsiteY7" fmla="*/ 1839113 h 1970044"/>
              <a:gd name="connsiteX8" fmla="*/ 837349 w 1220116"/>
              <a:gd name="connsiteY8" fmla="*/ 1969394 h 1970044"/>
              <a:gd name="connsiteX9" fmla="*/ 890944 w 1220116"/>
              <a:gd name="connsiteY9" fmla="*/ 1559687 h 1970044"/>
              <a:gd name="connsiteX10" fmla="*/ 661010 w 1220116"/>
              <a:gd name="connsiteY10" fmla="*/ 1349280 h 1970044"/>
              <a:gd name="connsiteX11" fmla="*/ 567716 w 1220116"/>
              <a:gd name="connsiteY11" fmla="*/ 1512377 h 1970044"/>
              <a:gd name="connsiteX12" fmla="*/ 538923 w 1220116"/>
              <a:gd name="connsiteY12" fmla="*/ 1662976 h 1970044"/>
              <a:gd name="connsiteX13" fmla="*/ 383475 w 1220116"/>
              <a:gd name="connsiteY13" fmla="*/ 1773500 h 1970044"/>
              <a:gd name="connsiteX14" fmla="*/ 351077 w 1220116"/>
              <a:gd name="connsiteY14" fmla="*/ 1417119 h 1970044"/>
              <a:gd name="connsiteX15" fmla="*/ 294654 w 1220116"/>
              <a:gd name="connsiteY15" fmla="*/ 991861 h 1970044"/>
              <a:gd name="connsiteX16" fmla="*/ 0 w 1220116"/>
              <a:gd name="connsiteY16" fmla="*/ 0 h 1970044"/>
              <a:gd name="connsiteX17" fmla="*/ 594515 w 1220116"/>
              <a:gd name="connsiteY17" fmla="*/ 360423 h 1970044"/>
              <a:gd name="connsiteX0" fmla="*/ 594515 w 1220116"/>
              <a:gd name="connsiteY0" fmla="*/ 360423 h 1970044"/>
              <a:gd name="connsiteX1" fmla="*/ 688177 w 1220116"/>
              <a:gd name="connsiteY1" fmla="*/ 850723 h 1970044"/>
              <a:gd name="connsiteX2" fmla="*/ 899876 w 1220116"/>
              <a:gd name="connsiteY2" fmla="*/ 1005267 h 1970044"/>
              <a:gd name="connsiteX3" fmla="*/ 1209336 w 1220116"/>
              <a:gd name="connsiteY3" fmla="*/ 1376805 h 1970044"/>
              <a:gd name="connsiteX4" fmla="*/ 1165626 w 1220116"/>
              <a:gd name="connsiteY4" fmla="*/ 1941012 h 1970044"/>
              <a:gd name="connsiteX5" fmla="*/ 1082187 w 1220116"/>
              <a:gd name="connsiteY5" fmla="*/ 1814130 h 1970044"/>
              <a:gd name="connsiteX6" fmla="*/ 1048838 w 1220116"/>
              <a:gd name="connsiteY6" fmla="*/ 1968967 h 1970044"/>
              <a:gd name="connsiteX7" fmla="*/ 943951 w 1220116"/>
              <a:gd name="connsiteY7" fmla="*/ 1839113 h 1970044"/>
              <a:gd name="connsiteX8" fmla="*/ 837349 w 1220116"/>
              <a:gd name="connsiteY8" fmla="*/ 1969394 h 1970044"/>
              <a:gd name="connsiteX9" fmla="*/ 890944 w 1220116"/>
              <a:gd name="connsiteY9" fmla="*/ 1559687 h 1970044"/>
              <a:gd name="connsiteX10" fmla="*/ 661010 w 1220116"/>
              <a:gd name="connsiteY10" fmla="*/ 1349280 h 1970044"/>
              <a:gd name="connsiteX11" fmla="*/ 567716 w 1220116"/>
              <a:gd name="connsiteY11" fmla="*/ 1512377 h 1970044"/>
              <a:gd name="connsiteX12" fmla="*/ 520869 w 1220116"/>
              <a:gd name="connsiteY12" fmla="*/ 1667697 h 1970044"/>
              <a:gd name="connsiteX13" fmla="*/ 383475 w 1220116"/>
              <a:gd name="connsiteY13" fmla="*/ 1773500 h 1970044"/>
              <a:gd name="connsiteX14" fmla="*/ 351077 w 1220116"/>
              <a:gd name="connsiteY14" fmla="*/ 1417119 h 1970044"/>
              <a:gd name="connsiteX15" fmla="*/ 294654 w 1220116"/>
              <a:gd name="connsiteY15" fmla="*/ 991861 h 1970044"/>
              <a:gd name="connsiteX16" fmla="*/ 0 w 1220116"/>
              <a:gd name="connsiteY16" fmla="*/ 0 h 1970044"/>
              <a:gd name="connsiteX17" fmla="*/ 594515 w 1220116"/>
              <a:gd name="connsiteY17" fmla="*/ 360423 h 1970044"/>
              <a:gd name="connsiteX0" fmla="*/ 594515 w 1220116"/>
              <a:gd name="connsiteY0" fmla="*/ 360423 h 1970044"/>
              <a:gd name="connsiteX1" fmla="*/ 688177 w 1220116"/>
              <a:gd name="connsiteY1" fmla="*/ 850723 h 1970044"/>
              <a:gd name="connsiteX2" fmla="*/ 899876 w 1220116"/>
              <a:gd name="connsiteY2" fmla="*/ 1005267 h 1970044"/>
              <a:gd name="connsiteX3" fmla="*/ 1209336 w 1220116"/>
              <a:gd name="connsiteY3" fmla="*/ 1376805 h 1970044"/>
              <a:gd name="connsiteX4" fmla="*/ 1165626 w 1220116"/>
              <a:gd name="connsiteY4" fmla="*/ 1941012 h 1970044"/>
              <a:gd name="connsiteX5" fmla="*/ 1082187 w 1220116"/>
              <a:gd name="connsiteY5" fmla="*/ 1814130 h 1970044"/>
              <a:gd name="connsiteX6" fmla="*/ 1048838 w 1220116"/>
              <a:gd name="connsiteY6" fmla="*/ 1968967 h 1970044"/>
              <a:gd name="connsiteX7" fmla="*/ 943951 w 1220116"/>
              <a:gd name="connsiteY7" fmla="*/ 1839113 h 1970044"/>
              <a:gd name="connsiteX8" fmla="*/ 837349 w 1220116"/>
              <a:gd name="connsiteY8" fmla="*/ 1969394 h 1970044"/>
              <a:gd name="connsiteX9" fmla="*/ 890944 w 1220116"/>
              <a:gd name="connsiteY9" fmla="*/ 1559687 h 1970044"/>
              <a:gd name="connsiteX10" fmla="*/ 661010 w 1220116"/>
              <a:gd name="connsiteY10" fmla="*/ 1349280 h 1970044"/>
              <a:gd name="connsiteX11" fmla="*/ 550635 w 1220116"/>
              <a:gd name="connsiteY11" fmla="*/ 1502377 h 1970044"/>
              <a:gd name="connsiteX12" fmla="*/ 520869 w 1220116"/>
              <a:gd name="connsiteY12" fmla="*/ 1667697 h 1970044"/>
              <a:gd name="connsiteX13" fmla="*/ 383475 w 1220116"/>
              <a:gd name="connsiteY13" fmla="*/ 1773500 h 1970044"/>
              <a:gd name="connsiteX14" fmla="*/ 351077 w 1220116"/>
              <a:gd name="connsiteY14" fmla="*/ 1417119 h 1970044"/>
              <a:gd name="connsiteX15" fmla="*/ 294654 w 1220116"/>
              <a:gd name="connsiteY15" fmla="*/ 991861 h 1970044"/>
              <a:gd name="connsiteX16" fmla="*/ 0 w 1220116"/>
              <a:gd name="connsiteY16" fmla="*/ 0 h 1970044"/>
              <a:gd name="connsiteX17" fmla="*/ 594515 w 1220116"/>
              <a:gd name="connsiteY17" fmla="*/ 360423 h 1970044"/>
              <a:gd name="connsiteX0" fmla="*/ 594515 w 1220116"/>
              <a:gd name="connsiteY0" fmla="*/ 360423 h 1970044"/>
              <a:gd name="connsiteX1" fmla="*/ 688177 w 1220116"/>
              <a:gd name="connsiteY1" fmla="*/ 850723 h 1970044"/>
              <a:gd name="connsiteX2" fmla="*/ 899876 w 1220116"/>
              <a:gd name="connsiteY2" fmla="*/ 1005267 h 1970044"/>
              <a:gd name="connsiteX3" fmla="*/ 1209336 w 1220116"/>
              <a:gd name="connsiteY3" fmla="*/ 1376805 h 1970044"/>
              <a:gd name="connsiteX4" fmla="*/ 1165626 w 1220116"/>
              <a:gd name="connsiteY4" fmla="*/ 1941012 h 1970044"/>
              <a:gd name="connsiteX5" fmla="*/ 1082187 w 1220116"/>
              <a:gd name="connsiteY5" fmla="*/ 1814130 h 1970044"/>
              <a:gd name="connsiteX6" fmla="*/ 1048838 w 1220116"/>
              <a:gd name="connsiteY6" fmla="*/ 1968967 h 1970044"/>
              <a:gd name="connsiteX7" fmla="*/ 943951 w 1220116"/>
              <a:gd name="connsiteY7" fmla="*/ 1839113 h 1970044"/>
              <a:gd name="connsiteX8" fmla="*/ 837349 w 1220116"/>
              <a:gd name="connsiteY8" fmla="*/ 1969394 h 1970044"/>
              <a:gd name="connsiteX9" fmla="*/ 890944 w 1220116"/>
              <a:gd name="connsiteY9" fmla="*/ 1559687 h 1970044"/>
              <a:gd name="connsiteX10" fmla="*/ 661010 w 1220116"/>
              <a:gd name="connsiteY10" fmla="*/ 1349280 h 1970044"/>
              <a:gd name="connsiteX11" fmla="*/ 550635 w 1220116"/>
              <a:gd name="connsiteY11" fmla="*/ 1502377 h 1970044"/>
              <a:gd name="connsiteX12" fmla="*/ 520869 w 1220116"/>
              <a:gd name="connsiteY12" fmla="*/ 1667697 h 1970044"/>
              <a:gd name="connsiteX13" fmla="*/ 383475 w 1220116"/>
              <a:gd name="connsiteY13" fmla="*/ 1773500 h 1970044"/>
              <a:gd name="connsiteX14" fmla="*/ 351077 w 1220116"/>
              <a:gd name="connsiteY14" fmla="*/ 1417119 h 1970044"/>
              <a:gd name="connsiteX15" fmla="*/ 294654 w 1220116"/>
              <a:gd name="connsiteY15" fmla="*/ 991861 h 1970044"/>
              <a:gd name="connsiteX16" fmla="*/ 0 w 1220116"/>
              <a:gd name="connsiteY16" fmla="*/ 0 h 1970044"/>
              <a:gd name="connsiteX17" fmla="*/ 594515 w 1220116"/>
              <a:gd name="connsiteY17" fmla="*/ 360423 h 1970044"/>
              <a:gd name="connsiteX0" fmla="*/ 594515 w 1220116"/>
              <a:gd name="connsiteY0" fmla="*/ 360423 h 1970044"/>
              <a:gd name="connsiteX1" fmla="*/ 688177 w 1220116"/>
              <a:gd name="connsiteY1" fmla="*/ 850723 h 1970044"/>
              <a:gd name="connsiteX2" fmla="*/ 899876 w 1220116"/>
              <a:gd name="connsiteY2" fmla="*/ 1005267 h 1970044"/>
              <a:gd name="connsiteX3" fmla="*/ 1209336 w 1220116"/>
              <a:gd name="connsiteY3" fmla="*/ 1376805 h 1970044"/>
              <a:gd name="connsiteX4" fmla="*/ 1165626 w 1220116"/>
              <a:gd name="connsiteY4" fmla="*/ 1941012 h 1970044"/>
              <a:gd name="connsiteX5" fmla="*/ 1082187 w 1220116"/>
              <a:gd name="connsiteY5" fmla="*/ 1814130 h 1970044"/>
              <a:gd name="connsiteX6" fmla="*/ 1048838 w 1220116"/>
              <a:gd name="connsiteY6" fmla="*/ 1968967 h 1970044"/>
              <a:gd name="connsiteX7" fmla="*/ 943951 w 1220116"/>
              <a:gd name="connsiteY7" fmla="*/ 1839113 h 1970044"/>
              <a:gd name="connsiteX8" fmla="*/ 837349 w 1220116"/>
              <a:gd name="connsiteY8" fmla="*/ 1969394 h 1970044"/>
              <a:gd name="connsiteX9" fmla="*/ 890944 w 1220116"/>
              <a:gd name="connsiteY9" fmla="*/ 1559687 h 1970044"/>
              <a:gd name="connsiteX10" fmla="*/ 661010 w 1220116"/>
              <a:gd name="connsiteY10" fmla="*/ 1349280 h 1970044"/>
              <a:gd name="connsiteX11" fmla="*/ 550635 w 1220116"/>
              <a:gd name="connsiteY11" fmla="*/ 1502377 h 1970044"/>
              <a:gd name="connsiteX12" fmla="*/ 520869 w 1220116"/>
              <a:gd name="connsiteY12" fmla="*/ 1667697 h 1970044"/>
              <a:gd name="connsiteX13" fmla="*/ 383475 w 1220116"/>
              <a:gd name="connsiteY13" fmla="*/ 1773500 h 1970044"/>
              <a:gd name="connsiteX14" fmla="*/ 351077 w 1220116"/>
              <a:gd name="connsiteY14" fmla="*/ 1417119 h 1970044"/>
              <a:gd name="connsiteX15" fmla="*/ 294654 w 1220116"/>
              <a:gd name="connsiteY15" fmla="*/ 991861 h 1970044"/>
              <a:gd name="connsiteX16" fmla="*/ 0 w 1220116"/>
              <a:gd name="connsiteY16" fmla="*/ 0 h 1970044"/>
              <a:gd name="connsiteX17" fmla="*/ 594515 w 1220116"/>
              <a:gd name="connsiteY17" fmla="*/ 360423 h 1970044"/>
              <a:gd name="connsiteX0" fmla="*/ 594515 w 1220116"/>
              <a:gd name="connsiteY0" fmla="*/ 360423 h 1970044"/>
              <a:gd name="connsiteX1" fmla="*/ 688177 w 1220116"/>
              <a:gd name="connsiteY1" fmla="*/ 850723 h 1970044"/>
              <a:gd name="connsiteX2" fmla="*/ 899876 w 1220116"/>
              <a:gd name="connsiteY2" fmla="*/ 1005267 h 1970044"/>
              <a:gd name="connsiteX3" fmla="*/ 1209336 w 1220116"/>
              <a:gd name="connsiteY3" fmla="*/ 1376805 h 1970044"/>
              <a:gd name="connsiteX4" fmla="*/ 1165626 w 1220116"/>
              <a:gd name="connsiteY4" fmla="*/ 1941012 h 1970044"/>
              <a:gd name="connsiteX5" fmla="*/ 1082187 w 1220116"/>
              <a:gd name="connsiteY5" fmla="*/ 1814130 h 1970044"/>
              <a:gd name="connsiteX6" fmla="*/ 1048838 w 1220116"/>
              <a:gd name="connsiteY6" fmla="*/ 1968967 h 1970044"/>
              <a:gd name="connsiteX7" fmla="*/ 943951 w 1220116"/>
              <a:gd name="connsiteY7" fmla="*/ 1839113 h 1970044"/>
              <a:gd name="connsiteX8" fmla="*/ 837349 w 1220116"/>
              <a:gd name="connsiteY8" fmla="*/ 1969394 h 1970044"/>
              <a:gd name="connsiteX9" fmla="*/ 890944 w 1220116"/>
              <a:gd name="connsiteY9" fmla="*/ 1559687 h 1970044"/>
              <a:gd name="connsiteX10" fmla="*/ 661010 w 1220116"/>
              <a:gd name="connsiteY10" fmla="*/ 1349280 h 1970044"/>
              <a:gd name="connsiteX11" fmla="*/ 550635 w 1220116"/>
              <a:gd name="connsiteY11" fmla="*/ 1502377 h 1970044"/>
              <a:gd name="connsiteX12" fmla="*/ 520869 w 1220116"/>
              <a:gd name="connsiteY12" fmla="*/ 1667697 h 1970044"/>
              <a:gd name="connsiteX13" fmla="*/ 383475 w 1220116"/>
              <a:gd name="connsiteY13" fmla="*/ 1773500 h 1970044"/>
              <a:gd name="connsiteX14" fmla="*/ 351077 w 1220116"/>
              <a:gd name="connsiteY14" fmla="*/ 1417119 h 1970044"/>
              <a:gd name="connsiteX15" fmla="*/ 294654 w 1220116"/>
              <a:gd name="connsiteY15" fmla="*/ 991861 h 1970044"/>
              <a:gd name="connsiteX16" fmla="*/ 0 w 1220116"/>
              <a:gd name="connsiteY16" fmla="*/ 0 h 1970044"/>
              <a:gd name="connsiteX17" fmla="*/ 594515 w 1220116"/>
              <a:gd name="connsiteY17" fmla="*/ 360423 h 1970044"/>
              <a:gd name="connsiteX0" fmla="*/ 594515 w 1220116"/>
              <a:gd name="connsiteY0" fmla="*/ 360423 h 1970044"/>
              <a:gd name="connsiteX1" fmla="*/ 688177 w 1220116"/>
              <a:gd name="connsiteY1" fmla="*/ 850723 h 1970044"/>
              <a:gd name="connsiteX2" fmla="*/ 899876 w 1220116"/>
              <a:gd name="connsiteY2" fmla="*/ 1005267 h 1970044"/>
              <a:gd name="connsiteX3" fmla="*/ 1209336 w 1220116"/>
              <a:gd name="connsiteY3" fmla="*/ 1376805 h 1970044"/>
              <a:gd name="connsiteX4" fmla="*/ 1165626 w 1220116"/>
              <a:gd name="connsiteY4" fmla="*/ 1941012 h 1970044"/>
              <a:gd name="connsiteX5" fmla="*/ 1082187 w 1220116"/>
              <a:gd name="connsiteY5" fmla="*/ 1814130 h 1970044"/>
              <a:gd name="connsiteX6" fmla="*/ 1048838 w 1220116"/>
              <a:gd name="connsiteY6" fmla="*/ 1968967 h 1970044"/>
              <a:gd name="connsiteX7" fmla="*/ 943951 w 1220116"/>
              <a:gd name="connsiteY7" fmla="*/ 1839113 h 1970044"/>
              <a:gd name="connsiteX8" fmla="*/ 837349 w 1220116"/>
              <a:gd name="connsiteY8" fmla="*/ 1969394 h 1970044"/>
              <a:gd name="connsiteX9" fmla="*/ 890944 w 1220116"/>
              <a:gd name="connsiteY9" fmla="*/ 1559687 h 1970044"/>
              <a:gd name="connsiteX10" fmla="*/ 661010 w 1220116"/>
              <a:gd name="connsiteY10" fmla="*/ 1349280 h 1970044"/>
              <a:gd name="connsiteX11" fmla="*/ 550635 w 1220116"/>
              <a:gd name="connsiteY11" fmla="*/ 1502377 h 1970044"/>
              <a:gd name="connsiteX12" fmla="*/ 520869 w 1220116"/>
              <a:gd name="connsiteY12" fmla="*/ 1667697 h 1970044"/>
              <a:gd name="connsiteX13" fmla="*/ 383475 w 1220116"/>
              <a:gd name="connsiteY13" fmla="*/ 1773500 h 1970044"/>
              <a:gd name="connsiteX14" fmla="*/ 351077 w 1220116"/>
              <a:gd name="connsiteY14" fmla="*/ 1417119 h 1970044"/>
              <a:gd name="connsiteX15" fmla="*/ 294654 w 1220116"/>
              <a:gd name="connsiteY15" fmla="*/ 991861 h 1970044"/>
              <a:gd name="connsiteX16" fmla="*/ 0 w 1220116"/>
              <a:gd name="connsiteY16" fmla="*/ 0 h 1970044"/>
              <a:gd name="connsiteX17" fmla="*/ 594515 w 1220116"/>
              <a:gd name="connsiteY17" fmla="*/ 360423 h 1970044"/>
              <a:gd name="connsiteX0" fmla="*/ 594515 w 1220116"/>
              <a:gd name="connsiteY0" fmla="*/ 360423 h 1970044"/>
              <a:gd name="connsiteX1" fmla="*/ 688177 w 1220116"/>
              <a:gd name="connsiteY1" fmla="*/ 850723 h 1970044"/>
              <a:gd name="connsiteX2" fmla="*/ 899876 w 1220116"/>
              <a:gd name="connsiteY2" fmla="*/ 1005267 h 1970044"/>
              <a:gd name="connsiteX3" fmla="*/ 1209336 w 1220116"/>
              <a:gd name="connsiteY3" fmla="*/ 1376805 h 1970044"/>
              <a:gd name="connsiteX4" fmla="*/ 1165626 w 1220116"/>
              <a:gd name="connsiteY4" fmla="*/ 1941012 h 1970044"/>
              <a:gd name="connsiteX5" fmla="*/ 1082187 w 1220116"/>
              <a:gd name="connsiteY5" fmla="*/ 1814130 h 1970044"/>
              <a:gd name="connsiteX6" fmla="*/ 1048838 w 1220116"/>
              <a:gd name="connsiteY6" fmla="*/ 1968967 h 1970044"/>
              <a:gd name="connsiteX7" fmla="*/ 943951 w 1220116"/>
              <a:gd name="connsiteY7" fmla="*/ 1839113 h 1970044"/>
              <a:gd name="connsiteX8" fmla="*/ 837349 w 1220116"/>
              <a:gd name="connsiteY8" fmla="*/ 1969394 h 1970044"/>
              <a:gd name="connsiteX9" fmla="*/ 890944 w 1220116"/>
              <a:gd name="connsiteY9" fmla="*/ 1559687 h 1970044"/>
              <a:gd name="connsiteX10" fmla="*/ 661010 w 1220116"/>
              <a:gd name="connsiteY10" fmla="*/ 1349280 h 1970044"/>
              <a:gd name="connsiteX11" fmla="*/ 550635 w 1220116"/>
              <a:gd name="connsiteY11" fmla="*/ 1502377 h 1970044"/>
              <a:gd name="connsiteX12" fmla="*/ 520869 w 1220116"/>
              <a:gd name="connsiteY12" fmla="*/ 1667697 h 1970044"/>
              <a:gd name="connsiteX13" fmla="*/ 383475 w 1220116"/>
              <a:gd name="connsiteY13" fmla="*/ 1773500 h 1970044"/>
              <a:gd name="connsiteX14" fmla="*/ 351077 w 1220116"/>
              <a:gd name="connsiteY14" fmla="*/ 1417119 h 1970044"/>
              <a:gd name="connsiteX15" fmla="*/ 294654 w 1220116"/>
              <a:gd name="connsiteY15" fmla="*/ 991861 h 1970044"/>
              <a:gd name="connsiteX16" fmla="*/ 0 w 1220116"/>
              <a:gd name="connsiteY16" fmla="*/ 0 h 1970044"/>
              <a:gd name="connsiteX17" fmla="*/ 594515 w 1220116"/>
              <a:gd name="connsiteY17" fmla="*/ 360423 h 1970044"/>
              <a:gd name="connsiteX0" fmla="*/ 533754 w 1159355"/>
              <a:gd name="connsiteY0" fmla="*/ 496865 h 2106486"/>
              <a:gd name="connsiteX1" fmla="*/ 627416 w 1159355"/>
              <a:gd name="connsiteY1" fmla="*/ 987165 h 2106486"/>
              <a:gd name="connsiteX2" fmla="*/ 839115 w 1159355"/>
              <a:gd name="connsiteY2" fmla="*/ 1141709 h 2106486"/>
              <a:gd name="connsiteX3" fmla="*/ 1148575 w 1159355"/>
              <a:gd name="connsiteY3" fmla="*/ 1513247 h 2106486"/>
              <a:gd name="connsiteX4" fmla="*/ 1104865 w 1159355"/>
              <a:gd name="connsiteY4" fmla="*/ 2077454 h 2106486"/>
              <a:gd name="connsiteX5" fmla="*/ 1021426 w 1159355"/>
              <a:gd name="connsiteY5" fmla="*/ 1950572 h 2106486"/>
              <a:gd name="connsiteX6" fmla="*/ 988077 w 1159355"/>
              <a:gd name="connsiteY6" fmla="*/ 2105409 h 2106486"/>
              <a:gd name="connsiteX7" fmla="*/ 883190 w 1159355"/>
              <a:gd name="connsiteY7" fmla="*/ 1975555 h 2106486"/>
              <a:gd name="connsiteX8" fmla="*/ 776588 w 1159355"/>
              <a:gd name="connsiteY8" fmla="*/ 2105836 h 2106486"/>
              <a:gd name="connsiteX9" fmla="*/ 830183 w 1159355"/>
              <a:gd name="connsiteY9" fmla="*/ 1696129 h 2106486"/>
              <a:gd name="connsiteX10" fmla="*/ 600249 w 1159355"/>
              <a:gd name="connsiteY10" fmla="*/ 1485722 h 2106486"/>
              <a:gd name="connsiteX11" fmla="*/ 489874 w 1159355"/>
              <a:gd name="connsiteY11" fmla="*/ 1638819 h 2106486"/>
              <a:gd name="connsiteX12" fmla="*/ 460108 w 1159355"/>
              <a:gd name="connsiteY12" fmla="*/ 1804139 h 2106486"/>
              <a:gd name="connsiteX13" fmla="*/ 322714 w 1159355"/>
              <a:gd name="connsiteY13" fmla="*/ 1909942 h 2106486"/>
              <a:gd name="connsiteX14" fmla="*/ 290316 w 1159355"/>
              <a:gd name="connsiteY14" fmla="*/ 1553561 h 2106486"/>
              <a:gd name="connsiteX15" fmla="*/ 233893 w 1159355"/>
              <a:gd name="connsiteY15" fmla="*/ 1128303 h 2106486"/>
              <a:gd name="connsiteX16" fmla="*/ 0 w 1159355"/>
              <a:gd name="connsiteY16" fmla="*/ 0 h 2106486"/>
              <a:gd name="connsiteX17" fmla="*/ 533754 w 1159355"/>
              <a:gd name="connsiteY17" fmla="*/ 496865 h 2106486"/>
              <a:gd name="connsiteX0" fmla="*/ 569379 w 1159355"/>
              <a:gd name="connsiteY0" fmla="*/ 338063 h 2106486"/>
              <a:gd name="connsiteX1" fmla="*/ 627416 w 1159355"/>
              <a:gd name="connsiteY1" fmla="*/ 987165 h 2106486"/>
              <a:gd name="connsiteX2" fmla="*/ 839115 w 1159355"/>
              <a:gd name="connsiteY2" fmla="*/ 1141709 h 2106486"/>
              <a:gd name="connsiteX3" fmla="*/ 1148575 w 1159355"/>
              <a:gd name="connsiteY3" fmla="*/ 1513247 h 2106486"/>
              <a:gd name="connsiteX4" fmla="*/ 1104865 w 1159355"/>
              <a:gd name="connsiteY4" fmla="*/ 2077454 h 2106486"/>
              <a:gd name="connsiteX5" fmla="*/ 1021426 w 1159355"/>
              <a:gd name="connsiteY5" fmla="*/ 1950572 h 2106486"/>
              <a:gd name="connsiteX6" fmla="*/ 988077 w 1159355"/>
              <a:gd name="connsiteY6" fmla="*/ 2105409 h 2106486"/>
              <a:gd name="connsiteX7" fmla="*/ 883190 w 1159355"/>
              <a:gd name="connsiteY7" fmla="*/ 1975555 h 2106486"/>
              <a:gd name="connsiteX8" fmla="*/ 776588 w 1159355"/>
              <a:gd name="connsiteY8" fmla="*/ 2105836 h 2106486"/>
              <a:gd name="connsiteX9" fmla="*/ 830183 w 1159355"/>
              <a:gd name="connsiteY9" fmla="*/ 1696129 h 2106486"/>
              <a:gd name="connsiteX10" fmla="*/ 600249 w 1159355"/>
              <a:gd name="connsiteY10" fmla="*/ 1485722 h 2106486"/>
              <a:gd name="connsiteX11" fmla="*/ 489874 w 1159355"/>
              <a:gd name="connsiteY11" fmla="*/ 1638819 h 2106486"/>
              <a:gd name="connsiteX12" fmla="*/ 460108 w 1159355"/>
              <a:gd name="connsiteY12" fmla="*/ 1804139 h 2106486"/>
              <a:gd name="connsiteX13" fmla="*/ 322714 w 1159355"/>
              <a:gd name="connsiteY13" fmla="*/ 1909942 h 2106486"/>
              <a:gd name="connsiteX14" fmla="*/ 290316 w 1159355"/>
              <a:gd name="connsiteY14" fmla="*/ 1553561 h 2106486"/>
              <a:gd name="connsiteX15" fmla="*/ 233893 w 1159355"/>
              <a:gd name="connsiteY15" fmla="*/ 1128303 h 2106486"/>
              <a:gd name="connsiteX16" fmla="*/ 0 w 1159355"/>
              <a:gd name="connsiteY16" fmla="*/ 0 h 2106486"/>
              <a:gd name="connsiteX17" fmla="*/ 569379 w 1159355"/>
              <a:gd name="connsiteY17" fmla="*/ 338063 h 2106486"/>
              <a:gd name="connsiteX0" fmla="*/ 569379 w 1159355"/>
              <a:gd name="connsiteY0" fmla="*/ 338063 h 2106486"/>
              <a:gd name="connsiteX1" fmla="*/ 627416 w 1159355"/>
              <a:gd name="connsiteY1" fmla="*/ 987165 h 2106486"/>
              <a:gd name="connsiteX2" fmla="*/ 839115 w 1159355"/>
              <a:gd name="connsiteY2" fmla="*/ 1141709 h 2106486"/>
              <a:gd name="connsiteX3" fmla="*/ 1148575 w 1159355"/>
              <a:gd name="connsiteY3" fmla="*/ 1513247 h 2106486"/>
              <a:gd name="connsiteX4" fmla="*/ 1104865 w 1159355"/>
              <a:gd name="connsiteY4" fmla="*/ 2077454 h 2106486"/>
              <a:gd name="connsiteX5" fmla="*/ 1021426 w 1159355"/>
              <a:gd name="connsiteY5" fmla="*/ 1950572 h 2106486"/>
              <a:gd name="connsiteX6" fmla="*/ 988077 w 1159355"/>
              <a:gd name="connsiteY6" fmla="*/ 2105409 h 2106486"/>
              <a:gd name="connsiteX7" fmla="*/ 883190 w 1159355"/>
              <a:gd name="connsiteY7" fmla="*/ 1975555 h 2106486"/>
              <a:gd name="connsiteX8" fmla="*/ 776588 w 1159355"/>
              <a:gd name="connsiteY8" fmla="*/ 2105836 h 2106486"/>
              <a:gd name="connsiteX9" fmla="*/ 830183 w 1159355"/>
              <a:gd name="connsiteY9" fmla="*/ 1696129 h 2106486"/>
              <a:gd name="connsiteX10" fmla="*/ 600249 w 1159355"/>
              <a:gd name="connsiteY10" fmla="*/ 1485722 h 2106486"/>
              <a:gd name="connsiteX11" fmla="*/ 489874 w 1159355"/>
              <a:gd name="connsiteY11" fmla="*/ 1638819 h 2106486"/>
              <a:gd name="connsiteX12" fmla="*/ 460108 w 1159355"/>
              <a:gd name="connsiteY12" fmla="*/ 1804139 h 2106486"/>
              <a:gd name="connsiteX13" fmla="*/ 322714 w 1159355"/>
              <a:gd name="connsiteY13" fmla="*/ 1909942 h 2106486"/>
              <a:gd name="connsiteX14" fmla="*/ 290316 w 1159355"/>
              <a:gd name="connsiteY14" fmla="*/ 1553561 h 2106486"/>
              <a:gd name="connsiteX15" fmla="*/ 233893 w 1159355"/>
              <a:gd name="connsiteY15" fmla="*/ 1128303 h 2106486"/>
              <a:gd name="connsiteX16" fmla="*/ 0 w 1159355"/>
              <a:gd name="connsiteY16" fmla="*/ 0 h 2106486"/>
              <a:gd name="connsiteX17" fmla="*/ 569379 w 1159355"/>
              <a:gd name="connsiteY17" fmla="*/ 338063 h 2106486"/>
              <a:gd name="connsiteX0" fmla="*/ 494180 w 1084156"/>
              <a:gd name="connsiteY0" fmla="*/ 290219 h 2058642"/>
              <a:gd name="connsiteX1" fmla="*/ 552217 w 1084156"/>
              <a:gd name="connsiteY1" fmla="*/ 939321 h 2058642"/>
              <a:gd name="connsiteX2" fmla="*/ 763916 w 1084156"/>
              <a:gd name="connsiteY2" fmla="*/ 1093865 h 2058642"/>
              <a:gd name="connsiteX3" fmla="*/ 1073376 w 1084156"/>
              <a:gd name="connsiteY3" fmla="*/ 1465403 h 2058642"/>
              <a:gd name="connsiteX4" fmla="*/ 1029666 w 1084156"/>
              <a:gd name="connsiteY4" fmla="*/ 2029610 h 2058642"/>
              <a:gd name="connsiteX5" fmla="*/ 946227 w 1084156"/>
              <a:gd name="connsiteY5" fmla="*/ 1902728 h 2058642"/>
              <a:gd name="connsiteX6" fmla="*/ 912878 w 1084156"/>
              <a:gd name="connsiteY6" fmla="*/ 2057565 h 2058642"/>
              <a:gd name="connsiteX7" fmla="*/ 807991 w 1084156"/>
              <a:gd name="connsiteY7" fmla="*/ 1927711 h 2058642"/>
              <a:gd name="connsiteX8" fmla="*/ 701389 w 1084156"/>
              <a:gd name="connsiteY8" fmla="*/ 2057992 h 2058642"/>
              <a:gd name="connsiteX9" fmla="*/ 754984 w 1084156"/>
              <a:gd name="connsiteY9" fmla="*/ 1648285 h 2058642"/>
              <a:gd name="connsiteX10" fmla="*/ 525050 w 1084156"/>
              <a:gd name="connsiteY10" fmla="*/ 1437878 h 2058642"/>
              <a:gd name="connsiteX11" fmla="*/ 414675 w 1084156"/>
              <a:gd name="connsiteY11" fmla="*/ 1590975 h 2058642"/>
              <a:gd name="connsiteX12" fmla="*/ 384909 w 1084156"/>
              <a:gd name="connsiteY12" fmla="*/ 1756295 h 2058642"/>
              <a:gd name="connsiteX13" fmla="*/ 247515 w 1084156"/>
              <a:gd name="connsiteY13" fmla="*/ 1862098 h 2058642"/>
              <a:gd name="connsiteX14" fmla="*/ 215117 w 1084156"/>
              <a:gd name="connsiteY14" fmla="*/ 1505717 h 2058642"/>
              <a:gd name="connsiteX15" fmla="*/ 158694 w 1084156"/>
              <a:gd name="connsiteY15" fmla="*/ 1080459 h 2058642"/>
              <a:gd name="connsiteX16" fmla="*/ 0 w 1084156"/>
              <a:gd name="connsiteY16" fmla="*/ 0 h 2058642"/>
              <a:gd name="connsiteX17" fmla="*/ 494180 w 1084156"/>
              <a:gd name="connsiteY17" fmla="*/ 290219 h 2058642"/>
              <a:gd name="connsiteX0" fmla="*/ 494180 w 1084156"/>
              <a:gd name="connsiteY0" fmla="*/ 290219 h 2058642"/>
              <a:gd name="connsiteX1" fmla="*/ 552217 w 1084156"/>
              <a:gd name="connsiteY1" fmla="*/ 939321 h 2058642"/>
              <a:gd name="connsiteX2" fmla="*/ 763916 w 1084156"/>
              <a:gd name="connsiteY2" fmla="*/ 1093865 h 2058642"/>
              <a:gd name="connsiteX3" fmla="*/ 1073376 w 1084156"/>
              <a:gd name="connsiteY3" fmla="*/ 1465403 h 2058642"/>
              <a:gd name="connsiteX4" fmla="*/ 1029666 w 1084156"/>
              <a:gd name="connsiteY4" fmla="*/ 2029610 h 2058642"/>
              <a:gd name="connsiteX5" fmla="*/ 946227 w 1084156"/>
              <a:gd name="connsiteY5" fmla="*/ 1902728 h 2058642"/>
              <a:gd name="connsiteX6" fmla="*/ 912878 w 1084156"/>
              <a:gd name="connsiteY6" fmla="*/ 2057565 h 2058642"/>
              <a:gd name="connsiteX7" fmla="*/ 807991 w 1084156"/>
              <a:gd name="connsiteY7" fmla="*/ 1927711 h 2058642"/>
              <a:gd name="connsiteX8" fmla="*/ 701389 w 1084156"/>
              <a:gd name="connsiteY8" fmla="*/ 2057992 h 2058642"/>
              <a:gd name="connsiteX9" fmla="*/ 754984 w 1084156"/>
              <a:gd name="connsiteY9" fmla="*/ 1648285 h 2058642"/>
              <a:gd name="connsiteX10" fmla="*/ 525050 w 1084156"/>
              <a:gd name="connsiteY10" fmla="*/ 1437878 h 2058642"/>
              <a:gd name="connsiteX11" fmla="*/ 414675 w 1084156"/>
              <a:gd name="connsiteY11" fmla="*/ 1590975 h 2058642"/>
              <a:gd name="connsiteX12" fmla="*/ 384909 w 1084156"/>
              <a:gd name="connsiteY12" fmla="*/ 1756295 h 2058642"/>
              <a:gd name="connsiteX13" fmla="*/ 247515 w 1084156"/>
              <a:gd name="connsiteY13" fmla="*/ 1862098 h 2058642"/>
              <a:gd name="connsiteX14" fmla="*/ 215117 w 1084156"/>
              <a:gd name="connsiteY14" fmla="*/ 1505717 h 2058642"/>
              <a:gd name="connsiteX15" fmla="*/ 158694 w 1084156"/>
              <a:gd name="connsiteY15" fmla="*/ 1080459 h 2058642"/>
              <a:gd name="connsiteX16" fmla="*/ 0 w 1084156"/>
              <a:gd name="connsiteY16" fmla="*/ 0 h 2058642"/>
              <a:gd name="connsiteX17" fmla="*/ 494180 w 1084156"/>
              <a:gd name="connsiteY17" fmla="*/ 290219 h 2058642"/>
              <a:gd name="connsiteX0" fmla="*/ 494180 w 1084156"/>
              <a:gd name="connsiteY0" fmla="*/ 290219 h 2058642"/>
              <a:gd name="connsiteX1" fmla="*/ 552217 w 1084156"/>
              <a:gd name="connsiteY1" fmla="*/ 939321 h 2058642"/>
              <a:gd name="connsiteX2" fmla="*/ 763916 w 1084156"/>
              <a:gd name="connsiteY2" fmla="*/ 1093865 h 2058642"/>
              <a:gd name="connsiteX3" fmla="*/ 1073376 w 1084156"/>
              <a:gd name="connsiteY3" fmla="*/ 1465403 h 2058642"/>
              <a:gd name="connsiteX4" fmla="*/ 1029666 w 1084156"/>
              <a:gd name="connsiteY4" fmla="*/ 2029610 h 2058642"/>
              <a:gd name="connsiteX5" fmla="*/ 946227 w 1084156"/>
              <a:gd name="connsiteY5" fmla="*/ 1902728 h 2058642"/>
              <a:gd name="connsiteX6" fmla="*/ 912878 w 1084156"/>
              <a:gd name="connsiteY6" fmla="*/ 2057565 h 2058642"/>
              <a:gd name="connsiteX7" fmla="*/ 807991 w 1084156"/>
              <a:gd name="connsiteY7" fmla="*/ 1927711 h 2058642"/>
              <a:gd name="connsiteX8" fmla="*/ 701389 w 1084156"/>
              <a:gd name="connsiteY8" fmla="*/ 2057992 h 2058642"/>
              <a:gd name="connsiteX9" fmla="*/ 754984 w 1084156"/>
              <a:gd name="connsiteY9" fmla="*/ 1648285 h 2058642"/>
              <a:gd name="connsiteX10" fmla="*/ 525050 w 1084156"/>
              <a:gd name="connsiteY10" fmla="*/ 1437878 h 2058642"/>
              <a:gd name="connsiteX11" fmla="*/ 414675 w 1084156"/>
              <a:gd name="connsiteY11" fmla="*/ 1590975 h 2058642"/>
              <a:gd name="connsiteX12" fmla="*/ 384909 w 1084156"/>
              <a:gd name="connsiteY12" fmla="*/ 1756295 h 2058642"/>
              <a:gd name="connsiteX13" fmla="*/ 247515 w 1084156"/>
              <a:gd name="connsiteY13" fmla="*/ 1862098 h 2058642"/>
              <a:gd name="connsiteX14" fmla="*/ 215117 w 1084156"/>
              <a:gd name="connsiteY14" fmla="*/ 1505717 h 2058642"/>
              <a:gd name="connsiteX15" fmla="*/ 216538 w 1084156"/>
              <a:gd name="connsiteY15" fmla="*/ 988178 h 2058642"/>
              <a:gd name="connsiteX16" fmla="*/ 0 w 1084156"/>
              <a:gd name="connsiteY16" fmla="*/ 0 h 2058642"/>
              <a:gd name="connsiteX17" fmla="*/ 494180 w 1084156"/>
              <a:gd name="connsiteY17" fmla="*/ 290219 h 2058642"/>
              <a:gd name="connsiteX0" fmla="*/ 494180 w 1084156"/>
              <a:gd name="connsiteY0" fmla="*/ 290219 h 2058642"/>
              <a:gd name="connsiteX1" fmla="*/ 591866 w 1084156"/>
              <a:gd name="connsiteY1" fmla="*/ 943419 h 2058642"/>
              <a:gd name="connsiteX2" fmla="*/ 763916 w 1084156"/>
              <a:gd name="connsiteY2" fmla="*/ 1093865 h 2058642"/>
              <a:gd name="connsiteX3" fmla="*/ 1073376 w 1084156"/>
              <a:gd name="connsiteY3" fmla="*/ 1465403 h 2058642"/>
              <a:gd name="connsiteX4" fmla="*/ 1029666 w 1084156"/>
              <a:gd name="connsiteY4" fmla="*/ 2029610 h 2058642"/>
              <a:gd name="connsiteX5" fmla="*/ 946227 w 1084156"/>
              <a:gd name="connsiteY5" fmla="*/ 1902728 h 2058642"/>
              <a:gd name="connsiteX6" fmla="*/ 912878 w 1084156"/>
              <a:gd name="connsiteY6" fmla="*/ 2057565 h 2058642"/>
              <a:gd name="connsiteX7" fmla="*/ 807991 w 1084156"/>
              <a:gd name="connsiteY7" fmla="*/ 1927711 h 2058642"/>
              <a:gd name="connsiteX8" fmla="*/ 701389 w 1084156"/>
              <a:gd name="connsiteY8" fmla="*/ 2057992 h 2058642"/>
              <a:gd name="connsiteX9" fmla="*/ 754984 w 1084156"/>
              <a:gd name="connsiteY9" fmla="*/ 1648285 h 2058642"/>
              <a:gd name="connsiteX10" fmla="*/ 525050 w 1084156"/>
              <a:gd name="connsiteY10" fmla="*/ 1437878 h 2058642"/>
              <a:gd name="connsiteX11" fmla="*/ 414675 w 1084156"/>
              <a:gd name="connsiteY11" fmla="*/ 1590975 h 2058642"/>
              <a:gd name="connsiteX12" fmla="*/ 384909 w 1084156"/>
              <a:gd name="connsiteY12" fmla="*/ 1756295 h 2058642"/>
              <a:gd name="connsiteX13" fmla="*/ 247515 w 1084156"/>
              <a:gd name="connsiteY13" fmla="*/ 1862098 h 2058642"/>
              <a:gd name="connsiteX14" fmla="*/ 215117 w 1084156"/>
              <a:gd name="connsiteY14" fmla="*/ 1505717 h 2058642"/>
              <a:gd name="connsiteX15" fmla="*/ 216538 w 1084156"/>
              <a:gd name="connsiteY15" fmla="*/ 988178 h 2058642"/>
              <a:gd name="connsiteX16" fmla="*/ 0 w 1084156"/>
              <a:gd name="connsiteY16" fmla="*/ 0 h 2058642"/>
              <a:gd name="connsiteX17" fmla="*/ 494180 w 1084156"/>
              <a:gd name="connsiteY17" fmla="*/ 290219 h 2058642"/>
              <a:gd name="connsiteX0" fmla="*/ 541396 w 1084156"/>
              <a:gd name="connsiteY0" fmla="*/ 314037 h 2058642"/>
              <a:gd name="connsiteX1" fmla="*/ 591866 w 1084156"/>
              <a:gd name="connsiteY1" fmla="*/ 943419 h 2058642"/>
              <a:gd name="connsiteX2" fmla="*/ 763916 w 1084156"/>
              <a:gd name="connsiteY2" fmla="*/ 1093865 h 2058642"/>
              <a:gd name="connsiteX3" fmla="*/ 1073376 w 1084156"/>
              <a:gd name="connsiteY3" fmla="*/ 1465403 h 2058642"/>
              <a:gd name="connsiteX4" fmla="*/ 1029666 w 1084156"/>
              <a:gd name="connsiteY4" fmla="*/ 2029610 h 2058642"/>
              <a:gd name="connsiteX5" fmla="*/ 946227 w 1084156"/>
              <a:gd name="connsiteY5" fmla="*/ 1902728 h 2058642"/>
              <a:gd name="connsiteX6" fmla="*/ 912878 w 1084156"/>
              <a:gd name="connsiteY6" fmla="*/ 2057565 h 2058642"/>
              <a:gd name="connsiteX7" fmla="*/ 807991 w 1084156"/>
              <a:gd name="connsiteY7" fmla="*/ 1927711 h 2058642"/>
              <a:gd name="connsiteX8" fmla="*/ 701389 w 1084156"/>
              <a:gd name="connsiteY8" fmla="*/ 2057992 h 2058642"/>
              <a:gd name="connsiteX9" fmla="*/ 754984 w 1084156"/>
              <a:gd name="connsiteY9" fmla="*/ 1648285 h 2058642"/>
              <a:gd name="connsiteX10" fmla="*/ 525050 w 1084156"/>
              <a:gd name="connsiteY10" fmla="*/ 1437878 h 2058642"/>
              <a:gd name="connsiteX11" fmla="*/ 414675 w 1084156"/>
              <a:gd name="connsiteY11" fmla="*/ 1590975 h 2058642"/>
              <a:gd name="connsiteX12" fmla="*/ 384909 w 1084156"/>
              <a:gd name="connsiteY12" fmla="*/ 1756295 h 2058642"/>
              <a:gd name="connsiteX13" fmla="*/ 247515 w 1084156"/>
              <a:gd name="connsiteY13" fmla="*/ 1862098 h 2058642"/>
              <a:gd name="connsiteX14" fmla="*/ 215117 w 1084156"/>
              <a:gd name="connsiteY14" fmla="*/ 1505717 h 2058642"/>
              <a:gd name="connsiteX15" fmla="*/ 216538 w 1084156"/>
              <a:gd name="connsiteY15" fmla="*/ 988178 h 2058642"/>
              <a:gd name="connsiteX16" fmla="*/ 0 w 1084156"/>
              <a:gd name="connsiteY16" fmla="*/ 0 h 2058642"/>
              <a:gd name="connsiteX17" fmla="*/ 541396 w 1084156"/>
              <a:gd name="connsiteY17" fmla="*/ 314037 h 2058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084156" h="2058642">
                <a:moveTo>
                  <a:pt x="541396" y="314037"/>
                </a:moveTo>
                <a:lnTo>
                  <a:pt x="591866" y="943419"/>
                </a:lnTo>
                <a:cubicBezTo>
                  <a:pt x="664418" y="989969"/>
                  <a:pt x="649664" y="1005616"/>
                  <a:pt x="763916" y="1093865"/>
                </a:cubicBezTo>
                <a:cubicBezTo>
                  <a:pt x="850776" y="1181545"/>
                  <a:pt x="1007353" y="1325458"/>
                  <a:pt x="1073376" y="1465403"/>
                </a:cubicBezTo>
                <a:cubicBezTo>
                  <a:pt x="1106665" y="1633583"/>
                  <a:pt x="1054503" y="1995602"/>
                  <a:pt x="1029666" y="2029610"/>
                </a:cubicBezTo>
                <a:cubicBezTo>
                  <a:pt x="1018010" y="2041672"/>
                  <a:pt x="977663" y="1936167"/>
                  <a:pt x="946227" y="1902728"/>
                </a:cubicBezTo>
                <a:cubicBezTo>
                  <a:pt x="948667" y="1979308"/>
                  <a:pt x="926096" y="2044999"/>
                  <a:pt x="912878" y="2057565"/>
                </a:cubicBezTo>
                <a:cubicBezTo>
                  <a:pt x="896481" y="2069335"/>
                  <a:pt x="838659" y="1981933"/>
                  <a:pt x="807991" y="1927711"/>
                </a:cubicBezTo>
                <a:cubicBezTo>
                  <a:pt x="799208" y="1982824"/>
                  <a:pt x="713656" y="2049737"/>
                  <a:pt x="701389" y="2057992"/>
                </a:cubicBezTo>
                <a:cubicBezTo>
                  <a:pt x="625983" y="1930471"/>
                  <a:pt x="717994" y="1832423"/>
                  <a:pt x="754984" y="1648285"/>
                </a:cubicBezTo>
                <a:cubicBezTo>
                  <a:pt x="680988" y="1503428"/>
                  <a:pt x="587478" y="1438585"/>
                  <a:pt x="525050" y="1437878"/>
                </a:cubicBezTo>
                <a:cubicBezTo>
                  <a:pt x="464021" y="1449363"/>
                  <a:pt x="427932" y="1503073"/>
                  <a:pt x="414675" y="1590975"/>
                </a:cubicBezTo>
                <a:cubicBezTo>
                  <a:pt x="403693" y="1708072"/>
                  <a:pt x="405632" y="1687068"/>
                  <a:pt x="384909" y="1756295"/>
                </a:cubicBezTo>
                <a:cubicBezTo>
                  <a:pt x="361702" y="1853599"/>
                  <a:pt x="244018" y="1945998"/>
                  <a:pt x="247515" y="1862098"/>
                </a:cubicBezTo>
                <a:cubicBezTo>
                  <a:pt x="238086" y="1695856"/>
                  <a:pt x="249215" y="1767206"/>
                  <a:pt x="215117" y="1505717"/>
                </a:cubicBezTo>
                <a:cubicBezTo>
                  <a:pt x="147511" y="1357743"/>
                  <a:pt x="242172" y="1130059"/>
                  <a:pt x="216538" y="988178"/>
                </a:cubicBezTo>
                <a:cubicBezTo>
                  <a:pt x="181970" y="852255"/>
                  <a:pt x="32194" y="169904"/>
                  <a:pt x="0" y="0"/>
                </a:cubicBezTo>
                <a:cubicBezTo>
                  <a:pt x="189793" y="112688"/>
                  <a:pt x="353270" y="198502"/>
                  <a:pt x="541396" y="314037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977154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85CE6DC-AD26-48F1-8965-5D880A2F22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اشکال کاملا قابل ویرایش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그룹 4">
            <a:extLst>
              <a:ext uri="{FF2B5EF4-FFF2-40B4-BE49-F238E27FC236}">
                <a16:creationId xmlns:a16="http://schemas.microsoft.com/office/drawing/2014/main" id="{F3727215-C7DE-42B8-BA5F-7A948D5237C7}"/>
              </a:ext>
            </a:extLst>
          </p:cNvPr>
          <p:cNvGrpSpPr/>
          <p:nvPr/>
        </p:nvGrpSpPr>
        <p:grpSpPr>
          <a:xfrm>
            <a:off x="376945" y="2160636"/>
            <a:ext cx="4480861" cy="3185443"/>
            <a:chOff x="595505" y="2676523"/>
            <a:chExt cx="3699190" cy="2629754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F3A63C4-22C6-4B2C-A17E-6E68AC2FB7D5}"/>
                </a:ext>
              </a:extLst>
            </p:cNvPr>
            <p:cNvGrpSpPr/>
            <p:nvPr/>
          </p:nvGrpSpPr>
          <p:grpSpPr>
            <a:xfrm>
              <a:off x="595505" y="2676523"/>
              <a:ext cx="2943711" cy="2629754"/>
              <a:chOff x="-218628" y="1563638"/>
              <a:chExt cx="2943711" cy="2629754"/>
            </a:xfrm>
          </p:grpSpPr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665FA36F-5D25-4490-8848-8877DDAE4323}"/>
                  </a:ext>
                </a:extLst>
              </p:cNvPr>
              <p:cNvSpPr/>
              <p:nvPr/>
            </p:nvSpPr>
            <p:spPr>
              <a:xfrm>
                <a:off x="-218628" y="3808671"/>
                <a:ext cx="2232248" cy="384721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0760EA5D-668A-42DD-B7CB-362341B3BD9F}"/>
                  </a:ext>
                </a:extLst>
              </p:cNvPr>
              <p:cNvGrpSpPr/>
              <p:nvPr/>
            </p:nvGrpSpPr>
            <p:grpSpPr>
              <a:xfrm>
                <a:off x="276811" y="1563638"/>
                <a:ext cx="2448272" cy="2448272"/>
                <a:chOff x="276811" y="1563638"/>
                <a:chExt cx="2448272" cy="2448272"/>
              </a:xfrm>
              <a:scene3d>
                <a:camera prst="perspectiveRight">
                  <a:rot lat="0" lon="18299991" rev="900000"/>
                </a:camera>
                <a:lightRig rig="threePt" dir="t"/>
              </a:scene3d>
            </p:grpSpPr>
            <p:sp>
              <p:nvSpPr>
                <p:cNvPr id="18" name="Oval 17">
                  <a:extLst>
                    <a:ext uri="{FF2B5EF4-FFF2-40B4-BE49-F238E27FC236}">
                      <a16:creationId xmlns:a16="http://schemas.microsoft.com/office/drawing/2014/main" id="{F436C191-30B9-4ED7-A311-D92C0F151C4E}"/>
                    </a:ext>
                  </a:extLst>
                </p:cNvPr>
                <p:cNvSpPr/>
                <p:nvPr/>
              </p:nvSpPr>
              <p:spPr>
                <a:xfrm>
                  <a:off x="276811" y="1563638"/>
                  <a:ext cx="2448272" cy="2448272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sp3d extrusionH="2159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>
                    <a:solidFill>
                      <a:schemeClr val="bg1"/>
                    </a:solidFill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9" name="Oval 18">
                  <a:extLst>
                    <a:ext uri="{FF2B5EF4-FFF2-40B4-BE49-F238E27FC236}">
                      <a16:creationId xmlns:a16="http://schemas.microsoft.com/office/drawing/2014/main" id="{2A10BD30-44F3-4422-8AB8-AEFDCE6BDB98}"/>
                    </a:ext>
                  </a:extLst>
                </p:cNvPr>
                <p:cNvSpPr/>
                <p:nvPr/>
              </p:nvSpPr>
              <p:spPr>
                <a:xfrm>
                  <a:off x="492835" y="1779662"/>
                  <a:ext cx="2016224" cy="2016224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  <a:sp3d extrusionH="2159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>
                    <a:solidFill>
                      <a:schemeClr val="bg1"/>
                    </a:solidFill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20" name="Oval 19">
                  <a:extLst>
                    <a:ext uri="{FF2B5EF4-FFF2-40B4-BE49-F238E27FC236}">
                      <a16:creationId xmlns:a16="http://schemas.microsoft.com/office/drawing/2014/main" id="{5CAD9BB8-D01F-41C4-8530-793DAF0D89A7}"/>
                    </a:ext>
                  </a:extLst>
                </p:cNvPr>
                <p:cNvSpPr/>
                <p:nvPr/>
              </p:nvSpPr>
              <p:spPr>
                <a:xfrm>
                  <a:off x="677047" y="1963874"/>
                  <a:ext cx="1647800" cy="1647800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  <a:sp3d extrusionH="2159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>
                    <a:solidFill>
                      <a:schemeClr val="bg1"/>
                    </a:solidFill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21" name="Oval 20">
                  <a:extLst>
                    <a:ext uri="{FF2B5EF4-FFF2-40B4-BE49-F238E27FC236}">
                      <a16:creationId xmlns:a16="http://schemas.microsoft.com/office/drawing/2014/main" id="{23468910-5B60-465F-BDD1-483AC6D18125}"/>
                    </a:ext>
                  </a:extLst>
                </p:cNvPr>
                <p:cNvSpPr/>
                <p:nvPr/>
              </p:nvSpPr>
              <p:spPr>
                <a:xfrm>
                  <a:off x="861259" y="2148086"/>
                  <a:ext cx="1279376" cy="1279376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  <a:sp3d extrusionH="2159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>
                    <a:solidFill>
                      <a:schemeClr val="bg1"/>
                    </a:solidFill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22" name="Oval 21">
                  <a:extLst>
                    <a:ext uri="{FF2B5EF4-FFF2-40B4-BE49-F238E27FC236}">
                      <a16:creationId xmlns:a16="http://schemas.microsoft.com/office/drawing/2014/main" id="{B509F7C2-9DE2-4132-8862-C6BEB3619A8E}"/>
                    </a:ext>
                  </a:extLst>
                </p:cNvPr>
                <p:cNvSpPr/>
                <p:nvPr/>
              </p:nvSpPr>
              <p:spPr>
                <a:xfrm>
                  <a:off x="1045471" y="2332298"/>
                  <a:ext cx="910952" cy="910952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  <a:sp3d extrusionH="2159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>
                    <a:solidFill>
                      <a:schemeClr val="bg1"/>
                    </a:solidFill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23" name="Oval 22">
                  <a:extLst>
                    <a:ext uri="{FF2B5EF4-FFF2-40B4-BE49-F238E27FC236}">
                      <a16:creationId xmlns:a16="http://schemas.microsoft.com/office/drawing/2014/main" id="{4095B9BC-6C36-4DCB-ADDF-ED46D271006A}"/>
                    </a:ext>
                  </a:extLst>
                </p:cNvPr>
                <p:cNvSpPr/>
                <p:nvPr/>
              </p:nvSpPr>
              <p:spPr>
                <a:xfrm>
                  <a:off x="1229522" y="2516349"/>
                  <a:ext cx="542851" cy="542851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  <a:sp3d extrusionH="2159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>
                    <a:solidFill>
                      <a:schemeClr val="bg1"/>
                    </a:solidFill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24" name="Oval 23">
                  <a:extLst>
                    <a:ext uri="{FF2B5EF4-FFF2-40B4-BE49-F238E27FC236}">
                      <a16:creationId xmlns:a16="http://schemas.microsoft.com/office/drawing/2014/main" id="{8EB52E4D-FABE-4315-AF7A-FA84B0F2E24F}"/>
                    </a:ext>
                  </a:extLst>
                </p:cNvPr>
                <p:cNvSpPr/>
                <p:nvPr/>
              </p:nvSpPr>
              <p:spPr>
                <a:xfrm>
                  <a:off x="1377891" y="2664718"/>
                  <a:ext cx="246112" cy="24611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  <a:sp3d extrusionH="2159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>
                    <a:solidFill>
                      <a:schemeClr val="bg1"/>
                    </a:solidFill>
                    <a:cs typeface="B Nazanin" panose="00000700000000000000" pitchFamily="2" charset="-78"/>
                  </a:endParaRPr>
                </a:p>
              </p:txBody>
            </p:sp>
          </p:grp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096975ED-87FB-4E18-BED1-4FE6CAC594D1}"/>
                </a:ext>
              </a:extLst>
            </p:cNvPr>
            <p:cNvGrpSpPr/>
            <p:nvPr/>
          </p:nvGrpSpPr>
          <p:grpSpPr>
            <a:xfrm>
              <a:off x="2284260" y="2825026"/>
              <a:ext cx="2010435" cy="954090"/>
              <a:chOff x="1719925" y="2675941"/>
              <a:chExt cx="2010435" cy="954090"/>
            </a:xfrm>
          </p:grpSpPr>
          <p:sp>
            <p:nvSpPr>
              <p:cNvPr id="6" name="Parallelogram 5">
                <a:extLst>
                  <a:ext uri="{FF2B5EF4-FFF2-40B4-BE49-F238E27FC236}">
                    <a16:creationId xmlns:a16="http://schemas.microsoft.com/office/drawing/2014/main" id="{E690E8E7-45ED-4F19-8502-72D4A9FAFD25}"/>
                  </a:ext>
                </a:extLst>
              </p:cNvPr>
              <p:cNvSpPr/>
              <p:nvPr/>
            </p:nvSpPr>
            <p:spPr>
              <a:xfrm rot="8894940">
                <a:off x="2608993" y="2707412"/>
                <a:ext cx="1054848" cy="208549"/>
              </a:xfrm>
              <a:prstGeom prst="parallelogram">
                <a:avLst>
                  <a:gd name="adj" fmla="val 192227"/>
                </a:avLst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7" name="Rectangle 34">
                <a:extLst>
                  <a:ext uri="{FF2B5EF4-FFF2-40B4-BE49-F238E27FC236}">
                    <a16:creationId xmlns:a16="http://schemas.microsoft.com/office/drawing/2014/main" id="{11B364F9-7832-4BDE-AA21-A279904D2344}"/>
                  </a:ext>
                </a:extLst>
              </p:cNvPr>
              <p:cNvSpPr/>
              <p:nvPr/>
            </p:nvSpPr>
            <p:spPr>
              <a:xfrm rot="19800000">
                <a:off x="1719925" y="3606561"/>
                <a:ext cx="459118" cy="23470"/>
              </a:xfrm>
              <a:custGeom>
                <a:avLst/>
                <a:gdLst/>
                <a:ahLst/>
                <a:cxnLst/>
                <a:rect l="l" t="t" r="r" b="b"/>
                <a:pathLst>
                  <a:path w="704227" h="36000">
                    <a:moveTo>
                      <a:pt x="0" y="0"/>
                    </a:moveTo>
                    <a:lnTo>
                      <a:pt x="704227" y="0"/>
                    </a:lnTo>
                    <a:lnTo>
                      <a:pt x="704227" y="36000"/>
                    </a:lnTo>
                    <a:lnTo>
                      <a:pt x="0" y="3600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2A9161FA-104B-4045-AC6A-4A91D04EA870}"/>
                  </a:ext>
                </a:extLst>
              </p:cNvPr>
              <p:cNvGrpSpPr/>
              <p:nvPr/>
            </p:nvGrpSpPr>
            <p:grpSpPr>
              <a:xfrm rot="19800000">
                <a:off x="1953619" y="2675941"/>
                <a:ext cx="1776741" cy="850143"/>
                <a:chOff x="1475656" y="3331348"/>
                <a:chExt cx="2725289" cy="1304008"/>
              </a:xfrm>
            </p:grpSpPr>
            <p:sp>
              <p:nvSpPr>
                <p:cNvPr id="9" name="Parallelogram 8">
                  <a:extLst>
                    <a:ext uri="{FF2B5EF4-FFF2-40B4-BE49-F238E27FC236}">
                      <a16:creationId xmlns:a16="http://schemas.microsoft.com/office/drawing/2014/main" id="{821DB0C5-2D61-49C6-9998-24BEA1FD9D94}"/>
                    </a:ext>
                  </a:extLst>
                </p:cNvPr>
                <p:cNvSpPr/>
                <p:nvPr/>
              </p:nvSpPr>
              <p:spPr>
                <a:xfrm rot="10680000" flipH="1">
                  <a:off x="2793781" y="4038221"/>
                  <a:ext cx="1201834" cy="597135"/>
                </a:xfrm>
                <a:prstGeom prst="parallelogram">
                  <a:avLst>
                    <a:gd name="adj" fmla="val 62269"/>
                  </a:avLst>
                </a:prstGeom>
                <a:gradFill>
                  <a:gsLst>
                    <a:gs pos="0">
                      <a:schemeClr val="accent1">
                        <a:lumMod val="60000"/>
                      </a:schemeClr>
                    </a:gs>
                    <a:gs pos="100000">
                      <a:schemeClr val="accent1">
                        <a:lumMod val="60000"/>
                      </a:schemeClr>
                    </a:gs>
                  </a:gsLst>
                  <a:lin ang="162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ko-KR" altLang="en-US">
                    <a:solidFill>
                      <a:schemeClr val="bg1"/>
                    </a:solidFill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0" name="Parallelogram 9">
                  <a:extLst>
                    <a:ext uri="{FF2B5EF4-FFF2-40B4-BE49-F238E27FC236}">
                      <a16:creationId xmlns:a16="http://schemas.microsoft.com/office/drawing/2014/main" id="{5B2B1A08-D02A-4B27-8BE9-A19BBE39AEF8}"/>
                    </a:ext>
                  </a:extLst>
                </p:cNvPr>
                <p:cNvSpPr/>
                <p:nvPr/>
              </p:nvSpPr>
              <p:spPr>
                <a:xfrm rot="10920000">
                  <a:off x="2793780" y="3331348"/>
                  <a:ext cx="1201834" cy="597136"/>
                </a:xfrm>
                <a:prstGeom prst="parallelogram">
                  <a:avLst>
                    <a:gd name="adj" fmla="val 62269"/>
                  </a:avLst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ko-KR" altLang="en-US">
                    <a:solidFill>
                      <a:schemeClr val="bg1"/>
                    </a:solidFill>
                    <a:cs typeface="B Nazanin" panose="00000700000000000000" pitchFamily="2" charset="-78"/>
                  </a:endParaRPr>
                </a:p>
              </p:txBody>
            </p:sp>
            <p:grpSp>
              <p:nvGrpSpPr>
                <p:cNvPr id="11" name="Group 10">
                  <a:extLst>
                    <a:ext uri="{FF2B5EF4-FFF2-40B4-BE49-F238E27FC236}">
                      <a16:creationId xmlns:a16="http://schemas.microsoft.com/office/drawing/2014/main" id="{4CBE3276-8AFC-4429-A40A-AE5718C20F0F}"/>
                    </a:ext>
                  </a:extLst>
                </p:cNvPr>
                <p:cNvGrpSpPr/>
                <p:nvPr/>
              </p:nvGrpSpPr>
              <p:grpSpPr>
                <a:xfrm>
                  <a:off x="1475656" y="3862964"/>
                  <a:ext cx="2152334" cy="246090"/>
                  <a:chOff x="1688158" y="3440846"/>
                  <a:chExt cx="1659706" cy="379529"/>
                </a:xfrm>
              </p:grpSpPr>
              <p:sp>
                <p:nvSpPr>
                  <p:cNvPr id="13" name="Trapezoid 33">
                    <a:extLst>
                      <a:ext uri="{FF2B5EF4-FFF2-40B4-BE49-F238E27FC236}">
                        <a16:creationId xmlns:a16="http://schemas.microsoft.com/office/drawing/2014/main" id="{7AC3EDAA-3004-4E1B-B7AB-58746DCAD2F5}"/>
                      </a:ext>
                    </a:extLst>
                  </p:cNvPr>
                  <p:cNvSpPr/>
                  <p:nvPr/>
                </p:nvSpPr>
                <p:spPr>
                  <a:xfrm rot="5400000" flipH="1">
                    <a:off x="2653493" y="3090551"/>
                    <a:ext cx="308621" cy="10801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621" h="1080120">
                        <a:moveTo>
                          <a:pt x="308621" y="1080120"/>
                        </a:moveTo>
                        <a:lnTo>
                          <a:pt x="232649" y="0"/>
                        </a:lnTo>
                        <a:lnTo>
                          <a:pt x="75972" y="0"/>
                        </a:lnTo>
                        <a:lnTo>
                          <a:pt x="0" y="108012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ko-KR"/>
                    </a:defPPr>
                    <a:lvl1pPr marL="0" algn="l" defTabSz="914400" rtl="0" eaLnBrk="1" latinLnBrk="1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1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1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1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1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1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1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1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1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ko-KR" altLang="en-US">
                      <a:solidFill>
                        <a:schemeClr val="bg1"/>
                      </a:solidFill>
                      <a:cs typeface="B Nazanin" panose="00000700000000000000" pitchFamily="2" charset="-78"/>
                    </a:endParaRPr>
                  </a:p>
                </p:txBody>
              </p:sp>
              <p:sp>
                <p:nvSpPr>
                  <p:cNvPr id="14" name="Chord 13">
                    <a:extLst>
                      <a:ext uri="{FF2B5EF4-FFF2-40B4-BE49-F238E27FC236}">
                        <a16:creationId xmlns:a16="http://schemas.microsoft.com/office/drawing/2014/main" id="{9B2F9F41-3644-45A5-90D9-41B3F4BC8111}"/>
                      </a:ext>
                    </a:extLst>
                  </p:cNvPr>
                  <p:cNvSpPr/>
                  <p:nvPr/>
                </p:nvSpPr>
                <p:spPr>
                  <a:xfrm>
                    <a:off x="1688158" y="3454556"/>
                    <a:ext cx="155575" cy="352111"/>
                  </a:xfrm>
                  <a:prstGeom prst="chord">
                    <a:avLst>
                      <a:gd name="adj1" fmla="val 5391179"/>
                      <a:gd name="adj2" fmla="val 16200000"/>
                    </a:avLst>
                  </a:prstGeom>
                  <a:solidFill>
                    <a:schemeClr val="accent6">
                      <a:lumMod val="20000"/>
                      <a:lumOff val="8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ko-KR"/>
                    </a:defPPr>
                    <a:lvl1pPr marL="0" algn="l" defTabSz="914400" rtl="0" eaLnBrk="1" latinLnBrk="1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1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1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1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1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1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1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1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1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ko-KR" altLang="en-US">
                      <a:solidFill>
                        <a:schemeClr val="bg1"/>
                      </a:solidFill>
                      <a:cs typeface="B Nazanin" panose="00000700000000000000" pitchFamily="2" charset="-78"/>
                    </a:endParaRPr>
                  </a:p>
                </p:txBody>
              </p:sp>
              <p:sp>
                <p:nvSpPr>
                  <p:cNvPr id="15" name="Trapezoid 37">
                    <a:extLst>
                      <a:ext uri="{FF2B5EF4-FFF2-40B4-BE49-F238E27FC236}">
                        <a16:creationId xmlns:a16="http://schemas.microsoft.com/office/drawing/2014/main" id="{1224DBD8-E2AB-4301-B952-55C51D2AF44C}"/>
                      </a:ext>
                    </a:extLst>
                  </p:cNvPr>
                  <p:cNvSpPr/>
                  <p:nvPr/>
                </p:nvSpPr>
                <p:spPr>
                  <a:xfrm rot="5400000" flipH="1">
                    <a:off x="1825951" y="3378583"/>
                    <a:ext cx="379529" cy="5040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9529" h="504056">
                        <a:moveTo>
                          <a:pt x="379529" y="504056"/>
                        </a:moveTo>
                        <a:lnTo>
                          <a:pt x="344075" y="0"/>
                        </a:lnTo>
                        <a:lnTo>
                          <a:pt x="35454" y="0"/>
                        </a:lnTo>
                        <a:lnTo>
                          <a:pt x="0" y="504056"/>
                        </a:lnTo>
                        <a:close/>
                      </a:path>
                    </a:pathLst>
                  </a:cu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ko-KR"/>
                    </a:defPPr>
                    <a:lvl1pPr marL="0" algn="l" defTabSz="914400" rtl="0" eaLnBrk="1" latinLnBrk="1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1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1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1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1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1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1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1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1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ko-KR" altLang="en-US">
                      <a:solidFill>
                        <a:schemeClr val="bg1"/>
                      </a:solidFill>
                      <a:cs typeface="B Nazanin" panose="00000700000000000000" pitchFamily="2" charset="-78"/>
                    </a:endParaRPr>
                  </a:p>
                </p:txBody>
              </p:sp>
            </p:grpSp>
            <p:sp>
              <p:nvSpPr>
                <p:cNvPr id="12" name="Parallelogram 11">
                  <a:extLst>
                    <a:ext uri="{FF2B5EF4-FFF2-40B4-BE49-F238E27FC236}">
                      <a16:creationId xmlns:a16="http://schemas.microsoft.com/office/drawing/2014/main" id="{741E1F43-2DA0-4E78-85B7-E6C9AD8A8A38}"/>
                    </a:ext>
                  </a:extLst>
                </p:cNvPr>
                <p:cNvSpPr/>
                <p:nvPr/>
              </p:nvSpPr>
              <p:spPr>
                <a:xfrm rot="10800000" flipH="1">
                  <a:off x="2788579" y="3979133"/>
                  <a:ext cx="1412366" cy="268133"/>
                </a:xfrm>
                <a:prstGeom prst="parallelogram">
                  <a:avLst>
                    <a:gd name="adj" fmla="val 205867"/>
                  </a:avLst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ko-KR" altLang="en-US">
                    <a:solidFill>
                      <a:schemeClr val="bg1"/>
                    </a:solidFill>
                    <a:cs typeface="B Nazanin" panose="00000700000000000000" pitchFamily="2" charset="-78"/>
                  </a:endParaRPr>
                </a:p>
              </p:txBody>
            </p:sp>
          </p:grpSp>
        </p:grp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96E95331-F1B5-42B3-ADFC-336E5F1AFAC3}"/>
              </a:ext>
            </a:extLst>
          </p:cNvPr>
          <p:cNvGrpSpPr/>
          <p:nvPr/>
        </p:nvGrpSpPr>
        <p:grpSpPr>
          <a:xfrm>
            <a:off x="1346880" y="6089340"/>
            <a:ext cx="3538328" cy="692777"/>
            <a:chOff x="1596377" y="3238221"/>
            <a:chExt cx="5927951" cy="1160647"/>
          </a:xfrm>
          <a:solidFill>
            <a:schemeClr val="accent1"/>
          </a:solidFill>
        </p:grpSpPr>
        <p:sp>
          <p:nvSpPr>
            <p:cNvPr id="26" name="Freeform 8">
              <a:extLst>
                <a:ext uri="{FF2B5EF4-FFF2-40B4-BE49-F238E27FC236}">
                  <a16:creationId xmlns:a16="http://schemas.microsoft.com/office/drawing/2014/main" id="{0EEA07BA-BE95-4E99-9BF4-EF9ED3620F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6377" y="3942017"/>
              <a:ext cx="1373612" cy="423086"/>
            </a:xfrm>
            <a:custGeom>
              <a:avLst/>
              <a:gdLst/>
              <a:ahLst/>
              <a:cxnLst/>
              <a:rect l="l" t="t" r="r" b="b"/>
              <a:pathLst>
                <a:path w="1373612" h="423086">
                  <a:moveTo>
                    <a:pt x="582313" y="0"/>
                  </a:moveTo>
                  <a:cubicBezTo>
                    <a:pt x="595687" y="4649"/>
                    <a:pt x="606832" y="9299"/>
                    <a:pt x="620206" y="11623"/>
                  </a:cubicBezTo>
                  <a:cubicBezTo>
                    <a:pt x="622435" y="13948"/>
                    <a:pt x="624664" y="16273"/>
                    <a:pt x="626893" y="18597"/>
                  </a:cubicBezTo>
                  <a:cubicBezTo>
                    <a:pt x="626893" y="123206"/>
                    <a:pt x="626893" y="227816"/>
                    <a:pt x="626893" y="330100"/>
                  </a:cubicBezTo>
                  <a:cubicBezTo>
                    <a:pt x="631351" y="330100"/>
                    <a:pt x="635809" y="330100"/>
                    <a:pt x="642496" y="330100"/>
                  </a:cubicBezTo>
                  <a:cubicBezTo>
                    <a:pt x="642496" y="288257"/>
                    <a:pt x="642496" y="246413"/>
                    <a:pt x="642496" y="204569"/>
                  </a:cubicBezTo>
                  <a:cubicBezTo>
                    <a:pt x="646954" y="204569"/>
                    <a:pt x="651412" y="204569"/>
                    <a:pt x="655870" y="204569"/>
                  </a:cubicBezTo>
                  <a:cubicBezTo>
                    <a:pt x="655870" y="199920"/>
                    <a:pt x="655870" y="197595"/>
                    <a:pt x="655870" y="192946"/>
                  </a:cubicBezTo>
                  <a:cubicBezTo>
                    <a:pt x="660328" y="190621"/>
                    <a:pt x="664786" y="188297"/>
                    <a:pt x="669244" y="185972"/>
                  </a:cubicBezTo>
                  <a:lnTo>
                    <a:pt x="680389" y="185972"/>
                  </a:lnTo>
                  <a:cubicBezTo>
                    <a:pt x="680389" y="181323"/>
                    <a:pt x="680389" y="178998"/>
                    <a:pt x="680389" y="174349"/>
                  </a:cubicBezTo>
                  <a:cubicBezTo>
                    <a:pt x="682618" y="172024"/>
                    <a:pt x="687076" y="169699"/>
                    <a:pt x="689305" y="167375"/>
                  </a:cubicBezTo>
                  <a:cubicBezTo>
                    <a:pt x="695993" y="167375"/>
                    <a:pt x="704909" y="167375"/>
                    <a:pt x="711596" y="167375"/>
                  </a:cubicBezTo>
                  <a:cubicBezTo>
                    <a:pt x="711596" y="178998"/>
                    <a:pt x="711596" y="192946"/>
                    <a:pt x="711596" y="204569"/>
                  </a:cubicBezTo>
                  <a:cubicBezTo>
                    <a:pt x="727199" y="204569"/>
                    <a:pt x="742802" y="204569"/>
                    <a:pt x="758405" y="204569"/>
                  </a:cubicBezTo>
                  <a:cubicBezTo>
                    <a:pt x="758405" y="248738"/>
                    <a:pt x="758405" y="290581"/>
                    <a:pt x="758405" y="334750"/>
                  </a:cubicBezTo>
                  <a:cubicBezTo>
                    <a:pt x="765092" y="334750"/>
                    <a:pt x="771779" y="334750"/>
                    <a:pt x="776237" y="334750"/>
                  </a:cubicBezTo>
                  <a:cubicBezTo>
                    <a:pt x="782924" y="332425"/>
                    <a:pt x="787382" y="330100"/>
                    <a:pt x="794069" y="327776"/>
                  </a:cubicBezTo>
                  <a:cubicBezTo>
                    <a:pt x="794069" y="323126"/>
                    <a:pt x="794069" y="320802"/>
                    <a:pt x="794069" y="318477"/>
                  </a:cubicBezTo>
                  <a:cubicBezTo>
                    <a:pt x="791840" y="318477"/>
                    <a:pt x="789611" y="316152"/>
                    <a:pt x="787382" y="316152"/>
                  </a:cubicBezTo>
                  <a:cubicBezTo>
                    <a:pt x="787382" y="313828"/>
                    <a:pt x="787382" y="311503"/>
                    <a:pt x="787382" y="309178"/>
                  </a:cubicBezTo>
                  <a:cubicBezTo>
                    <a:pt x="789611" y="306854"/>
                    <a:pt x="791840" y="306854"/>
                    <a:pt x="794069" y="304529"/>
                  </a:cubicBezTo>
                  <a:cubicBezTo>
                    <a:pt x="794069" y="288257"/>
                    <a:pt x="794069" y="269659"/>
                    <a:pt x="794069" y="253387"/>
                  </a:cubicBezTo>
                  <a:cubicBezTo>
                    <a:pt x="791840" y="253387"/>
                    <a:pt x="789611" y="251062"/>
                    <a:pt x="787382" y="251062"/>
                  </a:cubicBezTo>
                  <a:cubicBezTo>
                    <a:pt x="787382" y="248738"/>
                    <a:pt x="787382" y="246413"/>
                    <a:pt x="787382" y="244088"/>
                  </a:cubicBezTo>
                  <a:cubicBezTo>
                    <a:pt x="789611" y="241764"/>
                    <a:pt x="791840" y="241764"/>
                    <a:pt x="794069" y="239439"/>
                  </a:cubicBezTo>
                  <a:lnTo>
                    <a:pt x="798527" y="234790"/>
                  </a:lnTo>
                  <a:lnTo>
                    <a:pt x="798527" y="225491"/>
                  </a:lnTo>
                  <a:cubicBezTo>
                    <a:pt x="796298" y="225491"/>
                    <a:pt x="796298" y="225491"/>
                    <a:pt x="794069" y="225491"/>
                  </a:cubicBezTo>
                  <a:cubicBezTo>
                    <a:pt x="794069" y="223166"/>
                    <a:pt x="794069" y="220842"/>
                    <a:pt x="794069" y="218517"/>
                  </a:cubicBezTo>
                  <a:cubicBezTo>
                    <a:pt x="796298" y="218517"/>
                    <a:pt x="798527" y="216192"/>
                    <a:pt x="800756" y="213868"/>
                  </a:cubicBezTo>
                  <a:cubicBezTo>
                    <a:pt x="802985" y="185972"/>
                    <a:pt x="809672" y="162726"/>
                    <a:pt x="836420" y="148778"/>
                  </a:cubicBezTo>
                  <a:cubicBezTo>
                    <a:pt x="834191" y="148778"/>
                    <a:pt x="834191" y="146453"/>
                    <a:pt x="831962" y="146453"/>
                  </a:cubicBezTo>
                  <a:cubicBezTo>
                    <a:pt x="831962" y="144128"/>
                    <a:pt x="831962" y="141804"/>
                    <a:pt x="831962" y="139479"/>
                  </a:cubicBezTo>
                  <a:cubicBezTo>
                    <a:pt x="834191" y="139479"/>
                    <a:pt x="836420" y="137154"/>
                    <a:pt x="838649" y="137154"/>
                  </a:cubicBezTo>
                  <a:cubicBezTo>
                    <a:pt x="838649" y="132505"/>
                    <a:pt x="838649" y="130180"/>
                    <a:pt x="838649" y="127856"/>
                  </a:cubicBezTo>
                  <a:cubicBezTo>
                    <a:pt x="840878" y="127856"/>
                    <a:pt x="840878" y="127856"/>
                    <a:pt x="843107" y="127856"/>
                  </a:cubicBezTo>
                  <a:cubicBezTo>
                    <a:pt x="843107" y="120882"/>
                    <a:pt x="843107" y="113908"/>
                    <a:pt x="843107" y="106934"/>
                  </a:cubicBezTo>
                  <a:cubicBezTo>
                    <a:pt x="840878" y="106934"/>
                    <a:pt x="840878" y="106934"/>
                    <a:pt x="838649" y="106934"/>
                  </a:cubicBezTo>
                  <a:cubicBezTo>
                    <a:pt x="838649" y="104609"/>
                    <a:pt x="838649" y="104609"/>
                    <a:pt x="838649" y="102285"/>
                  </a:cubicBezTo>
                  <a:lnTo>
                    <a:pt x="843107" y="99960"/>
                  </a:lnTo>
                  <a:cubicBezTo>
                    <a:pt x="847565" y="95311"/>
                    <a:pt x="849794" y="90661"/>
                    <a:pt x="854252" y="83687"/>
                  </a:cubicBezTo>
                  <a:cubicBezTo>
                    <a:pt x="856481" y="79038"/>
                    <a:pt x="856481" y="76714"/>
                    <a:pt x="856481" y="74389"/>
                  </a:cubicBezTo>
                  <a:cubicBezTo>
                    <a:pt x="852023" y="67415"/>
                    <a:pt x="852023" y="55792"/>
                    <a:pt x="856481" y="48818"/>
                  </a:cubicBezTo>
                  <a:cubicBezTo>
                    <a:pt x="856482" y="48815"/>
                    <a:pt x="856497" y="48769"/>
                    <a:pt x="856760" y="47946"/>
                  </a:cubicBezTo>
                  <a:lnTo>
                    <a:pt x="858710" y="41844"/>
                  </a:lnTo>
                  <a:cubicBezTo>
                    <a:pt x="858711" y="41847"/>
                    <a:pt x="858726" y="41893"/>
                    <a:pt x="858989" y="42716"/>
                  </a:cubicBezTo>
                  <a:lnTo>
                    <a:pt x="860939" y="48818"/>
                  </a:lnTo>
                  <a:cubicBezTo>
                    <a:pt x="865397" y="55792"/>
                    <a:pt x="867626" y="67415"/>
                    <a:pt x="863168" y="74389"/>
                  </a:cubicBezTo>
                  <a:cubicBezTo>
                    <a:pt x="863168" y="76714"/>
                    <a:pt x="863168" y="79038"/>
                    <a:pt x="863168" y="81363"/>
                  </a:cubicBezTo>
                  <a:cubicBezTo>
                    <a:pt x="867626" y="88337"/>
                    <a:pt x="872084" y="95311"/>
                    <a:pt x="874314" y="99960"/>
                  </a:cubicBezTo>
                  <a:cubicBezTo>
                    <a:pt x="876543" y="99960"/>
                    <a:pt x="876543" y="102285"/>
                    <a:pt x="878772" y="102285"/>
                  </a:cubicBezTo>
                  <a:cubicBezTo>
                    <a:pt x="878772" y="104609"/>
                    <a:pt x="878772" y="104609"/>
                    <a:pt x="878772" y="106934"/>
                  </a:cubicBezTo>
                  <a:cubicBezTo>
                    <a:pt x="876543" y="113908"/>
                    <a:pt x="876543" y="120882"/>
                    <a:pt x="876543" y="127856"/>
                  </a:cubicBezTo>
                  <a:cubicBezTo>
                    <a:pt x="881001" y="130180"/>
                    <a:pt x="881001" y="132505"/>
                    <a:pt x="881001" y="137154"/>
                  </a:cubicBezTo>
                  <a:lnTo>
                    <a:pt x="885459" y="139479"/>
                  </a:lnTo>
                  <a:cubicBezTo>
                    <a:pt x="885459" y="141804"/>
                    <a:pt x="885459" y="144128"/>
                    <a:pt x="885459" y="146453"/>
                  </a:cubicBezTo>
                  <a:cubicBezTo>
                    <a:pt x="883230" y="148778"/>
                    <a:pt x="883230" y="148778"/>
                    <a:pt x="881001" y="148778"/>
                  </a:cubicBezTo>
                  <a:cubicBezTo>
                    <a:pt x="907749" y="162726"/>
                    <a:pt x="912207" y="185972"/>
                    <a:pt x="916665" y="213868"/>
                  </a:cubicBezTo>
                  <a:cubicBezTo>
                    <a:pt x="918894" y="216192"/>
                    <a:pt x="921123" y="216192"/>
                    <a:pt x="923352" y="218517"/>
                  </a:cubicBezTo>
                  <a:cubicBezTo>
                    <a:pt x="923352" y="220842"/>
                    <a:pt x="923352" y="223166"/>
                    <a:pt x="923352" y="225491"/>
                  </a:cubicBezTo>
                  <a:cubicBezTo>
                    <a:pt x="921123" y="225491"/>
                    <a:pt x="921123" y="225491"/>
                    <a:pt x="918894" y="225491"/>
                  </a:cubicBezTo>
                  <a:cubicBezTo>
                    <a:pt x="918894" y="230140"/>
                    <a:pt x="918894" y="232465"/>
                    <a:pt x="918894" y="234790"/>
                  </a:cubicBezTo>
                  <a:cubicBezTo>
                    <a:pt x="921123" y="234790"/>
                    <a:pt x="921123" y="234790"/>
                    <a:pt x="923352" y="234790"/>
                  </a:cubicBezTo>
                  <a:cubicBezTo>
                    <a:pt x="925581" y="241764"/>
                    <a:pt x="927810" y="244088"/>
                    <a:pt x="930039" y="244088"/>
                  </a:cubicBezTo>
                  <a:cubicBezTo>
                    <a:pt x="930039" y="246413"/>
                    <a:pt x="930039" y="248738"/>
                    <a:pt x="930039" y="251062"/>
                  </a:cubicBezTo>
                  <a:cubicBezTo>
                    <a:pt x="927810" y="251062"/>
                    <a:pt x="925581" y="253387"/>
                    <a:pt x="923352" y="253387"/>
                  </a:cubicBezTo>
                  <a:cubicBezTo>
                    <a:pt x="923352" y="271984"/>
                    <a:pt x="923352" y="288257"/>
                    <a:pt x="923352" y="304529"/>
                  </a:cubicBezTo>
                  <a:cubicBezTo>
                    <a:pt x="925581" y="306854"/>
                    <a:pt x="927810" y="306854"/>
                    <a:pt x="930039" y="309178"/>
                  </a:cubicBezTo>
                  <a:cubicBezTo>
                    <a:pt x="930039" y="311503"/>
                    <a:pt x="930039" y="313828"/>
                    <a:pt x="930039" y="316152"/>
                  </a:cubicBezTo>
                  <a:cubicBezTo>
                    <a:pt x="927810" y="316152"/>
                    <a:pt x="925581" y="318477"/>
                    <a:pt x="923352" y="318477"/>
                  </a:cubicBezTo>
                  <a:cubicBezTo>
                    <a:pt x="923352" y="320802"/>
                    <a:pt x="923352" y="323126"/>
                    <a:pt x="923352" y="325451"/>
                  </a:cubicBezTo>
                  <a:lnTo>
                    <a:pt x="932268" y="325451"/>
                  </a:lnTo>
                  <a:cubicBezTo>
                    <a:pt x="932268" y="330100"/>
                    <a:pt x="932268" y="332425"/>
                    <a:pt x="932268" y="334750"/>
                  </a:cubicBezTo>
                  <a:cubicBezTo>
                    <a:pt x="938955" y="334750"/>
                    <a:pt x="943413" y="334750"/>
                    <a:pt x="947871" y="334750"/>
                  </a:cubicBezTo>
                  <a:cubicBezTo>
                    <a:pt x="947871" y="283607"/>
                    <a:pt x="947871" y="230140"/>
                    <a:pt x="947871" y="178998"/>
                  </a:cubicBezTo>
                  <a:cubicBezTo>
                    <a:pt x="967932" y="174349"/>
                    <a:pt x="985764" y="172024"/>
                    <a:pt x="1005825" y="167375"/>
                  </a:cubicBezTo>
                  <a:cubicBezTo>
                    <a:pt x="1016970" y="167375"/>
                    <a:pt x="1028115" y="167375"/>
                    <a:pt x="1037031" y="167375"/>
                  </a:cubicBezTo>
                  <a:cubicBezTo>
                    <a:pt x="1037031" y="137154"/>
                    <a:pt x="1037031" y="104609"/>
                    <a:pt x="1037031" y="74389"/>
                  </a:cubicBezTo>
                  <a:cubicBezTo>
                    <a:pt x="1059322" y="53467"/>
                    <a:pt x="1103902" y="53467"/>
                    <a:pt x="1123963" y="74389"/>
                  </a:cubicBezTo>
                  <a:cubicBezTo>
                    <a:pt x="1123963" y="153427"/>
                    <a:pt x="1123963" y="232465"/>
                    <a:pt x="1123963" y="313828"/>
                  </a:cubicBezTo>
                  <a:cubicBezTo>
                    <a:pt x="1135108" y="313828"/>
                    <a:pt x="1146253" y="313828"/>
                    <a:pt x="1155169" y="313828"/>
                  </a:cubicBezTo>
                  <a:cubicBezTo>
                    <a:pt x="1155169" y="271984"/>
                    <a:pt x="1155169" y="232465"/>
                    <a:pt x="1155169" y="192946"/>
                  </a:cubicBezTo>
                  <a:cubicBezTo>
                    <a:pt x="1179688" y="192946"/>
                    <a:pt x="1204207" y="192946"/>
                    <a:pt x="1228726" y="192946"/>
                  </a:cubicBezTo>
                  <a:cubicBezTo>
                    <a:pt x="1233185" y="199920"/>
                    <a:pt x="1237643" y="206894"/>
                    <a:pt x="1242101" y="213868"/>
                  </a:cubicBezTo>
                  <a:cubicBezTo>
                    <a:pt x="1242101" y="248738"/>
                    <a:pt x="1242101" y="281283"/>
                    <a:pt x="1242101" y="313828"/>
                  </a:cubicBezTo>
                  <a:cubicBezTo>
                    <a:pt x="1246559" y="313828"/>
                    <a:pt x="1248788" y="313828"/>
                    <a:pt x="1253246" y="313828"/>
                  </a:cubicBezTo>
                  <a:lnTo>
                    <a:pt x="1264391" y="323126"/>
                  </a:lnTo>
                  <a:cubicBezTo>
                    <a:pt x="1266620" y="323126"/>
                    <a:pt x="1268849" y="323126"/>
                    <a:pt x="1271078" y="323126"/>
                  </a:cubicBezTo>
                  <a:cubicBezTo>
                    <a:pt x="1271078" y="327776"/>
                    <a:pt x="1271078" y="330100"/>
                    <a:pt x="1271078" y="334750"/>
                  </a:cubicBezTo>
                  <a:cubicBezTo>
                    <a:pt x="1273307" y="334750"/>
                    <a:pt x="1275536" y="334750"/>
                    <a:pt x="1277765" y="334750"/>
                  </a:cubicBezTo>
                  <a:cubicBezTo>
                    <a:pt x="1277765" y="327776"/>
                    <a:pt x="1277765" y="320802"/>
                    <a:pt x="1277765" y="313828"/>
                  </a:cubicBezTo>
                  <a:lnTo>
                    <a:pt x="1286681" y="313828"/>
                  </a:lnTo>
                  <a:lnTo>
                    <a:pt x="1286681" y="304529"/>
                  </a:lnTo>
                  <a:cubicBezTo>
                    <a:pt x="1293368" y="304529"/>
                    <a:pt x="1297826" y="304529"/>
                    <a:pt x="1302284" y="304529"/>
                  </a:cubicBezTo>
                  <a:lnTo>
                    <a:pt x="1302284" y="313828"/>
                  </a:lnTo>
                  <a:cubicBezTo>
                    <a:pt x="1306742" y="313828"/>
                    <a:pt x="1313429" y="313828"/>
                    <a:pt x="1320116" y="313828"/>
                  </a:cubicBezTo>
                  <a:cubicBezTo>
                    <a:pt x="1322345" y="311503"/>
                    <a:pt x="1324574" y="306854"/>
                    <a:pt x="1326803" y="304529"/>
                  </a:cubicBezTo>
                  <a:cubicBezTo>
                    <a:pt x="1337948" y="304529"/>
                    <a:pt x="1349093" y="304529"/>
                    <a:pt x="1360238" y="304529"/>
                  </a:cubicBezTo>
                  <a:cubicBezTo>
                    <a:pt x="1360238" y="309178"/>
                    <a:pt x="1360238" y="316152"/>
                    <a:pt x="1360238" y="320802"/>
                  </a:cubicBezTo>
                  <a:cubicBezTo>
                    <a:pt x="1364696" y="320802"/>
                    <a:pt x="1369154" y="320802"/>
                    <a:pt x="1373612" y="320802"/>
                  </a:cubicBezTo>
                  <a:cubicBezTo>
                    <a:pt x="1373612" y="320809"/>
                    <a:pt x="1373612" y="321634"/>
                    <a:pt x="1373612" y="423086"/>
                  </a:cubicBezTo>
                  <a:cubicBezTo>
                    <a:pt x="1373597" y="423086"/>
                    <a:pt x="1368914" y="423086"/>
                    <a:pt x="0" y="423086"/>
                  </a:cubicBezTo>
                  <a:lnTo>
                    <a:pt x="45065" y="345031"/>
                  </a:lnTo>
                  <a:cubicBezTo>
                    <a:pt x="58273" y="343927"/>
                    <a:pt x="71508" y="342825"/>
                    <a:pt x="85243" y="341723"/>
                  </a:cubicBezTo>
                  <a:cubicBezTo>
                    <a:pt x="85243" y="330100"/>
                    <a:pt x="85243" y="320802"/>
                    <a:pt x="85243" y="309178"/>
                  </a:cubicBezTo>
                  <a:cubicBezTo>
                    <a:pt x="100846" y="309178"/>
                    <a:pt x="116449" y="309178"/>
                    <a:pt x="129823" y="309178"/>
                  </a:cubicBezTo>
                  <a:cubicBezTo>
                    <a:pt x="129823" y="302204"/>
                    <a:pt x="129823" y="297555"/>
                    <a:pt x="129823" y="290581"/>
                  </a:cubicBezTo>
                  <a:cubicBezTo>
                    <a:pt x="161030" y="290581"/>
                    <a:pt x="192236" y="290581"/>
                    <a:pt x="223442" y="290581"/>
                  </a:cubicBezTo>
                  <a:cubicBezTo>
                    <a:pt x="223442" y="295230"/>
                    <a:pt x="223442" y="297555"/>
                    <a:pt x="223442" y="302204"/>
                  </a:cubicBezTo>
                  <a:cubicBezTo>
                    <a:pt x="243503" y="302204"/>
                    <a:pt x="263564" y="302204"/>
                    <a:pt x="283625" y="302204"/>
                  </a:cubicBezTo>
                  <a:cubicBezTo>
                    <a:pt x="283625" y="304529"/>
                    <a:pt x="283625" y="306854"/>
                    <a:pt x="283625" y="309178"/>
                  </a:cubicBezTo>
                  <a:cubicBezTo>
                    <a:pt x="288083" y="309178"/>
                    <a:pt x="294770" y="309178"/>
                    <a:pt x="301457" y="309178"/>
                  </a:cubicBezTo>
                  <a:cubicBezTo>
                    <a:pt x="301457" y="311503"/>
                    <a:pt x="301457" y="313828"/>
                    <a:pt x="301457" y="316152"/>
                  </a:cubicBezTo>
                  <a:cubicBezTo>
                    <a:pt x="305915" y="316152"/>
                    <a:pt x="312602" y="316152"/>
                    <a:pt x="317060" y="316152"/>
                  </a:cubicBezTo>
                  <a:cubicBezTo>
                    <a:pt x="317060" y="281283"/>
                    <a:pt x="317060" y="246413"/>
                    <a:pt x="317060" y="211543"/>
                  </a:cubicBezTo>
                  <a:cubicBezTo>
                    <a:pt x="332663" y="206894"/>
                    <a:pt x="348267" y="202245"/>
                    <a:pt x="363870" y="197595"/>
                  </a:cubicBezTo>
                  <a:cubicBezTo>
                    <a:pt x="392847" y="197595"/>
                    <a:pt x="421824" y="197595"/>
                    <a:pt x="450801" y="197595"/>
                  </a:cubicBezTo>
                  <a:cubicBezTo>
                    <a:pt x="450801" y="141804"/>
                    <a:pt x="450801" y="86012"/>
                    <a:pt x="450801" y="30221"/>
                  </a:cubicBezTo>
                  <a:cubicBezTo>
                    <a:pt x="457488" y="25571"/>
                    <a:pt x="466404" y="23247"/>
                    <a:pt x="475320" y="18597"/>
                  </a:cubicBezTo>
                  <a:cubicBezTo>
                    <a:pt x="510984" y="13948"/>
                    <a:pt x="546649" y="6974"/>
                    <a:pt x="5823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1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Freeform 8">
              <a:extLst>
                <a:ext uri="{FF2B5EF4-FFF2-40B4-BE49-F238E27FC236}">
                  <a16:creationId xmlns:a16="http://schemas.microsoft.com/office/drawing/2014/main" id="{15EFE540-891A-4464-A08E-14A76F96F6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5462" y="3960615"/>
              <a:ext cx="2268866" cy="404489"/>
            </a:xfrm>
            <a:custGeom>
              <a:avLst/>
              <a:gdLst/>
              <a:ahLst/>
              <a:cxnLst/>
              <a:rect l="l" t="t" r="r" b="b"/>
              <a:pathLst>
                <a:path w="2268866" h="404489">
                  <a:moveTo>
                    <a:pt x="1486751" y="0"/>
                  </a:moveTo>
                  <a:cubicBezTo>
                    <a:pt x="1486751" y="0"/>
                    <a:pt x="1486751" y="0"/>
                    <a:pt x="1524645" y="0"/>
                  </a:cubicBezTo>
                  <a:cubicBezTo>
                    <a:pt x="1524645" y="0"/>
                    <a:pt x="1524645" y="0"/>
                    <a:pt x="1524645" y="1744"/>
                  </a:cubicBezTo>
                  <a:lnTo>
                    <a:pt x="1524645" y="13948"/>
                  </a:lnTo>
                  <a:cubicBezTo>
                    <a:pt x="1524645" y="13948"/>
                    <a:pt x="1524645" y="13948"/>
                    <a:pt x="1562538" y="13948"/>
                  </a:cubicBezTo>
                  <a:cubicBezTo>
                    <a:pt x="1562538" y="13948"/>
                    <a:pt x="1562538" y="13948"/>
                    <a:pt x="1562538" y="104609"/>
                  </a:cubicBezTo>
                  <a:cubicBezTo>
                    <a:pt x="1562538" y="104609"/>
                    <a:pt x="1562538" y="104609"/>
                    <a:pt x="1563931" y="104609"/>
                  </a:cubicBezTo>
                  <a:lnTo>
                    <a:pt x="1573683" y="104609"/>
                  </a:lnTo>
                  <a:cubicBezTo>
                    <a:pt x="1573683" y="104609"/>
                    <a:pt x="1573683" y="104609"/>
                    <a:pt x="1573683" y="237114"/>
                  </a:cubicBezTo>
                  <a:cubicBezTo>
                    <a:pt x="1573683" y="237114"/>
                    <a:pt x="1573683" y="237114"/>
                    <a:pt x="1575912" y="237114"/>
                  </a:cubicBezTo>
                  <a:lnTo>
                    <a:pt x="1591515" y="237114"/>
                  </a:lnTo>
                  <a:cubicBezTo>
                    <a:pt x="1591515" y="237114"/>
                    <a:pt x="1591515" y="237114"/>
                    <a:pt x="1591515" y="151102"/>
                  </a:cubicBezTo>
                  <a:cubicBezTo>
                    <a:pt x="1591515" y="151102"/>
                    <a:pt x="1591515" y="151102"/>
                    <a:pt x="1592351" y="150521"/>
                  </a:cubicBezTo>
                  <a:lnTo>
                    <a:pt x="1598202" y="146453"/>
                  </a:lnTo>
                  <a:cubicBezTo>
                    <a:pt x="1602660" y="146453"/>
                    <a:pt x="1602660" y="146453"/>
                    <a:pt x="1602660" y="147615"/>
                  </a:cubicBezTo>
                  <a:lnTo>
                    <a:pt x="1602660" y="155752"/>
                  </a:lnTo>
                  <a:cubicBezTo>
                    <a:pt x="1602660" y="155752"/>
                    <a:pt x="1602660" y="155752"/>
                    <a:pt x="1604889" y="154589"/>
                  </a:cubicBezTo>
                  <a:lnTo>
                    <a:pt x="1620492" y="146453"/>
                  </a:lnTo>
                  <a:cubicBezTo>
                    <a:pt x="1620492" y="146453"/>
                    <a:pt x="1620492" y="146453"/>
                    <a:pt x="1622443" y="146453"/>
                  </a:cubicBezTo>
                  <a:lnTo>
                    <a:pt x="1636095" y="146453"/>
                  </a:lnTo>
                  <a:cubicBezTo>
                    <a:pt x="1636095" y="146453"/>
                    <a:pt x="1636095" y="146453"/>
                    <a:pt x="1636095" y="304529"/>
                  </a:cubicBezTo>
                  <a:cubicBezTo>
                    <a:pt x="1636095" y="304529"/>
                    <a:pt x="1636095" y="304529"/>
                    <a:pt x="1667302" y="309179"/>
                  </a:cubicBezTo>
                  <a:cubicBezTo>
                    <a:pt x="1667302" y="306854"/>
                    <a:pt x="1667302" y="304529"/>
                    <a:pt x="1667302" y="302205"/>
                  </a:cubicBezTo>
                  <a:cubicBezTo>
                    <a:pt x="1678447" y="302205"/>
                    <a:pt x="1689592" y="302205"/>
                    <a:pt x="1700737" y="302205"/>
                  </a:cubicBezTo>
                  <a:cubicBezTo>
                    <a:pt x="1700737" y="290581"/>
                    <a:pt x="1700737" y="281283"/>
                    <a:pt x="1700737" y="271984"/>
                  </a:cubicBezTo>
                  <a:lnTo>
                    <a:pt x="1709653" y="271984"/>
                  </a:lnTo>
                  <a:cubicBezTo>
                    <a:pt x="1709653" y="258036"/>
                    <a:pt x="1709653" y="246413"/>
                    <a:pt x="1709653" y="232465"/>
                  </a:cubicBezTo>
                  <a:cubicBezTo>
                    <a:pt x="1711882" y="232465"/>
                    <a:pt x="1714111" y="232465"/>
                    <a:pt x="1716340" y="232465"/>
                  </a:cubicBezTo>
                  <a:cubicBezTo>
                    <a:pt x="1716340" y="218517"/>
                    <a:pt x="1716340" y="206894"/>
                    <a:pt x="1716340" y="192946"/>
                  </a:cubicBezTo>
                  <a:cubicBezTo>
                    <a:pt x="1720798" y="192946"/>
                    <a:pt x="1725256" y="192946"/>
                    <a:pt x="1731943" y="192946"/>
                  </a:cubicBezTo>
                  <a:cubicBezTo>
                    <a:pt x="1747546" y="188297"/>
                    <a:pt x="1765378" y="178998"/>
                    <a:pt x="1780981" y="172024"/>
                  </a:cubicBezTo>
                  <a:cubicBezTo>
                    <a:pt x="1783210" y="165050"/>
                    <a:pt x="1783210" y="158076"/>
                    <a:pt x="1783210" y="151102"/>
                  </a:cubicBezTo>
                  <a:cubicBezTo>
                    <a:pt x="1785439" y="158076"/>
                    <a:pt x="1785439" y="165050"/>
                    <a:pt x="1787668" y="172024"/>
                  </a:cubicBezTo>
                  <a:cubicBezTo>
                    <a:pt x="1805500" y="181323"/>
                    <a:pt x="1821103" y="190621"/>
                    <a:pt x="1838935" y="199920"/>
                  </a:cubicBezTo>
                  <a:cubicBezTo>
                    <a:pt x="1838935" y="197601"/>
                    <a:pt x="1838935" y="195283"/>
                    <a:pt x="1838935" y="195271"/>
                  </a:cubicBezTo>
                  <a:cubicBezTo>
                    <a:pt x="1843393" y="195271"/>
                    <a:pt x="1847852" y="195271"/>
                    <a:pt x="1852310" y="195271"/>
                  </a:cubicBezTo>
                  <a:cubicBezTo>
                    <a:pt x="1852310" y="206894"/>
                    <a:pt x="1852310" y="220842"/>
                    <a:pt x="1852310" y="232465"/>
                  </a:cubicBezTo>
                  <a:cubicBezTo>
                    <a:pt x="1854539" y="232465"/>
                    <a:pt x="1856768" y="232465"/>
                    <a:pt x="1858997" y="232465"/>
                  </a:cubicBezTo>
                  <a:cubicBezTo>
                    <a:pt x="1858997" y="246413"/>
                    <a:pt x="1858997" y="260361"/>
                    <a:pt x="1858997" y="276633"/>
                  </a:cubicBezTo>
                  <a:cubicBezTo>
                    <a:pt x="1861226" y="276633"/>
                    <a:pt x="1863455" y="276633"/>
                    <a:pt x="1865684" y="276633"/>
                  </a:cubicBezTo>
                  <a:cubicBezTo>
                    <a:pt x="1865684" y="283607"/>
                    <a:pt x="1865684" y="290581"/>
                    <a:pt x="1865684" y="297555"/>
                  </a:cubicBezTo>
                  <a:cubicBezTo>
                    <a:pt x="1870142" y="297555"/>
                    <a:pt x="1874600" y="297555"/>
                    <a:pt x="1879058" y="297555"/>
                  </a:cubicBezTo>
                  <a:cubicBezTo>
                    <a:pt x="1879058" y="309179"/>
                    <a:pt x="1879058" y="318477"/>
                    <a:pt x="1879058" y="330100"/>
                  </a:cubicBezTo>
                  <a:cubicBezTo>
                    <a:pt x="1908035" y="327776"/>
                    <a:pt x="1934783" y="325451"/>
                    <a:pt x="1963760" y="323126"/>
                  </a:cubicBezTo>
                  <a:cubicBezTo>
                    <a:pt x="1963760" y="311503"/>
                    <a:pt x="1963760" y="302205"/>
                    <a:pt x="1963760" y="290581"/>
                  </a:cubicBezTo>
                  <a:cubicBezTo>
                    <a:pt x="1979363" y="290581"/>
                    <a:pt x="1994966" y="290581"/>
                    <a:pt x="2008340" y="290581"/>
                  </a:cubicBezTo>
                  <a:cubicBezTo>
                    <a:pt x="2008340" y="283607"/>
                    <a:pt x="2008340" y="278958"/>
                    <a:pt x="2008340" y="271984"/>
                  </a:cubicBezTo>
                  <a:cubicBezTo>
                    <a:pt x="2039547" y="271984"/>
                    <a:pt x="2070753" y="271984"/>
                    <a:pt x="2101959" y="271984"/>
                  </a:cubicBezTo>
                  <a:cubicBezTo>
                    <a:pt x="2101959" y="276633"/>
                    <a:pt x="2101959" y="278958"/>
                    <a:pt x="2101959" y="283607"/>
                  </a:cubicBezTo>
                  <a:cubicBezTo>
                    <a:pt x="2122020" y="283607"/>
                    <a:pt x="2142081" y="283607"/>
                    <a:pt x="2162142" y="283607"/>
                  </a:cubicBezTo>
                  <a:cubicBezTo>
                    <a:pt x="2162142" y="285932"/>
                    <a:pt x="2162142" y="288257"/>
                    <a:pt x="2162142" y="290581"/>
                  </a:cubicBezTo>
                  <a:cubicBezTo>
                    <a:pt x="2166600" y="290581"/>
                    <a:pt x="2173287" y="290581"/>
                    <a:pt x="2179974" y="290581"/>
                  </a:cubicBezTo>
                  <a:cubicBezTo>
                    <a:pt x="2179974" y="292906"/>
                    <a:pt x="2179974" y="295231"/>
                    <a:pt x="2179974" y="297555"/>
                  </a:cubicBezTo>
                  <a:cubicBezTo>
                    <a:pt x="2184432" y="297555"/>
                    <a:pt x="2191119" y="297555"/>
                    <a:pt x="2195577" y="297555"/>
                  </a:cubicBezTo>
                  <a:cubicBezTo>
                    <a:pt x="2195577" y="290886"/>
                    <a:pt x="2195577" y="284217"/>
                    <a:pt x="2195577" y="277548"/>
                  </a:cubicBezTo>
                  <a:lnTo>
                    <a:pt x="2268866" y="404489"/>
                  </a:lnTo>
                  <a:cubicBezTo>
                    <a:pt x="1787136" y="404489"/>
                    <a:pt x="1069391" y="404489"/>
                    <a:pt x="0" y="404489"/>
                  </a:cubicBezTo>
                  <a:cubicBezTo>
                    <a:pt x="0" y="404489"/>
                    <a:pt x="0" y="404489"/>
                    <a:pt x="0" y="306854"/>
                  </a:cubicBezTo>
                  <a:cubicBezTo>
                    <a:pt x="0" y="306854"/>
                    <a:pt x="0" y="306854"/>
                    <a:pt x="836" y="307435"/>
                  </a:cubicBezTo>
                  <a:lnTo>
                    <a:pt x="6687" y="311503"/>
                  </a:lnTo>
                  <a:cubicBezTo>
                    <a:pt x="6687" y="311503"/>
                    <a:pt x="6687" y="311503"/>
                    <a:pt x="13374" y="281283"/>
                  </a:cubicBezTo>
                  <a:cubicBezTo>
                    <a:pt x="13374" y="281283"/>
                    <a:pt x="13374" y="281283"/>
                    <a:pt x="14210" y="281283"/>
                  </a:cubicBezTo>
                  <a:lnTo>
                    <a:pt x="20061" y="281283"/>
                  </a:lnTo>
                  <a:cubicBezTo>
                    <a:pt x="20061" y="281283"/>
                    <a:pt x="20061" y="281283"/>
                    <a:pt x="28977" y="211543"/>
                  </a:cubicBezTo>
                  <a:lnTo>
                    <a:pt x="24519" y="206894"/>
                  </a:lnTo>
                  <a:cubicBezTo>
                    <a:pt x="24519" y="206894"/>
                    <a:pt x="24519" y="206894"/>
                    <a:pt x="24519" y="206022"/>
                  </a:cubicBezTo>
                  <a:lnTo>
                    <a:pt x="24519" y="199920"/>
                  </a:lnTo>
                  <a:cubicBezTo>
                    <a:pt x="24519" y="199920"/>
                    <a:pt x="24519" y="199920"/>
                    <a:pt x="25355" y="199339"/>
                  </a:cubicBezTo>
                  <a:lnTo>
                    <a:pt x="31206" y="195271"/>
                  </a:lnTo>
                  <a:cubicBezTo>
                    <a:pt x="31206" y="195271"/>
                    <a:pt x="31206" y="195271"/>
                    <a:pt x="31485" y="193527"/>
                  </a:cubicBezTo>
                  <a:lnTo>
                    <a:pt x="33435" y="181323"/>
                  </a:lnTo>
                  <a:cubicBezTo>
                    <a:pt x="33435" y="181323"/>
                    <a:pt x="33435" y="181323"/>
                    <a:pt x="33993" y="183066"/>
                  </a:cubicBezTo>
                  <a:lnTo>
                    <a:pt x="37893" y="195271"/>
                  </a:lnTo>
                  <a:lnTo>
                    <a:pt x="42351" y="199920"/>
                  </a:lnTo>
                  <a:cubicBezTo>
                    <a:pt x="42351" y="199920"/>
                    <a:pt x="42351" y="199920"/>
                    <a:pt x="42351" y="201082"/>
                  </a:cubicBezTo>
                  <a:lnTo>
                    <a:pt x="42351" y="209219"/>
                  </a:lnTo>
                  <a:lnTo>
                    <a:pt x="37893" y="211543"/>
                  </a:lnTo>
                  <a:cubicBezTo>
                    <a:pt x="37893" y="211543"/>
                    <a:pt x="37893" y="211543"/>
                    <a:pt x="49039" y="278958"/>
                  </a:cubicBezTo>
                  <a:cubicBezTo>
                    <a:pt x="49039" y="278958"/>
                    <a:pt x="49039" y="278958"/>
                    <a:pt x="50153" y="278958"/>
                  </a:cubicBezTo>
                  <a:lnTo>
                    <a:pt x="57955" y="278958"/>
                  </a:lnTo>
                  <a:cubicBezTo>
                    <a:pt x="57955" y="278958"/>
                    <a:pt x="57955" y="278958"/>
                    <a:pt x="64642" y="311503"/>
                  </a:cubicBezTo>
                  <a:cubicBezTo>
                    <a:pt x="64642" y="311503"/>
                    <a:pt x="64642" y="311503"/>
                    <a:pt x="98077" y="318477"/>
                  </a:cubicBezTo>
                  <a:cubicBezTo>
                    <a:pt x="98077" y="318477"/>
                    <a:pt x="98077" y="318477"/>
                    <a:pt x="98077" y="278958"/>
                  </a:cubicBezTo>
                  <a:cubicBezTo>
                    <a:pt x="98077" y="278958"/>
                    <a:pt x="98077" y="278958"/>
                    <a:pt x="153802" y="278958"/>
                  </a:cubicBezTo>
                  <a:cubicBezTo>
                    <a:pt x="153802" y="278958"/>
                    <a:pt x="153802" y="278958"/>
                    <a:pt x="176092" y="295231"/>
                  </a:cubicBezTo>
                  <a:cubicBezTo>
                    <a:pt x="176092" y="295231"/>
                    <a:pt x="176092" y="295231"/>
                    <a:pt x="177485" y="295231"/>
                  </a:cubicBezTo>
                  <a:lnTo>
                    <a:pt x="187237" y="295231"/>
                  </a:lnTo>
                  <a:cubicBezTo>
                    <a:pt x="187237" y="295231"/>
                    <a:pt x="187237" y="295231"/>
                    <a:pt x="188630" y="293197"/>
                  </a:cubicBezTo>
                  <a:lnTo>
                    <a:pt x="198382" y="278958"/>
                  </a:lnTo>
                  <a:cubicBezTo>
                    <a:pt x="198382" y="278958"/>
                    <a:pt x="198382" y="278958"/>
                    <a:pt x="200333" y="278958"/>
                  </a:cubicBezTo>
                  <a:lnTo>
                    <a:pt x="213985" y="278958"/>
                  </a:lnTo>
                  <a:cubicBezTo>
                    <a:pt x="213985" y="278958"/>
                    <a:pt x="213985" y="278958"/>
                    <a:pt x="213985" y="344048"/>
                  </a:cubicBezTo>
                  <a:cubicBezTo>
                    <a:pt x="213985" y="344048"/>
                    <a:pt x="213985" y="344048"/>
                    <a:pt x="215100" y="344339"/>
                  </a:cubicBezTo>
                  <a:lnTo>
                    <a:pt x="222901" y="346373"/>
                  </a:lnTo>
                  <a:cubicBezTo>
                    <a:pt x="222901" y="346373"/>
                    <a:pt x="222901" y="346373"/>
                    <a:pt x="222901" y="345211"/>
                  </a:cubicBezTo>
                  <a:lnTo>
                    <a:pt x="222901" y="337074"/>
                  </a:lnTo>
                  <a:cubicBezTo>
                    <a:pt x="222901" y="337074"/>
                    <a:pt x="222901" y="337074"/>
                    <a:pt x="247421" y="337074"/>
                  </a:cubicBezTo>
                  <a:cubicBezTo>
                    <a:pt x="247421" y="337074"/>
                    <a:pt x="247421" y="337074"/>
                    <a:pt x="247421" y="239439"/>
                  </a:cubicBezTo>
                  <a:cubicBezTo>
                    <a:pt x="249650" y="237114"/>
                    <a:pt x="249650" y="237114"/>
                    <a:pt x="300917" y="237114"/>
                  </a:cubicBezTo>
                  <a:cubicBezTo>
                    <a:pt x="300917" y="237114"/>
                    <a:pt x="300917" y="237114"/>
                    <a:pt x="300917" y="235661"/>
                  </a:cubicBezTo>
                  <a:lnTo>
                    <a:pt x="300917" y="225491"/>
                  </a:lnTo>
                  <a:cubicBezTo>
                    <a:pt x="300917" y="225491"/>
                    <a:pt x="300917" y="225491"/>
                    <a:pt x="323207" y="225491"/>
                  </a:cubicBezTo>
                  <a:cubicBezTo>
                    <a:pt x="323207" y="225491"/>
                    <a:pt x="323207" y="225491"/>
                    <a:pt x="323207" y="224329"/>
                  </a:cubicBezTo>
                  <a:lnTo>
                    <a:pt x="323207" y="216193"/>
                  </a:lnTo>
                  <a:cubicBezTo>
                    <a:pt x="323207" y="216193"/>
                    <a:pt x="323207" y="216193"/>
                    <a:pt x="367787" y="216193"/>
                  </a:cubicBezTo>
                  <a:cubicBezTo>
                    <a:pt x="367787" y="216193"/>
                    <a:pt x="367787" y="216193"/>
                    <a:pt x="367787" y="237114"/>
                  </a:cubicBezTo>
                  <a:cubicBezTo>
                    <a:pt x="367787" y="237114"/>
                    <a:pt x="367787" y="237114"/>
                    <a:pt x="370016" y="238277"/>
                  </a:cubicBezTo>
                  <a:lnTo>
                    <a:pt x="385619" y="246413"/>
                  </a:lnTo>
                  <a:cubicBezTo>
                    <a:pt x="385619" y="246413"/>
                    <a:pt x="385619" y="246413"/>
                    <a:pt x="385619" y="276633"/>
                  </a:cubicBezTo>
                  <a:cubicBezTo>
                    <a:pt x="385619" y="276633"/>
                    <a:pt x="385619" y="276633"/>
                    <a:pt x="387012" y="277215"/>
                  </a:cubicBezTo>
                  <a:lnTo>
                    <a:pt x="396764" y="281283"/>
                  </a:lnTo>
                  <a:cubicBezTo>
                    <a:pt x="396764" y="281283"/>
                    <a:pt x="396764" y="281283"/>
                    <a:pt x="396764" y="280121"/>
                  </a:cubicBezTo>
                  <a:lnTo>
                    <a:pt x="396764" y="271984"/>
                  </a:lnTo>
                  <a:cubicBezTo>
                    <a:pt x="396764" y="271984"/>
                    <a:pt x="396764" y="271984"/>
                    <a:pt x="397879" y="271984"/>
                  </a:cubicBezTo>
                  <a:lnTo>
                    <a:pt x="405681" y="271984"/>
                  </a:lnTo>
                  <a:cubicBezTo>
                    <a:pt x="405681" y="271984"/>
                    <a:pt x="405681" y="271984"/>
                    <a:pt x="405681" y="271112"/>
                  </a:cubicBezTo>
                  <a:lnTo>
                    <a:pt x="405681" y="265010"/>
                  </a:lnTo>
                  <a:cubicBezTo>
                    <a:pt x="405681" y="265010"/>
                    <a:pt x="405681" y="265010"/>
                    <a:pt x="404566" y="265010"/>
                  </a:cubicBezTo>
                  <a:lnTo>
                    <a:pt x="396764" y="265010"/>
                  </a:lnTo>
                  <a:cubicBezTo>
                    <a:pt x="396764" y="265010"/>
                    <a:pt x="396764" y="265010"/>
                    <a:pt x="396764" y="263848"/>
                  </a:cubicBezTo>
                  <a:lnTo>
                    <a:pt x="396764" y="255712"/>
                  </a:lnTo>
                  <a:cubicBezTo>
                    <a:pt x="396764" y="255712"/>
                    <a:pt x="396764" y="255712"/>
                    <a:pt x="397879" y="255712"/>
                  </a:cubicBezTo>
                  <a:lnTo>
                    <a:pt x="405681" y="255712"/>
                  </a:lnTo>
                  <a:cubicBezTo>
                    <a:pt x="405681" y="255712"/>
                    <a:pt x="405681" y="255712"/>
                    <a:pt x="405681" y="254549"/>
                  </a:cubicBezTo>
                  <a:lnTo>
                    <a:pt x="405681" y="246413"/>
                  </a:lnTo>
                  <a:cubicBezTo>
                    <a:pt x="405681" y="246413"/>
                    <a:pt x="405681" y="246413"/>
                    <a:pt x="404566" y="246413"/>
                  </a:cubicBezTo>
                  <a:lnTo>
                    <a:pt x="396764" y="246413"/>
                  </a:lnTo>
                  <a:cubicBezTo>
                    <a:pt x="396764" y="246413"/>
                    <a:pt x="396764" y="246413"/>
                    <a:pt x="396764" y="245251"/>
                  </a:cubicBezTo>
                  <a:lnTo>
                    <a:pt x="396764" y="237114"/>
                  </a:lnTo>
                  <a:cubicBezTo>
                    <a:pt x="396764" y="237114"/>
                    <a:pt x="396764" y="237114"/>
                    <a:pt x="397879" y="237114"/>
                  </a:cubicBezTo>
                  <a:lnTo>
                    <a:pt x="405681" y="237114"/>
                  </a:lnTo>
                  <a:cubicBezTo>
                    <a:pt x="405681" y="237114"/>
                    <a:pt x="405681" y="237114"/>
                    <a:pt x="405681" y="236243"/>
                  </a:cubicBezTo>
                  <a:lnTo>
                    <a:pt x="405681" y="230141"/>
                  </a:lnTo>
                  <a:cubicBezTo>
                    <a:pt x="405681" y="230141"/>
                    <a:pt x="405681" y="230141"/>
                    <a:pt x="404566" y="230141"/>
                  </a:cubicBezTo>
                  <a:lnTo>
                    <a:pt x="396764" y="230141"/>
                  </a:lnTo>
                  <a:cubicBezTo>
                    <a:pt x="396764" y="230141"/>
                    <a:pt x="396764" y="230141"/>
                    <a:pt x="396764" y="228978"/>
                  </a:cubicBezTo>
                  <a:lnTo>
                    <a:pt x="396764" y="220842"/>
                  </a:lnTo>
                  <a:cubicBezTo>
                    <a:pt x="396764" y="220842"/>
                    <a:pt x="396764" y="220842"/>
                    <a:pt x="397879" y="220842"/>
                  </a:cubicBezTo>
                  <a:lnTo>
                    <a:pt x="405681" y="220842"/>
                  </a:lnTo>
                  <a:cubicBezTo>
                    <a:pt x="405681" y="220842"/>
                    <a:pt x="405681" y="220842"/>
                    <a:pt x="405681" y="219680"/>
                  </a:cubicBezTo>
                  <a:lnTo>
                    <a:pt x="405681" y="211543"/>
                  </a:lnTo>
                  <a:cubicBezTo>
                    <a:pt x="405681" y="211543"/>
                    <a:pt x="405681" y="211543"/>
                    <a:pt x="404566" y="211543"/>
                  </a:cubicBezTo>
                  <a:lnTo>
                    <a:pt x="396764" y="211543"/>
                  </a:lnTo>
                  <a:cubicBezTo>
                    <a:pt x="396764" y="211543"/>
                    <a:pt x="396764" y="211543"/>
                    <a:pt x="396764" y="210672"/>
                  </a:cubicBezTo>
                  <a:lnTo>
                    <a:pt x="396764" y="204569"/>
                  </a:lnTo>
                  <a:cubicBezTo>
                    <a:pt x="396764" y="204569"/>
                    <a:pt x="396764" y="204569"/>
                    <a:pt x="397879" y="204569"/>
                  </a:cubicBezTo>
                  <a:lnTo>
                    <a:pt x="405681" y="204569"/>
                  </a:lnTo>
                  <a:cubicBezTo>
                    <a:pt x="405681" y="204569"/>
                    <a:pt x="405681" y="204569"/>
                    <a:pt x="405681" y="203407"/>
                  </a:cubicBezTo>
                  <a:lnTo>
                    <a:pt x="405681" y="195271"/>
                  </a:lnTo>
                  <a:cubicBezTo>
                    <a:pt x="405681" y="195271"/>
                    <a:pt x="405681" y="195271"/>
                    <a:pt x="404566" y="195271"/>
                  </a:cubicBezTo>
                  <a:lnTo>
                    <a:pt x="396764" y="195271"/>
                  </a:lnTo>
                  <a:cubicBezTo>
                    <a:pt x="396764" y="195271"/>
                    <a:pt x="396764" y="195271"/>
                    <a:pt x="396764" y="194109"/>
                  </a:cubicBezTo>
                  <a:lnTo>
                    <a:pt x="396764" y="185972"/>
                  </a:lnTo>
                  <a:cubicBezTo>
                    <a:pt x="396764" y="185972"/>
                    <a:pt x="396764" y="185972"/>
                    <a:pt x="397879" y="185972"/>
                  </a:cubicBezTo>
                  <a:lnTo>
                    <a:pt x="405681" y="185972"/>
                  </a:lnTo>
                  <a:cubicBezTo>
                    <a:pt x="405681" y="185972"/>
                    <a:pt x="405681" y="185972"/>
                    <a:pt x="405681" y="184810"/>
                  </a:cubicBezTo>
                  <a:lnTo>
                    <a:pt x="405681" y="176674"/>
                  </a:lnTo>
                  <a:cubicBezTo>
                    <a:pt x="405681" y="176674"/>
                    <a:pt x="405681" y="176674"/>
                    <a:pt x="404566" y="176674"/>
                  </a:cubicBezTo>
                  <a:lnTo>
                    <a:pt x="396764" y="176674"/>
                  </a:lnTo>
                  <a:cubicBezTo>
                    <a:pt x="396764" y="176674"/>
                    <a:pt x="396764" y="176674"/>
                    <a:pt x="396764" y="175802"/>
                  </a:cubicBezTo>
                  <a:lnTo>
                    <a:pt x="396764" y="169700"/>
                  </a:lnTo>
                  <a:cubicBezTo>
                    <a:pt x="396764" y="169700"/>
                    <a:pt x="396764" y="169700"/>
                    <a:pt x="397879" y="169700"/>
                  </a:cubicBezTo>
                  <a:lnTo>
                    <a:pt x="405681" y="169700"/>
                  </a:lnTo>
                  <a:cubicBezTo>
                    <a:pt x="405681" y="169700"/>
                    <a:pt x="405681" y="169700"/>
                    <a:pt x="405681" y="168537"/>
                  </a:cubicBezTo>
                  <a:lnTo>
                    <a:pt x="405681" y="160401"/>
                  </a:lnTo>
                  <a:cubicBezTo>
                    <a:pt x="405681" y="160401"/>
                    <a:pt x="405681" y="160401"/>
                    <a:pt x="404566" y="160401"/>
                  </a:cubicBezTo>
                  <a:lnTo>
                    <a:pt x="396764" y="160401"/>
                  </a:lnTo>
                  <a:cubicBezTo>
                    <a:pt x="396764" y="160401"/>
                    <a:pt x="396764" y="160401"/>
                    <a:pt x="396764" y="159239"/>
                  </a:cubicBezTo>
                  <a:lnTo>
                    <a:pt x="396764" y="151102"/>
                  </a:lnTo>
                  <a:cubicBezTo>
                    <a:pt x="396764" y="151102"/>
                    <a:pt x="396764" y="151102"/>
                    <a:pt x="397879" y="151102"/>
                  </a:cubicBezTo>
                  <a:lnTo>
                    <a:pt x="405681" y="151102"/>
                  </a:lnTo>
                  <a:cubicBezTo>
                    <a:pt x="405681" y="151102"/>
                    <a:pt x="405681" y="151102"/>
                    <a:pt x="405681" y="150231"/>
                  </a:cubicBezTo>
                  <a:lnTo>
                    <a:pt x="405681" y="144129"/>
                  </a:lnTo>
                  <a:cubicBezTo>
                    <a:pt x="405681" y="144129"/>
                    <a:pt x="405681" y="144129"/>
                    <a:pt x="404566" y="144129"/>
                  </a:cubicBezTo>
                  <a:lnTo>
                    <a:pt x="396764" y="144129"/>
                  </a:lnTo>
                  <a:cubicBezTo>
                    <a:pt x="396764" y="144129"/>
                    <a:pt x="396764" y="144129"/>
                    <a:pt x="396764" y="142966"/>
                  </a:cubicBezTo>
                  <a:lnTo>
                    <a:pt x="396764" y="134830"/>
                  </a:lnTo>
                  <a:cubicBezTo>
                    <a:pt x="396764" y="134830"/>
                    <a:pt x="396764" y="134830"/>
                    <a:pt x="397879" y="134830"/>
                  </a:cubicBezTo>
                  <a:lnTo>
                    <a:pt x="405681" y="134830"/>
                  </a:lnTo>
                  <a:cubicBezTo>
                    <a:pt x="405681" y="134830"/>
                    <a:pt x="405681" y="134830"/>
                    <a:pt x="405681" y="133668"/>
                  </a:cubicBezTo>
                  <a:lnTo>
                    <a:pt x="405681" y="125531"/>
                  </a:lnTo>
                  <a:cubicBezTo>
                    <a:pt x="405681" y="125531"/>
                    <a:pt x="405681" y="125531"/>
                    <a:pt x="404566" y="125531"/>
                  </a:cubicBezTo>
                  <a:lnTo>
                    <a:pt x="396764" y="125531"/>
                  </a:lnTo>
                  <a:cubicBezTo>
                    <a:pt x="396764" y="125531"/>
                    <a:pt x="396764" y="125531"/>
                    <a:pt x="396764" y="124369"/>
                  </a:cubicBezTo>
                  <a:lnTo>
                    <a:pt x="396764" y="116233"/>
                  </a:lnTo>
                  <a:cubicBezTo>
                    <a:pt x="396764" y="116233"/>
                    <a:pt x="396764" y="116233"/>
                    <a:pt x="397879" y="116233"/>
                  </a:cubicBezTo>
                  <a:lnTo>
                    <a:pt x="405681" y="116233"/>
                  </a:lnTo>
                  <a:cubicBezTo>
                    <a:pt x="405681" y="116233"/>
                    <a:pt x="405681" y="116233"/>
                    <a:pt x="405681" y="115361"/>
                  </a:cubicBezTo>
                  <a:lnTo>
                    <a:pt x="405681" y="109259"/>
                  </a:lnTo>
                  <a:cubicBezTo>
                    <a:pt x="405681" y="109259"/>
                    <a:pt x="405681" y="109259"/>
                    <a:pt x="404566" y="109259"/>
                  </a:cubicBezTo>
                  <a:lnTo>
                    <a:pt x="396764" y="109259"/>
                  </a:lnTo>
                  <a:cubicBezTo>
                    <a:pt x="396764" y="109259"/>
                    <a:pt x="396764" y="109259"/>
                    <a:pt x="396764" y="108097"/>
                  </a:cubicBezTo>
                  <a:lnTo>
                    <a:pt x="396764" y="99960"/>
                  </a:lnTo>
                  <a:cubicBezTo>
                    <a:pt x="396764" y="99960"/>
                    <a:pt x="396764" y="99960"/>
                    <a:pt x="397879" y="99960"/>
                  </a:cubicBezTo>
                  <a:lnTo>
                    <a:pt x="405681" y="99960"/>
                  </a:lnTo>
                  <a:cubicBezTo>
                    <a:pt x="405681" y="99960"/>
                    <a:pt x="405681" y="99960"/>
                    <a:pt x="405681" y="98798"/>
                  </a:cubicBezTo>
                  <a:lnTo>
                    <a:pt x="405681" y="90662"/>
                  </a:lnTo>
                  <a:cubicBezTo>
                    <a:pt x="405681" y="90662"/>
                    <a:pt x="405681" y="90662"/>
                    <a:pt x="404566" y="90662"/>
                  </a:cubicBezTo>
                  <a:lnTo>
                    <a:pt x="396764" y="90662"/>
                  </a:lnTo>
                  <a:cubicBezTo>
                    <a:pt x="396764" y="90662"/>
                    <a:pt x="396764" y="90662"/>
                    <a:pt x="396764" y="89499"/>
                  </a:cubicBezTo>
                  <a:lnTo>
                    <a:pt x="396764" y="81363"/>
                  </a:lnTo>
                  <a:cubicBezTo>
                    <a:pt x="396764" y="81363"/>
                    <a:pt x="396764" y="81363"/>
                    <a:pt x="397879" y="81363"/>
                  </a:cubicBezTo>
                  <a:lnTo>
                    <a:pt x="405681" y="81363"/>
                  </a:lnTo>
                  <a:cubicBezTo>
                    <a:pt x="405681" y="81363"/>
                    <a:pt x="405681" y="81363"/>
                    <a:pt x="405681" y="80491"/>
                  </a:cubicBezTo>
                  <a:lnTo>
                    <a:pt x="405681" y="74389"/>
                  </a:lnTo>
                  <a:cubicBezTo>
                    <a:pt x="405681" y="74389"/>
                    <a:pt x="405681" y="74389"/>
                    <a:pt x="404566" y="74389"/>
                  </a:cubicBezTo>
                  <a:lnTo>
                    <a:pt x="396764" y="74389"/>
                  </a:lnTo>
                  <a:cubicBezTo>
                    <a:pt x="396764" y="74389"/>
                    <a:pt x="396764" y="74389"/>
                    <a:pt x="396764" y="73227"/>
                  </a:cubicBezTo>
                  <a:lnTo>
                    <a:pt x="396764" y="65090"/>
                  </a:lnTo>
                  <a:cubicBezTo>
                    <a:pt x="396764" y="65090"/>
                    <a:pt x="396764" y="65090"/>
                    <a:pt x="397879" y="65090"/>
                  </a:cubicBezTo>
                  <a:lnTo>
                    <a:pt x="405681" y="65090"/>
                  </a:lnTo>
                  <a:cubicBezTo>
                    <a:pt x="405681" y="65090"/>
                    <a:pt x="405681" y="65090"/>
                    <a:pt x="404566" y="63347"/>
                  </a:cubicBezTo>
                  <a:lnTo>
                    <a:pt x="396764" y="51143"/>
                  </a:lnTo>
                  <a:cubicBezTo>
                    <a:pt x="396764" y="51143"/>
                    <a:pt x="396764" y="51143"/>
                    <a:pt x="396764" y="13948"/>
                  </a:cubicBezTo>
                  <a:cubicBezTo>
                    <a:pt x="396764" y="13948"/>
                    <a:pt x="396764" y="13948"/>
                    <a:pt x="546108" y="13948"/>
                  </a:cubicBezTo>
                  <a:cubicBezTo>
                    <a:pt x="546108" y="13948"/>
                    <a:pt x="546108" y="13948"/>
                    <a:pt x="559482" y="34870"/>
                  </a:cubicBezTo>
                  <a:cubicBezTo>
                    <a:pt x="559482" y="34870"/>
                    <a:pt x="559482" y="34870"/>
                    <a:pt x="559482" y="81363"/>
                  </a:cubicBezTo>
                  <a:cubicBezTo>
                    <a:pt x="559482" y="81363"/>
                    <a:pt x="559482" y="81363"/>
                    <a:pt x="558368" y="81363"/>
                  </a:cubicBezTo>
                  <a:lnTo>
                    <a:pt x="550566" y="81363"/>
                  </a:lnTo>
                  <a:cubicBezTo>
                    <a:pt x="550566" y="81363"/>
                    <a:pt x="550566" y="81363"/>
                    <a:pt x="550566" y="82525"/>
                  </a:cubicBezTo>
                  <a:lnTo>
                    <a:pt x="550566" y="90662"/>
                  </a:lnTo>
                  <a:cubicBezTo>
                    <a:pt x="550566" y="90662"/>
                    <a:pt x="550566" y="90662"/>
                    <a:pt x="551681" y="90662"/>
                  </a:cubicBezTo>
                  <a:lnTo>
                    <a:pt x="559482" y="90662"/>
                  </a:lnTo>
                  <a:cubicBezTo>
                    <a:pt x="559482" y="90662"/>
                    <a:pt x="559482" y="90662"/>
                    <a:pt x="559482" y="91824"/>
                  </a:cubicBezTo>
                  <a:lnTo>
                    <a:pt x="559482" y="99960"/>
                  </a:lnTo>
                  <a:cubicBezTo>
                    <a:pt x="559482" y="99960"/>
                    <a:pt x="559482" y="99960"/>
                    <a:pt x="558368" y="99960"/>
                  </a:cubicBezTo>
                  <a:lnTo>
                    <a:pt x="550566" y="99960"/>
                  </a:lnTo>
                  <a:cubicBezTo>
                    <a:pt x="550566" y="99960"/>
                    <a:pt x="550566" y="99960"/>
                    <a:pt x="550566" y="101122"/>
                  </a:cubicBezTo>
                  <a:lnTo>
                    <a:pt x="550566" y="109259"/>
                  </a:lnTo>
                  <a:cubicBezTo>
                    <a:pt x="550566" y="109259"/>
                    <a:pt x="550566" y="109259"/>
                    <a:pt x="551681" y="109259"/>
                  </a:cubicBezTo>
                  <a:lnTo>
                    <a:pt x="559482" y="109259"/>
                  </a:lnTo>
                  <a:cubicBezTo>
                    <a:pt x="559482" y="109259"/>
                    <a:pt x="559482" y="109259"/>
                    <a:pt x="559482" y="110131"/>
                  </a:cubicBezTo>
                  <a:lnTo>
                    <a:pt x="559482" y="116233"/>
                  </a:lnTo>
                  <a:cubicBezTo>
                    <a:pt x="559482" y="116233"/>
                    <a:pt x="559482" y="116233"/>
                    <a:pt x="558368" y="116233"/>
                  </a:cubicBezTo>
                  <a:lnTo>
                    <a:pt x="550566" y="116233"/>
                  </a:lnTo>
                  <a:cubicBezTo>
                    <a:pt x="550566" y="116233"/>
                    <a:pt x="550566" y="116233"/>
                    <a:pt x="550566" y="117395"/>
                  </a:cubicBezTo>
                  <a:lnTo>
                    <a:pt x="550566" y="125531"/>
                  </a:lnTo>
                  <a:cubicBezTo>
                    <a:pt x="550566" y="125531"/>
                    <a:pt x="550566" y="125531"/>
                    <a:pt x="551681" y="125531"/>
                  </a:cubicBezTo>
                  <a:lnTo>
                    <a:pt x="559482" y="125531"/>
                  </a:lnTo>
                  <a:cubicBezTo>
                    <a:pt x="559482" y="125531"/>
                    <a:pt x="559482" y="125531"/>
                    <a:pt x="559482" y="126694"/>
                  </a:cubicBezTo>
                  <a:lnTo>
                    <a:pt x="559482" y="134830"/>
                  </a:lnTo>
                  <a:cubicBezTo>
                    <a:pt x="559482" y="134830"/>
                    <a:pt x="559482" y="134830"/>
                    <a:pt x="558368" y="134830"/>
                  </a:cubicBezTo>
                  <a:lnTo>
                    <a:pt x="550566" y="134830"/>
                  </a:lnTo>
                  <a:cubicBezTo>
                    <a:pt x="550566" y="134830"/>
                    <a:pt x="550566" y="134830"/>
                    <a:pt x="550566" y="135992"/>
                  </a:cubicBezTo>
                  <a:lnTo>
                    <a:pt x="550566" y="144129"/>
                  </a:lnTo>
                  <a:cubicBezTo>
                    <a:pt x="550566" y="144129"/>
                    <a:pt x="550566" y="144129"/>
                    <a:pt x="551681" y="144129"/>
                  </a:cubicBezTo>
                  <a:lnTo>
                    <a:pt x="559482" y="144129"/>
                  </a:lnTo>
                  <a:cubicBezTo>
                    <a:pt x="559482" y="144129"/>
                    <a:pt x="559482" y="144129"/>
                    <a:pt x="559482" y="145000"/>
                  </a:cubicBezTo>
                  <a:lnTo>
                    <a:pt x="559482" y="151102"/>
                  </a:lnTo>
                  <a:cubicBezTo>
                    <a:pt x="559482" y="151102"/>
                    <a:pt x="559482" y="151102"/>
                    <a:pt x="558368" y="151102"/>
                  </a:cubicBezTo>
                  <a:lnTo>
                    <a:pt x="550566" y="151102"/>
                  </a:lnTo>
                  <a:cubicBezTo>
                    <a:pt x="550566" y="151102"/>
                    <a:pt x="550566" y="151102"/>
                    <a:pt x="550566" y="152265"/>
                  </a:cubicBezTo>
                  <a:lnTo>
                    <a:pt x="550566" y="160401"/>
                  </a:lnTo>
                  <a:cubicBezTo>
                    <a:pt x="550566" y="160401"/>
                    <a:pt x="550566" y="160401"/>
                    <a:pt x="551681" y="160401"/>
                  </a:cubicBezTo>
                  <a:lnTo>
                    <a:pt x="559482" y="160401"/>
                  </a:lnTo>
                  <a:cubicBezTo>
                    <a:pt x="559482" y="160401"/>
                    <a:pt x="559482" y="160401"/>
                    <a:pt x="559482" y="161563"/>
                  </a:cubicBezTo>
                  <a:lnTo>
                    <a:pt x="559482" y="169700"/>
                  </a:lnTo>
                  <a:cubicBezTo>
                    <a:pt x="559482" y="169700"/>
                    <a:pt x="559482" y="169700"/>
                    <a:pt x="558368" y="169700"/>
                  </a:cubicBezTo>
                  <a:lnTo>
                    <a:pt x="550566" y="169700"/>
                  </a:lnTo>
                  <a:cubicBezTo>
                    <a:pt x="550566" y="169700"/>
                    <a:pt x="550566" y="169700"/>
                    <a:pt x="550566" y="170571"/>
                  </a:cubicBezTo>
                  <a:lnTo>
                    <a:pt x="550566" y="176674"/>
                  </a:lnTo>
                  <a:cubicBezTo>
                    <a:pt x="550566" y="176674"/>
                    <a:pt x="550566" y="176674"/>
                    <a:pt x="551681" y="176674"/>
                  </a:cubicBezTo>
                  <a:lnTo>
                    <a:pt x="559482" y="176674"/>
                  </a:lnTo>
                  <a:cubicBezTo>
                    <a:pt x="559482" y="176674"/>
                    <a:pt x="559482" y="176674"/>
                    <a:pt x="559482" y="177836"/>
                  </a:cubicBezTo>
                  <a:lnTo>
                    <a:pt x="559482" y="185972"/>
                  </a:lnTo>
                  <a:cubicBezTo>
                    <a:pt x="559482" y="185972"/>
                    <a:pt x="559482" y="185972"/>
                    <a:pt x="558368" y="185972"/>
                  </a:cubicBezTo>
                  <a:lnTo>
                    <a:pt x="550566" y="185972"/>
                  </a:lnTo>
                  <a:cubicBezTo>
                    <a:pt x="550566" y="185972"/>
                    <a:pt x="550566" y="185972"/>
                    <a:pt x="550566" y="187134"/>
                  </a:cubicBezTo>
                  <a:lnTo>
                    <a:pt x="550566" y="195271"/>
                  </a:lnTo>
                  <a:cubicBezTo>
                    <a:pt x="550566" y="195271"/>
                    <a:pt x="550566" y="195271"/>
                    <a:pt x="551681" y="195271"/>
                  </a:cubicBezTo>
                  <a:lnTo>
                    <a:pt x="559482" y="195271"/>
                  </a:lnTo>
                  <a:cubicBezTo>
                    <a:pt x="559482" y="195271"/>
                    <a:pt x="559482" y="195271"/>
                    <a:pt x="559482" y="196433"/>
                  </a:cubicBezTo>
                  <a:lnTo>
                    <a:pt x="559482" y="204569"/>
                  </a:lnTo>
                  <a:cubicBezTo>
                    <a:pt x="559482" y="204569"/>
                    <a:pt x="559482" y="204569"/>
                    <a:pt x="558368" y="204569"/>
                  </a:cubicBezTo>
                  <a:lnTo>
                    <a:pt x="550566" y="204569"/>
                  </a:lnTo>
                  <a:cubicBezTo>
                    <a:pt x="550566" y="204569"/>
                    <a:pt x="550566" y="204569"/>
                    <a:pt x="550566" y="205441"/>
                  </a:cubicBezTo>
                  <a:lnTo>
                    <a:pt x="550566" y="211543"/>
                  </a:lnTo>
                  <a:cubicBezTo>
                    <a:pt x="550566" y="211543"/>
                    <a:pt x="550566" y="211543"/>
                    <a:pt x="551681" y="211543"/>
                  </a:cubicBezTo>
                  <a:lnTo>
                    <a:pt x="559482" y="211543"/>
                  </a:lnTo>
                  <a:cubicBezTo>
                    <a:pt x="559482" y="211543"/>
                    <a:pt x="559482" y="211543"/>
                    <a:pt x="559482" y="212706"/>
                  </a:cubicBezTo>
                  <a:lnTo>
                    <a:pt x="559482" y="220842"/>
                  </a:lnTo>
                  <a:cubicBezTo>
                    <a:pt x="559482" y="220842"/>
                    <a:pt x="559482" y="220842"/>
                    <a:pt x="558368" y="220842"/>
                  </a:cubicBezTo>
                  <a:lnTo>
                    <a:pt x="550566" y="220842"/>
                  </a:lnTo>
                  <a:cubicBezTo>
                    <a:pt x="550566" y="220842"/>
                    <a:pt x="550566" y="220842"/>
                    <a:pt x="550566" y="222004"/>
                  </a:cubicBezTo>
                  <a:lnTo>
                    <a:pt x="550566" y="230141"/>
                  </a:lnTo>
                  <a:cubicBezTo>
                    <a:pt x="550566" y="230141"/>
                    <a:pt x="550566" y="230141"/>
                    <a:pt x="551681" y="230141"/>
                  </a:cubicBezTo>
                  <a:lnTo>
                    <a:pt x="559482" y="230141"/>
                  </a:lnTo>
                  <a:cubicBezTo>
                    <a:pt x="559482" y="230141"/>
                    <a:pt x="559482" y="230141"/>
                    <a:pt x="559482" y="231012"/>
                  </a:cubicBezTo>
                  <a:lnTo>
                    <a:pt x="559482" y="237114"/>
                  </a:lnTo>
                  <a:cubicBezTo>
                    <a:pt x="559482" y="237114"/>
                    <a:pt x="559482" y="237114"/>
                    <a:pt x="558368" y="237114"/>
                  </a:cubicBezTo>
                  <a:lnTo>
                    <a:pt x="550566" y="237114"/>
                  </a:lnTo>
                  <a:cubicBezTo>
                    <a:pt x="550566" y="237114"/>
                    <a:pt x="550566" y="237114"/>
                    <a:pt x="550566" y="238277"/>
                  </a:cubicBezTo>
                  <a:lnTo>
                    <a:pt x="550566" y="246413"/>
                  </a:lnTo>
                  <a:cubicBezTo>
                    <a:pt x="550566" y="246413"/>
                    <a:pt x="550566" y="246413"/>
                    <a:pt x="551681" y="246413"/>
                  </a:cubicBezTo>
                  <a:lnTo>
                    <a:pt x="559482" y="246413"/>
                  </a:lnTo>
                  <a:cubicBezTo>
                    <a:pt x="559482" y="246413"/>
                    <a:pt x="559482" y="246413"/>
                    <a:pt x="559482" y="247575"/>
                  </a:cubicBezTo>
                  <a:lnTo>
                    <a:pt x="559482" y="255712"/>
                  </a:lnTo>
                  <a:cubicBezTo>
                    <a:pt x="559482" y="255712"/>
                    <a:pt x="559482" y="255712"/>
                    <a:pt x="558368" y="255712"/>
                  </a:cubicBezTo>
                  <a:lnTo>
                    <a:pt x="550566" y="255712"/>
                  </a:lnTo>
                  <a:cubicBezTo>
                    <a:pt x="550566" y="255712"/>
                    <a:pt x="550566" y="255712"/>
                    <a:pt x="550566" y="256874"/>
                  </a:cubicBezTo>
                  <a:lnTo>
                    <a:pt x="550566" y="265010"/>
                  </a:lnTo>
                  <a:cubicBezTo>
                    <a:pt x="550566" y="265010"/>
                    <a:pt x="550566" y="265010"/>
                    <a:pt x="551681" y="265010"/>
                  </a:cubicBezTo>
                  <a:lnTo>
                    <a:pt x="559482" y="265010"/>
                  </a:lnTo>
                  <a:cubicBezTo>
                    <a:pt x="559482" y="265010"/>
                    <a:pt x="559482" y="265010"/>
                    <a:pt x="559482" y="265882"/>
                  </a:cubicBezTo>
                  <a:lnTo>
                    <a:pt x="559482" y="271984"/>
                  </a:lnTo>
                  <a:cubicBezTo>
                    <a:pt x="559482" y="271984"/>
                    <a:pt x="559482" y="271984"/>
                    <a:pt x="558368" y="271984"/>
                  </a:cubicBezTo>
                  <a:lnTo>
                    <a:pt x="550566" y="271984"/>
                  </a:lnTo>
                  <a:cubicBezTo>
                    <a:pt x="550566" y="271984"/>
                    <a:pt x="550566" y="271984"/>
                    <a:pt x="550566" y="273146"/>
                  </a:cubicBezTo>
                  <a:lnTo>
                    <a:pt x="550566" y="281283"/>
                  </a:lnTo>
                  <a:cubicBezTo>
                    <a:pt x="550566" y="281283"/>
                    <a:pt x="550566" y="281283"/>
                    <a:pt x="575085" y="302205"/>
                  </a:cubicBezTo>
                  <a:cubicBezTo>
                    <a:pt x="575085" y="306854"/>
                    <a:pt x="575085" y="306854"/>
                    <a:pt x="573971" y="306854"/>
                  </a:cubicBezTo>
                  <a:lnTo>
                    <a:pt x="566169" y="306854"/>
                  </a:lnTo>
                  <a:cubicBezTo>
                    <a:pt x="566169" y="306854"/>
                    <a:pt x="566169" y="306854"/>
                    <a:pt x="566169" y="332425"/>
                  </a:cubicBezTo>
                  <a:cubicBezTo>
                    <a:pt x="566169" y="332425"/>
                    <a:pt x="566169" y="332425"/>
                    <a:pt x="567284" y="332425"/>
                  </a:cubicBezTo>
                  <a:lnTo>
                    <a:pt x="575085" y="332425"/>
                  </a:lnTo>
                  <a:cubicBezTo>
                    <a:pt x="575085" y="332425"/>
                    <a:pt x="575085" y="332425"/>
                    <a:pt x="575085" y="330972"/>
                  </a:cubicBezTo>
                  <a:lnTo>
                    <a:pt x="575085" y="320802"/>
                  </a:lnTo>
                  <a:cubicBezTo>
                    <a:pt x="575085" y="320802"/>
                    <a:pt x="575085" y="320802"/>
                    <a:pt x="576200" y="320221"/>
                  </a:cubicBezTo>
                  <a:lnTo>
                    <a:pt x="584001" y="316153"/>
                  </a:lnTo>
                  <a:cubicBezTo>
                    <a:pt x="584001" y="316153"/>
                    <a:pt x="584001" y="316153"/>
                    <a:pt x="585952" y="316153"/>
                  </a:cubicBezTo>
                  <a:lnTo>
                    <a:pt x="599605" y="316153"/>
                  </a:lnTo>
                  <a:cubicBezTo>
                    <a:pt x="599605" y="316153"/>
                    <a:pt x="599605" y="316153"/>
                    <a:pt x="599605" y="317315"/>
                  </a:cubicBezTo>
                  <a:lnTo>
                    <a:pt x="599605" y="325451"/>
                  </a:lnTo>
                  <a:cubicBezTo>
                    <a:pt x="599605" y="325451"/>
                    <a:pt x="599605" y="325451"/>
                    <a:pt x="601276" y="325451"/>
                  </a:cubicBezTo>
                  <a:lnTo>
                    <a:pt x="612979" y="325451"/>
                  </a:lnTo>
                  <a:cubicBezTo>
                    <a:pt x="612979" y="330100"/>
                    <a:pt x="612979" y="330100"/>
                    <a:pt x="614093" y="330100"/>
                  </a:cubicBezTo>
                  <a:lnTo>
                    <a:pt x="621895" y="330100"/>
                  </a:lnTo>
                  <a:cubicBezTo>
                    <a:pt x="621895" y="330100"/>
                    <a:pt x="621895" y="330100"/>
                    <a:pt x="646414" y="362645"/>
                  </a:cubicBezTo>
                  <a:cubicBezTo>
                    <a:pt x="646414" y="362645"/>
                    <a:pt x="646414" y="362645"/>
                    <a:pt x="646414" y="397515"/>
                  </a:cubicBezTo>
                  <a:cubicBezTo>
                    <a:pt x="646414" y="397515"/>
                    <a:pt x="646414" y="397515"/>
                    <a:pt x="647528" y="397515"/>
                  </a:cubicBezTo>
                  <a:lnTo>
                    <a:pt x="655330" y="397515"/>
                  </a:lnTo>
                  <a:cubicBezTo>
                    <a:pt x="655330" y="397515"/>
                    <a:pt x="655330" y="397515"/>
                    <a:pt x="655330" y="395481"/>
                  </a:cubicBezTo>
                  <a:lnTo>
                    <a:pt x="655330" y="381243"/>
                  </a:lnTo>
                  <a:cubicBezTo>
                    <a:pt x="655330" y="381243"/>
                    <a:pt x="655330" y="381243"/>
                    <a:pt x="656166" y="381243"/>
                  </a:cubicBezTo>
                  <a:lnTo>
                    <a:pt x="662017" y="381243"/>
                  </a:lnTo>
                  <a:cubicBezTo>
                    <a:pt x="662017" y="381243"/>
                    <a:pt x="662017" y="381243"/>
                    <a:pt x="662017" y="382405"/>
                  </a:cubicBezTo>
                  <a:lnTo>
                    <a:pt x="662017" y="390541"/>
                  </a:lnTo>
                  <a:cubicBezTo>
                    <a:pt x="670933" y="392866"/>
                    <a:pt x="670933" y="392866"/>
                    <a:pt x="670933" y="341724"/>
                  </a:cubicBezTo>
                  <a:cubicBezTo>
                    <a:pt x="670933" y="341724"/>
                    <a:pt x="670933" y="341724"/>
                    <a:pt x="708826" y="341724"/>
                  </a:cubicBezTo>
                  <a:cubicBezTo>
                    <a:pt x="708826" y="341724"/>
                    <a:pt x="708826" y="341724"/>
                    <a:pt x="708826" y="267335"/>
                  </a:cubicBezTo>
                  <a:cubicBezTo>
                    <a:pt x="708826" y="267335"/>
                    <a:pt x="708826" y="267335"/>
                    <a:pt x="744490" y="267335"/>
                  </a:cubicBezTo>
                  <a:cubicBezTo>
                    <a:pt x="744490" y="267335"/>
                    <a:pt x="744490" y="267335"/>
                    <a:pt x="744490" y="266463"/>
                  </a:cubicBezTo>
                  <a:lnTo>
                    <a:pt x="744490" y="260361"/>
                  </a:lnTo>
                  <a:cubicBezTo>
                    <a:pt x="744490" y="260361"/>
                    <a:pt x="744490" y="260361"/>
                    <a:pt x="766781" y="260361"/>
                  </a:cubicBezTo>
                  <a:cubicBezTo>
                    <a:pt x="766781" y="260361"/>
                    <a:pt x="766781" y="260361"/>
                    <a:pt x="766781" y="220842"/>
                  </a:cubicBezTo>
                  <a:cubicBezTo>
                    <a:pt x="762322" y="220842"/>
                    <a:pt x="762322" y="220842"/>
                    <a:pt x="762322" y="219098"/>
                  </a:cubicBezTo>
                  <a:lnTo>
                    <a:pt x="762322" y="206894"/>
                  </a:lnTo>
                  <a:lnTo>
                    <a:pt x="766781" y="209219"/>
                  </a:lnTo>
                  <a:cubicBezTo>
                    <a:pt x="766781" y="209219"/>
                    <a:pt x="766781" y="209219"/>
                    <a:pt x="771239" y="185972"/>
                  </a:cubicBezTo>
                  <a:cubicBezTo>
                    <a:pt x="771239" y="185972"/>
                    <a:pt x="771239" y="185972"/>
                    <a:pt x="775697" y="209219"/>
                  </a:cubicBezTo>
                  <a:cubicBezTo>
                    <a:pt x="777926" y="206894"/>
                    <a:pt x="777926" y="206894"/>
                    <a:pt x="778204" y="206022"/>
                  </a:cubicBezTo>
                  <a:lnTo>
                    <a:pt x="780155" y="199920"/>
                  </a:lnTo>
                  <a:cubicBezTo>
                    <a:pt x="780155" y="199920"/>
                    <a:pt x="780155" y="199920"/>
                    <a:pt x="780712" y="198758"/>
                  </a:cubicBezTo>
                  <a:lnTo>
                    <a:pt x="784613" y="190621"/>
                  </a:lnTo>
                  <a:cubicBezTo>
                    <a:pt x="784613" y="190621"/>
                    <a:pt x="784613" y="190621"/>
                    <a:pt x="785170" y="189459"/>
                  </a:cubicBezTo>
                  <a:lnTo>
                    <a:pt x="789071" y="181323"/>
                  </a:lnTo>
                  <a:cubicBezTo>
                    <a:pt x="789071" y="181323"/>
                    <a:pt x="789071" y="181323"/>
                    <a:pt x="790464" y="180451"/>
                  </a:cubicBezTo>
                  <a:lnTo>
                    <a:pt x="800216" y="174349"/>
                  </a:lnTo>
                  <a:cubicBezTo>
                    <a:pt x="800216" y="174349"/>
                    <a:pt x="800216" y="174349"/>
                    <a:pt x="801888" y="173187"/>
                  </a:cubicBezTo>
                  <a:lnTo>
                    <a:pt x="813590" y="165050"/>
                  </a:lnTo>
                  <a:cubicBezTo>
                    <a:pt x="813590" y="165050"/>
                    <a:pt x="813590" y="165050"/>
                    <a:pt x="814426" y="163888"/>
                  </a:cubicBezTo>
                  <a:lnTo>
                    <a:pt x="820277" y="155752"/>
                  </a:lnTo>
                  <a:cubicBezTo>
                    <a:pt x="820277" y="155752"/>
                    <a:pt x="820277" y="155752"/>
                    <a:pt x="820834" y="153718"/>
                  </a:cubicBezTo>
                  <a:lnTo>
                    <a:pt x="824735" y="139479"/>
                  </a:lnTo>
                  <a:cubicBezTo>
                    <a:pt x="824735" y="139479"/>
                    <a:pt x="824735" y="139479"/>
                    <a:pt x="825292" y="141513"/>
                  </a:cubicBezTo>
                  <a:lnTo>
                    <a:pt x="829193" y="155752"/>
                  </a:lnTo>
                  <a:cubicBezTo>
                    <a:pt x="829193" y="155752"/>
                    <a:pt x="829193" y="155752"/>
                    <a:pt x="829750" y="156623"/>
                  </a:cubicBezTo>
                  <a:lnTo>
                    <a:pt x="833651" y="162726"/>
                  </a:lnTo>
                  <a:cubicBezTo>
                    <a:pt x="833651" y="162726"/>
                    <a:pt x="833651" y="162726"/>
                    <a:pt x="835044" y="163888"/>
                  </a:cubicBezTo>
                  <a:lnTo>
                    <a:pt x="844796" y="172024"/>
                  </a:lnTo>
                  <a:cubicBezTo>
                    <a:pt x="844796" y="172024"/>
                    <a:pt x="844796" y="172024"/>
                    <a:pt x="845911" y="173187"/>
                  </a:cubicBezTo>
                  <a:lnTo>
                    <a:pt x="853712" y="181323"/>
                  </a:lnTo>
                  <a:cubicBezTo>
                    <a:pt x="853712" y="181323"/>
                    <a:pt x="853712" y="181323"/>
                    <a:pt x="854827" y="182485"/>
                  </a:cubicBezTo>
                  <a:lnTo>
                    <a:pt x="862628" y="190621"/>
                  </a:lnTo>
                  <a:cubicBezTo>
                    <a:pt x="862628" y="190621"/>
                    <a:pt x="862628" y="190621"/>
                    <a:pt x="862907" y="191784"/>
                  </a:cubicBezTo>
                  <a:lnTo>
                    <a:pt x="864857" y="199920"/>
                  </a:lnTo>
                  <a:cubicBezTo>
                    <a:pt x="864857" y="199920"/>
                    <a:pt x="864857" y="199920"/>
                    <a:pt x="865136" y="201082"/>
                  </a:cubicBezTo>
                  <a:lnTo>
                    <a:pt x="867086" y="209219"/>
                  </a:lnTo>
                  <a:cubicBezTo>
                    <a:pt x="871544" y="209219"/>
                    <a:pt x="871544" y="209219"/>
                    <a:pt x="873773" y="185972"/>
                  </a:cubicBezTo>
                  <a:cubicBezTo>
                    <a:pt x="873773" y="185972"/>
                    <a:pt x="873773" y="185972"/>
                    <a:pt x="878231" y="209219"/>
                  </a:cubicBezTo>
                  <a:cubicBezTo>
                    <a:pt x="882689" y="209219"/>
                    <a:pt x="882689" y="209219"/>
                    <a:pt x="882689" y="210962"/>
                  </a:cubicBezTo>
                  <a:lnTo>
                    <a:pt x="882689" y="223167"/>
                  </a:lnTo>
                  <a:cubicBezTo>
                    <a:pt x="878231" y="223167"/>
                    <a:pt x="878231" y="223167"/>
                    <a:pt x="878231" y="255712"/>
                  </a:cubicBezTo>
                  <a:cubicBezTo>
                    <a:pt x="878231" y="255712"/>
                    <a:pt x="878231" y="255712"/>
                    <a:pt x="879346" y="255712"/>
                  </a:cubicBezTo>
                  <a:lnTo>
                    <a:pt x="887147" y="255712"/>
                  </a:lnTo>
                  <a:cubicBezTo>
                    <a:pt x="887147" y="260361"/>
                    <a:pt x="887147" y="260361"/>
                    <a:pt x="887983" y="260361"/>
                  </a:cubicBezTo>
                  <a:lnTo>
                    <a:pt x="893834" y="260361"/>
                  </a:lnTo>
                  <a:cubicBezTo>
                    <a:pt x="893834" y="260361"/>
                    <a:pt x="893834" y="260361"/>
                    <a:pt x="893834" y="259199"/>
                  </a:cubicBezTo>
                  <a:lnTo>
                    <a:pt x="893834" y="251062"/>
                  </a:lnTo>
                  <a:cubicBezTo>
                    <a:pt x="893834" y="251062"/>
                    <a:pt x="893834" y="251062"/>
                    <a:pt x="896063" y="251062"/>
                  </a:cubicBezTo>
                  <a:lnTo>
                    <a:pt x="911666" y="251062"/>
                  </a:lnTo>
                  <a:cubicBezTo>
                    <a:pt x="911666" y="251062"/>
                    <a:pt x="911666" y="251062"/>
                    <a:pt x="911666" y="249028"/>
                  </a:cubicBezTo>
                  <a:lnTo>
                    <a:pt x="911666" y="234790"/>
                  </a:lnTo>
                  <a:cubicBezTo>
                    <a:pt x="911666" y="234790"/>
                    <a:pt x="911666" y="234790"/>
                    <a:pt x="949560" y="234790"/>
                  </a:cubicBezTo>
                  <a:cubicBezTo>
                    <a:pt x="949560" y="234790"/>
                    <a:pt x="949560" y="234790"/>
                    <a:pt x="949560" y="236243"/>
                  </a:cubicBezTo>
                  <a:lnTo>
                    <a:pt x="949560" y="246413"/>
                  </a:lnTo>
                  <a:cubicBezTo>
                    <a:pt x="949560" y="246413"/>
                    <a:pt x="949560" y="246413"/>
                    <a:pt x="969621" y="246413"/>
                  </a:cubicBezTo>
                  <a:cubicBezTo>
                    <a:pt x="969621" y="246413"/>
                    <a:pt x="969621" y="246413"/>
                    <a:pt x="969621" y="248738"/>
                  </a:cubicBezTo>
                  <a:lnTo>
                    <a:pt x="969621" y="265010"/>
                  </a:lnTo>
                  <a:cubicBezTo>
                    <a:pt x="965163" y="265010"/>
                    <a:pt x="965163" y="265010"/>
                    <a:pt x="965163" y="265882"/>
                  </a:cubicBezTo>
                  <a:lnTo>
                    <a:pt x="965163" y="271984"/>
                  </a:lnTo>
                  <a:cubicBezTo>
                    <a:pt x="969621" y="271984"/>
                    <a:pt x="969621" y="271984"/>
                    <a:pt x="969621" y="273728"/>
                  </a:cubicBezTo>
                  <a:lnTo>
                    <a:pt x="969621" y="285932"/>
                  </a:lnTo>
                  <a:lnTo>
                    <a:pt x="965163" y="290581"/>
                  </a:lnTo>
                  <a:cubicBezTo>
                    <a:pt x="965163" y="290581"/>
                    <a:pt x="965163" y="290581"/>
                    <a:pt x="965163" y="346373"/>
                  </a:cubicBezTo>
                  <a:cubicBezTo>
                    <a:pt x="965163" y="346373"/>
                    <a:pt x="965163" y="346373"/>
                    <a:pt x="967113" y="346373"/>
                  </a:cubicBezTo>
                  <a:lnTo>
                    <a:pt x="980766" y="346373"/>
                  </a:lnTo>
                  <a:cubicBezTo>
                    <a:pt x="980766" y="351022"/>
                    <a:pt x="980766" y="351022"/>
                    <a:pt x="982437" y="351022"/>
                  </a:cubicBezTo>
                  <a:lnTo>
                    <a:pt x="994140" y="351022"/>
                  </a:lnTo>
                  <a:cubicBezTo>
                    <a:pt x="994140" y="351022"/>
                    <a:pt x="994140" y="351022"/>
                    <a:pt x="994140" y="353056"/>
                  </a:cubicBezTo>
                  <a:lnTo>
                    <a:pt x="994140" y="367295"/>
                  </a:lnTo>
                  <a:cubicBezTo>
                    <a:pt x="994140" y="367295"/>
                    <a:pt x="994140" y="367295"/>
                    <a:pt x="995812" y="367295"/>
                  </a:cubicBezTo>
                  <a:lnTo>
                    <a:pt x="1007514" y="367295"/>
                  </a:lnTo>
                  <a:cubicBezTo>
                    <a:pt x="1007514" y="367295"/>
                    <a:pt x="1007514" y="367295"/>
                    <a:pt x="1007514" y="365261"/>
                  </a:cubicBezTo>
                  <a:lnTo>
                    <a:pt x="1007514" y="351022"/>
                  </a:lnTo>
                  <a:cubicBezTo>
                    <a:pt x="1007514" y="351022"/>
                    <a:pt x="1007514" y="351022"/>
                    <a:pt x="1009464" y="349860"/>
                  </a:cubicBezTo>
                  <a:lnTo>
                    <a:pt x="1023117" y="341724"/>
                  </a:lnTo>
                  <a:cubicBezTo>
                    <a:pt x="1023117" y="341724"/>
                    <a:pt x="1023117" y="341724"/>
                    <a:pt x="1023117" y="320802"/>
                  </a:cubicBezTo>
                  <a:cubicBezTo>
                    <a:pt x="1018659" y="320802"/>
                    <a:pt x="1018659" y="320802"/>
                    <a:pt x="1018659" y="297555"/>
                  </a:cubicBezTo>
                  <a:cubicBezTo>
                    <a:pt x="1018659" y="297555"/>
                    <a:pt x="1018659" y="297555"/>
                    <a:pt x="1019773" y="297555"/>
                  </a:cubicBezTo>
                  <a:lnTo>
                    <a:pt x="1027575" y="297555"/>
                  </a:lnTo>
                  <a:cubicBezTo>
                    <a:pt x="1027575" y="295231"/>
                    <a:pt x="1027575" y="295231"/>
                    <a:pt x="1047636" y="295231"/>
                  </a:cubicBezTo>
                  <a:cubicBezTo>
                    <a:pt x="1047636" y="295231"/>
                    <a:pt x="1047636" y="295231"/>
                    <a:pt x="1047636" y="294068"/>
                  </a:cubicBezTo>
                  <a:lnTo>
                    <a:pt x="1047636" y="285932"/>
                  </a:lnTo>
                  <a:cubicBezTo>
                    <a:pt x="1047636" y="285932"/>
                    <a:pt x="1047636" y="285932"/>
                    <a:pt x="1049308" y="285932"/>
                  </a:cubicBezTo>
                  <a:lnTo>
                    <a:pt x="1061010" y="285932"/>
                  </a:lnTo>
                  <a:cubicBezTo>
                    <a:pt x="1061010" y="285932"/>
                    <a:pt x="1061010" y="285932"/>
                    <a:pt x="1061010" y="169700"/>
                  </a:cubicBezTo>
                  <a:cubicBezTo>
                    <a:pt x="1061010" y="169700"/>
                    <a:pt x="1061010" y="169700"/>
                    <a:pt x="1062125" y="169700"/>
                  </a:cubicBezTo>
                  <a:lnTo>
                    <a:pt x="1069926" y="169700"/>
                  </a:lnTo>
                  <a:cubicBezTo>
                    <a:pt x="1069926" y="169700"/>
                    <a:pt x="1069926" y="169700"/>
                    <a:pt x="1069926" y="167375"/>
                  </a:cubicBezTo>
                  <a:lnTo>
                    <a:pt x="1069926" y="151102"/>
                  </a:lnTo>
                  <a:cubicBezTo>
                    <a:pt x="1072155" y="151102"/>
                    <a:pt x="1072155" y="151102"/>
                    <a:pt x="1072155" y="104609"/>
                  </a:cubicBezTo>
                  <a:cubicBezTo>
                    <a:pt x="1072155" y="104609"/>
                    <a:pt x="1072155" y="104609"/>
                    <a:pt x="1073270" y="104609"/>
                  </a:cubicBezTo>
                  <a:lnTo>
                    <a:pt x="1081071" y="104609"/>
                  </a:lnTo>
                  <a:cubicBezTo>
                    <a:pt x="1081071" y="104609"/>
                    <a:pt x="1081071" y="104609"/>
                    <a:pt x="1081071" y="105772"/>
                  </a:cubicBezTo>
                  <a:lnTo>
                    <a:pt x="1081071" y="113908"/>
                  </a:lnTo>
                  <a:cubicBezTo>
                    <a:pt x="1085529" y="113908"/>
                    <a:pt x="1085529" y="113908"/>
                    <a:pt x="1085529" y="111583"/>
                  </a:cubicBezTo>
                  <a:lnTo>
                    <a:pt x="1085529" y="95311"/>
                  </a:lnTo>
                  <a:cubicBezTo>
                    <a:pt x="1085529" y="95311"/>
                    <a:pt x="1085529" y="95311"/>
                    <a:pt x="1086922" y="94730"/>
                  </a:cubicBezTo>
                  <a:lnTo>
                    <a:pt x="1096674" y="90662"/>
                  </a:lnTo>
                  <a:cubicBezTo>
                    <a:pt x="1096674" y="90662"/>
                    <a:pt x="1096674" y="90662"/>
                    <a:pt x="1097789" y="91243"/>
                  </a:cubicBezTo>
                  <a:lnTo>
                    <a:pt x="1105590" y="95311"/>
                  </a:lnTo>
                  <a:cubicBezTo>
                    <a:pt x="1105590" y="95311"/>
                    <a:pt x="1105590" y="95311"/>
                    <a:pt x="1107262" y="95311"/>
                  </a:cubicBezTo>
                  <a:lnTo>
                    <a:pt x="1118964" y="95311"/>
                  </a:lnTo>
                  <a:cubicBezTo>
                    <a:pt x="1118964" y="95311"/>
                    <a:pt x="1118964" y="95311"/>
                    <a:pt x="1118964" y="65090"/>
                  </a:cubicBezTo>
                  <a:cubicBezTo>
                    <a:pt x="1118964" y="65090"/>
                    <a:pt x="1118964" y="65090"/>
                    <a:pt x="1120079" y="65090"/>
                  </a:cubicBezTo>
                  <a:lnTo>
                    <a:pt x="1127880" y="65090"/>
                  </a:lnTo>
                  <a:cubicBezTo>
                    <a:pt x="1127880" y="69740"/>
                    <a:pt x="1127880" y="69740"/>
                    <a:pt x="1129273" y="69740"/>
                  </a:cubicBezTo>
                  <a:lnTo>
                    <a:pt x="1139026" y="69740"/>
                  </a:lnTo>
                  <a:cubicBezTo>
                    <a:pt x="1139026" y="65090"/>
                    <a:pt x="1139026" y="65090"/>
                    <a:pt x="1140140" y="65090"/>
                  </a:cubicBezTo>
                  <a:lnTo>
                    <a:pt x="1147942" y="65090"/>
                  </a:lnTo>
                  <a:cubicBezTo>
                    <a:pt x="1147942" y="65090"/>
                    <a:pt x="1147942" y="65090"/>
                    <a:pt x="1147942" y="99960"/>
                  </a:cubicBezTo>
                  <a:cubicBezTo>
                    <a:pt x="1147942" y="99960"/>
                    <a:pt x="1147942" y="99960"/>
                    <a:pt x="1149335" y="101122"/>
                  </a:cubicBezTo>
                  <a:lnTo>
                    <a:pt x="1159087" y="109259"/>
                  </a:lnTo>
                  <a:cubicBezTo>
                    <a:pt x="1156858" y="116233"/>
                    <a:pt x="1156858" y="116233"/>
                    <a:pt x="1181377" y="116233"/>
                  </a:cubicBezTo>
                  <a:cubicBezTo>
                    <a:pt x="1181377" y="116233"/>
                    <a:pt x="1181377" y="116233"/>
                    <a:pt x="1181377" y="114780"/>
                  </a:cubicBezTo>
                  <a:lnTo>
                    <a:pt x="1181377" y="104609"/>
                  </a:lnTo>
                  <a:cubicBezTo>
                    <a:pt x="1181377" y="104609"/>
                    <a:pt x="1181377" y="104609"/>
                    <a:pt x="1210354" y="95311"/>
                  </a:cubicBezTo>
                  <a:cubicBezTo>
                    <a:pt x="1210354" y="95311"/>
                    <a:pt x="1210354" y="95311"/>
                    <a:pt x="1210354" y="94149"/>
                  </a:cubicBezTo>
                  <a:lnTo>
                    <a:pt x="1210354" y="86012"/>
                  </a:lnTo>
                  <a:cubicBezTo>
                    <a:pt x="1210354" y="86012"/>
                    <a:pt x="1210354" y="86012"/>
                    <a:pt x="1211190" y="86012"/>
                  </a:cubicBezTo>
                  <a:lnTo>
                    <a:pt x="1217041" y="86012"/>
                  </a:lnTo>
                  <a:cubicBezTo>
                    <a:pt x="1217041" y="86012"/>
                    <a:pt x="1217041" y="86012"/>
                    <a:pt x="1217041" y="85141"/>
                  </a:cubicBezTo>
                  <a:lnTo>
                    <a:pt x="1217041" y="79038"/>
                  </a:lnTo>
                  <a:cubicBezTo>
                    <a:pt x="1217041" y="79038"/>
                    <a:pt x="1217041" y="79038"/>
                    <a:pt x="1219270" y="79038"/>
                  </a:cubicBezTo>
                  <a:lnTo>
                    <a:pt x="1234873" y="79038"/>
                  </a:lnTo>
                  <a:cubicBezTo>
                    <a:pt x="1234873" y="79038"/>
                    <a:pt x="1234873" y="79038"/>
                    <a:pt x="1234873" y="79910"/>
                  </a:cubicBezTo>
                  <a:lnTo>
                    <a:pt x="1234873" y="86012"/>
                  </a:lnTo>
                  <a:cubicBezTo>
                    <a:pt x="1234873" y="86012"/>
                    <a:pt x="1234873" y="86012"/>
                    <a:pt x="1236545" y="86012"/>
                  </a:cubicBezTo>
                  <a:lnTo>
                    <a:pt x="1248247" y="86012"/>
                  </a:lnTo>
                  <a:cubicBezTo>
                    <a:pt x="1248247" y="86012"/>
                    <a:pt x="1248247" y="86012"/>
                    <a:pt x="1248247" y="87756"/>
                  </a:cubicBezTo>
                  <a:lnTo>
                    <a:pt x="1248247" y="99960"/>
                  </a:lnTo>
                  <a:cubicBezTo>
                    <a:pt x="1248247" y="99960"/>
                    <a:pt x="1248247" y="99960"/>
                    <a:pt x="1272766" y="99960"/>
                  </a:cubicBezTo>
                  <a:cubicBezTo>
                    <a:pt x="1272766" y="99960"/>
                    <a:pt x="1272766" y="99960"/>
                    <a:pt x="1272766" y="98798"/>
                  </a:cubicBezTo>
                  <a:lnTo>
                    <a:pt x="1272766" y="90662"/>
                  </a:lnTo>
                  <a:cubicBezTo>
                    <a:pt x="1272766" y="90662"/>
                    <a:pt x="1272766" y="90662"/>
                    <a:pt x="1274159" y="90662"/>
                  </a:cubicBezTo>
                  <a:lnTo>
                    <a:pt x="1283911" y="90662"/>
                  </a:lnTo>
                  <a:cubicBezTo>
                    <a:pt x="1283911" y="90662"/>
                    <a:pt x="1283911" y="90662"/>
                    <a:pt x="1283911" y="89499"/>
                  </a:cubicBezTo>
                  <a:lnTo>
                    <a:pt x="1283911" y="81363"/>
                  </a:lnTo>
                  <a:cubicBezTo>
                    <a:pt x="1283911" y="81363"/>
                    <a:pt x="1283911" y="81363"/>
                    <a:pt x="1285583" y="81363"/>
                  </a:cubicBezTo>
                  <a:lnTo>
                    <a:pt x="1297285" y="81363"/>
                  </a:lnTo>
                  <a:cubicBezTo>
                    <a:pt x="1297285" y="81363"/>
                    <a:pt x="1297285" y="81363"/>
                    <a:pt x="1297285" y="82525"/>
                  </a:cubicBezTo>
                  <a:lnTo>
                    <a:pt x="1297285" y="90662"/>
                  </a:lnTo>
                  <a:cubicBezTo>
                    <a:pt x="1301743" y="90662"/>
                    <a:pt x="1301743" y="90662"/>
                    <a:pt x="1301743" y="34870"/>
                  </a:cubicBezTo>
                  <a:cubicBezTo>
                    <a:pt x="1301743" y="34870"/>
                    <a:pt x="1301743" y="34870"/>
                    <a:pt x="1402049" y="34870"/>
                  </a:cubicBezTo>
                  <a:cubicBezTo>
                    <a:pt x="1402049" y="34870"/>
                    <a:pt x="1402049" y="34870"/>
                    <a:pt x="1402049" y="109259"/>
                  </a:cubicBezTo>
                  <a:cubicBezTo>
                    <a:pt x="1402049" y="109259"/>
                    <a:pt x="1402049" y="109259"/>
                    <a:pt x="1404278" y="109259"/>
                  </a:cubicBezTo>
                  <a:lnTo>
                    <a:pt x="1419881" y="109259"/>
                  </a:lnTo>
                  <a:cubicBezTo>
                    <a:pt x="1419881" y="109259"/>
                    <a:pt x="1419881" y="109259"/>
                    <a:pt x="1419881" y="25571"/>
                  </a:cubicBezTo>
                  <a:cubicBezTo>
                    <a:pt x="1419881" y="25571"/>
                    <a:pt x="1419881" y="25571"/>
                    <a:pt x="1442171" y="13948"/>
                  </a:cubicBezTo>
                  <a:cubicBezTo>
                    <a:pt x="1442171" y="13948"/>
                    <a:pt x="1442171" y="13948"/>
                    <a:pt x="1471148" y="13948"/>
                  </a:cubicBezTo>
                  <a:cubicBezTo>
                    <a:pt x="1471148" y="13948"/>
                    <a:pt x="1471148" y="13948"/>
                    <a:pt x="1473099" y="12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1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Rectangle 35">
              <a:extLst>
                <a:ext uri="{FF2B5EF4-FFF2-40B4-BE49-F238E27FC236}">
                  <a16:creationId xmlns:a16="http://schemas.microsoft.com/office/drawing/2014/main" id="{770E7C32-EB98-463A-9E2E-86990EFF59A2}"/>
                </a:ext>
              </a:extLst>
            </p:cNvPr>
            <p:cNvSpPr/>
            <p:nvPr/>
          </p:nvSpPr>
          <p:spPr>
            <a:xfrm>
              <a:off x="2483768" y="3238221"/>
              <a:ext cx="3079941" cy="1160647"/>
            </a:xfrm>
            <a:custGeom>
              <a:avLst/>
              <a:gdLst/>
              <a:ahLst/>
              <a:cxnLst/>
              <a:rect l="l" t="t" r="r" b="b"/>
              <a:pathLst>
                <a:path w="3079941" h="1160647">
                  <a:moveTo>
                    <a:pt x="215205" y="0"/>
                  </a:moveTo>
                  <a:cubicBezTo>
                    <a:pt x="215205" y="18"/>
                    <a:pt x="215221" y="2040"/>
                    <a:pt x="217231" y="246443"/>
                  </a:cubicBezTo>
                  <a:cubicBezTo>
                    <a:pt x="217243" y="246467"/>
                    <a:pt x="217888" y="247808"/>
                    <a:pt x="255738" y="326429"/>
                  </a:cubicBezTo>
                  <a:cubicBezTo>
                    <a:pt x="255746" y="326429"/>
                    <a:pt x="255857" y="326429"/>
                    <a:pt x="257765" y="326429"/>
                  </a:cubicBezTo>
                  <a:lnTo>
                    <a:pt x="271952" y="326429"/>
                  </a:lnTo>
                  <a:cubicBezTo>
                    <a:pt x="271952" y="326443"/>
                    <a:pt x="271952" y="327005"/>
                    <a:pt x="271952" y="350208"/>
                  </a:cubicBezTo>
                  <a:cubicBezTo>
                    <a:pt x="271954" y="350214"/>
                    <a:pt x="271992" y="350272"/>
                    <a:pt x="272459" y="351019"/>
                  </a:cubicBezTo>
                  <a:lnTo>
                    <a:pt x="276005" y="356694"/>
                  </a:lnTo>
                  <a:cubicBezTo>
                    <a:pt x="276005" y="356714"/>
                    <a:pt x="276005" y="358229"/>
                    <a:pt x="276005" y="471268"/>
                  </a:cubicBezTo>
                  <a:cubicBezTo>
                    <a:pt x="276014" y="471268"/>
                    <a:pt x="276154" y="471268"/>
                    <a:pt x="278285" y="471268"/>
                  </a:cubicBezTo>
                  <a:lnTo>
                    <a:pt x="294246" y="471268"/>
                  </a:lnTo>
                  <a:cubicBezTo>
                    <a:pt x="294246" y="471288"/>
                    <a:pt x="294246" y="472923"/>
                    <a:pt x="294246" y="611783"/>
                  </a:cubicBezTo>
                  <a:cubicBezTo>
                    <a:pt x="294256" y="611782"/>
                    <a:pt x="294368" y="611761"/>
                    <a:pt x="295766" y="611513"/>
                  </a:cubicBezTo>
                  <a:lnTo>
                    <a:pt x="306406" y="609622"/>
                  </a:lnTo>
                  <a:cubicBezTo>
                    <a:pt x="306406" y="609644"/>
                    <a:pt x="306376" y="610978"/>
                    <a:pt x="304379" y="698254"/>
                  </a:cubicBezTo>
                  <a:cubicBezTo>
                    <a:pt x="304389" y="698256"/>
                    <a:pt x="304500" y="698276"/>
                    <a:pt x="305899" y="698525"/>
                  </a:cubicBezTo>
                  <a:lnTo>
                    <a:pt x="316539" y="700416"/>
                  </a:lnTo>
                  <a:cubicBezTo>
                    <a:pt x="316541" y="700423"/>
                    <a:pt x="316561" y="700487"/>
                    <a:pt x="316792" y="701227"/>
                  </a:cubicBezTo>
                  <a:lnTo>
                    <a:pt x="318566" y="706902"/>
                  </a:lnTo>
                  <a:cubicBezTo>
                    <a:pt x="318568" y="706893"/>
                    <a:pt x="318613" y="706750"/>
                    <a:pt x="319326" y="704470"/>
                  </a:cubicBezTo>
                  <a:lnTo>
                    <a:pt x="324646" y="687446"/>
                  </a:lnTo>
                  <a:cubicBezTo>
                    <a:pt x="324653" y="687446"/>
                    <a:pt x="324753" y="687446"/>
                    <a:pt x="326419" y="687446"/>
                  </a:cubicBezTo>
                  <a:lnTo>
                    <a:pt x="338833" y="687446"/>
                  </a:lnTo>
                  <a:cubicBezTo>
                    <a:pt x="338833" y="687463"/>
                    <a:pt x="338833" y="688156"/>
                    <a:pt x="338833" y="719872"/>
                  </a:cubicBezTo>
                  <a:cubicBezTo>
                    <a:pt x="338839" y="719877"/>
                    <a:pt x="338916" y="719917"/>
                    <a:pt x="339846" y="720413"/>
                  </a:cubicBezTo>
                  <a:lnTo>
                    <a:pt x="346940" y="724196"/>
                  </a:lnTo>
                  <a:cubicBezTo>
                    <a:pt x="346940" y="724205"/>
                    <a:pt x="346940" y="724306"/>
                    <a:pt x="346940" y="725547"/>
                  </a:cubicBezTo>
                  <a:lnTo>
                    <a:pt x="346940" y="735005"/>
                  </a:lnTo>
                  <a:cubicBezTo>
                    <a:pt x="346960" y="735005"/>
                    <a:pt x="347868" y="735005"/>
                    <a:pt x="391527" y="735005"/>
                  </a:cubicBezTo>
                  <a:cubicBezTo>
                    <a:pt x="391527" y="735013"/>
                    <a:pt x="391527" y="735096"/>
                    <a:pt x="391527" y="736086"/>
                  </a:cubicBezTo>
                  <a:lnTo>
                    <a:pt x="391527" y="743652"/>
                  </a:lnTo>
                  <a:cubicBezTo>
                    <a:pt x="391536" y="743652"/>
                    <a:pt x="391657" y="743652"/>
                    <a:pt x="393553" y="743652"/>
                  </a:cubicBezTo>
                  <a:lnTo>
                    <a:pt x="407740" y="743652"/>
                  </a:lnTo>
                  <a:cubicBezTo>
                    <a:pt x="407740" y="743634"/>
                    <a:pt x="407740" y="742905"/>
                    <a:pt x="407740" y="713387"/>
                  </a:cubicBezTo>
                  <a:cubicBezTo>
                    <a:pt x="407761" y="713387"/>
                    <a:pt x="408691" y="713387"/>
                    <a:pt x="452327" y="713387"/>
                  </a:cubicBezTo>
                  <a:cubicBezTo>
                    <a:pt x="452327" y="713379"/>
                    <a:pt x="452327" y="713282"/>
                    <a:pt x="452327" y="712036"/>
                  </a:cubicBezTo>
                  <a:lnTo>
                    <a:pt x="452327" y="702578"/>
                  </a:lnTo>
                  <a:cubicBezTo>
                    <a:pt x="452333" y="702578"/>
                    <a:pt x="452407" y="702578"/>
                    <a:pt x="453341" y="702578"/>
                  </a:cubicBezTo>
                  <a:lnTo>
                    <a:pt x="460434" y="702578"/>
                  </a:lnTo>
                  <a:cubicBezTo>
                    <a:pt x="460434" y="702571"/>
                    <a:pt x="460434" y="702458"/>
                    <a:pt x="460434" y="700687"/>
                  </a:cubicBezTo>
                  <a:lnTo>
                    <a:pt x="460434" y="687446"/>
                  </a:lnTo>
                  <a:cubicBezTo>
                    <a:pt x="460443" y="687446"/>
                    <a:pt x="460515" y="687446"/>
                    <a:pt x="461194" y="687446"/>
                  </a:cubicBezTo>
                  <a:lnTo>
                    <a:pt x="466514" y="687446"/>
                  </a:lnTo>
                  <a:cubicBezTo>
                    <a:pt x="466514" y="687439"/>
                    <a:pt x="466514" y="687354"/>
                    <a:pt x="466514" y="686365"/>
                  </a:cubicBezTo>
                  <a:lnTo>
                    <a:pt x="466514" y="678798"/>
                  </a:lnTo>
                  <a:cubicBezTo>
                    <a:pt x="466522" y="678798"/>
                    <a:pt x="466646" y="678798"/>
                    <a:pt x="468541" y="678798"/>
                  </a:cubicBezTo>
                  <a:lnTo>
                    <a:pt x="482728" y="678798"/>
                  </a:lnTo>
                  <a:cubicBezTo>
                    <a:pt x="482728" y="678805"/>
                    <a:pt x="482728" y="678882"/>
                    <a:pt x="482728" y="679879"/>
                  </a:cubicBezTo>
                  <a:lnTo>
                    <a:pt x="482728" y="687446"/>
                  </a:lnTo>
                  <a:cubicBezTo>
                    <a:pt x="482739" y="687446"/>
                    <a:pt x="483240" y="687446"/>
                    <a:pt x="505021" y="687446"/>
                  </a:cubicBezTo>
                  <a:cubicBezTo>
                    <a:pt x="505021" y="687438"/>
                    <a:pt x="505021" y="687324"/>
                    <a:pt x="505021" y="685554"/>
                  </a:cubicBezTo>
                  <a:lnTo>
                    <a:pt x="505021" y="672313"/>
                  </a:lnTo>
                  <a:cubicBezTo>
                    <a:pt x="505027" y="672313"/>
                    <a:pt x="505124" y="672313"/>
                    <a:pt x="506795" y="672313"/>
                  </a:cubicBezTo>
                  <a:lnTo>
                    <a:pt x="519208" y="672313"/>
                  </a:lnTo>
                  <a:cubicBezTo>
                    <a:pt x="519208" y="672325"/>
                    <a:pt x="519208" y="672839"/>
                    <a:pt x="519208" y="696093"/>
                  </a:cubicBezTo>
                  <a:cubicBezTo>
                    <a:pt x="519215" y="696093"/>
                    <a:pt x="519295" y="696093"/>
                    <a:pt x="520222" y="696093"/>
                  </a:cubicBezTo>
                  <a:lnTo>
                    <a:pt x="527315" y="696093"/>
                  </a:lnTo>
                  <a:cubicBezTo>
                    <a:pt x="527315" y="696087"/>
                    <a:pt x="527315" y="696006"/>
                    <a:pt x="527315" y="695012"/>
                  </a:cubicBezTo>
                  <a:lnTo>
                    <a:pt x="527315" y="687446"/>
                  </a:lnTo>
                  <a:cubicBezTo>
                    <a:pt x="527324" y="687446"/>
                    <a:pt x="527442" y="687446"/>
                    <a:pt x="529088" y="687446"/>
                  </a:cubicBezTo>
                  <a:lnTo>
                    <a:pt x="541502" y="687446"/>
                  </a:lnTo>
                  <a:cubicBezTo>
                    <a:pt x="541502" y="687459"/>
                    <a:pt x="541502" y="688018"/>
                    <a:pt x="541502" y="713387"/>
                  </a:cubicBezTo>
                  <a:cubicBezTo>
                    <a:pt x="541510" y="713387"/>
                    <a:pt x="541628" y="713387"/>
                    <a:pt x="543529" y="713387"/>
                  </a:cubicBezTo>
                  <a:lnTo>
                    <a:pt x="557715" y="713387"/>
                  </a:lnTo>
                  <a:cubicBezTo>
                    <a:pt x="557715" y="713398"/>
                    <a:pt x="557715" y="713513"/>
                    <a:pt x="557715" y="715008"/>
                  </a:cubicBezTo>
                  <a:lnTo>
                    <a:pt x="557715" y="726358"/>
                  </a:lnTo>
                  <a:cubicBezTo>
                    <a:pt x="557723" y="726358"/>
                    <a:pt x="557794" y="726358"/>
                    <a:pt x="558475" y="726358"/>
                  </a:cubicBezTo>
                  <a:lnTo>
                    <a:pt x="563796" y="726358"/>
                  </a:lnTo>
                  <a:cubicBezTo>
                    <a:pt x="563796" y="726350"/>
                    <a:pt x="563796" y="726274"/>
                    <a:pt x="563796" y="725547"/>
                  </a:cubicBezTo>
                  <a:lnTo>
                    <a:pt x="563796" y="719872"/>
                  </a:lnTo>
                  <a:cubicBezTo>
                    <a:pt x="563813" y="719872"/>
                    <a:pt x="564532" y="719872"/>
                    <a:pt x="594196" y="719872"/>
                  </a:cubicBezTo>
                  <a:cubicBezTo>
                    <a:pt x="594196" y="719886"/>
                    <a:pt x="594196" y="720449"/>
                    <a:pt x="594196" y="743652"/>
                  </a:cubicBezTo>
                  <a:cubicBezTo>
                    <a:pt x="594203" y="743652"/>
                    <a:pt x="594282" y="743652"/>
                    <a:pt x="595209" y="743652"/>
                  </a:cubicBezTo>
                  <a:lnTo>
                    <a:pt x="602303" y="743652"/>
                  </a:lnTo>
                  <a:cubicBezTo>
                    <a:pt x="602303" y="743659"/>
                    <a:pt x="602303" y="743732"/>
                    <a:pt x="602303" y="744733"/>
                  </a:cubicBezTo>
                  <a:lnTo>
                    <a:pt x="602303" y="752299"/>
                  </a:lnTo>
                  <a:cubicBezTo>
                    <a:pt x="602312" y="752299"/>
                    <a:pt x="602385" y="752299"/>
                    <a:pt x="603063" y="752299"/>
                  </a:cubicBezTo>
                  <a:lnTo>
                    <a:pt x="608383" y="752299"/>
                  </a:lnTo>
                  <a:cubicBezTo>
                    <a:pt x="608383" y="752292"/>
                    <a:pt x="608383" y="752172"/>
                    <a:pt x="608383" y="750137"/>
                  </a:cubicBezTo>
                  <a:lnTo>
                    <a:pt x="608383" y="735005"/>
                  </a:lnTo>
                  <a:cubicBezTo>
                    <a:pt x="608390" y="735005"/>
                    <a:pt x="608468" y="735005"/>
                    <a:pt x="609396" y="735005"/>
                  </a:cubicBezTo>
                  <a:lnTo>
                    <a:pt x="616490" y="735005"/>
                  </a:lnTo>
                  <a:cubicBezTo>
                    <a:pt x="616490" y="735013"/>
                    <a:pt x="616490" y="735096"/>
                    <a:pt x="616490" y="736086"/>
                  </a:cubicBezTo>
                  <a:lnTo>
                    <a:pt x="616490" y="743652"/>
                  </a:lnTo>
                  <a:lnTo>
                    <a:pt x="621810" y="741659"/>
                  </a:lnTo>
                  <a:cubicBezTo>
                    <a:pt x="622570" y="741287"/>
                    <a:pt x="622570" y="741085"/>
                    <a:pt x="622570" y="740679"/>
                  </a:cubicBezTo>
                  <a:lnTo>
                    <a:pt x="622570" y="735005"/>
                  </a:lnTo>
                  <a:cubicBezTo>
                    <a:pt x="622587" y="735005"/>
                    <a:pt x="623388" y="735005"/>
                    <a:pt x="661077" y="735005"/>
                  </a:cubicBezTo>
                  <a:cubicBezTo>
                    <a:pt x="661077" y="735019"/>
                    <a:pt x="661077" y="735566"/>
                    <a:pt x="661077" y="758784"/>
                  </a:cubicBezTo>
                  <a:cubicBezTo>
                    <a:pt x="661085" y="758784"/>
                    <a:pt x="661203" y="758784"/>
                    <a:pt x="663103" y="758784"/>
                  </a:cubicBezTo>
                  <a:lnTo>
                    <a:pt x="677290" y="758784"/>
                  </a:lnTo>
                  <a:cubicBezTo>
                    <a:pt x="677290" y="758792"/>
                    <a:pt x="677290" y="758874"/>
                    <a:pt x="677290" y="759865"/>
                  </a:cubicBezTo>
                  <a:lnTo>
                    <a:pt x="677290" y="767431"/>
                  </a:lnTo>
                  <a:cubicBezTo>
                    <a:pt x="677299" y="767431"/>
                    <a:pt x="677422" y="767431"/>
                    <a:pt x="679064" y="767431"/>
                  </a:cubicBezTo>
                  <a:lnTo>
                    <a:pt x="691477" y="767431"/>
                  </a:lnTo>
                  <a:cubicBezTo>
                    <a:pt x="691477" y="767419"/>
                    <a:pt x="691477" y="766908"/>
                    <a:pt x="691477" y="743652"/>
                  </a:cubicBezTo>
                  <a:cubicBezTo>
                    <a:pt x="691484" y="743652"/>
                    <a:pt x="691562" y="743652"/>
                    <a:pt x="692490" y="743652"/>
                  </a:cubicBezTo>
                  <a:lnTo>
                    <a:pt x="699584" y="743652"/>
                  </a:lnTo>
                  <a:cubicBezTo>
                    <a:pt x="699584" y="743633"/>
                    <a:pt x="699584" y="742862"/>
                    <a:pt x="699584" y="711225"/>
                  </a:cubicBezTo>
                  <a:cubicBezTo>
                    <a:pt x="699591" y="711225"/>
                    <a:pt x="699668" y="711225"/>
                    <a:pt x="700597" y="711225"/>
                  </a:cubicBezTo>
                  <a:lnTo>
                    <a:pt x="707691" y="711225"/>
                  </a:lnTo>
                  <a:cubicBezTo>
                    <a:pt x="707691" y="711219"/>
                    <a:pt x="707691" y="711110"/>
                    <a:pt x="707691" y="709334"/>
                  </a:cubicBezTo>
                  <a:lnTo>
                    <a:pt x="707691" y="696093"/>
                  </a:lnTo>
                  <a:cubicBezTo>
                    <a:pt x="705664" y="696093"/>
                    <a:pt x="705664" y="696093"/>
                    <a:pt x="706424" y="694471"/>
                  </a:cubicBezTo>
                  <a:lnTo>
                    <a:pt x="711744" y="683122"/>
                  </a:lnTo>
                  <a:cubicBezTo>
                    <a:pt x="711749" y="683139"/>
                    <a:pt x="711944" y="683813"/>
                    <a:pt x="719851" y="711225"/>
                  </a:cubicBezTo>
                  <a:cubicBezTo>
                    <a:pt x="719859" y="711225"/>
                    <a:pt x="719932" y="711225"/>
                    <a:pt x="720611" y="711225"/>
                  </a:cubicBezTo>
                  <a:lnTo>
                    <a:pt x="725931" y="711225"/>
                  </a:lnTo>
                  <a:cubicBezTo>
                    <a:pt x="725931" y="711212"/>
                    <a:pt x="725931" y="710033"/>
                    <a:pt x="725931" y="605298"/>
                  </a:cubicBezTo>
                  <a:cubicBezTo>
                    <a:pt x="725941" y="605298"/>
                    <a:pt x="726055" y="605298"/>
                    <a:pt x="727451" y="605298"/>
                  </a:cubicBezTo>
                  <a:lnTo>
                    <a:pt x="738091" y="605298"/>
                  </a:lnTo>
                  <a:cubicBezTo>
                    <a:pt x="738091" y="605276"/>
                    <a:pt x="738091" y="604266"/>
                    <a:pt x="738091" y="557739"/>
                  </a:cubicBezTo>
                  <a:cubicBezTo>
                    <a:pt x="738108" y="557739"/>
                    <a:pt x="738733" y="557739"/>
                    <a:pt x="764438" y="557739"/>
                  </a:cubicBezTo>
                  <a:cubicBezTo>
                    <a:pt x="764438" y="557727"/>
                    <a:pt x="764438" y="557217"/>
                    <a:pt x="764438" y="536121"/>
                  </a:cubicBezTo>
                  <a:cubicBezTo>
                    <a:pt x="764457" y="536121"/>
                    <a:pt x="765246" y="536121"/>
                    <a:pt x="798892" y="536121"/>
                  </a:cubicBezTo>
                  <a:cubicBezTo>
                    <a:pt x="798892" y="536129"/>
                    <a:pt x="798892" y="536259"/>
                    <a:pt x="798892" y="538553"/>
                  </a:cubicBezTo>
                  <a:lnTo>
                    <a:pt x="798892" y="555577"/>
                  </a:lnTo>
                  <a:cubicBezTo>
                    <a:pt x="798901" y="555577"/>
                    <a:pt x="799032" y="555577"/>
                    <a:pt x="801172" y="555577"/>
                  </a:cubicBezTo>
                  <a:lnTo>
                    <a:pt x="817132" y="555577"/>
                  </a:lnTo>
                  <a:cubicBezTo>
                    <a:pt x="817132" y="555595"/>
                    <a:pt x="817132" y="556489"/>
                    <a:pt x="817132" y="603136"/>
                  </a:cubicBezTo>
                  <a:cubicBezTo>
                    <a:pt x="817138" y="603136"/>
                    <a:pt x="817214" y="603136"/>
                    <a:pt x="818145" y="603136"/>
                  </a:cubicBezTo>
                  <a:lnTo>
                    <a:pt x="825239" y="603136"/>
                  </a:lnTo>
                  <a:lnTo>
                    <a:pt x="839426" y="607460"/>
                  </a:lnTo>
                  <a:cubicBezTo>
                    <a:pt x="839426" y="607470"/>
                    <a:pt x="839426" y="608120"/>
                    <a:pt x="839426" y="646372"/>
                  </a:cubicBezTo>
                  <a:cubicBezTo>
                    <a:pt x="839432" y="646372"/>
                    <a:pt x="839507" y="646372"/>
                    <a:pt x="840439" y="646372"/>
                  </a:cubicBezTo>
                  <a:lnTo>
                    <a:pt x="847532" y="646372"/>
                  </a:lnTo>
                  <a:cubicBezTo>
                    <a:pt x="847532" y="646382"/>
                    <a:pt x="847532" y="646488"/>
                    <a:pt x="847532" y="647993"/>
                  </a:cubicBezTo>
                  <a:lnTo>
                    <a:pt x="847532" y="659342"/>
                  </a:lnTo>
                  <a:cubicBezTo>
                    <a:pt x="847540" y="659342"/>
                    <a:pt x="847664" y="659342"/>
                    <a:pt x="849559" y="659342"/>
                  </a:cubicBezTo>
                  <a:lnTo>
                    <a:pt x="863746" y="659342"/>
                  </a:lnTo>
                  <a:lnTo>
                    <a:pt x="869826" y="665828"/>
                  </a:lnTo>
                  <a:cubicBezTo>
                    <a:pt x="869826" y="665840"/>
                    <a:pt x="869826" y="666326"/>
                    <a:pt x="869826" y="687446"/>
                  </a:cubicBezTo>
                  <a:cubicBezTo>
                    <a:pt x="869835" y="687446"/>
                    <a:pt x="869966" y="687446"/>
                    <a:pt x="872106" y="687446"/>
                  </a:cubicBezTo>
                  <a:lnTo>
                    <a:pt x="888066" y="687446"/>
                  </a:lnTo>
                  <a:cubicBezTo>
                    <a:pt x="888066" y="687453"/>
                    <a:pt x="888066" y="687533"/>
                    <a:pt x="888066" y="688526"/>
                  </a:cubicBezTo>
                  <a:lnTo>
                    <a:pt x="888066" y="696093"/>
                  </a:lnTo>
                  <a:cubicBezTo>
                    <a:pt x="888075" y="696093"/>
                    <a:pt x="888174" y="696093"/>
                    <a:pt x="889333" y="696093"/>
                  </a:cubicBezTo>
                  <a:lnTo>
                    <a:pt x="898200" y="696093"/>
                  </a:lnTo>
                  <a:cubicBezTo>
                    <a:pt x="898200" y="696102"/>
                    <a:pt x="898200" y="696231"/>
                    <a:pt x="898200" y="698254"/>
                  </a:cubicBezTo>
                  <a:lnTo>
                    <a:pt x="898200" y="713387"/>
                  </a:lnTo>
                  <a:cubicBezTo>
                    <a:pt x="902253" y="713387"/>
                    <a:pt x="902253" y="713387"/>
                    <a:pt x="902253" y="711495"/>
                  </a:cubicBezTo>
                  <a:lnTo>
                    <a:pt x="902253" y="698254"/>
                  </a:lnTo>
                  <a:cubicBezTo>
                    <a:pt x="902259" y="698254"/>
                    <a:pt x="902337" y="698254"/>
                    <a:pt x="903266" y="698254"/>
                  </a:cubicBezTo>
                  <a:lnTo>
                    <a:pt x="910360" y="698254"/>
                  </a:lnTo>
                  <a:cubicBezTo>
                    <a:pt x="910360" y="698265"/>
                    <a:pt x="910360" y="698384"/>
                    <a:pt x="910360" y="699876"/>
                  </a:cubicBezTo>
                  <a:lnTo>
                    <a:pt x="910360" y="711225"/>
                  </a:lnTo>
                  <a:cubicBezTo>
                    <a:pt x="910369" y="711225"/>
                    <a:pt x="910442" y="711225"/>
                    <a:pt x="911120" y="711225"/>
                  </a:cubicBezTo>
                  <a:lnTo>
                    <a:pt x="916440" y="711225"/>
                  </a:lnTo>
                  <a:cubicBezTo>
                    <a:pt x="916440" y="706902"/>
                    <a:pt x="916440" y="706902"/>
                    <a:pt x="965080" y="706902"/>
                  </a:cubicBezTo>
                  <a:cubicBezTo>
                    <a:pt x="965080" y="706911"/>
                    <a:pt x="965080" y="707012"/>
                    <a:pt x="965080" y="708253"/>
                  </a:cubicBezTo>
                  <a:lnTo>
                    <a:pt x="965080" y="717710"/>
                  </a:lnTo>
                  <a:cubicBezTo>
                    <a:pt x="965088" y="717710"/>
                    <a:pt x="965163" y="717710"/>
                    <a:pt x="965840" y="717710"/>
                  </a:cubicBezTo>
                  <a:lnTo>
                    <a:pt x="971161" y="717710"/>
                  </a:lnTo>
                  <a:cubicBezTo>
                    <a:pt x="971161" y="717719"/>
                    <a:pt x="971161" y="717841"/>
                    <a:pt x="971161" y="719872"/>
                  </a:cubicBezTo>
                  <a:lnTo>
                    <a:pt x="971161" y="735005"/>
                  </a:lnTo>
                  <a:cubicBezTo>
                    <a:pt x="971169" y="735001"/>
                    <a:pt x="971285" y="734923"/>
                    <a:pt x="973187" y="733654"/>
                  </a:cubicBezTo>
                  <a:lnTo>
                    <a:pt x="987374" y="724196"/>
                  </a:lnTo>
                  <a:cubicBezTo>
                    <a:pt x="987376" y="724177"/>
                    <a:pt x="987507" y="723302"/>
                    <a:pt x="993454" y="683122"/>
                  </a:cubicBezTo>
                  <a:cubicBezTo>
                    <a:pt x="993463" y="683120"/>
                    <a:pt x="993532" y="683094"/>
                    <a:pt x="994214" y="682852"/>
                  </a:cubicBezTo>
                  <a:lnTo>
                    <a:pt x="999534" y="680960"/>
                  </a:lnTo>
                  <a:cubicBezTo>
                    <a:pt x="999534" y="680944"/>
                    <a:pt x="999567" y="679883"/>
                    <a:pt x="1001561" y="611783"/>
                  </a:cubicBezTo>
                  <a:cubicBezTo>
                    <a:pt x="1001561" y="611801"/>
                    <a:pt x="1001594" y="612892"/>
                    <a:pt x="1003588" y="680960"/>
                  </a:cubicBezTo>
                  <a:cubicBezTo>
                    <a:pt x="1003597" y="680963"/>
                    <a:pt x="1003668" y="680988"/>
                    <a:pt x="1004348" y="681230"/>
                  </a:cubicBezTo>
                  <a:lnTo>
                    <a:pt x="1009668" y="683122"/>
                  </a:lnTo>
                  <a:cubicBezTo>
                    <a:pt x="1009668" y="683102"/>
                    <a:pt x="1009668" y="681769"/>
                    <a:pt x="1009668" y="596651"/>
                  </a:cubicBezTo>
                  <a:cubicBezTo>
                    <a:pt x="1013721" y="596651"/>
                    <a:pt x="1013721" y="596651"/>
                    <a:pt x="1013721" y="564224"/>
                  </a:cubicBezTo>
                  <a:cubicBezTo>
                    <a:pt x="1013733" y="564224"/>
                    <a:pt x="1014419" y="564224"/>
                    <a:pt x="1052228" y="564224"/>
                  </a:cubicBezTo>
                  <a:cubicBezTo>
                    <a:pt x="1052228" y="564241"/>
                    <a:pt x="1052228" y="564959"/>
                    <a:pt x="1052228" y="596651"/>
                  </a:cubicBezTo>
                  <a:cubicBezTo>
                    <a:pt x="1052237" y="596651"/>
                    <a:pt x="1052309" y="596651"/>
                    <a:pt x="1052988" y="596651"/>
                  </a:cubicBezTo>
                  <a:lnTo>
                    <a:pt x="1058308" y="596651"/>
                  </a:lnTo>
                  <a:cubicBezTo>
                    <a:pt x="1058308" y="596630"/>
                    <a:pt x="1058308" y="595324"/>
                    <a:pt x="1058308" y="514503"/>
                  </a:cubicBezTo>
                  <a:cubicBezTo>
                    <a:pt x="1058314" y="514503"/>
                    <a:pt x="1058413" y="514503"/>
                    <a:pt x="1060082" y="514503"/>
                  </a:cubicBezTo>
                  <a:lnTo>
                    <a:pt x="1072495" y="514503"/>
                  </a:lnTo>
                  <a:cubicBezTo>
                    <a:pt x="1072495" y="514496"/>
                    <a:pt x="1072495" y="514385"/>
                    <a:pt x="1072495" y="512612"/>
                  </a:cubicBezTo>
                  <a:lnTo>
                    <a:pt x="1072495" y="499371"/>
                  </a:lnTo>
                  <a:cubicBezTo>
                    <a:pt x="1072506" y="499371"/>
                    <a:pt x="1073004" y="499371"/>
                    <a:pt x="1094789" y="499371"/>
                  </a:cubicBezTo>
                  <a:cubicBezTo>
                    <a:pt x="1094789" y="499364"/>
                    <a:pt x="1094789" y="499283"/>
                    <a:pt x="1094789" y="498290"/>
                  </a:cubicBezTo>
                  <a:lnTo>
                    <a:pt x="1094789" y="490724"/>
                  </a:lnTo>
                  <a:cubicBezTo>
                    <a:pt x="1094796" y="490724"/>
                    <a:pt x="1094906" y="490724"/>
                    <a:pt x="1096562" y="490724"/>
                  </a:cubicBezTo>
                  <a:lnTo>
                    <a:pt x="1108976" y="490724"/>
                  </a:lnTo>
                  <a:cubicBezTo>
                    <a:pt x="1108976" y="490732"/>
                    <a:pt x="1108976" y="490811"/>
                    <a:pt x="1108976" y="491805"/>
                  </a:cubicBezTo>
                  <a:lnTo>
                    <a:pt x="1108976" y="499371"/>
                  </a:lnTo>
                  <a:cubicBezTo>
                    <a:pt x="1108985" y="499371"/>
                    <a:pt x="1109058" y="499371"/>
                    <a:pt x="1109736" y="499371"/>
                  </a:cubicBezTo>
                  <a:lnTo>
                    <a:pt x="1115056" y="499371"/>
                  </a:lnTo>
                  <a:lnTo>
                    <a:pt x="1125189" y="495047"/>
                  </a:lnTo>
                  <a:lnTo>
                    <a:pt x="1129242" y="498290"/>
                  </a:lnTo>
                  <a:lnTo>
                    <a:pt x="1129242" y="490724"/>
                  </a:lnTo>
                  <a:cubicBezTo>
                    <a:pt x="1129251" y="490724"/>
                    <a:pt x="1129388" y="490724"/>
                    <a:pt x="1131522" y="490724"/>
                  </a:cubicBezTo>
                  <a:lnTo>
                    <a:pt x="1147483" y="490724"/>
                  </a:lnTo>
                  <a:cubicBezTo>
                    <a:pt x="1147483" y="490732"/>
                    <a:pt x="1147483" y="490811"/>
                    <a:pt x="1147483" y="491805"/>
                  </a:cubicBezTo>
                  <a:lnTo>
                    <a:pt x="1147483" y="499371"/>
                  </a:lnTo>
                  <a:cubicBezTo>
                    <a:pt x="1147502" y="499371"/>
                    <a:pt x="1148238" y="499371"/>
                    <a:pt x="1177883" y="499371"/>
                  </a:cubicBezTo>
                  <a:cubicBezTo>
                    <a:pt x="1177883" y="499381"/>
                    <a:pt x="1177883" y="499490"/>
                    <a:pt x="1177883" y="500992"/>
                  </a:cubicBezTo>
                  <a:lnTo>
                    <a:pt x="1177883" y="512342"/>
                  </a:lnTo>
                  <a:cubicBezTo>
                    <a:pt x="1177900" y="512342"/>
                    <a:pt x="1178540" y="512342"/>
                    <a:pt x="1204230" y="512342"/>
                  </a:cubicBezTo>
                  <a:cubicBezTo>
                    <a:pt x="1204230" y="512358"/>
                    <a:pt x="1204230" y="513038"/>
                    <a:pt x="1204230" y="542606"/>
                  </a:cubicBezTo>
                  <a:cubicBezTo>
                    <a:pt x="1204239" y="542606"/>
                    <a:pt x="1204312" y="542606"/>
                    <a:pt x="1204990" y="542606"/>
                  </a:cubicBezTo>
                  <a:lnTo>
                    <a:pt x="1210310" y="542606"/>
                  </a:lnTo>
                  <a:cubicBezTo>
                    <a:pt x="1210310" y="542613"/>
                    <a:pt x="1210310" y="542699"/>
                    <a:pt x="1210310" y="543687"/>
                  </a:cubicBezTo>
                  <a:lnTo>
                    <a:pt x="1210310" y="551254"/>
                  </a:lnTo>
                  <a:cubicBezTo>
                    <a:pt x="1214364" y="551254"/>
                    <a:pt x="1214364" y="551254"/>
                    <a:pt x="1214364" y="581518"/>
                  </a:cubicBezTo>
                  <a:cubicBezTo>
                    <a:pt x="1214373" y="581518"/>
                    <a:pt x="1214447" y="581518"/>
                    <a:pt x="1215124" y="581518"/>
                  </a:cubicBezTo>
                  <a:lnTo>
                    <a:pt x="1220444" y="581518"/>
                  </a:lnTo>
                  <a:cubicBezTo>
                    <a:pt x="1220444" y="581527"/>
                    <a:pt x="1220444" y="581594"/>
                    <a:pt x="1220444" y="582329"/>
                  </a:cubicBezTo>
                  <a:lnTo>
                    <a:pt x="1220444" y="588004"/>
                  </a:lnTo>
                  <a:cubicBezTo>
                    <a:pt x="1220450" y="588004"/>
                    <a:pt x="1220528" y="588004"/>
                    <a:pt x="1221457" y="588004"/>
                  </a:cubicBezTo>
                  <a:lnTo>
                    <a:pt x="1228550" y="588004"/>
                  </a:lnTo>
                  <a:cubicBezTo>
                    <a:pt x="1228550" y="588021"/>
                    <a:pt x="1228550" y="588734"/>
                    <a:pt x="1228550" y="618269"/>
                  </a:cubicBezTo>
                  <a:cubicBezTo>
                    <a:pt x="1228558" y="618269"/>
                    <a:pt x="1228678" y="618269"/>
                    <a:pt x="1230577" y="618269"/>
                  </a:cubicBezTo>
                  <a:lnTo>
                    <a:pt x="1244764" y="618269"/>
                  </a:lnTo>
                  <a:cubicBezTo>
                    <a:pt x="1244764" y="618285"/>
                    <a:pt x="1244764" y="618865"/>
                    <a:pt x="1244764" y="642048"/>
                  </a:cubicBezTo>
                  <a:cubicBezTo>
                    <a:pt x="1246791" y="642048"/>
                    <a:pt x="1246791" y="642048"/>
                    <a:pt x="1246791" y="643669"/>
                  </a:cubicBezTo>
                  <a:lnTo>
                    <a:pt x="1246791" y="655019"/>
                  </a:lnTo>
                  <a:cubicBezTo>
                    <a:pt x="1246800" y="655019"/>
                    <a:pt x="1246870" y="655019"/>
                    <a:pt x="1247551" y="655019"/>
                  </a:cubicBezTo>
                  <a:lnTo>
                    <a:pt x="1252871" y="655019"/>
                  </a:lnTo>
                  <a:cubicBezTo>
                    <a:pt x="1252871" y="655033"/>
                    <a:pt x="1252871" y="655596"/>
                    <a:pt x="1252871" y="678798"/>
                  </a:cubicBezTo>
                  <a:cubicBezTo>
                    <a:pt x="1252879" y="678798"/>
                    <a:pt x="1252978" y="678798"/>
                    <a:pt x="1254137" y="678798"/>
                  </a:cubicBezTo>
                  <a:lnTo>
                    <a:pt x="1263004" y="678798"/>
                  </a:lnTo>
                  <a:cubicBezTo>
                    <a:pt x="1265031" y="680960"/>
                    <a:pt x="1265031" y="680960"/>
                    <a:pt x="1265031" y="682852"/>
                  </a:cubicBezTo>
                  <a:lnTo>
                    <a:pt x="1265031" y="696093"/>
                  </a:lnTo>
                  <a:cubicBezTo>
                    <a:pt x="1265036" y="696086"/>
                    <a:pt x="1265123" y="695979"/>
                    <a:pt x="1266551" y="694201"/>
                  </a:cubicBezTo>
                  <a:lnTo>
                    <a:pt x="1277191" y="680960"/>
                  </a:lnTo>
                  <a:cubicBezTo>
                    <a:pt x="1277206" y="680960"/>
                    <a:pt x="1277845" y="680960"/>
                    <a:pt x="1305565" y="680960"/>
                  </a:cubicBezTo>
                  <a:cubicBezTo>
                    <a:pt x="1305565" y="680985"/>
                    <a:pt x="1305565" y="682386"/>
                    <a:pt x="1305565" y="767431"/>
                  </a:cubicBezTo>
                  <a:cubicBezTo>
                    <a:pt x="1305573" y="767431"/>
                    <a:pt x="1305649" y="767431"/>
                    <a:pt x="1306325" y="767431"/>
                  </a:cubicBezTo>
                  <a:lnTo>
                    <a:pt x="1311645" y="767431"/>
                  </a:lnTo>
                  <a:cubicBezTo>
                    <a:pt x="1311649" y="767423"/>
                    <a:pt x="1311708" y="767323"/>
                    <a:pt x="1312405" y="766080"/>
                  </a:cubicBezTo>
                  <a:lnTo>
                    <a:pt x="1317725" y="756622"/>
                  </a:lnTo>
                  <a:cubicBezTo>
                    <a:pt x="1317725" y="756629"/>
                    <a:pt x="1317725" y="756728"/>
                    <a:pt x="1317725" y="758514"/>
                  </a:cubicBezTo>
                  <a:lnTo>
                    <a:pt x="1317725" y="771755"/>
                  </a:lnTo>
                  <a:cubicBezTo>
                    <a:pt x="1321778" y="771755"/>
                    <a:pt x="1321778" y="771755"/>
                    <a:pt x="1321778" y="726358"/>
                  </a:cubicBezTo>
                  <a:cubicBezTo>
                    <a:pt x="1321787" y="726358"/>
                    <a:pt x="1321857" y="726358"/>
                    <a:pt x="1322538" y="726358"/>
                  </a:cubicBezTo>
                  <a:lnTo>
                    <a:pt x="1327858" y="726358"/>
                  </a:lnTo>
                  <a:cubicBezTo>
                    <a:pt x="1327858" y="726343"/>
                    <a:pt x="1327858" y="725343"/>
                    <a:pt x="1327858" y="661504"/>
                  </a:cubicBezTo>
                  <a:cubicBezTo>
                    <a:pt x="1327865" y="661504"/>
                    <a:pt x="1327946" y="661504"/>
                    <a:pt x="1328872" y="661504"/>
                  </a:cubicBezTo>
                  <a:lnTo>
                    <a:pt x="1335965" y="661504"/>
                  </a:lnTo>
                  <a:cubicBezTo>
                    <a:pt x="1335971" y="661483"/>
                    <a:pt x="1336235" y="660543"/>
                    <a:pt x="1348125" y="618269"/>
                  </a:cubicBezTo>
                  <a:cubicBezTo>
                    <a:pt x="1348134" y="618269"/>
                    <a:pt x="1348231" y="618269"/>
                    <a:pt x="1349392" y="618269"/>
                  </a:cubicBezTo>
                  <a:lnTo>
                    <a:pt x="1358259" y="618269"/>
                  </a:lnTo>
                  <a:cubicBezTo>
                    <a:pt x="1358264" y="618292"/>
                    <a:pt x="1358490" y="619258"/>
                    <a:pt x="1368392" y="661504"/>
                  </a:cubicBezTo>
                  <a:cubicBezTo>
                    <a:pt x="1368398" y="661504"/>
                    <a:pt x="1368472" y="661504"/>
                    <a:pt x="1369405" y="661504"/>
                  </a:cubicBezTo>
                  <a:lnTo>
                    <a:pt x="1376499" y="661504"/>
                  </a:lnTo>
                  <a:cubicBezTo>
                    <a:pt x="1376499" y="661515"/>
                    <a:pt x="1376499" y="662182"/>
                    <a:pt x="1376499" y="700416"/>
                  </a:cubicBezTo>
                  <a:cubicBezTo>
                    <a:pt x="1376506" y="700416"/>
                    <a:pt x="1376605" y="700416"/>
                    <a:pt x="1378272" y="700416"/>
                  </a:cubicBezTo>
                  <a:lnTo>
                    <a:pt x="1390686" y="700416"/>
                  </a:lnTo>
                  <a:cubicBezTo>
                    <a:pt x="1390686" y="700424"/>
                    <a:pt x="1390686" y="700546"/>
                    <a:pt x="1390686" y="702578"/>
                  </a:cubicBezTo>
                  <a:lnTo>
                    <a:pt x="1390686" y="717710"/>
                  </a:lnTo>
                  <a:cubicBezTo>
                    <a:pt x="1394739" y="717710"/>
                    <a:pt x="1394739" y="717710"/>
                    <a:pt x="1394739" y="715549"/>
                  </a:cubicBezTo>
                  <a:lnTo>
                    <a:pt x="1394739" y="700416"/>
                  </a:lnTo>
                  <a:cubicBezTo>
                    <a:pt x="1394749" y="700416"/>
                    <a:pt x="1394861" y="700416"/>
                    <a:pt x="1396259" y="700416"/>
                  </a:cubicBezTo>
                  <a:lnTo>
                    <a:pt x="1406899" y="700416"/>
                  </a:lnTo>
                  <a:cubicBezTo>
                    <a:pt x="1406899" y="700426"/>
                    <a:pt x="1406899" y="700543"/>
                    <a:pt x="1406899" y="702037"/>
                  </a:cubicBezTo>
                  <a:lnTo>
                    <a:pt x="1406899" y="713387"/>
                  </a:lnTo>
                  <a:cubicBezTo>
                    <a:pt x="1406915" y="713387"/>
                    <a:pt x="1407624" y="713387"/>
                    <a:pt x="1437300" y="713387"/>
                  </a:cubicBezTo>
                  <a:cubicBezTo>
                    <a:pt x="1437300" y="713370"/>
                    <a:pt x="1437300" y="712599"/>
                    <a:pt x="1437300" y="676637"/>
                  </a:cubicBezTo>
                  <a:cubicBezTo>
                    <a:pt x="1437308" y="676637"/>
                    <a:pt x="1437401" y="676637"/>
                    <a:pt x="1438566" y="676637"/>
                  </a:cubicBezTo>
                  <a:lnTo>
                    <a:pt x="1447433" y="676637"/>
                  </a:lnTo>
                  <a:cubicBezTo>
                    <a:pt x="1447433" y="676648"/>
                    <a:pt x="1447433" y="677142"/>
                    <a:pt x="1447433" y="698254"/>
                  </a:cubicBezTo>
                  <a:cubicBezTo>
                    <a:pt x="1449460" y="698254"/>
                    <a:pt x="1449460" y="698254"/>
                    <a:pt x="1449460" y="665828"/>
                  </a:cubicBezTo>
                  <a:cubicBezTo>
                    <a:pt x="1449474" y="665828"/>
                    <a:pt x="1450015" y="665828"/>
                    <a:pt x="1471753" y="665828"/>
                  </a:cubicBezTo>
                  <a:cubicBezTo>
                    <a:pt x="1471753" y="665818"/>
                    <a:pt x="1471753" y="665698"/>
                    <a:pt x="1471753" y="664206"/>
                  </a:cubicBezTo>
                  <a:lnTo>
                    <a:pt x="1471753" y="652857"/>
                  </a:lnTo>
                  <a:cubicBezTo>
                    <a:pt x="1471761" y="652857"/>
                    <a:pt x="1471836" y="652857"/>
                    <a:pt x="1472513" y="652857"/>
                  </a:cubicBezTo>
                  <a:lnTo>
                    <a:pt x="1477833" y="652857"/>
                  </a:lnTo>
                  <a:cubicBezTo>
                    <a:pt x="1477833" y="652851"/>
                    <a:pt x="1477833" y="652738"/>
                    <a:pt x="1477833" y="650966"/>
                  </a:cubicBezTo>
                  <a:lnTo>
                    <a:pt x="1477833" y="637725"/>
                  </a:lnTo>
                  <a:lnTo>
                    <a:pt x="1481887" y="644210"/>
                  </a:lnTo>
                  <a:cubicBezTo>
                    <a:pt x="1481895" y="644210"/>
                    <a:pt x="1482024" y="644210"/>
                    <a:pt x="1484167" y="644210"/>
                  </a:cubicBezTo>
                  <a:lnTo>
                    <a:pt x="1500127" y="644210"/>
                  </a:lnTo>
                  <a:cubicBezTo>
                    <a:pt x="1500127" y="644202"/>
                    <a:pt x="1500127" y="644134"/>
                    <a:pt x="1500127" y="643399"/>
                  </a:cubicBezTo>
                  <a:lnTo>
                    <a:pt x="1500127" y="637725"/>
                  </a:lnTo>
                  <a:cubicBezTo>
                    <a:pt x="1500136" y="637725"/>
                    <a:pt x="1500210" y="637725"/>
                    <a:pt x="1500887" y="637725"/>
                  </a:cubicBezTo>
                  <a:lnTo>
                    <a:pt x="1506207" y="637725"/>
                  </a:lnTo>
                  <a:cubicBezTo>
                    <a:pt x="1506207" y="637734"/>
                    <a:pt x="1506207" y="637834"/>
                    <a:pt x="1506207" y="639076"/>
                  </a:cubicBezTo>
                  <a:lnTo>
                    <a:pt x="1506207" y="648534"/>
                  </a:lnTo>
                  <a:cubicBezTo>
                    <a:pt x="1506222" y="648534"/>
                    <a:pt x="1506955" y="648534"/>
                    <a:pt x="1544714" y="648534"/>
                  </a:cubicBezTo>
                  <a:cubicBezTo>
                    <a:pt x="1544714" y="648552"/>
                    <a:pt x="1544714" y="650062"/>
                    <a:pt x="1544714" y="786887"/>
                  </a:cubicBezTo>
                  <a:cubicBezTo>
                    <a:pt x="1544724" y="786887"/>
                    <a:pt x="1544839" y="786887"/>
                    <a:pt x="1546234" y="786887"/>
                  </a:cubicBezTo>
                  <a:lnTo>
                    <a:pt x="1556874" y="786887"/>
                  </a:lnTo>
                  <a:cubicBezTo>
                    <a:pt x="1556874" y="782564"/>
                    <a:pt x="1556874" y="778240"/>
                    <a:pt x="1556874" y="773917"/>
                  </a:cubicBezTo>
                  <a:cubicBezTo>
                    <a:pt x="1558901" y="773917"/>
                    <a:pt x="1558901" y="773917"/>
                    <a:pt x="1560928" y="773917"/>
                  </a:cubicBezTo>
                  <a:cubicBezTo>
                    <a:pt x="1560928" y="778240"/>
                    <a:pt x="1560928" y="782564"/>
                    <a:pt x="1560928" y="786887"/>
                  </a:cubicBezTo>
                  <a:cubicBezTo>
                    <a:pt x="1571061" y="786887"/>
                    <a:pt x="1581195" y="786887"/>
                    <a:pt x="1591328" y="786887"/>
                  </a:cubicBezTo>
                  <a:cubicBezTo>
                    <a:pt x="1591328" y="776078"/>
                    <a:pt x="1591328" y="767431"/>
                    <a:pt x="1591328" y="756622"/>
                  </a:cubicBezTo>
                  <a:cubicBezTo>
                    <a:pt x="1595382" y="756622"/>
                    <a:pt x="1599435" y="756622"/>
                    <a:pt x="1603488" y="756622"/>
                  </a:cubicBezTo>
                  <a:lnTo>
                    <a:pt x="1615648" y="754461"/>
                  </a:lnTo>
                  <a:cubicBezTo>
                    <a:pt x="1617675" y="754461"/>
                    <a:pt x="1617675" y="756622"/>
                    <a:pt x="1619702" y="756622"/>
                  </a:cubicBezTo>
                  <a:lnTo>
                    <a:pt x="1629835" y="756622"/>
                  </a:lnTo>
                  <a:cubicBezTo>
                    <a:pt x="1629835" y="767431"/>
                    <a:pt x="1629835" y="778240"/>
                    <a:pt x="1629835" y="786887"/>
                  </a:cubicBezTo>
                  <a:cubicBezTo>
                    <a:pt x="1631862" y="786887"/>
                    <a:pt x="1633889" y="786887"/>
                    <a:pt x="1637942" y="786887"/>
                  </a:cubicBezTo>
                  <a:cubicBezTo>
                    <a:pt x="1637942" y="793373"/>
                    <a:pt x="1637942" y="799858"/>
                    <a:pt x="1637942" y="804182"/>
                  </a:cubicBezTo>
                  <a:lnTo>
                    <a:pt x="1647278" y="805087"/>
                  </a:lnTo>
                  <a:lnTo>
                    <a:pt x="1660236" y="805087"/>
                  </a:lnTo>
                  <a:cubicBezTo>
                    <a:pt x="1660236" y="799278"/>
                    <a:pt x="1660236" y="795106"/>
                    <a:pt x="1660236" y="789049"/>
                  </a:cubicBezTo>
                  <a:lnTo>
                    <a:pt x="1728192" y="789049"/>
                  </a:lnTo>
                  <a:lnTo>
                    <a:pt x="1728192" y="703796"/>
                  </a:lnTo>
                  <a:lnTo>
                    <a:pt x="1800200" y="703796"/>
                  </a:lnTo>
                  <a:lnTo>
                    <a:pt x="1800200" y="782564"/>
                  </a:lnTo>
                  <a:cubicBezTo>
                    <a:pt x="1800835" y="782564"/>
                    <a:pt x="1801470" y="782564"/>
                    <a:pt x="1802104" y="782564"/>
                  </a:cubicBezTo>
                  <a:lnTo>
                    <a:pt x="1803346" y="805087"/>
                  </a:lnTo>
                  <a:lnTo>
                    <a:pt x="1813022" y="805087"/>
                  </a:lnTo>
                  <a:cubicBezTo>
                    <a:pt x="1813558" y="797873"/>
                    <a:pt x="1814264" y="790219"/>
                    <a:pt x="1814264" y="782564"/>
                  </a:cubicBezTo>
                  <a:cubicBezTo>
                    <a:pt x="1816291" y="782564"/>
                    <a:pt x="1818318" y="782564"/>
                    <a:pt x="1820344" y="782564"/>
                  </a:cubicBezTo>
                  <a:lnTo>
                    <a:pt x="1821586" y="805087"/>
                  </a:lnTo>
                  <a:lnTo>
                    <a:pt x="1872208" y="805087"/>
                  </a:lnTo>
                  <a:lnTo>
                    <a:pt x="1872208" y="642059"/>
                  </a:lnTo>
                  <a:lnTo>
                    <a:pt x="2069535" y="642059"/>
                  </a:lnTo>
                  <a:lnTo>
                    <a:pt x="2069535" y="805087"/>
                  </a:lnTo>
                  <a:lnTo>
                    <a:pt x="2088232" y="805087"/>
                  </a:lnTo>
                  <a:lnTo>
                    <a:pt x="2088232" y="722394"/>
                  </a:lnTo>
                  <a:lnTo>
                    <a:pt x="2183352" y="722394"/>
                  </a:lnTo>
                  <a:cubicBezTo>
                    <a:pt x="2187427" y="616373"/>
                    <a:pt x="2190805" y="510899"/>
                    <a:pt x="2195282" y="404253"/>
                  </a:cubicBezTo>
                  <a:cubicBezTo>
                    <a:pt x="2185149" y="404253"/>
                    <a:pt x="2160829" y="391282"/>
                    <a:pt x="2183122" y="382635"/>
                  </a:cubicBezTo>
                  <a:cubicBezTo>
                    <a:pt x="2181095" y="380473"/>
                    <a:pt x="2179069" y="378311"/>
                    <a:pt x="2177042" y="378311"/>
                  </a:cubicBezTo>
                  <a:cubicBezTo>
                    <a:pt x="2177042" y="365341"/>
                    <a:pt x="2175015" y="363179"/>
                    <a:pt x="2185149" y="354532"/>
                  </a:cubicBezTo>
                  <a:cubicBezTo>
                    <a:pt x="2185149" y="350208"/>
                    <a:pt x="2185149" y="343723"/>
                    <a:pt x="2185149" y="337238"/>
                  </a:cubicBezTo>
                  <a:cubicBezTo>
                    <a:pt x="2189202" y="337238"/>
                    <a:pt x="2193256" y="337238"/>
                    <a:pt x="2199336" y="337238"/>
                  </a:cubicBezTo>
                  <a:cubicBezTo>
                    <a:pt x="2199336" y="328590"/>
                    <a:pt x="2199336" y="322105"/>
                    <a:pt x="2199336" y="315620"/>
                  </a:cubicBezTo>
                  <a:cubicBezTo>
                    <a:pt x="2199336" y="313458"/>
                    <a:pt x="2201362" y="313458"/>
                    <a:pt x="2201362" y="311296"/>
                  </a:cubicBezTo>
                  <a:cubicBezTo>
                    <a:pt x="2201362" y="285355"/>
                    <a:pt x="2201362" y="259414"/>
                    <a:pt x="2201362" y="233472"/>
                  </a:cubicBezTo>
                  <a:cubicBezTo>
                    <a:pt x="2201362" y="231310"/>
                    <a:pt x="2199336" y="229149"/>
                    <a:pt x="2199336" y="226987"/>
                  </a:cubicBezTo>
                  <a:cubicBezTo>
                    <a:pt x="2201362" y="224825"/>
                    <a:pt x="2203389" y="222663"/>
                    <a:pt x="2205416" y="220501"/>
                  </a:cubicBezTo>
                  <a:cubicBezTo>
                    <a:pt x="2205416" y="201045"/>
                    <a:pt x="2205416" y="181589"/>
                    <a:pt x="2205416" y="162133"/>
                  </a:cubicBezTo>
                  <a:cubicBezTo>
                    <a:pt x="2205416" y="159972"/>
                    <a:pt x="2205416" y="159972"/>
                    <a:pt x="2207442" y="157810"/>
                  </a:cubicBezTo>
                  <a:cubicBezTo>
                    <a:pt x="2207442" y="140516"/>
                    <a:pt x="2207442" y="121060"/>
                    <a:pt x="2207442" y="101604"/>
                  </a:cubicBezTo>
                  <a:cubicBezTo>
                    <a:pt x="2209469" y="92957"/>
                    <a:pt x="2209469" y="88633"/>
                    <a:pt x="2209469" y="82148"/>
                  </a:cubicBezTo>
                  <a:cubicBezTo>
                    <a:pt x="2213523" y="88633"/>
                    <a:pt x="2213523" y="92957"/>
                    <a:pt x="2213523" y="99442"/>
                  </a:cubicBezTo>
                  <a:cubicBezTo>
                    <a:pt x="2215549" y="121060"/>
                    <a:pt x="2215549" y="140516"/>
                    <a:pt x="2215549" y="157810"/>
                  </a:cubicBezTo>
                  <a:cubicBezTo>
                    <a:pt x="2217576" y="181589"/>
                    <a:pt x="2217576" y="201045"/>
                    <a:pt x="2217576" y="220501"/>
                  </a:cubicBezTo>
                  <a:cubicBezTo>
                    <a:pt x="2219603" y="222663"/>
                    <a:pt x="2221629" y="224825"/>
                    <a:pt x="2223656" y="226987"/>
                  </a:cubicBezTo>
                  <a:cubicBezTo>
                    <a:pt x="2223656" y="229149"/>
                    <a:pt x="2221629" y="231310"/>
                    <a:pt x="2221629" y="233472"/>
                  </a:cubicBezTo>
                  <a:cubicBezTo>
                    <a:pt x="2221629" y="259414"/>
                    <a:pt x="2221629" y="285355"/>
                    <a:pt x="2221629" y="311296"/>
                  </a:cubicBezTo>
                  <a:cubicBezTo>
                    <a:pt x="2221629" y="313458"/>
                    <a:pt x="2223656" y="313458"/>
                    <a:pt x="2223656" y="315620"/>
                  </a:cubicBezTo>
                  <a:cubicBezTo>
                    <a:pt x="2223656" y="322105"/>
                    <a:pt x="2223656" y="328590"/>
                    <a:pt x="2223656" y="337238"/>
                  </a:cubicBezTo>
                  <a:cubicBezTo>
                    <a:pt x="2227709" y="337238"/>
                    <a:pt x="2233789" y="337238"/>
                    <a:pt x="2237843" y="337238"/>
                  </a:cubicBezTo>
                  <a:cubicBezTo>
                    <a:pt x="2237843" y="343723"/>
                    <a:pt x="2237843" y="350208"/>
                    <a:pt x="2237843" y="354532"/>
                  </a:cubicBezTo>
                  <a:cubicBezTo>
                    <a:pt x="2245950" y="363179"/>
                    <a:pt x="2245950" y="363179"/>
                    <a:pt x="2245950" y="378311"/>
                  </a:cubicBezTo>
                  <a:cubicBezTo>
                    <a:pt x="2243923" y="378311"/>
                    <a:pt x="2241896" y="380473"/>
                    <a:pt x="2239870" y="382635"/>
                  </a:cubicBezTo>
                  <a:cubicBezTo>
                    <a:pt x="2260136" y="393444"/>
                    <a:pt x="2235816" y="402091"/>
                    <a:pt x="2227709" y="404253"/>
                  </a:cubicBezTo>
                  <a:cubicBezTo>
                    <a:pt x="2229736" y="488562"/>
                    <a:pt x="2233789" y="572871"/>
                    <a:pt x="2235816" y="657181"/>
                  </a:cubicBezTo>
                  <a:cubicBezTo>
                    <a:pt x="2258110" y="657181"/>
                    <a:pt x="2280403" y="657181"/>
                    <a:pt x="2300670" y="657181"/>
                  </a:cubicBezTo>
                  <a:cubicBezTo>
                    <a:pt x="2300670" y="683122"/>
                    <a:pt x="2300670" y="709063"/>
                    <a:pt x="2300670" y="732843"/>
                  </a:cubicBezTo>
                  <a:cubicBezTo>
                    <a:pt x="2304724" y="732843"/>
                    <a:pt x="2306750" y="732843"/>
                    <a:pt x="2308777" y="732843"/>
                  </a:cubicBezTo>
                  <a:cubicBezTo>
                    <a:pt x="2308777" y="730681"/>
                    <a:pt x="2310804" y="728519"/>
                    <a:pt x="2310804" y="726358"/>
                  </a:cubicBezTo>
                  <a:cubicBezTo>
                    <a:pt x="2312830" y="726358"/>
                    <a:pt x="2314857" y="726358"/>
                    <a:pt x="2316884" y="726358"/>
                  </a:cubicBezTo>
                  <a:cubicBezTo>
                    <a:pt x="2316884" y="728519"/>
                    <a:pt x="2316884" y="730681"/>
                    <a:pt x="2318911" y="735005"/>
                  </a:cubicBezTo>
                  <a:cubicBezTo>
                    <a:pt x="2322964" y="735005"/>
                    <a:pt x="2327017" y="735005"/>
                    <a:pt x="2331071" y="735005"/>
                  </a:cubicBezTo>
                  <a:cubicBezTo>
                    <a:pt x="2331071" y="732843"/>
                    <a:pt x="2331071" y="730681"/>
                    <a:pt x="2331071" y="728519"/>
                  </a:cubicBezTo>
                  <a:cubicBezTo>
                    <a:pt x="2339177" y="728519"/>
                    <a:pt x="2345257" y="728519"/>
                    <a:pt x="2353364" y="728519"/>
                  </a:cubicBezTo>
                  <a:cubicBezTo>
                    <a:pt x="2353364" y="730681"/>
                    <a:pt x="2353364" y="732843"/>
                    <a:pt x="2353364" y="735005"/>
                  </a:cubicBezTo>
                  <a:cubicBezTo>
                    <a:pt x="2359444" y="735005"/>
                    <a:pt x="2367551" y="735005"/>
                    <a:pt x="2373631" y="735005"/>
                  </a:cubicBezTo>
                  <a:cubicBezTo>
                    <a:pt x="2373631" y="750137"/>
                    <a:pt x="2373631" y="765270"/>
                    <a:pt x="2373631" y="780402"/>
                  </a:cubicBezTo>
                  <a:cubicBezTo>
                    <a:pt x="2377685" y="780402"/>
                    <a:pt x="2383765" y="780402"/>
                    <a:pt x="2387818" y="780402"/>
                  </a:cubicBezTo>
                  <a:cubicBezTo>
                    <a:pt x="2387818" y="776078"/>
                    <a:pt x="2387818" y="771755"/>
                    <a:pt x="2387818" y="767431"/>
                  </a:cubicBezTo>
                  <a:cubicBezTo>
                    <a:pt x="2393898" y="767431"/>
                    <a:pt x="2399978" y="767431"/>
                    <a:pt x="2404032" y="767431"/>
                  </a:cubicBezTo>
                  <a:cubicBezTo>
                    <a:pt x="2404032" y="706902"/>
                    <a:pt x="2404032" y="648534"/>
                    <a:pt x="2404032" y="588004"/>
                  </a:cubicBezTo>
                  <a:cubicBezTo>
                    <a:pt x="2406058" y="585842"/>
                    <a:pt x="2408085" y="583680"/>
                    <a:pt x="2410112" y="581518"/>
                  </a:cubicBezTo>
                  <a:cubicBezTo>
                    <a:pt x="2434432" y="581518"/>
                    <a:pt x="2458752" y="581518"/>
                    <a:pt x="2483073" y="581518"/>
                  </a:cubicBezTo>
                  <a:lnTo>
                    <a:pt x="2483073" y="590166"/>
                  </a:lnTo>
                  <a:lnTo>
                    <a:pt x="2493206" y="590166"/>
                  </a:lnTo>
                  <a:cubicBezTo>
                    <a:pt x="2493206" y="629078"/>
                    <a:pt x="2493206" y="667990"/>
                    <a:pt x="2493206" y="704740"/>
                  </a:cubicBezTo>
                  <a:cubicBezTo>
                    <a:pt x="2501313" y="704740"/>
                    <a:pt x="2507393" y="704740"/>
                    <a:pt x="2515500" y="704740"/>
                  </a:cubicBezTo>
                  <a:cubicBezTo>
                    <a:pt x="2515500" y="683122"/>
                    <a:pt x="2515500" y="661504"/>
                    <a:pt x="2515500" y="637725"/>
                  </a:cubicBezTo>
                  <a:cubicBezTo>
                    <a:pt x="2523606" y="637725"/>
                    <a:pt x="2533740" y="637725"/>
                    <a:pt x="2541847" y="637725"/>
                  </a:cubicBezTo>
                  <a:cubicBezTo>
                    <a:pt x="2543873" y="637725"/>
                    <a:pt x="2543873" y="635563"/>
                    <a:pt x="2545900" y="633401"/>
                  </a:cubicBezTo>
                  <a:lnTo>
                    <a:pt x="2554007" y="633401"/>
                  </a:lnTo>
                  <a:cubicBezTo>
                    <a:pt x="2556033" y="635563"/>
                    <a:pt x="2556033" y="637725"/>
                    <a:pt x="2558060" y="637725"/>
                  </a:cubicBezTo>
                  <a:cubicBezTo>
                    <a:pt x="2564140" y="637725"/>
                    <a:pt x="2572247" y="637725"/>
                    <a:pt x="2580354" y="637725"/>
                  </a:cubicBezTo>
                  <a:cubicBezTo>
                    <a:pt x="2580354" y="598813"/>
                    <a:pt x="2580354" y="559901"/>
                    <a:pt x="2580354" y="520989"/>
                  </a:cubicBezTo>
                  <a:cubicBezTo>
                    <a:pt x="2580368" y="520986"/>
                    <a:pt x="2581235" y="520822"/>
                    <a:pt x="2637101" y="510180"/>
                  </a:cubicBezTo>
                  <a:cubicBezTo>
                    <a:pt x="2637101" y="510187"/>
                    <a:pt x="2637101" y="510261"/>
                    <a:pt x="2637101" y="511261"/>
                  </a:cubicBezTo>
                  <a:lnTo>
                    <a:pt x="2637101" y="518827"/>
                  </a:lnTo>
                  <a:cubicBezTo>
                    <a:pt x="2637118" y="518827"/>
                    <a:pt x="2637762" y="518827"/>
                    <a:pt x="2663448" y="518827"/>
                  </a:cubicBezTo>
                  <a:cubicBezTo>
                    <a:pt x="2663448" y="518849"/>
                    <a:pt x="2663448" y="521220"/>
                    <a:pt x="2663448" y="773917"/>
                  </a:cubicBezTo>
                  <a:cubicBezTo>
                    <a:pt x="2669528" y="773917"/>
                    <a:pt x="2677635" y="773917"/>
                    <a:pt x="2685742" y="773917"/>
                  </a:cubicBezTo>
                  <a:cubicBezTo>
                    <a:pt x="2685742" y="771755"/>
                    <a:pt x="2685742" y="771755"/>
                    <a:pt x="2685742" y="769593"/>
                  </a:cubicBezTo>
                  <a:cubicBezTo>
                    <a:pt x="2689795" y="769593"/>
                    <a:pt x="2693848" y="769593"/>
                    <a:pt x="2697902" y="769593"/>
                  </a:cubicBezTo>
                  <a:cubicBezTo>
                    <a:pt x="2697902" y="771755"/>
                    <a:pt x="2697902" y="771755"/>
                    <a:pt x="2697902" y="773917"/>
                  </a:cubicBezTo>
                  <a:cubicBezTo>
                    <a:pt x="2706009" y="773917"/>
                    <a:pt x="2714115" y="773917"/>
                    <a:pt x="2722222" y="773917"/>
                  </a:cubicBezTo>
                  <a:cubicBezTo>
                    <a:pt x="2722222" y="769593"/>
                    <a:pt x="2722222" y="765270"/>
                    <a:pt x="2722222" y="760946"/>
                  </a:cubicBezTo>
                  <a:cubicBezTo>
                    <a:pt x="2732356" y="760946"/>
                    <a:pt x="2742489" y="760946"/>
                    <a:pt x="2750596" y="760946"/>
                  </a:cubicBezTo>
                  <a:cubicBezTo>
                    <a:pt x="2754649" y="756622"/>
                    <a:pt x="2758703" y="756622"/>
                    <a:pt x="2762756" y="756622"/>
                  </a:cubicBezTo>
                  <a:cubicBezTo>
                    <a:pt x="2768836" y="760946"/>
                    <a:pt x="2776943" y="760946"/>
                    <a:pt x="2783023" y="760946"/>
                  </a:cubicBezTo>
                  <a:cubicBezTo>
                    <a:pt x="2783023" y="754461"/>
                    <a:pt x="2783023" y="750137"/>
                    <a:pt x="2783023" y="743652"/>
                  </a:cubicBezTo>
                  <a:lnTo>
                    <a:pt x="2791130" y="743652"/>
                  </a:lnTo>
                  <a:cubicBezTo>
                    <a:pt x="2791130" y="739328"/>
                    <a:pt x="2791130" y="735005"/>
                    <a:pt x="2791130" y="730681"/>
                  </a:cubicBezTo>
                  <a:cubicBezTo>
                    <a:pt x="2809370" y="730681"/>
                    <a:pt x="2829637" y="730681"/>
                    <a:pt x="2847877" y="730681"/>
                  </a:cubicBezTo>
                  <a:cubicBezTo>
                    <a:pt x="2847877" y="719872"/>
                    <a:pt x="2847877" y="711225"/>
                    <a:pt x="2847877" y="700416"/>
                  </a:cubicBezTo>
                  <a:cubicBezTo>
                    <a:pt x="2853957" y="700416"/>
                    <a:pt x="2860037" y="700416"/>
                    <a:pt x="2866117" y="700416"/>
                  </a:cubicBezTo>
                  <a:cubicBezTo>
                    <a:pt x="2866117" y="698254"/>
                    <a:pt x="2866117" y="696093"/>
                    <a:pt x="2866117" y="693931"/>
                  </a:cubicBezTo>
                  <a:cubicBezTo>
                    <a:pt x="2870171" y="693931"/>
                    <a:pt x="2874224" y="693931"/>
                    <a:pt x="2878277" y="693931"/>
                  </a:cubicBezTo>
                  <a:cubicBezTo>
                    <a:pt x="2878277" y="696093"/>
                    <a:pt x="2878277" y="698254"/>
                    <a:pt x="2878277" y="700416"/>
                  </a:cubicBezTo>
                  <a:cubicBezTo>
                    <a:pt x="2884357" y="700416"/>
                    <a:pt x="2888411" y="700416"/>
                    <a:pt x="2894491" y="700416"/>
                  </a:cubicBezTo>
                  <a:cubicBezTo>
                    <a:pt x="2894491" y="715549"/>
                    <a:pt x="2894491" y="732843"/>
                    <a:pt x="2894491" y="750137"/>
                  </a:cubicBezTo>
                  <a:cubicBezTo>
                    <a:pt x="2904624" y="750137"/>
                    <a:pt x="2916785" y="750137"/>
                    <a:pt x="2926918" y="750137"/>
                  </a:cubicBezTo>
                  <a:cubicBezTo>
                    <a:pt x="2926918" y="741490"/>
                    <a:pt x="2926918" y="732843"/>
                    <a:pt x="2926918" y="724196"/>
                  </a:cubicBezTo>
                  <a:cubicBezTo>
                    <a:pt x="2939078" y="724196"/>
                    <a:pt x="2953265" y="724196"/>
                    <a:pt x="2965425" y="724196"/>
                  </a:cubicBezTo>
                  <a:cubicBezTo>
                    <a:pt x="2965425" y="713387"/>
                    <a:pt x="2965425" y="704740"/>
                    <a:pt x="2965425" y="693931"/>
                  </a:cubicBezTo>
                  <a:cubicBezTo>
                    <a:pt x="2981639" y="693931"/>
                    <a:pt x="2997852" y="693931"/>
                    <a:pt x="3014066" y="693931"/>
                  </a:cubicBezTo>
                  <a:cubicBezTo>
                    <a:pt x="3014066" y="693960"/>
                    <a:pt x="3014066" y="695735"/>
                    <a:pt x="3014066" y="805087"/>
                  </a:cubicBezTo>
                  <a:lnTo>
                    <a:pt x="3014066" y="818866"/>
                  </a:lnTo>
                  <a:lnTo>
                    <a:pt x="3079941" y="818866"/>
                  </a:lnTo>
                  <a:lnTo>
                    <a:pt x="3079941" y="924638"/>
                  </a:lnTo>
                  <a:lnTo>
                    <a:pt x="3079941" y="1030409"/>
                  </a:lnTo>
                  <a:lnTo>
                    <a:pt x="3079941" y="1160647"/>
                  </a:lnTo>
                  <a:lnTo>
                    <a:pt x="3014066" y="1160647"/>
                  </a:lnTo>
                  <a:lnTo>
                    <a:pt x="2842946" y="1160647"/>
                  </a:lnTo>
                  <a:lnTo>
                    <a:pt x="200958" y="1160647"/>
                  </a:lnTo>
                  <a:lnTo>
                    <a:pt x="200958" y="1126882"/>
                  </a:lnTo>
                  <a:lnTo>
                    <a:pt x="0" y="1126882"/>
                  </a:lnTo>
                  <a:lnTo>
                    <a:pt x="0" y="915339"/>
                  </a:lnTo>
                  <a:lnTo>
                    <a:pt x="103377" y="915339"/>
                  </a:lnTo>
                  <a:lnTo>
                    <a:pt x="103377" y="886329"/>
                  </a:lnTo>
                  <a:lnTo>
                    <a:pt x="55096" y="886329"/>
                  </a:lnTo>
                  <a:cubicBezTo>
                    <a:pt x="55096" y="886306"/>
                    <a:pt x="55096" y="884414"/>
                    <a:pt x="55096" y="724196"/>
                  </a:cubicBezTo>
                  <a:cubicBezTo>
                    <a:pt x="55107" y="724196"/>
                    <a:pt x="55578" y="724196"/>
                    <a:pt x="75363" y="724196"/>
                  </a:cubicBezTo>
                  <a:cubicBezTo>
                    <a:pt x="75367" y="724190"/>
                    <a:pt x="75404" y="724108"/>
                    <a:pt x="75870" y="723115"/>
                  </a:cubicBezTo>
                  <a:lnTo>
                    <a:pt x="79416" y="715549"/>
                  </a:lnTo>
                  <a:cubicBezTo>
                    <a:pt x="79425" y="715550"/>
                    <a:pt x="79538" y="715568"/>
                    <a:pt x="81190" y="715819"/>
                  </a:cubicBezTo>
                  <a:lnTo>
                    <a:pt x="93603" y="717710"/>
                  </a:lnTo>
                  <a:cubicBezTo>
                    <a:pt x="93606" y="717720"/>
                    <a:pt x="93644" y="717821"/>
                    <a:pt x="94110" y="719062"/>
                  </a:cubicBezTo>
                  <a:lnTo>
                    <a:pt x="97656" y="728519"/>
                  </a:lnTo>
                  <a:cubicBezTo>
                    <a:pt x="97670" y="728520"/>
                    <a:pt x="98266" y="728570"/>
                    <a:pt x="124003" y="730681"/>
                  </a:cubicBezTo>
                  <a:cubicBezTo>
                    <a:pt x="124003" y="730661"/>
                    <a:pt x="124003" y="729131"/>
                    <a:pt x="124003" y="607460"/>
                  </a:cubicBezTo>
                  <a:cubicBezTo>
                    <a:pt x="124012" y="607460"/>
                    <a:pt x="124131" y="607460"/>
                    <a:pt x="126030" y="607460"/>
                  </a:cubicBezTo>
                  <a:lnTo>
                    <a:pt x="140217" y="607460"/>
                  </a:lnTo>
                  <a:cubicBezTo>
                    <a:pt x="140217" y="607438"/>
                    <a:pt x="140217" y="605724"/>
                    <a:pt x="140217" y="471268"/>
                  </a:cubicBezTo>
                  <a:cubicBezTo>
                    <a:pt x="140225" y="471268"/>
                    <a:pt x="140333" y="471268"/>
                    <a:pt x="141990" y="471268"/>
                  </a:cubicBezTo>
                  <a:lnTo>
                    <a:pt x="154404" y="471268"/>
                  </a:lnTo>
                  <a:cubicBezTo>
                    <a:pt x="154404" y="471251"/>
                    <a:pt x="154404" y="469845"/>
                    <a:pt x="154404" y="356694"/>
                  </a:cubicBezTo>
                  <a:cubicBezTo>
                    <a:pt x="158457" y="354532"/>
                    <a:pt x="158457" y="354532"/>
                    <a:pt x="158457" y="328590"/>
                  </a:cubicBezTo>
                  <a:cubicBezTo>
                    <a:pt x="158464" y="328590"/>
                    <a:pt x="158584" y="328590"/>
                    <a:pt x="160484" y="328590"/>
                  </a:cubicBezTo>
                  <a:lnTo>
                    <a:pt x="174671" y="328590"/>
                  </a:lnTo>
                  <a:cubicBezTo>
                    <a:pt x="174682" y="328567"/>
                    <a:pt x="175288" y="327200"/>
                    <a:pt x="211151" y="246443"/>
                  </a:cubicBezTo>
                  <a:cubicBezTo>
                    <a:pt x="211151" y="246429"/>
                    <a:pt x="211185" y="244478"/>
                    <a:pt x="21520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pic>
        <p:nvPicPr>
          <p:cNvPr id="29" name="Graphic 28">
            <a:extLst>
              <a:ext uri="{FF2B5EF4-FFF2-40B4-BE49-F238E27FC236}">
                <a16:creationId xmlns:a16="http://schemas.microsoft.com/office/drawing/2014/main" id="{78643A72-D4C5-4144-AEDD-4B46260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85208" y="5416622"/>
            <a:ext cx="518288" cy="1365860"/>
          </a:xfrm>
          <a:prstGeom prst="rect">
            <a:avLst/>
          </a:prstGeom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4843E01E-9EB3-4229-A256-0598A7A57E84}"/>
              </a:ext>
            </a:extLst>
          </p:cNvPr>
          <p:cNvGrpSpPr/>
          <p:nvPr/>
        </p:nvGrpSpPr>
        <p:grpSpPr>
          <a:xfrm flipH="1">
            <a:off x="5326416" y="6089340"/>
            <a:ext cx="3538328" cy="692777"/>
            <a:chOff x="1596377" y="3238221"/>
            <a:chExt cx="5927951" cy="1160647"/>
          </a:xfrm>
          <a:solidFill>
            <a:schemeClr val="accent1"/>
          </a:solidFill>
        </p:grpSpPr>
        <p:sp>
          <p:nvSpPr>
            <p:cNvPr id="31" name="Freeform 8">
              <a:extLst>
                <a:ext uri="{FF2B5EF4-FFF2-40B4-BE49-F238E27FC236}">
                  <a16:creationId xmlns:a16="http://schemas.microsoft.com/office/drawing/2014/main" id="{6B13986A-7CA5-462A-920F-9065261182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6377" y="3942017"/>
              <a:ext cx="1373612" cy="423086"/>
            </a:xfrm>
            <a:custGeom>
              <a:avLst/>
              <a:gdLst/>
              <a:ahLst/>
              <a:cxnLst/>
              <a:rect l="l" t="t" r="r" b="b"/>
              <a:pathLst>
                <a:path w="1373612" h="423086">
                  <a:moveTo>
                    <a:pt x="582313" y="0"/>
                  </a:moveTo>
                  <a:cubicBezTo>
                    <a:pt x="595687" y="4649"/>
                    <a:pt x="606832" y="9299"/>
                    <a:pt x="620206" y="11623"/>
                  </a:cubicBezTo>
                  <a:cubicBezTo>
                    <a:pt x="622435" y="13948"/>
                    <a:pt x="624664" y="16273"/>
                    <a:pt x="626893" y="18597"/>
                  </a:cubicBezTo>
                  <a:cubicBezTo>
                    <a:pt x="626893" y="123206"/>
                    <a:pt x="626893" y="227816"/>
                    <a:pt x="626893" y="330100"/>
                  </a:cubicBezTo>
                  <a:cubicBezTo>
                    <a:pt x="631351" y="330100"/>
                    <a:pt x="635809" y="330100"/>
                    <a:pt x="642496" y="330100"/>
                  </a:cubicBezTo>
                  <a:cubicBezTo>
                    <a:pt x="642496" y="288257"/>
                    <a:pt x="642496" y="246413"/>
                    <a:pt x="642496" y="204569"/>
                  </a:cubicBezTo>
                  <a:cubicBezTo>
                    <a:pt x="646954" y="204569"/>
                    <a:pt x="651412" y="204569"/>
                    <a:pt x="655870" y="204569"/>
                  </a:cubicBezTo>
                  <a:cubicBezTo>
                    <a:pt x="655870" y="199920"/>
                    <a:pt x="655870" y="197595"/>
                    <a:pt x="655870" y="192946"/>
                  </a:cubicBezTo>
                  <a:cubicBezTo>
                    <a:pt x="660328" y="190621"/>
                    <a:pt x="664786" y="188297"/>
                    <a:pt x="669244" y="185972"/>
                  </a:cubicBezTo>
                  <a:lnTo>
                    <a:pt x="680389" y="185972"/>
                  </a:lnTo>
                  <a:cubicBezTo>
                    <a:pt x="680389" y="181323"/>
                    <a:pt x="680389" y="178998"/>
                    <a:pt x="680389" y="174349"/>
                  </a:cubicBezTo>
                  <a:cubicBezTo>
                    <a:pt x="682618" y="172024"/>
                    <a:pt x="687076" y="169699"/>
                    <a:pt x="689305" y="167375"/>
                  </a:cubicBezTo>
                  <a:cubicBezTo>
                    <a:pt x="695993" y="167375"/>
                    <a:pt x="704909" y="167375"/>
                    <a:pt x="711596" y="167375"/>
                  </a:cubicBezTo>
                  <a:cubicBezTo>
                    <a:pt x="711596" y="178998"/>
                    <a:pt x="711596" y="192946"/>
                    <a:pt x="711596" y="204569"/>
                  </a:cubicBezTo>
                  <a:cubicBezTo>
                    <a:pt x="727199" y="204569"/>
                    <a:pt x="742802" y="204569"/>
                    <a:pt x="758405" y="204569"/>
                  </a:cubicBezTo>
                  <a:cubicBezTo>
                    <a:pt x="758405" y="248738"/>
                    <a:pt x="758405" y="290581"/>
                    <a:pt x="758405" y="334750"/>
                  </a:cubicBezTo>
                  <a:cubicBezTo>
                    <a:pt x="765092" y="334750"/>
                    <a:pt x="771779" y="334750"/>
                    <a:pt x="776237" y="334750"/>
                  </a:cubicBezTo>
                  <a:cubicBezTo>
                    <a:pt x="782924" y="332425"/>
                    <a:pt x="787382" y="330100"/>
                    <a:pt x="794069" y="327776"/>
                  </a:cubicBezTo>
                  <a:cubicBezTo>
                    <a:pt x="794069" y="323126"/>
                    <a:pt x="794069" y="320802"/>
                    <a:pt x="794069" y="318477"/>
                  </a:cubicBezTo>
                  <a:cubicBezTo>
                    <a:pt x="791840" y="318477"/>
                    <a:pt x="789611" y="316152"/>
                    <a:pt x="787382" y="316152"/>
                  </a:cubicBezTo>
                  <a:cubicBezTo>
                    <a:pt x="787382" y="313828"/>
                    <a:pt x="787382" y="311503"/>
                    <a:pt x="787382" y="309178"/>
                  </a:cubicBezTo>
                  <a:cubicBezTo>
                    <a:pt x="789611" y="306854"/>
                    <a:pt x="791840" y="306854"/>
                    <a:pt x="794069" y="304529"/>
                  </a:cubicBezTo>
                  <a:cubicBezTo>
                    <a:pt x="794069" y="288257"/>
                    <a:pt x="794069" y="269659"/>
                    <a:pt x="794069" y="253387"/>
                  </a:cubicBezTo>
                  <a:cubicBezTo>
                    <a:pt x="791840" y="253387"/>
                    <a:pt x="789611" y="251062"/>
                    <a:pt x="787382" y="251062"/>
                  </a:cubicBezTo>
                  <a:cubicBezTo>
                    <a:pt x="787382" y="248738"/>
                    <a:pt x="787382" y="246413"/>
                    <a:pt x="787382" y="244088"/>
                  </a:cubicBezTo>
                  <a:cubicBezTo>
                    <a:pt x="789611" y="241764"/>
                    <a:pt x="791840" y="241764"/>
                    <a:pt x="794069" y="239439"/>
                  </a:cubicBezTo>
                  <a:lnTo>
                    <a:pt x="798527" y="234790"/>
                  </a:lnTo>
                  <a:lnTo>
                    <a:pt x="798527" y="225491"/>
                  </a:lnTo>
                  <a:cubicBezTo>
                    <a:pt x="796298" y="225491"/>
                    <a:pt x="796298" y="225491"/>
                    <a:pt x="794069" y="225491"/>
                  </a:cubicBezTo>
                  <a:cubicBezTo>
                    <a:pt x="794069" y="223166"/>
                    <a:pt x="794069" y="220842"/>
                    <a:pt x="794069" y="218517"/>
                  </a:cubicBezTo>
                  <a:cubicBezTo>
                    <a:pt x="796298" y="218517"/>
                    <a:pt x="798527" y="216192"/>
                    <a:pt x="800756" y="213868"/>
                  </a:cubicBezTo>
                  <a:cubicBezTo>
                    <a:pt x="802985" y="185972"/>
                    <a:pt x="809672" y="162726"/>
                    <a:pt x="836420" y="148778"/>
                  </a:cubicBezTo>
                  <a:cubicBezTo>
                    <a:pt x="834191" y="148778"/>
                    <a:pt x="834191" y="146453"/>
                    <a:pt x="831962" y="146453"/>
                  </a:cubicBezTo>
                  <a:cubicBezTo>
                    <a:pt x="831962" y="144128"/>
                    <a:pt x="831962" y="141804"/>
                    <a:pt x="831962" y="139479"/>
                  </a:cubicBezTo>
                  <a:cubicBezTo>
                    <a:pt x="834191" y="139479"/>
                    <a:pt x="836420" y="137154"/>
                    <a:pt x="838649" y="137154"/>
                  </a:cubicBezTo>
                  <a:cubicBezTo>
                    <a:pt x="838649" y="132505"/>
                    <a:pt x="838649" y="130180"/>
                    <a:pt x="838649" y="127856"/>
                  </a:cubicBezTo>
                  <a:cubicBezTo>
                    <a:pt x="840878" y="127856"/>
                    <a:pt x="840878" y="127856"/>
                    <a:pt x="843107" y="127856"/>
                  </a:cubicBezTo>
                  <a:cubicBezTo>
                    <a:pt x="843107" y="120882"/>
                    <a:pt x="843107" y="113908"/>
                    <a:pt x="843107" y="106934"/>
                  </a:cubicBezTo>
                  <a:cubicBezTo>
                    <a:pt x="840878" y="106934"/>
                    <a:pt x="840878" y="106934"/>
                    <a:pt x="838649" y="106934"/>
                  </a:cubicBezTo>
                  <a:cubicBezTo>
                    <a:pt x="838649" y="104609"/>
                    <a:pt x="838649" y="104609"/>
                    <a:pt x="838649" y="102285"/>
                  </a:cubicBezTo>
                  <a:lnTo>
                    <a:pt x="843107" y="99960"/>
                  </a:lnTo>
                  <a:cubicBezTo>
                    <a:pt x="847565" y="95311"/>
                    <a:pt x="849794" y="90661"/>
                    <a:pt x="854252" y="83687"/>
                  </a:cubicBezTo>
                  <a:cubicBezTo>
                    <a:pt x="856481" y="79038"/>
                    <a:pt x="856481" y="76714"/>
                    <a:pt x="856481" y="74389"/>
                  </a:cubicBezTo>
                  <a:cubicBezTo>
                    <a:pt x="852023" y="67415"/>
                    <a:pt x="852023" y="55792"/>
                    <a:pt x="856481" y="48818"/>
                  </a:cubicBezTo>
                  <a:cubicBezTo>
                    <a:pt x="856482" y="48815"/>
                    <a:pt x="856497" y="48769"/>
                    <a:pt x="856760" y="47946"/>
                  </a:cubicBezTo>
                  <a:lnTo>
                    <a:pt x="858710" y="41844"/>
                  </a:lnTo>
                  <a:cubicBezTo>
                    <a:pt x="858711" y="41847"/>
                    <a:pt x="858726" y="41893"/>
                    <a:pt x="858989" y="42716"/>
                  </a:cubicBezTo>
                  <a:lnTo>
                    <a:pt x="860939" y="48818"/>
                  </a:lnTo>
                  <a:cubicBezTo>
                    <a:pt x="865397" y="55792"/>
                    <a:pt x="867626" y="67415"/>
                    <a:pt x="863168" y="74389"/>
                  </a:cubicBezTo>
                  <a:cubicBezTo>
                    <a:pt x="863168" y="76714"/>
                    <a:pt x="863168" y="79038"/>
                    <a:pt x="863168" y="81363"/>
                  </a:cubicBezTo>
                  <a:cubicBezTo>
                    <a:pt x="867626" y="88337"/>
                    <a:pt x="872084" y="95311"/>
                    <a:pt x="874314" y="99960"/>
                  </a:cubicBezTo>
                  <a:cubicBezTo>
                    <a:pt x="876543" y="99960"/>
                    <a:pt x="876543" y="102285"/>
                    <a:pt x="878772" y="102285"/>
                  </a:cubicBezTo>
                  <a:cubicBezTo>
                    <a:pt x="878772" y="104609"/>
                    <a:pt x="878772" y="104609"/>
                    <a:pt x="878772" y="106934"/>
                  </a:cubicBezTo>
                  <a:cubicBezTo>
                    <a:pt x="876543" y="113908"/>
                    <a:pt x="876543" y="120882"/>
                    <a:pt x="876543" y="127856"/>
                  </a:cubicBezTo>
                  <a:cubicBezTo>
                    <a:pt x="881001" y="130180"/>
                    <a:pt x="881001" y="132505"/>
                    <a:pt x="881001" y="137154"/>
                  </a:cubicBezTo>
                  <a:lnTo>
                    <a:pt x="885459" y="139479"/>
                  </a:lnTo>
                  <a:cubicBezTo>
                    <a:pt x="885459" y="141804"/>
                    <a:pt x="885459" y="144128"/>
                    <a:pt x="885459" y="146453"/>
                  </a:cubicBezTo>
                  <a:cubicBezTo>
                    <a:pt x="883230" y="148778"/>
                    <a:pt x="883230" y="148778"/>
                    <a:pt x="881001" y="148778"/>
                  </a:cubicBezTo>
                  <a:cubicBezTo>
                    <a:pt x="907749" y="162726"/>
                    <a:pt x="912207" y="185972"/>
                    <a:pt x="916665" y="213868"/>
                  </a:cubicBezTo>
                  <a:cubicBezTo>
                    <a:pt x="918894" y="216192"/>
                    <a:pt x="921123" y="216192"/>
                    <a:pt x="923352" y="218517"/>
                  </a:cubicBezTo>
                  <a:cubicBezTo>
                    <a:pt x="923352" y="220842"/>
                    <a:pt x="923352" y="223166"/>
                    <a:pt x="923352" y="225491"/>
                  </a:cubicBezTo>
                  <a:cubicBezTo>
                    <a:pt x="921123" y="225491"/>
                    <a:pt x="921123" y="225491"/>
                    <a:pt x="918894" y="225491"/>
                  </a:cubicBezTo>
                  <a:cubicBezTo>
                    <a:pt x="918894" y="230140"/>
                    <a:pt x="918894" y="232465"/>
                    <a:pt x="918894" y="234790"/>
                  </a:cubicBezTo>
                  <a:cubicBezTo>
                    <a:pt x="921123" y="234790"/>
                    <a:pt x="921123" y="234790"/>
                    <a:pt x="923352" y="234790"/>
                  </a:cubicBezTo>
                  <a:cubicBezTo>
                    <a:pt x="925581" y="241764"/>
                    <a:pt x="927810" y="244088"/>
                    <a:pt x="930039" y="244088"/>
                  </a:cubicBezTo>
                  <a:cubicBezTo>
                    <a:pt x="930039" y="246413"/>
                    <a:pt x="930039" y="248738"/>
                    <a:pt x="930039" y="251062"/>
                  </a:cubicBezTo>
                  <a:cubicBezTo>
                    <a:pt x="927810" y="251062"/>
                    <a:pt x="925581" y="253387"/>
                    <a:pt x="923352" y="253387"/>
                  </a:cubicBezTo>
                  <a:cubicBezTo>
                    <a:pt x="923352" y="271984"/>
                    <a:pt x="923352" y="288257"/>
                    <a:pt x="923352" y="304529"/>
                  </a:cubicBezTo>
                  <a:cubicBezTo>
                    <a:pt x="925581" y="306854"/>
                    <a:pt x="927810" y="306854"/>
                    <a:pt x="930039" y="309178"/>
                  </a:cubicBezTo>
                  <a:cubicBezTo>
                    <a:pt x="930039" y="311503"/>
                    <a:pt x="930039" y="313828"/>
                    <a:pt x="930039" y="316152"/>
                  </a:cubicBezTo>
                  <a:cubicBezTo>
                    <a:pt x="927810" y="316152"/>
                    <a:pt x="925581" y="318477"/>
                    <a:pt x="923352" y="318477"/>
                  </a:cubicBezTo>
                  <a:cubicBezTo>
                    <a:pt x="923352" y="320802"/>
                    <a:pt x="923352" y="323126"/>
                    <a:pt x="923352" y="325451"/>
                  </a:cubicBezTo>
                  <a:lnTo>
                    <a:pt x="932268" y="325451"/>
                  </a:lnTo>
                  <a:cubicBezTo>
                    <a:pt x="932268" y="330100"/>
                    <a:pt x="932268" y="332425"/>
                    <a:pt x="932268" y="334750"/>
                  </a:cubicBezTo>
                  <a:cubicBezTo>
                    <a:pt x="938955" y="334750"/>
                    <a:pt x="943413" y="334750"/>
                    <a:pt x="947871" y="334750"/>
                  </a:cubicBezTo>
                  <a:cubicBezTo>
                    <a:pt x="947871" y="283607"/>
                    <a:pt x="947871" y="230140"/>
                    <a:pt x="947871" y="178998"/>
                  </a:cubicBezTo>
                  <a:cubicBezTo>
                    <a:pt x="967932" y="174349"/>
                    <a:pt x="985764" y="172024"/>
                    <a:pt x="1005825" y="167375"/>
                  </a:cubicBezTo>
                  <a:cubicBezTo>
                    <a:pt x="1016970" y="167375"/>
                    <a:pt x="1028115" y="167375"/>
                    <a:pt x="1037031" y="167375"/>
                  </a:cubicBezTo>
                  <a:cubicBezTo>
                    <a:pt x="1037031" y="137154"/>
                    <a:pt x="1037031" y="104609"/>
                    <a:pt x="1037031" y="74389"/>
                  </a:cubicBezTo>
                  <a:cubicBezTo>
                    <a:pt x="1059322" y="53467"/>
                    <a:pt x="1103902" y="53467"/>
                    <a:pt x="1123963" y="74389"/>
                  </a:cubicBezTo>
                  <a:cubicBezTo>
                    <a:pt x="1123963" y="153427"/>
                    <a:pt x="1123963" y="232465"/>
                    <a:pt x="1123963" y="313828"/>
                  </a:cubicBezTo>
                  <a:cubicBezTo>
                    <a:pt x="1135108" y="313828"/>
                    <a:pt x="1146253" y="313828"/>
                    <a:pt x="1155169" y="313828"/>
                  </a:cubicBezTo>
                  <a:cubicBezTo>
                    <a:pt x="1155169" y="271984"/>
                    <a:pt x="1155169" y="232465"/>
                    <a:pt x="1155169" y="192946"/>
                  </a:cubicBezTo>
                  <a:cubicBezTo>
                    <a:pt x="1179688" y="192946"/>
                    <a:pt x="1204207" y="192946"/>
                    <a:pt x="1228726" y="192946"/>
                  </a:cubicBezTo>
                  <a:cubicBezTo>
                    <a:pt x="1233185" y="199920"/>
                    <a:pt x="1237643" y="206894"/>
                    <a:pt x="1242101" y="213868"/>
                  </a:cubicBezTo>
                  <a:cubicBezTo>
                    <a:pt x="1242101" y="248738"/>
                    <a:pt x="1242101" y="281283"/>
                    <a:pt x="1242101" y="313828"/>
                  </a:cubicBezTo>
                  <a:cubicBezTo>
                    <a:pt x="1246559" y="313828"/>
                    <a:pt x="1248788" y="313828"/>
                    <a:pt x="1253246" y="313828"/>
                  </a:cubicBezTo>
                  <a:lnTo>
                    <a:pt x="1264391" y="323126"/>
                  </a:lnTo>
                  <a:cubicBezTo>
                    <a:pt x="1266620" y="323126"/>
                    <a:pt x="1268849" y="323126"/>
                    <a:pt x="1271078" y="323126"/>
                  </a:cubicBezTo>
                  <a:cubicBezTo>
                    <a:pt x="1271078" y="327776"/>
                    <a:pt x="1271078" y="330100"/>
                    <a:pt x="1271078" y="334750"/>
                  </a:cubicBezTo>
                  <a:cubicBezTo>
                    <a:pt x="1273307" y="334750"/>
                    <a:pt x="1275536" y="334750"/>
                    <a:pt x="1277765" y="334750"/>
                  </a:cubicBezTo>
                  <a:cubicBezTo>
                    <a:pt x="1277765" y="327776"/>
                    <a:pt x="1277765" y="320802"/>
                    <a:pt x="1277765" y="313828"/>
                  </a:cubicBezTo>
                  <a:lnTo>
                    <a:pt x="1286681" y="313828"/>
                  </a:lnTo>
                  <a:lnTo>
                    <a:pt x="1286681" y="304529"/>
                  </a:lnTo>
                  <a:cubicBezTo>
                    <a:pt x="1293368" y="304529"/>
                    <a:pt x="1297826" y="304529"/>
                    <a:pt x="1302284" y="304529"/>
                  </a:cubicBezTo>
                  <a:lnTo>
                    <a:pt x="1302284" y="313828"/>
                  </a:lnTo>
                  <a:cubicBezTo>
                    <a:pt x="1306742" y="313828"/>
                    <a:pt x="1313429" y="313828"/>
                    <a:pt x="1320116" y="313828"/>
                  </a:cubicBezTo>
                  <a:cubicBezTo>
                    <a:pt x="1322345" y="311503"/>
                    <a:pt x="1324574" y="306854"/>
                    <a:pt x="1326803" y="304529"/>
                  </a:cubicBezTo>
                  <a:cubicBezTo>
                    <a:pt x="1337948" y="304529"/>
                    <a:pt x="1349093" y="304529"/>
                    <a:pt x="1360238" y="304529"/>
                  </a:cubicBezTo>
                  <a:cubicBezTo>
                    <a:pt x="1360238" y="309178"/>
                    <a:pt x="1360238" y="316152"/>
                    <a:pt x="1360238" y="320802"/>
                  </a:cubicBezTo>
                  <a:cubicBezTo>
                    <a:pt x="1364696" y="320802"/>
                    <a:pt x="1369154" y="320802"/>
                    <a:pt x="1373612" y="320802"/>
                  </a:cubicBezTo>
                  <a:cubicBezTo>
                    <a:pt x="1373612" y="320809"/>
                    <a:pt x="1373612" y="321634"/>
                    <a:pt x="1373612" y="423086"/>
                  </a:cubicBezTo>
                  <a:cubicBezTo>
                    <a:pt x="1373597" y="423086"/>
                    <a:pt x="1368914" y="423086"/>
                    <a:pt x="0" y="423086"/>
                  </a:cubicBezTo>
                  <a:lnTo>
                    <a:pt x="45065" y="345031"/>
                  </a:lnTo>
                  <a:cubicBezTo>
                    <a:pt x="58273" y="343927"/>
                    <a:pt x="71508" y="342825"/>
                    <a:pt x="85243" y="341723"/>
                  </a:cubicBezTo>
                  <a:cubicBezTo>
                    <a:pt x="85243" y="330100"/>
                    <a:pt x="85243" y="320802"/>
                    <a:pt x="85243" y="309178"/>
                  </a:cubicBezTo>
                  <a:cubicBezTo>
                    <a:pt x="100846" y="309178"/>
                    <a:pt x="116449" y="309178"/>
                    <a:pt x="129823" y="309178"/>
                  </a:cubicBezTo>
                  <a:cubicBezTo>
                    <a:pt x="129823" y="302204"/>
                    <a:pt x="129823" y="297555"/>
                    <a:pt x="129823" y="290581"/>
                  </a:cubicBezTo>
                  <a:cubicBezTo>
                    <a:pt x="161030" y="290581"/>
                    <a:pt x="192236" y="290581"/>
                    <a:pt x="223442" y="290581"/>
                  </a:cubicBezTo>
                  <a:cubicBezTo>
                    <a:pt x="223442" y="295230"/>
                    <a:pt x="223442" y="297555"/>
                    <a:pt x="223442" y="302204"/>
                  </a:cubicBezTo>
                  <a:cubicBezTo>
                    <a:pt x="243503" y="302204"/>
                    <a:pt x="263564" y="302204"/>
                    <a:pt x="283625" y="302204"/>
                  </a:cubicBezTo>
                  <a:cubicBezTo>
                    <a:pt x="283625" y="304529"/>
                    <a:pt x="283625" y="306854"/>
                    <a:pt x="283625" y="309178"/>
                  </a:cubicBezTo>
                  <a:cubicBezTo>
                    <a:pt x="288083" y="309178"/>
                    <a:pt x="294770" y="309178"/>
                    <a:pt x="301457" y="309178"/>
                  </a:cubicBezTo>
                  <a:cubicBezTo>
                    <a:pt x="301457" y="311503"/>
                    <a:pt x="301457" y="313828"/>
                    <a:pt x="301457" y="316152"/>
                  </a:cubicBezTo>
                  <a:cubicBezTo>
                    <a:pt x="305915" y="316152"/>
                    <a:pt x="312602" y="316152"/>
                    <a:pt x="317060" y="316152"/>
                  </a:cubicBezTo>
                  <a:cubicBezTo>
                    <a:pt x="317060" y="281283"/>
                    <a:pt x="317060" y="246413"/>
                    <a:pt x="317060" y="211543"/>
                  </a:cubicBezTo>
                  <a:cubicBezTo>
                    <a:pt x="332663" y="206894"/>
                    <a:pt x="348267" y="202245"/>
                    <a:pt x="363870" y="197595"/>
                  </a:cubicBezTo>
                  <a:cubicBezTo>
                    <a:pt x="392847" y="197595"/>
                    <a:pt x="421824" y="197595"/>
                    <a:pt x="450801" y="197595"/>
                  </a:cubicBezTo>
                  <a:cubicBezTo>
                    <a:pt x="450801" y="141804"/>
                    <a:pt x="450801" y="86012"/>
                    <a:pt x="450801" y="30221"/>
                  </a:cubicBezTo>
                  <a:cubicBezTo>
                    <a:pt x="457488" y="25571"/>
                    <a:pt x="466404" y="23247"/>
                    <a:pt x="475320" y="18597"/>
                  </a:cubicBezTo>
                  <a:cubicBezTo>
                    <a:pt x="510984" y="13948"/>
                    <a:pt x="546649" y="6974"/>
                    <a:pt x="5823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1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Freeform 8">
              <a:extLst>
                <a:ext uri="{FF2B5EF4-FFF2-40B4-BE49-F238E27FC236}">
                  <a16:creationId xmlns:a16="http://schemas.microsoft.com/office/drawing/2014/main" id="{77CB389B-67B5-4963-AC92-B3D60A8BDB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5462" y="3960615"/>
              <a:ext cx="2268866" cy="404489"/>
            </a:xfrm>
            <a:custGeom>
              <a:avLst/>
              <a:gdLst/>
              <a:ahLst/>
              <a:cxnLst/>
              <a:rect l="l" t="t" r="r" b="b"/>
              <a:pathLst>
                <a:path w="2268866" h="404489">
                  <a:moveTo>
                    <a:pt x="1486751" y="0"/>
                  </a:moveTo>
                  <a:cubicBezTo>
                    <a:pt x="1486751" y="0"/>
                    <a:pt x="1486751" y="0"/>
                    <a:pt x="1524645" y="0"/>
                  </a:cubicBezTo>
                  <a:cubicBezTo>
                    <a:pt x="1524645" y="0"/>
                    <a:pt x="1524645" y="0"/>
                    <a:pt x="1524645" y="1744"/>
                  </a:cubicBezTo>
                  <a:lnTo>
                    <a:pt x="1524645" y="13948"/>
                  </a:lnTo>
                  <a:cubicBezTo>
                    <a:pt x="1524645" y="13948"/>
                    <a:pt x="1524645" y="13948"/>
                    <a:pt x="1562538" y="13948"/>
                  </a:cubicBezTo>
                  <a:cubicBezTo>
                    <a:pt x="1562538" y="13948"/>
                    <a:pt x="1562538" y="13948"/>
                    <a:pt x="1562538" y="104609"/>
                  </a:cubicBezTo>
                  <a:cubicBezTo>
                    <a:pt x="1562538" y="104609"/>
                    <a:pt x="1562538" y="104609"/>
                    <a:pt x="1563931" y="104609"/>
                  </a:cubicBezTo>
                  <a:lnTo>
                    <a:pt x="1573683" y="104609"/>
                  </a:lnTo>
                  <a:cubicBezTo>
                    <a:pt x="1573683" y="104609"/>
                    <a:pt x="1573683" y="104609"/>
                    <a:pt x="1573683" y="237114"/>
                  </a:cubicBezTo>
                  <a:cubicBezTo>
                    <a:pt x="1573683" y="237114"/>
                    <a:pt x="1573683" y="237114"/>
                    <a:pt x="1575912" y="237114"/>
                  </a:cubicBezTo>
                  <a:lnTo>
                    <a:pt x="1591515" y="237114"/>
                  </a:lnTo>
                  <a:cubicBezTo>
                    <a:pt x="1591515" y="237114"/>
                    <a:pt x="1591515" y="237114"/>
                    <a:pt x="1591515" y="151102"/>
                  </a:cubicBezTo>
                  <a:cubicBezTo>
                    <a:pt x="1591515" y="151102"/>
                    <a:pt x="1591515" y="151102"/>
                    <a:pt x="1592351" y="150521"/>
                  </a:cubicBezTo>
                  <a:lnTo>
                    <a:pt x="1598202" y="146453"/>
                  </a:lnTo>
                  <a:cubicBezTo>
                    <a:pt x="1602660" y="146453"/>
                    <a:pt x="1602660" y="146453"/>
                    <a:pt x="1602660" y="147615"/>
                  </a:cubicBezTo>
                  <a:lnTo>
                    <a:pt x="1602660" y="155752"/>
                  </a:lnTo>
                  <a:cubicBezTo>
                    <a:pt x="1602660" y="155752"/>
                    <a:pt x="1602660" y="155752"/>
                    <a:pt x="1604889" y="154589"/>
                  </a:cubicBezTo>
                  <a:lnTo>
                    <a:pt x="1620492" y="146453"/>
                  </a:lnTo>
                  <a:cubicBezTo>
                    <a:pt x="1620492" y="146453"/>
                    <a:pt x="1620492" y="146453"/>
                    <a:pt x="1622443" y="146453"/>
                  </a:cubicBezTo>
                  <a:lnTo>
                    <a:pt x="1636095" y="146453"/>
                  </a:lnTo>
                  <a:cubicBezTo>
                    <a:pt x="1636095" y="146453"/>
                    <a:pt x="1636095" y="146453"/>
                    <a:pt x="1636095" y="304529"/>
                  </a:cubicBezTo>
                  <a:cubicBezTo>
                    <a:pt x="1636095" y="304529"/>
                    <a:pt x="1636095" y="304529"/>
                    <a:pt x="1667302" y="309179"/>
                  </a:cubicBezTo>
                  <a:cubicBezTo>
                    <a:pt x="1667302" y="306854"/>
                    <a:pt x="1667302" y="304529"/>
                    <a:pt x="1667302" y="302205"/>
                  </a:cubicBezTo>
                  <a:cubicBezTo>
                    <a:pt x="1678447" y="302205"/>
                    <a:pt x="1689592" y="302205"/>
                    <a:pt x="1700737" y="302205"/>
                  </a:cubicBezTo>
                  <a:cubicBezTo>
                    <a:pt x="1700737" y="290581"/>
                    <a:pt x="1700737" y="281283"/>
                    <a:pt x="1700737" y="271984"/>
                  </a:cubicBezTo>
                  <a:lnTo>
                    <a:pt x="1709653" y="271984"/>
                  </a:lnTo>
                  <a:cubicBezTo>
                    <a:pt x="1709653" y="258036"/>
                    <a:pt x="1709653" y="246413"/>
                    <a:pt x="1709653" y="232465"/>
                  </a:cubicBezTo>
                  <a:cubicBezTo>
                    <a:pt x="1711882" y="232465"/>
                    <a:pt x="1714111" y="232465"/>
                    <a:pt x="1716340" y="232465"/>
                  </a:cubicBezTo>
                  <a:cubicBezTo>
                    <a:pt x="1716340" y="218517"/>
                    <a:pt x="1716340" y="206894"/>
                    <a:pt x="1716340" y="192946"/>
                  </a:cubicBezTo>
                  <a:cubicBezTo>
                    <a:pt x="1720798" y="192946"/>
                    <a:pt x="1725256" y="192946"/>
                    <a:pt x="1731943" y="192946"/>
                  </a:cubicBezTo>
                  <a:cubicBezTo>
                    <a:pt x="1747546" y="188297"/>
                    <a:pt x="1765378" y="178998"/>
                    <a:pt x="1780981" y="172024"/>
                  </a:cubicBezTo>
                  <a:cubicBezTo>
                    <a:pt x="1783210" y="165050"/>
                    <a:pt x="1783210" y="158076"/>
                    <a:pt x="1783210" y="151102"/>
                  </a:cubicBezTo>
                  <a:cubicBezTo>
                    <a:pt x="1785439" y="158076"/>
                    <a:pt x="1785439" y="165050"/>
                    <a:pt x="1787668" y="172024"/>
                  </a:cubicBezTo>
                  <a:cubicBezTo>
                    <a:pt x="1805500" y="181323"/>
                    <a:pt x="1821103" y="190621"/>
                    <a:pt x="1838935" y="199920"/>
                  </a:cubicBezTo>
                  <a:cubicBezTo>
                    <a:pt x="1838935" y="197601"/>
                    <a:pt x="1838935" y="195283"/>
                    <a:pt x="1838935" y="195271"/>
                  </a:cubicBezTo>
                  <a:cubicBezTo>
                    <a:pt x="1843393" y="195271"/>
                    <a:pt x="1847852" y="195271"/>
                    <a:pt x="1852310" y="195271"/>
                  </a:cubicBezTo>
                  <a:cubicBezTo>
                    <a:pt x="1852310" y="206894"/>
                    <a:pt x="1852310" y="220842"/>
                    <a:pt x="1852310" y="232465"/>
                  </a:cubicBezTo>
                  <a:cubicBezTo>
                    <a:pt x="1854539" y="232465"/>
                    <a:pt x="1856768" y="232465"/>
                    <a:pt x="1858997" y="232465"/>
                  </a:cubicBezTo>
                  <a:cubicBezTo>
                    <a:pt x="1858997" y="246413"/>
                    <a:pt x="1858997" y="260361"/>
                    <a:pt x="1858997" y="276633"/>
                  </a:cubicBezTo>
                  <a:cubicBezTo>
                    <a:pt x="1861226" y="276633"/>
                    <a:pt x="1863455" y="276633"/>
                    <a:pt x="1865684" y="276633"/>
                  </a:cubicBezTo>
                  <a:cubicBezTo>
                    <a:pt x="1865684" y="283607"/>
                    <a:pt x="1865684" y="290581"/>
                    <a:pt x="1865684" y="297555"/>
                  </a:cubicBezTo>
                  <a:cubicBezTo>
                    <a:pt x="1870142" y="297555"/>
                    <a:pt x="1874600" y="297555"/>
                    <a:pt x="1879058" y="297555"/>
                  </a:cubicBezTo>
                  <a:cubicBezTo>
                    <a:pt x="1879058" y="309179"/>
                    <a:pt x="1879058" y="318477"/>
                    <a:pt x="1879058" y="330100"/>
                  </a:cubicBezTo>
                  <a:cubicBezTo>
                    <a:pt x="1908035" y="327776"/>
                    <a:pt x="1934783" y="325451"/>
                    <a:pt x="1963760" y="323126"/>
                  </a:cubicBezTo>
                  <a:cubicBezTo>
                    <a:pt x="1963760" y="311503"/>
                    <a:pt x="1963760" y="302205"/>
                    <a:pt x="1963760" y="290581"/>
                  </a:cubicBezTo>
                  <a:cubicBezTo>
                    <a:pt x="1979363" y="290581"/>
                    <a:pt x="1994966" y="290581"/>
                    <a:pt x="2008340" y="290581"/>
                  </a:cubicBezTo>
                  <a:cubicBezTo>
                    <a:pt x="2008340" y="283607"/>
                    <a:pt x="2008340" y="278958"/>
                    <a:pt x="2008340" y="271984"/>
                  </a:cubicBezTo>
                  <a:cubicBezTo>
                    <a:pt x="2039547" y="271984"/>
                    <a:pt x="2070753" y="271984"/>
                    <a:pt x="2101959" y="271984"/>
                  </a:cubicBezTo>
                  <a:cubicBezTo>
                    <a:pt x="2101959" y="276633"/>
                    <a:pt x="2101959" y="278958"/>
                    <a:pt x="2101959" y="283607"/>
                  </a:cubicBezTo>
                  <a:cubicBezTo>
                    <a:pt x="2122020" y="283607"/>
                    <a:pt x="2142081" y="283607"/>
                    <a:pt x="2162142" y="283607"/>
                  </a:cubicBezTo>
                  <a:cubicBezTo>
                    <a:pt x="2162142" y="285932"/>
                    <a:pt x="2162142" y="288257"/>
                    <a:pt x="2162142" y="290581"/>
                  </a:cubicBezTo>
                  <a:cubicBezTo>
                    <a:pt x="2166600" y="290581"/>
                    <a:pt x="2173287" y="290581"/>
                    <a:pt x="2179974" y="290581"/>
                  </a:cubicBezTo>
                  <a:cubicBezTo>
                    <a:pt x="2179974" y="292906"/>
                    <a:pt x="2179974" y="295231"/>
                    <a:pt x="2179974" y="297555"/>
                  </a:cubicBezTo>
                  <a:cubicBezTo>
                    <a:pt x="2184432" y="297555"/>
                    <a:pt x="2191119" y="297555"/>
                    <a:pt x="2195577" y="297555"/>
                  </a:cubicBezTo>
                  <a:cubicBezTo>
                    <a:pt x="2195577" y="290886"/>
                    <a:pt x="2195577" y="284217"/>
                    <a:pt x="2195577" y="277548"/>
                  </a:cubicBezTo>
                  <a:lnTo>
                    <a:pt x="2268866" y="404489"/>
                  </a:lnTo>
                  <a:cubicBezTo>
                    <a:pt x="1787136" y="404489"/>
                    <a:pt x="1069391" y="404489"/>
                    <a:pt x="0" y="404489"/>
                  </a:cubicBezTo>
                  <a:cubicBezTo>
                    <a:pt x="0" y="404489"/>
                    <a:pt x="0" y="404489"/>
                    <a:pt x="0" y="306854"/>
                  </a:cubicBezTo>
                  <a:cubicBezTo>
                    <a:pt x="0" y="306854"/>
                    <a:pt x="0" y="306854"/>
                    <a:pt x="836" y="307435"/>
                  </a:cubicBezTo>
                  <a:lnTo>
                    <a:pt x="6687" y="311503"/>
                  </a:lnTo>
                  <a:cubicBezTo>
                    <a:pt x="6687" y="311503"/>
                    <a:pt x="6687" y="311503"/>
                    <a:pt x="13374" y="281283"/>
                  </a:cubicBezTo>
                  <a:cubicBezTo>
                    <a:pt x="13374" y="281283"/>
                    <a:pt x="13374" y="281283"/>
                    <a:pt x="14210" y="281283"/>
                  </a:cubicBezTo>
                  <a:lnTo>
                    <a:pt x="20061" y="281283"/>
                  </a:lnTo>
                  <a:cubicBezTo>
                    <a:pt x="20061" y="281283"/>
                    <a:pt x="20061" y="281283"/>
                    <a:pt x="28977" y="211543"/>
                  </a:cubicBezTo>
                  <a:lnTo>
                    <a:pt x="24519" y="206894"/>
                  </a:lnTo>
                  <a:cubicBezTo>
                    <a:pt x="24519" y="206894"/>
                    <a:pt x="24519" y="206894"/>
                    <a:pt x="24519" y="206022"/>
                  </a:cubicBezTo>
                  <a:lnTo>
                    <a:pt x="24519" y="199920"/>
                  </a:lnTo>
                  <a:cubicBezTo>
                    <a:pt x="24519" y="199920"/>
                    <a:pt x="24519" y="199920"/>
                    <a:pt x="25355" y="199339"/>
                  </a:cubicBezTo>
                  <a:lnTo>
                    <a:pt x="31206" y="195271"/>
                  </a:lnTo>
                  <a:cubicBezTo>
                    <a:pt x="31206" y="195271"/>
                    <a:pt x="31206" y="195271"/>
                    <a:pt x="31485" y="193527"/>
                  </a:cubicBezTo>
                  <a:lnTo>
                    <a:pt x="33435" y="181323"/>
                  </a:lnTo>
                  <a:cubicBezTo>
                    <a:pt x="33435" y="181323"/>
                    <a:pt x="33435" y="181323"/>
                    <a:pt x="33993" y="183066"/>
                  </a:cubicBezTo>
                  <a:lnTo>
                    <a:pt x="37893" y="195271"/>
                  </a:lnTo>
                  <a:lnTo>
                    <a:pt x="42351" y="199920"/>
                  </a:lnTo>
                  <a:cubicBezTo>
                    <a:pt x="42351" y="199920"/>
                    <a:pt x="42351" y="199920"/>
                    <a:pt x="42351" y="201082"/>
                  </a:cubicBezTo>
                  <a:lnTo>
                    <a:pt x="42351" y="209219"/>
                  </a:lnTo>
                  <a:lnTo>
                    <a:pt x="37893" y="211543"/>
                  </a:lnTo>
                  <a:cubicBezTo>
                    <a:pt x="37893" y="211543"/>
                    <a:pt x="37893" y="211543"/>
                    <a:pt x="49039" y="278958"/>
                  </a:cubicBezTo>
                  <a:cubicBezTo>
                    <a:pt x="49039" y="278958"/>
                    <a:pt x="49039" y="278958"/>
                    <a:pt x="50153" y="278958"/>
                  </a:cubicBezTo>
                  <a:lnTo>
                    <a:pt x="57955" y="278958"/>
                  </a:lnTo>
                  <a:cubicBezTo>
                    <a:pt x="57955" y="278958"/>
                    <a:pt x="57955" y="278958"/>
                    <a:pt x="64642" y="311503"/>
                  </a:cubicBezTo>
                  <a:cubicBezTo>
                    <a:pt x="64642" y="311503"/>
                    <a:pt x="64642" y="311503"/>
                    <a:pt x="98077" y="318477"/>
                  </a:cubicBezTo>
                  <a:cubicBezTo>
                    <a:pt x="98077" y="318477"/>
                    <a:pt x="98077" y="318477"/>
                    <a:pt x="98077" y="278958"/>
                  </a:cubicBezTo>
                  <a:cubicBezTo>
                    <a:pt x="98077" y="278958"/>
                    <a:pt x="98077" y="278958"/>
                    <a:pt x="153802" y="278958"/>
                  </a:cubicBezTo>
                  <a:cubicBezTo>
                    <a:pt x="153802" y="278958"/>
                    <a:pt x="153802" y="278958"/>
                    <a:pt x="176092" y="295231"/>
                  </a:cubicBezTo>
                  <a:cubicBezTo>
                    <a:pt x="176092" y="295231"/>
                    <a:pt x="176092" y="295231"/>
                    <a:pt x="177485" y="295231"/>
                  </a:cubicBezTo>
                  <a:lnTo>
                    <a:pt x="187237" y="295231"/>
                  </a:lnTo>
                  <a:cubicBezTo>
                    <a:pt x="187237" y="295231"/>
                    <a:pt x="187237" y="295231"/>
                    <a:pt x="188630" y="293197"/>
                  </a:cubicBezTo>
                  <a:lnTo>
                    <a:pt x="198382" y="278958"/>
                  </a:lnTo>
                  <a:cubicBezTo>
                    <a:pt x="198382" y="278958"/>
                    <a:pt x="198382" y="278958"/>
                    <a:pt x="200333" y="278958"/>
                  </a:cubicBezTo>
                  <a:lnTo>
                    <a:pt x="213985" y="278958"/>
                  </a:lnTo>
                  <a:cubicBezTo>
                    <a:pt x="213985" y="278958"/>
                    <a:pt x="213985" y="278958"/>
                    <a:pt x="213985" y="344048"/>
                  </a:cubicBezTo>
                  <a:cubicBezTo>
                    <a:pt x="213985" y="344048"/>
                    <a:pt x="213985" y="344048"/>
                    <a:pt x="215100" y="344339"/>
                  </a:cubicBezTo>
                  <a:lnTo>
                    <a:pt x="222901" y="346373"/>
                  </a:lnTo>
                  <a:cubicBezTo>
                    <a:pt x="222901" y="346373"/>
                    <a:pt x="222901" y="346373"/>
                    <a:pt x="222901" y="345211"/>
                  </a:cubicBezTo>
                  <a:lnTo>
                    <a:pt x="222901" y="337074"/>
                  </a:lnTo>
                  <a:cubicBezTo>
                    <a:pt x="222901" y="337074"/>
                    <a:pt x="222901" y="337074"/>
                    <a:pt x="247421" y="337074"/>
                  </a:cubicBezTo>
                  <a:cubicBezTo>
                    <a:pt x="247421" y="337074"/>
                    <a:pt x="247421" y="337074"/>
                    <a:pt x="247421" y="239439"/>
                  </a:cubicBezTo>
                  <a:cubicBezTo>
                    <a:pt x="249650" y="237114"/>
                    <a:pt x="249650" y="237114"/>
                    <a:pt x="300917" y="237114"/>
                  </a:cubicBezTo>
                  <a:cubicBezTo>
                    <a:pt x="300917" y="237114"/>
                    <a:pt x="300917" y="237114"/>
                    <a:pt x="300917" y="235661"/>
                  </a:cubicBezTo>
                  <a:lnTo>
                    <a:pt x="300917" y="225491"/>
                  </a:lnTo>
                  <a:cubicBezTo>
                    <a:pt x="300917" y="225491"/>
                    <a:pt x="300917" y="225491"/>
                    <a:pt x="323207" y="225491"/>
                  </a:cubicBezTo>
                  <a:cubicBezTo>
                    <a:pt x="323207" y="225491"/>
                    <a:pt x="323207" y="225491"/>
                    <a:pt x="323207" y="224329"/>
                  </a:cubicBezTo>
                  <a:lnTo>
                    <a:pt x="323207" y="216193"/>
                  </a:lnTo>
                  <a:cubicBezTo>
                    <a:pt x="323207" y="216193"/>
                    <a:pt x="323207" y="216193"/>
                    <a:pt x="367787" y="216193"/>
                  </a:cubicBezTo>
                  <a:cubicBezTo>
                    <a:pt x="367787" y="216193"/>
                    <a:pt x="367787" y="216193"/>
                    <a:pt x="367787" y="237114"/>
                  </a:cubicBezTo>
                  <a:cubicBezTo>
                    <a:pt x="367787" y="237114"/>
                    <a:pt x="367787" y="237114"/>
                    <a:pt x="370016" y="238277"/>
                  </a:cubicBezTo>
                  <a:lnTo>
                    <a:pt x="385619" y="246413"/>
                  </a:lnTo>
                  <a:cubicBezTo>
                    <a:pt x="385619" y="246413"/>
                    <a:pt x="385619" y="246413"/>
                    <a:pt x="385619" y="276633"/>
                  </a:cubicBezTo>
                  <a:cubicBezTo>
                    <a:pt x="385619" y="276633"/>
                    <a:pt x="385619" y="276633"/>
                    <a:pt x="387012" y="277215"/>
                  </a:cubicBezTo>
                  <a:lnTo>
                    <a:pt x="396764" y="281283"/>
                  </a:lnTo>
                  <a:cubicBezTo>
                    <a:pt x="396764" y="281283"/>
                    <a:pt x="396764" y="281283"/>
                    <a:pt x="396764" y="280121"/>
                  </a:cubicBezTo>
                  <a:lnTo>
                    <a:pt x="396764" y="271984"/>
                  </a:lnTo>
                  <a:cubicBezTo>
                    <a:pt x="396764" y="271984"/>
                    <a:pt x="396764" y="271984"/>
                    <a:pt x="397879" y="271984"/>
                  </a:cubicBezTo>
                  <a:lnTo>
                    <a:pt x="405681" y="271984"/>
                  </a:lnTo>
                  <a:cubicBezTo>
                    <a:pt x="405681" y="271984"/>
                    <a:pt x="405681" y="271984"/>
                    <a:pt x="405681" y="271112"/>
                  </a:cubicBezTo>
                  <a:lnTo>
                    <a:pt x="405681" y="265010"/>
                  </a:lnTo>
                  <a:cubicBezTo>
                    <a:pt x="405681" y="265010"/>
                    <a:pt x="405681" y="265010"/>
                    <a:pt x="404566" y="265010"/>
                  </a:cubicBezTo>
                  <a:lnTo>
                    <a:pt x="396764" y="265010"/>
                  </a:lnTo>
                  <a:cubicBezTo>
                    <a:pt x="396764" y="265010"/>
                    <a:pt x="396764" y="265010"/>
                    <a:pt x="396764" y="263848"/>
                  </a:cubicBezTo>
                  <a:lnTo>
                    <a:pt x="396764" y="255712"/>
                  </a:lnTo>
                  <a:cubicBezTo>
                    <a:pt x="396764" y="255712"/>
                    <a:pt x="396764" y="255712"/>
                    <a:pt x="397879" y="255712"/>
                  </a:cubicBezTo>
                  <a:lnTo>
                    <a:pt x="405681" y="255712"/>
                  </a:lnTo>
                  <a:cubicBezTo>
                    <a:pt x="405681" y="255712"/>
                    <a:pt x="405681" y="255712"/>
                    <a:pt x="405681" y="254549"/>
                  </a:cubicBezTo>
                  <a:lnTo>
                    <a:pt x="405681" y="246413"/>
                  </a:lnTo>
                  <a:cubicBezTo>
                    <a:pt x="405681" y="246413"/>
                    <a:pt x="405681" y="246413"/>
                    <a:pt x="404566" y="246413"/>
                  </a:cubicBezTo>
                  <a:lnTo>
                    <a:pt x="396764" y="246413"/>
                  </a:lnTo>
                  <a:cubicBezTo>
                    <a:pt x="396764" y="246413"/>
                    <a:pt x="396764" y="246413"/>
                    <a:pt x="396764" y="245251"/>
                  </a:cubicBezTo>
                  <a:lnTo>
                    <a:pt x="396764" y="237114"/>
                  </a:lnTo>
                  <a:cubicBezTo>
                    <a:pt x="396764" y="237114"/>
                    <a:pt x="396764" y="237114"/>
                    <a:pt x="397879" y="237114"/>
                  </a:cubicBezTo>
                  <a:lnTo>
                    <a:pt x="405681" y="237114"/>
                  </a:lnTo>
                  <a:cubicBezTo>
                    <a:pt x="405681" y="237114"/>
                    <a:pt x="405681" y="237114"/>
                    <a:pt x="405681" y="236243"/>
                  </a:cubicBezTo>
                  <a:lnTo>
                    <a:pt x="405681" y="230141"/>
                  </a:lnTo>
                  <a:cubicBezTo>
                    <a:pt x="405681" y="230141"/>
                    <a:pt x="405681" y="230141"/>
                    <a:pt x="404566" y="230141"/>
                  </a:cubicBezTo>
                  <a:lnTo>
                    <a:pt x="396764" y="230141"/>
                  </a:lnTo>
                  <a:cubicBezTo>
                    <a:pt x="396764" y="230141"/>
                    <a:pt x="396764" y="230141"/>
                    <a:pt x="396764" y="228978"/>
                  </a:cubicBezTo>
                  <a:lnTo>
                    <a:pt x="396764" y="220842"/>
                  </a:lnTo>
                  <a:cubicBezTo>
                    <a:pt x="396764" y="220842"/>
                    <a:pt x="396764" y="220842"/>
                    <a:pt x="397879" y="220842"/>
                  </a:cubicBezTo>
                  <a:lnTo>
                    <a:pt x="405681" y="220842"/>
                  </a:lnTo>
                  <a:cubicBezTo>
                    <a:pt x="405681" y="220842"/>
                    <a:pt x="405681" y="220842"/>
                    <a:pt x="405681" y="219680"/>
                  </a:cubicBezTo>
                  <a:lnTo>
                    <a:pt x="405681" y="211543"/>
                  </a:lnTo>
                  <a:cubicBezTo>
                    <a:pt x="405681" y="211543"/>
                    <a:pt x="405681" y="211543"/>
                    <a:pt x="404566" y="211543"/>
                  </a:cubicBezTo>
                  <a:lnTo>
                    <a:pt x="396764" y="211543"/>
                  </a:lnTo>
                  <a:cubicBezTo>
                    <a:pt x="396764" y="211543"/>
                    <a:pt x="396764" y="211543"/>
                    <a:pt x="396764" y="210672"/>
                  </a:cubicBezTo>
                  <a:lnTo>
                    <a:pt x="396764" y="204569"/>
                  </a:lnTo>
                  <a:cubicBezTo>
                    <a:pt x="396764" y="204569"/>
                    <a:pt x="396764" y="204569"/>
                    <a:pt x="397879" y="204569"/>
                  </a:cubicBezTo>
                  <a:lnTo>
                    <a:pt x="405681" y="204569"/>
                  </a:lnTo>
                  <a:cubicBezTo>
                    <a:pt x="405681" y="204569"/>
                    <a:pt x="405681" y="204569"/>
                    <a:pt x="405681" y="203407"/>
                  </a:cubicBezTo>
                  <a:lnTo>
                    <a:pt x="405681" y="195271"/>
                  </a:lnTo>
                  <a:cubicBezTo>
                    <a:pt x="405681" y="195271"/>
                    <a:pt x="405681" y="195271"/>
                    <a:pt x="404566" y="195271"/>
                  </a:cubicBezTo>
                  <a:lnTo>
                    <a:pt x="396764" y="195271"/>
                  </a:lnTo>
                  <a:cubicBezTo>
                    <a:pt x="396764" y="195271"/>
                    <a:pt x="396764" y="195271"/>
                    <a:pt x="396764" y="194109"/>
                  </a:cubicBezTo>
                  <a:lnTo>
                    <a:pt x="396764" y="185972"/>
                  </a:lnTo>
                  <a:cubicBezTo>
                    <a:pt x="396764" y="185972"/>
                    <a:pt x="396764" y="185972"/>
                    <a:pt x="397879" y="185972"/>
                  </a:cubicBezTo>
                  <a:lnTo>
                    <a:pt x="405681" y="185972"/>
                  </a:lnTo>
                  <a:cubicBezTo>
                    <a:pt x="405681" y="185972"/>
                    <a:pt x="405681" y="185972"/>
                    <a:pt x="405681" y="184810"/>
                  </a:cubicBezTo>
                  <a:lnTo>
                    <a:pt x="405681" y="176674"/>
                  </a:lnTo>
                  <a:cubicBezTo>
                    <a:pt x="405681" y="176674"/>
                    <a:pt x="405681" y="176674"/>
                    <a:pt x="404566" y="176674"/>
                  </a:cubicBezTo>
                  <a:lnTo>
                    <a:pt x="396764" y="176674"/>
                  </a:lnTo>
                  <a:cubicBezTo>
                    <a:pt x="396764" y="176674"/>
                    <a:pt x="396764" y="176674"/>
                    <a:pt x="396764" y="175802"/>
                  </a:cubicBezTo>
                  <a:lnTo>
                    <a:pt x="396764" y="169700"/>
                  </a:lnTo>
                  <a:cubicBezTo>
                    <a:pt x="396764" y="169700"/>
                    <a:pt x="396764" y="169700"/>
                    <a:pt x="397879" y="169700"/>
                  </a:cubicBezTo>
                  <a:lnTo>
                    <a:pt x="405681" y="169700"/>
                  </a:lnTo>
                  <a:cubicBezTo>
                    <a:pt x="405681" y="169700"/>
                    <a:pt x="405681" y="169700"/>
                    <a:pt x="405681" y="168537"/>
                  </a:cubicBezTo>
                  <a:lnTo>
                    <a:pt x="405681" y="160401"/>
                  </a:lnTo>
                  <a:cubicBezTo>
                    <a:pt x="405681" y="160401"/>
                    <a:pt x="405681" y="160401"/>
                    <a:pt x="404566" y="160401"/>
                  </a:cubicBezTo>
                  <a:lnTo>
                    <a:pt x="396764" y="160401"/>
                  </a:lnTo>
                  <a:cubicBezTo>
                    <a:pt x="396764" y="160401"/>
                    <a:pt x="396764" y="160401"/>
                    <a:pt x="396764" y="159239"/>
                  </a:cubicBezTo>
                  <a:lnTo>
                    <a:pt x="396764" y="151102"/>
                  </a:lnTo>
                  <a:cubicBezTo>
                    <a:pt x="396764" y="151102"/>
                    <a:pt x="396764" y="151102"/>
                    <a:pt x="397879" y="151102"/>
                  </a:cubicBezTo>
                  <a:lnTo>
                    <a:pt x="405681" y="151102"/>
                  </a:lnTo>
                  <a:cubicBezTo>
                    <a:pt x="405681" y="151102"/>
                    <a:pt x="405681" y="151102"/>
                    <a:pt x="405681" y="150231"/>
                  </a:cubicBezTo>
                  <a:lnTo>
                    <a:pt x="405681" y="144129"/>
                  </a:lnTo>
                  <a:cubicBezTo>
                    <a:pt x="405681" y="144129"/>
                    <a:pt x="405681" y="144129"/>
                    <a:pt x="404566" y="144129"/>
                  </a:cubicBezTo>
                  <a:lnTo>
                    <a:pt x="396764" y="144129"/>
                  </a:lnTo>
                  <a:cubicBezTo>
                    <a:pt x="396764" y="144129"/>
                    <a:pt x="396764" y="144129"/>
                    <a:pt x="396764" y="142966"/>
                  </a:cubicBezTo>
                  <a:lnTo>
                    <a:pt x="396764" y="134830"/>
                  </a:lnTo>
                  <a:cubicBezTo>
                    <a:pt x="396764" y="134830"/>
                    <a:pt x="396764" y="134830"/>
                    <a:pt x="397879" y="134830"/>
                  </a:cubicBezTo>
                  <a:lnTo>
                    <a:pt x="405681" y="134830"/>
                  </a:lnTo>
                  <a:cubicBezTo>
                    <a:pt x="405681" y="134830"/>
                    <a:pt x="405681" y="134830"/>
                    <a:pt x="405681" y="133668"/>
                  </a:cubicBezTo>
                  <a:lnTo>
                    <a:pt x="405681" y="125531"/>
                  </a:lnTo>
                  <a:cubicBezTo>
                    <a:pt x="405681" y="125531"/>
                    <a:pt x="405681" y="125531"/>
                    <a:pt x="404566" y="125531"/>
                  </a:cubicBezTo>
                  <a:lnTo>
                    <a:pt x="396764" y="125531"/>
                  </a:lnTo>
                  <a:cubicBezTo>
                    <a:pt x="396764" y="125531"/>
                    <a:pt x="396764" y="125531"/>
                    <a:pt x="396764" y="124369"/>
                  </a:cubicBezTo>
                  <a:lnTo>
                    <a:pt x="396764" y="116233"/>
                  </a:lnTo>
                  <a:cubicBezTo>
                    <a:pt x="396764" y="116233"/>
                    <a:pt x="396764" y="116233"/>
                    <a:pt x="397879" y="116233"/>
                  </a:cubicBezTo>
                  <a:lnTo>
                    <a:pt x="405681" y="116233"/>
                  </a:lnTo>
                  <a:cubicBezTo>
                    <a:pt x="405681" y="116233"/>
                    <a:pt x="405681" y="116233"/>
                    <a:pt x="405681" y="115361"/>
                  </a:cubicBezTo>
                  <a:lnTo>
                    <a:pt x="405681" y="109259"/>
                  </a:lnTo>
                  <a:cubicBezTo>
                    <a:pt x="405681" y="109259"/>
                    <a:pt x="405681" y="109259"/>
                    <a:pt x="404566" y="109259"/>
                  </a:cubicBezTo>
                  <a:lnTo>
                    <a:pt x="396764" y="109259"/>
                  </a:lnTo>
                  <a:cubicBezTo>
                    <a:pt x="396764" y="109259"/>
                    <a:pt x="396764" y="109259"/>
                    <a:pt x="396764" y="108097"/>
                  </a:cubicBezTo>
                  <a:lnTo>
                    <a:pt x="396764" y="99960"/>
                  </a:lnTo>
                  <a:cubicBezTo>
                    <a:pt x="396764" y="99960"/>
                    <a:pt x="396764" y="99960"/>
                    <a:pt x="397879" y="99960"/>
                  </a:cubicBezTo>
                  <a:lnTo>
                    <a:pt x="405681" y="99960"/>
                  </a:lnTo>
                  <a:cubicBezTo>
                    <a:pt x="405681" y="99960"/>
                    <a:pt x="405681" y="99960"/>
                    <a:pt x="405681" y="98798"/>
                  </a:cubicBezTo>
                  <a:lnTo>
                    <a:pt x="405681" y="90662"/>
                  </a:lnTo>
                  <a:cubicBezTo>
                    <a:pt x="405681" y="90662"/>
                    <a:pt x="405681" y="90662"/>
                    <a:pt x="404566" y="90662"/>
                  </a:cubicBezTo>
                  <a:lnTo>
                    <a:pt x="396764" y="90662"/>
                  </a:lnTo>
                  <a:cubicBezTo>
                    <a:pt x="396764" y="90662"/>
                    <a:pt x="396764" y="90662"/>
                    <a:pt x="396764" y="89499"/>
                  </a:cubicBezTo>
                  <a:lnTo>
                    <a:pt x="396764" y="81363"/>
                  </a:lnTo>
                  <a:cubicBezTo>
                    <a:pt x="396764" y="81363"/>
                    <a:pt x="396764" y="81363"/>
                    <a:pt x="397879" y="81363"/>
                  </a:cubicBezTo>
                  <a:lnTo>
                    <a:pt x="405681" y="81363"/>
                  </a:lnTo>
                  <a:cubicBezTo>
                    <a:pt x="405681" y="81363"/>
                    <a:pt x="405681" y="81363"/>
                    <a:pt x="405681" y="80491"/>
                  </a:cubicBezTo>
                  <a:lnTo>
                    <a:pt x="405681" y="74389"/>
                  </a:lnTo>
                  <a:cubicBezTo>
                    <a:pt x="405681" y="74389"/>
                    <a:pt x="405681" y="74389"/>
                    <a:pt x="404566" y="74389"/>
                  </a:cubicBezTo>
                  <a:lnTo>
                    <a:pt x="396764" y="74389"/>
                  </a:lnTo>
                  <a:cubicBezTo>
                    <a:pt x="396764" y="74389"/>
                    <a:pt x="396764" y="74389"/>
                    <a:pt x="396764" y="73227"/>
                  </a:cubicBezTo>
                  <a:lnTo>
                    <a:pt x="396764" y="65090"/>
                  </a:lnTo>
                  <a:cubicBezTo>
                    <a:pt x="396764" y="65090"/>
                    <a:pt x="396764" y="65090"/>
                    <a:pt x="397879" y="65090"/>
                  </a:cubicBezTo>
                  <a:lnTo>
                    <a:pt x="405681" y="65090"/>
                  </a:lnTo>
                  <a:cubicBezTo>
                    <a:pt x="405681" y="65090"/>
                    <a:pt x="405681" y="65090"/>
                    <a:pt x="404566" y="63347"/>
                  </a:cubicBezTo>
                  <a:lnTo>
                    <a:pt x="396764" y="51143"/>
                  </a:lnTo>
                  <a:cubicBezTo>
                    <a:pt x="396764" y="51143"/>
                    <a:pt x="396764" y="51143"/>
                    <a:pt x="396764" y="13948"/>
                  </a:cubicBezTo>
                  <a:cubicBezTo>
                    <a:pt x="396764" y="13948"/>
                    <a:pt x="396764" y="13948"/>
                    <a:pt x="546108" y="13948"/>
                  </a:cubicBezTo>
                  <a:cubicBezTo>
                    <a:pt x="546108" y="13948"/>
                    <a:pt x="546108" y="13948"/>
                    <a:pt x="559482" y="34870"/>
                  </a:cubicBezTo>
                  <a:cubicBezTo>
                    <a:pt x="559482" y="34870"/>
                    <a:pt x="559482" y="34870"/>
                    <a:pt x="559482" y="81363"/>
                  </a:cubicBezTo>
                  <a:cubicBezTo>
                    <a:pt x="559482" y="81363"/>
                    <a:pt x="559482" y="81363"/>
                    <a:pt x="558368" y="81363"/>
                  </a:cubicBezTo>
                  <a:lnTo>
                    <a:pt x="550566" y="81363"/>
                  </a:lnTo>
                  <a:cubicBezTo>
                    <a:pt x="550566" y="81363"/>
                    <a:pt x="550566" y="81363"/>
                    <a:pt x="550566" y="82525"/>
                  </a:cubicBezTo>
                  <a:lnTo>
                    <a:pt x="550566" y="90662"/>
                  </a:lnTo>
                  <a:cubicBezTo>
                    <a:pt x="550566" y="90662"/>
                    <a:pt x="550566" y="90662"/>
                    <a:pt x="551681" y="90662"/>
                  </a:cubicBezTo>
                  <a:lnTo>
                    <a:pt x="559482" y="90662"/>
                  </a:lnTo>
                  <a:cubicBezTo>
                    <a:pt x="559482" y="90662"/>
                    <a:pt x="559482" y="90662"/>
                    <a:pt x="559482" y="91824"/>
                  </a:cubicBezTo>
                  <a:lnTo>
                    <a:pt x="559482" y="99960"/>
                  </a:lnTo>
                  <a:cubicBezTo>
                    <a:pt x="559482" y="99960"/>
                    <a:pt x="559482" y="99960"/>
                    <a:pt x="558368" y="99960"/>
                  </a:cubicBezTo>
                  <a:lnTo>
                    <a:pt x="550566" y="99960"/>
                  </a:lnTo>
                  <a:cubicBezTo>
                    <a:pt x="550566" y="99960"/>
                    <a:pt x="550566" y="99960"/>
                    <a:pt x="550566" y="101122"/>
                  </a:cubicBezTo>
                  <a:lnTo>
                    <a:pt x="550566" y="109259"/>
                  </a:lnTo>
                  <a:cubicBezTo>
                    <a:pt x="550566" y="109259"/>
                    <a:pt x="550566" y="109259"/>
                    <a:pt x="551681" y="109259"/>
                  </a:cubicBezTo>
                  <a:lnTo>
                    <a:pt x="559482" y="109259"/>
                  </a:lnTo>
                  <a:cubicBezTo>
                    <a:pt x="559482" y="109259"/>
                    <a:pt x="559482" y="109259"/>
                    <a:pt x="559482" y="110131"/>
                  </a:cubicBezTo>
                  <a:lnTo>
                    <a:pt x="559482" y="116233"/>
                  </a:lnTo>
                  <a:cubicBezTo>
                    <a:pt x="559482" y="116233"/>
                    <a:pt x="559482" y="116233"/>
                    <a:pt x="558368" y="116233"/>
                  </a:cubicBezTo>
                  <a:lnTo>
                    <a:pt x="550566" y="116233"/>
                  </a:lnTo>
                  <a:cubicBezTo>
                    <a:pt x="550566" y="116233"/>
                    <a:pt x="550566" y="116233"/>
                    <a:pt x="550566" y="117395"/>
                  </a:cubicBezTo>
                  <a:lnTo>
                    <a:pt x="550566" y="125531"/>
                  </a:lnTo>
                  <a:cubicBezTo>
                    <a:pt x="550566" y="125531"/>
                    <a:pt x="550566" y="125531"/>
                    <a:pt x="551681" y="125531"/>
                  </a:cubicBezTo>
                  <a:lnTo>
                    <a:pt x="559482" y="125531"/>
                  </a:lnTo>
                  <a:cubicBezTo>
                    <a:pt x="559482" y="125531"/>
                    <a:pt x="559482" y="125531"/>
                    <a:pt x="559482" y="126694"/>
                  </a:cubicBezTo>
                  <a:lnTo>
                    <a:pt x="559482" y="134830"/>
                  </a:lnTo>
                  <a:cubicBezTo>
                    <a:pt x="559482" y="134830"/>
                    <a:pt x="559482" y="134830"/>
                    <a:pt x="558368" y="134830"/>
                  </a:cubicBezTo>
                  <a:lnTo>
                    <a:pt x="550566" y="134830"/>
                  </a:lnTo>
                  <a:cubicBezTo>
                    <a:pt x="550566" y="134830"/>
                    <a:pt x="550566" y="134830"/>
                    <a:pt x="550566" y="135992"/>
                  </a:cubicBezTo>
                  <a:lnTo>
                    <a:pt x="550566" y="144129"/>
                  </a:lnTo>
                  <a:cubicBezTo>
                    <a:pt x="550566" y="144129"/>
                    <a:pt x="550566" y="144129"/>
                    <a:pt x="551681" y="144129"/>
                  </a:cubicBezTo>
                  <a:lnTo>
                    <a:pt x="559482" y="144129"/>
                  </a:lnTo>
                  <a:cubicBezTo>
                    <a:pt x="559482" y="144129"/>
                    <a:pt x="559482" y="144129"/>
                    <a:pt x="559482" y="145000"/>
                  </a:cubicBezTo>
                  <a:lnTo>
                    <a:pt x="559482" y="151102"/>
                  </a:lnTo>
                  <a:cubicBezTo>
                    <a:pt x="559482" y="151102"/>
                    <a:pt x="559482" y="151102"/>
                    <a:pt x="558368" y="151102"/>
                  </a:cubicBezTo>
                  <a:lnTo>
                    <a:pt x="550566" y="151102"/>
                  </a:lnTo>
                  <a:cubicBezTo>
                    <a:pt x="550566" y="151102"/>
                    <a:pt x="550566" y="151102"/>
                    <a:pt x="550566" y="152265"/>
                  </a:cubicBezTo>
                  <a:lnTo>
                    <a:pt x="550566" y="160401"/>
                  </a:lnTo>
                  <a:cubicBezTo>
                    <a:pt x="550566" y="160401"/>
                    <a:pt x="550566" y="160401"/>
                    <a:pt x="551681" y="160401"/>
                  </a:cubicBezTo>
                  <a:lnTo>
                    <a:pt x="559482" y="160401"/>
                  </a:lnTo>
                  <a:cubicBezTo>
                    <a:pt x="559482" y="160401"/>
                    <a:pt x="559482" y="160401"/>
                    <a:pt x="559482" y="161563"/>
                  </a:cubicBezTo>
                  <a:lnTo>
                    <a:pt x="559482" y="169700"/>
                  </a:lnTo>
                  <a:cubicBezTo>
                    <a:pt x="559482" y="169700"/>
                    <a:pt x="559482" y="169700"/>
                    <a:pt x="558368" y="169700"/>
                  </a:cubicBezTo>
                  <a:lnTo>
                    <a:pt x="550566" y="169700"/>
                  </a:lnTo>
                  <a:cubicBezTo>
                    <a:pt x="550566" y="169700"/>
                    <a:pt x="550566" y="169700"/>
                    <a:pt x="550566" y="170571"/>
                  </a:cubicBezTo>
                  <a:lnTo>
                    <a:pt x="550566" y="176674"/>
                  </a:lnTo>
                  <a:cubicBezTo>
                    <a:pt x="550566" y="176674"/>
                    <a:pt x="550566" y="176674"/>
                    <a:pt x="551681" y="176674"/>
                  </a:cubicBezTo>
                  <a:lnTo>
                    <a:pt x="559482" y="176674"/>
                  </a:lnTo>
                  <a:cubicBezTo>
                    <a:pt x="559482" y="176674"/>
                    <a:pt x="559482" y="176674"/>
                    <a:pt x="559482" y="177836"/>
                  </a:cubicBezTo>
                  <a:lnTo>
                    <a:pt x="559482" y="185972"/>
                  </a:lnTo>
                  <a:cubicBezTo>
                    <a:pt x="559482" y="185972"/>
                    <a:pt x="559482" y="185972"/>
                    <a:pt x="558368" y="185972"/>
                  </a:cubicBezTo>
                  <a:lnTo>
                    <a:pt x="550566" y="185972"/>
                  </a:lnTo>
                  <a:cubicBezTo>
                    <a:pt x="550566" y="185972"/>
                    <a:pt x="550566" y="185972"/>
                    <a:pt x="550566" y="187134"/>
                  </a:cubicBezTo>
                  <a:lnTo>
                    <a:pt x="550566" y="195271"/>
                  </a:lnTo>
                  <a:cubicBezTo>
                    <a:pt x="550566" y="195271"/>
                    <a:pt x="550566" y="195271"/>
                    <a:pt x="551681" y="195271"/>
                  </a:cubicBezTo>
                  <a:lnTo>
                    <a:pt x="559482" y="195271"/>
                  </a:lnTo>
                  <a:cubicBezTo>
                    <a:pt x="559482" y="195271"/>
                    <a:pt x="559482" y="195271"/>
                    <a:pt x="559482" y="196433"/>
                  </a:cubicBezTo>
                  <a:lnTo>
                    <a:pt x="559482" y="204569"/>
                  </a:lnTo>
                  <a:cubicBezTo>
                    <a:pt x="559482" y="204569"/>
                    <a:pt x="559482" y="204569"/>
                    <a:pt x="558368" y="204569"/>
                  </a:cubicBezTo>
                  <a:lnTo>
                    <a:pt x="550566" y="204569"/>
                  </a:lnTo>
                  <a:cubicBezTo>
                    <a:pt x="550566" y="204569"/>
                    <a:pt x="550566" y="204569"/>
                    <a:pt x="550566" y="205441"/>
                  </a:cubicBezTo>
                  <a:lnTo>
                    <a:pt x="550566" y="211543"/>
                  </a:lnTo>
                  <a:cubicBezTo>
                    <a:pt x="550566" y="211543"/>
                    <a:pt x="550566" y="211543"/>
                    <a:pt x="551681" y="211543"/>
                  </a:cubicBezTo>
                  <a:lnTo>
                    <a:pt x="559482" y="211543"/>
                  </a:lnTo>
                  <a:cubicBezTo>
                    <a:pt x="559482" y="211543"/>
                    <a:pt x="559482" y="211543"/>
                    <a:pt x="559482" y="212706"/>
                  </a:cubicBezTo>
                  <a:lnTo>
                    <a:pt x="559482" y="220842"/>
                  </a:lnTo>
                  <a:cubicBezTo>
                    <a:pt x="559482" y="220842"/>
                    <a:pt x="559482" y="220842"/>
                    <a:pt x="558368" y="220842"/>
                  </a:cubicBezTo>
                  <a:lnTo>
                    <a:pt x="550566" y="220842"/>
                  </a:lnTo>
                  <a:cubicBezTo>
                    <a:pt x="550566" y="220842"/>
                    <a:pt x="550566" y="220842"/>
                    <a:pt x="550566" y="222004"/>
                  </a:cubicBezTo>
                  <a:lnTo>
                    <a:pt x="550566" y="230141"/>
                  </a:lnTo>
                  <a:cubicBezTo>
                    <a:pt x="550566" y="230141"/>
                    <a:pt x="550566" y="230141"/>
                    <a:pt x="551681" y="230141"/>
                  </a:cubicBezTo>
                  <a:lnTo>
                    <a:pt x="559482" y="230141"/>
                  </a:lnTo>
                  <a:cubicBezTo>
                    <a:pt x="559482" y="230141"/>
                    <a:pt x="559482" y="230141"/>
                    <a:pt x="559482" y="231012"/>
                  </a:cubicBezTo>
                  <a:lnTo>
                    <a:pt x="559482" y="237114"/>
                  </a:lnTo>
                  <a:cubicBezTo>
                    <a:pt x="559482" y="237114"/>
                    <a:pt x="559482" y="237114"/>
                    <a:pt x="558368" y="237114"/>
                  </a:cubicBezTo>
                  <a:lnTo>
                    <a:pt x="550566" y="237114"/>
                  </a:lnTo>
                  <a:cubicBezTo>
                    <a:pt x="550566" y="237114"/>
                    <a:pt x="550566" y="237114"/>
                    <a:pt x="550566" y="238277"/>
                  </a:cubicBezTo>
                  <a:lnTo>
                    <a:pt x="550566" y="246413"/>
                  </a:lnTo>
                  <a:cubicBezTo>
                    <a:pt x="550566" y="246413"/>
                    <a:pt x="550566" y="246413"/>
                    <a:pt x="551681" y="246413"/>
                  </a:cubicBezTo>
                  <a:lnTo>
                    <a:pt x="559482" y="246413"/>
                  </a:lnTo>
                  <a:cubicBezTo>
                    <a:pt x="559482" y="246413"/>
                    <a:pt x="559482" y="246413"/>
                    <a:pt x="559482" y="247575"/>
                  </a:cubicBezTo>
                  <a:lnTo>
                    <a:pt x="559482" y="255712"/>
                  </a:lnTo>
                  <a:cubicBezTo>
                    <a:pt x="559482" y="255712"/>
                    <a:pt x="559482" y="255712"/>
                    <a:pt x="558368" y="255712"/>
                  </a:cubicBezTo>
                  <a:lnTo>
                    <a:pt x="550566" y="255712"/>
                  </a:lnTo>
                  <a:cubicBezTo>
                    <a:pt x="550566" y="255712"/>
                    <a:pt x="550566" y="255712"/>
                    <a:pt x="550566" y="256874"/>
                  </a:cubicBezTo>
                  <a:lnTo>
                    <a:pt x="550566" y="265010"/>
                  </a:lnTo>
                  <a:cubicBezTo>
                    <a:pt x="550566" y="265010"/>
                    <a:pt x="550566" y="265010"/>
                    <a:pt x="551681" y="265010"/>
                  </a:cubicBezTo>
                  <a:lnTo>
                    <a:pt x="559482" y="265010"/>
                  </a:lnTo>
                  <a:cubicBezTo>
                    <a:pt x="559482" y="265010"/>
                    <a:pt x="559482" y="265010"/>
                    <a:pt x="559482" y="265882"/>
                  </a:cubicBezTo>
                  <a:lnTo>
                    <a:pt x="559482" y="271984"/>
                  </a:lnTo>
                  <a:cubicBezTo>
                    <a:pt x="559482" y="271984"/>
                    <a:pt x="559482" y="271984"/>
                    <a:pt x="558368" y="271984"/>
                  </a:cubicBezTo>
                  <a:lnTo>
                    <a:pt x="550566" y="271984"/>
                  </a:lnTo>
                  <a:cubicBezTo>
                    <a:pt x="550566" y="271984"/>
                    <a:pt x="550566" y="271984"/>
                    <a:pt x="550566" y="273146"/>
                  </a:cubicBezTo>
                  <a:lnTo>
                    <a:pt x="550566" y="281283"/>
                  </a:lnTo>
                  <a:cubicBezTo>
                    <a:pt x="550566" y="281283"/>
                    <a:pt x="550566" y="281283"/>
                    <a:pt x="575085" y="302205"/>
                  </a:cubicBezTo>
                  <a:cubicBezTo>
                    <a:pt x="575085" y="306854"/>
                    <a:pt x="575085" y="306854"/>
                    <a:pt x="573971" y="306854"/>
                  </a:cubicBezTo>
                  <a:lnTo>
                    <a:pt x="566169" y="306854"/>
                  </a:lnTo>
                  <a:cubicBezTo>
                    <a:pt x="566169" y="306854"/>
                    <a:pt x="566169" y="306854"/>
                    <a:pt x="566169" y="332425"/>
                  </a:cubicBezTo>
                  <a:cubicBezTo>
                    <a:pt x="566169" y="332425"/>
                    <a:pt x="566169" y="332425"/>
                    <a:pt x="567284" y="332425"/>
                  </a:cubicBezTo>
                  <a:lnTo>
                    <a:pt x="575085" y="332425"/>
                  </a:lnTo>
                  <a:cubicBezTo>
                    <a:pt x="575085" y="332425"/>
                    <a:pt x="575085" y="332425"/>
                    <a:pt x="575085" y="330972"/>
                  </a:cubicBezTo>
                  <a:lnTo>
                    <a:pt x="575085" y="320802"/>
                  </a:lnTo>
                  <a:cubicBezTo>
                    <a:pt x="575085" y="320802"/>
                    <a:pt x="575085" y="320802"/>
                    <a:pt x="576200" y="320221"/>
                  </a:cubicBezTo>
                  <a:lnTo>
                    <a:pt x="584001" y="316153"/>
                  </a:lnTo>
                  <a:cubicBezTo>
                    <a:pt x="584001" y="316153"/>
                    <a:pt x="584001" y="316153"/>
                    <a:pt x="585952" y="316153"/>
                  </a:cubicBezTo>
                  <a:lnTo>
                    <a:pt x="599605" y="316153"/>
                  </a:lnTo>
                  <a:cubicBezTo>
                    <a:pt x="599605" y="316153"/>
                    <a:pt x="599605" y="316153"/>
                    <a:pt x="599605" y="317315"/>
                  </a:cubicBezTo>
                  <a:lnTo>
                    <a:pt x="599605" y="325451"/>
                  </a:lnTo>
                  <a:cubicBezTo>
                    <a:pt x="599605" y="325451"/>
                    <a:pt x="599605" y="325451"/>
                    <a:pt x="601276" y="325451"/>
                  </a:cubicBezTo>
                  <a:lnTo>
                    <a:pt x="612979" y="325451"/>
                  </a:lnTo>
                  <a:cubicBezTo>
                    <a:pt x="612979" y="330100"/>
                    <a:pt x="612979" y="330100"/>
                    <a:pt x="614093" y="330100"/>
                  </a:cubicBezTo>
                  <a:lnTo>
                    <a:pt x="621895" y="330100"/>
                  </a:lnTo>
                  <a:cubicBezTo>
                    <a:pt x="621895" y="330100"/>
                    <a:pt x="621895" y="330100"/>
                    <a:pt x="646414" y="362645"/>
                  </a:cubicBezTo>
                  <a:cubicBezTo>
                    <a:pt x="646414" y="362645"/>
                    <a:pt x="646414" y="362645"/>
                    <a:pt x="646414" y="397515"/>
                  </a:cubicBezTo>
                  <a:cubicBezTo>
                    <a:pt x="646414" y="397515"/>
                    <a:pt x="646414" y="397515"/>
                    <a:pt x="647528" y="397515"/>
                  </a:cubicBezTo>
                  <a:lnTo>
                    <a:pt x="655330" y="397515"/>
                  </a:lnTo>
                  <a:cubicBezTo>
                    <a:pt x="655330" y="397515"/>
                    <a:pt x="655330" y="397515"/>
                    <a:pt x="655330" y="395481"/>
                  </a:cubicBezTo>
                  <a:lnTo>
                    <a:pt x="655330" y="381243"/>
                  </a:lnTo>
                  <a:cubicBezTo>
                    <a:pt x="655330" y="381243"/>
                    <a:pt x="655330" y="381243"/>
                    <a:pt x="656166" y="381243"/>
                  </a:cubicBezTo>
                  <a:lnTo>
                    <a:pt x="662017" y="381243"/>
                  </a:lnTo>
                  <a:cubicBezTo>
                    <a:pt x="662017" y="381243"/>
                    <a:pt x="662017" y="381243"/>
                    <a:pt x="662017" y="382405"/>
                  </a:cubicBezTo>
                  <a:lnTo>
                    <a:pt x="662017" y="390541"/>
                  </a:lnTo>
                  <a:cubicBezTo>
                    <a:pt x="670933" y="392866"/>
                    <a:pt x="670933" y="392866"/>
                    <a:pt x="670933" y="341724"/>
                  </a:cubicBezTo>
                  <a:cubicBezTo>
                    <a:pt x="670933" y="341724"/>
                    <a:pt x="670933" y="341724"/>
                    <a:pt x="708826" y="341724"/>
                  </a:cubicBezTo>
                  <a:cubicBezTo>
                    <a:pt x="708826" y="341724"/>
                    <a:pt x="708826" y="341724"/>
                    <a:pt x="708826" y="267335"/>
                  </a:cubicBezTo>
                  <a:cubicBezTo>
                    <a:pt x="708826" y="267335"/>
                    <a:pt x="708826" y="267335"/>
                    <a:pt x="744490" y="267335"/>
                  </a:cubicBezTo>
                  <a:cubicBezTo>
                    <a:pt x="744490" y="267335"/>
                    <a:pt x="744490" y="267335"/>
                    <a:pt x="744490" y="266463"/>
                  </a:cubicBezTo>
                  <a:lnTo>
                    <a:pt x="744490" y="260361"/>
                  </a:lnTo>
                  <a:cubicBezTo>
                    <a:pt x="744490" y="260361"/>
                    <a:pt x="744490" y="260361"/>
                    <a:pt x="766781" y="260361"/>
                  </a:cubicBezTo>
                  <a:cubicBezTo>
                    <a:pt x="766781" y="260361"/>
                    <a:pt x="766781" y="260361"/>
                    <a:pt x="766781" y="220842"/>
                  </a:cubicBezTo>
                  <a:cubicBezTo>
                    <a:pt x="762322" y="220842"/>
                    <a:pt x="762322" y="220842"/>
                    <a:pt x="762322" y="219098"/>
                  </a:cubicBezTo>
                  <a:lnTo>
                    <a:pt x="762322" y="206894"/>
                  </a:lnTo>
                  <a:lnTo>
                    <a:pt x="766781" y="209219"/>
                  </a:lnTo>
                  <a:cubicBezTo>
                    <a:pt x="766781" y="209219"/>
                    <a:pt x="766781" y="209219"/>
                    <a:pt x="771239" y="185972"/>
                  </a:cubicBezTo>
                  <a:cubicBezTo>
                    <a:pt x="771239" y="185972"/>
                    <a:pt x="771239" y="185972"/>
                    <a:pt x="775697" y="209219"/>
                  </a:cubicBezTo>
                  <a:cubicBezTo>
                    <a:pt x="777926" y="206894"/>
                    <a:pt x="777926" y="206894"/>
                    <a:pt x="778204" y="206022"/>
                  </a:cubicBezTo>
                  <a:lnTo>
                    <a:pt x="780155" y="199920"/>
                  </a:lnTo>
                  <a:cubicBezTo>
                    <a:pt x="780155" y="199920"/>
                    <a:pt x="780155" y="199920"/>
                    <a:pt x="780712" y="198758"/>
                  </a:cubicBezTo>
                  <a:lnTo>
                    <a:pt x="784613" y="190621"/>
                  </a:lnTo>
                  <a:cubicBezTo>
                    <a:pt x="784613" y="190621"/>
                    <a:pt x="784613" y="190621"/>
                    <a:pt x="785170" y="189459"/>
                  </a:cubicBezTo>
                  <a:lnTo>
                    <a:pt x="789071" y="181323"/>
                  </a:lnTo>
                  <a:cubicBezTo>
                    <a:pt x="789071" y="181323"/>
                    <a:pt x="789071" y="181323"/>
                    <a:pt x="790464" y="180451"/>
                  </a:cubicBezTo>
                  <a:lnTo>
                    <a:pt x="800216" y="174349"/>
                  </a:lnTo>
                  <a:cubicBezTo>
                    <a:pt x="800216" y="174349"/>
                    <a:pt x="800216" y="174349"/>
                    <a:pt x="801888" y="173187"/>
                  </a:cubicBezTo>
                  <a:lnTo>
                    <a:pt x="813590" y="165050"/>
                  </a:lnTo>
                  <a:cubicBezTo>
                    <a:pt x="813590" y="165050"/>
                    <a:pt x="813590" y="165050"/>
                    <a:pt x="814426" y="163888"/>
                  </a:cubicBezTo>
                  <a:lnTo>
                    <a:pt x="820277" y="155752"/>
                  </a:lnTo>
                  <a:cubicBezTo>
                    <a:pt x="820277" y="155752"/>
                    <a:pt x="820277" y="155752"/>
                    <a:pt x="820834" y="153718"/>
                  </a:cubicBezTo>
                  <a:lnTo>
                    <a:pt x="824735" y="139479"/>
                  </a:lnTo>
                  <a:cubicBezTo>
                    <a:pt x="824735" y="139479"/>
                    <a:pt x="824735" y="139479"/>
                    <a:pt x="825292" y="141513"/>
                  </a:cubicBezTo>
                  <a:lnTo>
                    <a:pt x="829193" y="155752"/>
                  </a:lnTo>
                  <a:cubicBezTo>
                    <a:pt x="829193" y="155752"/>
                    <a:pt x="829193" y="155752"/>
                    <a:pt x="829750" y="156623"/>
                  </a:cubicBezTo>
                  <a:lnTo>
                    <a:pt x="833651" y="162726"/>
                  </a:lnTo>
                  <a:cubicBezTo>
                    <a:pt x="833651" y="162726"/>
                    <a:pt x="833651" y="162726"/>
                    <a:pt x="835044" y="163888"/>
                  </a:cubicBezTo>
                  <a:lnTo>
                    <a:pt x="844796" y="172024"/>
                  </a:lnTo>
                  <a:cubicBezTo>
                    <a:pt x="844796" y="172024"/>
                    <a:pt x="844796" y="172024"/>
                    <a:pt x="845911" y="173187"/>
                  </a:cubicBezTo>
                  <a:lnTo>
                    <a:pt x="853712" y="181323"/>
                  </a:lnTo>
                  <a:cubicBezTo>
                    <a:pt x="853712" y="181323"/>
                    <a:pt x="853712" y="181323"/>
                    <a:pt x="854827" y="182485"/>
                  </a:cubicBezTo>
                  <a:lnTo>
                    <a:pt x="862628" y="190621"/>
                  </a:lnTo>
                  <a:cubicBezTo>
                    <a:pt x="862628" y="190621"/>
                    <a:pt x="862628" y="190621"/>
                    <a:pt x="862907" y="191784"/>
                  </a:cubicBezTo>
                  <a:lnTo>
                    <a:pt x="864857" y="199920"/>
                  </a:lnTo>
                  <a:cubicBezTo>
                    <a:pt x="864857" y="199920"/>
                    <a:pt x="864857" y="199920"/>
                    <a:pt x="865136" y="201082"/>
                  </a:cubicBezTo>
                  <a:lnTo>
                    <a:pt x="867086" y="209219"/>
                  </a:lnTo>
                  <a:cubicBezTo>
                    <a:pt x="871544" y="209219"/>
                    <a:pt x="871544" y="209219"/>
                    <a:pt x="873773" y="185972"/>
                  </a:cubicBezTo>
                  <a:cubicBezTo>
                    <a:pt x="873773" y="185972"/>
                    <a:pt x="873773" y="185972"/>
                    <a:pt x="878231" y="209219"/>
                  </a:cubicBezTo>
                  <a:cubicBezTo>
                    <a:pt x="882689" y="209219"/>
                    <a:pt x="882689" y="209219"/>
                    <a:pt x="882689" y="210962"/>
                  </a:cubicBezTo>
                  <a:lnTo>
                    <a:pt x="882689" y="223167"/>
                  </a:lnTo>
                  <a:cubicBezTo>
                    <a:pt x="878231" y="223167"/>
                    <a:pt x="878231" y="223167"/>
                    <a:pt x="878231" y="255712"/>
                  </a:cubicBezTo>
                  <a:cubicBezTo>
                    <a:pt x="878231" y="255712"/>
                    <a:pt x="878231" y="255712"/>
                    <a:pt x="879346" y="255712"/>
                  </a:cubicBezTo>
                  <a:lnTo>
                    <a:pt x="887147" y="255712"/>
                  </a:lnTo>
                  <a:cubicBezTo>
                    <a:pt x="887147" y="260361"/>
                    <a:pt x="887147" y="260361"/>
                    <a:pt x="887983" y="260361"/>
                  </a:cubicBezTo>
                  <a:lnTo>
                    <a:pt x="893834" y="260361"/>
                  </a:lnTo>
                  <a:cubicBezTo>
                    <a:pt x="893834" y="260361"/>
                    <a:pt x="893834" y="260361"/>
                    <a:pt x="893834" y="259199"/>
                  </a:cubicBezTo>
                  <a:lnTo>
                    <a:pt x="893834" y="251062"/>
                  </a:lnTo>
                  <a:cubicBezTo>
                    <a:pt x="893834" y="251062"/>
                    <a:pt x="893834" y="251062"/>
                    <a:pt x="896063" y="251062"/>
                  </a:cubicBezTo>
                  <a:lnTo>
                    <a:pt x="911666" y="251062"/>
                  </a:lnTo>
                  <a:cubicBezTo>
                    <a:pt x="911666" y="251062"/>
                    <a:pt x="911666" y="251062"/>
                    <a:pt x="911666" y="249028"/>
                  </a:cubicBezTo>
                  <a:lnTo>
                    <a:pt x="911666" y="234790"/>
                  </a:lnTo>
                  <a:cubicBezTo>
                    <a:pt x="911666" y="234790"/>
                    <a:pt x="911666" y="234790"/>
                    <a:pt x="949560" y="234790"/>
                  </a:cubicBezTo>
                  <a:cubicBezTo>
                    <a:pt x="949560" y="234790"/>
                    <a:pt x="949560" y="234790"/>
                    <a:pt x="949560" y="236243"/>
                  </a:cubicBezTo>
                  <a:lnTo>
                    <a:pt x="949560" y="246413"/>
                  </a:lnTo>
                  <a:cubicBezTo>
                    <a:pt x="949560" y="246413"/>
                    <a:pt x="949560" y="246413"/>
                    <a:pt x="969621" y="246413"/>
                  </a:cubicBezTo>
                  <a:cubicBezTo>
                    <a:pt x="969621" y="246413"/>
                    <a:pt x="969621" y="246413"/>
                    <a:pt x="969621" y="248738"/>
                  </a:cubicBezTo>
                  <a:lnTo>
                    <a:pt x="969621" y="265010"/>
                  </a:lnTo>
                  <a:cubicBezTo>
                    <a:pt x="965163" y="265010"/>
                    <a:pt x="965163" y="265010"/>
                    <a:pt x="965163" y="265882"/>
                  </a:cubicBezTo>
                  <a:lnTo>
                    <a:pt x="965163" y="271984"/>
                  </a:lnTo>
                  <a:cubicBezTo>
                    <a:pt x="969621" y="271984"/>
                    <a:pt x="969621" y="271984"/>
                    <a:pt x="969621" y="273728"/>
                  </a:cubicBezTo>
                  <a:lnTo>
                    <a:pt x="969621" y="285932"/>
                  </a:lnTo>
                  <a:lnTo>
                    <a:pt x="965163" y="290581"/>
                  </a:lnTo>
                  <a:cubicBezTo>
                    <a:pt x="965163" y="290581"/>
                    <a:pt x="965163" y="290581"/>
                    <a:pt x="965163" y="346373"/>
                  </a:cubicBezTo>
                  <a:cubicBezTo>
                    <a:pt x="965163" y="346373"/>
                    <a:pt x="965163" y="346373"/>
                    <a:pt x="967113" y="346373"/>
                  </a:cubicBezTo>
                  <a:lnTo>
                    <a:pt x="980766" y="346373"/>
                  </a:lnTo>
                  <a:cubicBezTo>
                    <a:pt x="980766" y="351022"/>
                    <a:pt x="980766" y="351022"/>
                    <a:pt x="982437" y="351022"/>
                  </a:cubicBezTo>
                  <a:lnTo>
                    <a:pt x="994140" y="351022"/>
                  </a:lnTo>
                  <a:cubicBezTo>
                    <a:pt x="994140" y="351022"/>
                    <a:pt x="994140" y="351022"/>
                    <a:pt x="994140" y="353056"/>
                  </a:cubicBezTo>
                  <a:lnTo>
                    <a:pt x="994140" y="367295"/>
                  </a:lnTo>
                  <a:cubicBezTo>
                    <a:pt x="994140" y="367295"/>
                    <a:pt x="994140" y="367295"/>
                    <a:pt x="995812" y="367295"/>
                  </a:cubicBezTo>
                  <a:lnTo>
                    <a:pt x="1007514" y="367295"/>
                  </a:lnTo>
                  <a:cubicBezTo>
                    <a:pt x="1007514" y="367295"/>
                    <a:pt x="1007514" y="367295"/>
                    <a:pt x="1007514" y="365261"/>
                  </a:cubicBezTo>
                  <a:lnTo>
                    <a:pt x="1007514" y="351022"/>
                  </a:lnTo>
                  <a:cubicBezTo>
                    <a:pt x="1007514" y="351022"/>
                    <a:pt x="1007514" y="351022"/>
                    <a:pt x="1009464" y="349860"/>
                  </a:cubicBezTo>
                  <a:lnTo>
                    <a:pt x="1023117" y="341724"/>
                  </a:lnTo>
                  <a:cubicBezTo>
                    <a:pt x="1023117" y="341724"/>
                    <a:pt x="1023117" y="341724"/>
                    <a:pt x="1023117" y="320802"/>
                  </a:cubicBezTo>
                  <a:cubicBezTo>
                    <a:pt x="1018659" y="320802"/>
                    <a:pt x="1018659" y="320802"/>
                    <a:pt x="1018659" y="297555"/>
                  </a:cubicBezTo>
                  <a:cubicBezTo>
                    <a:pt x="1018659" y="297555"/>
                    <a:pt x="1018659" y="297555"/>
                    <a:pt x="1019773" y="297555"/>
                  </a:cubicBezTo>
                  <a:lnTo>
                    <a:pt x="1027575" y="297555"/>
                  </a:lnTo>
                  <a:cubicBezTo>
                    <a:pt x="1027575" y="295231"/>
                    <a:pt x="1027575" y="295231"/>
                    <a:pt x="1047636" y="295231"/>
                  </a:cubicBezTo>
                  <a:cubicBezTo>
                    <a:pt x="1047636" y="295231"/>
                    <a:pt x="1047636" y="295231"/>
                    <a:pt x="1047636" y="294068"/>
                  </a:cubicBezTo>
                  <a:lnTo>
                    <a:pt x="1047636" y="285932"/>
                  </a:lnTo>
                  <a:cubicBezTo>
                    <a:pt x="1047636" y="285932"/>
                    <a:pt x="1047636" y="285932"/>
                    <a:pt x="1049308" y="285932"/>
                  </a:cubicBezTo>
                  <a:lnTo>
                    <a:pt x="1061010" y="285932"/>
                  </a:lnTo>
                  <a:cubicBezTo>
                    <a:pt x="1061010" y="285932"/>
                    <a:pt x="1061010" y="285932"/>
                    <a:pt x="1061010" y="169700"/>
                  </a:cubicBezTo>
                  <a:cubicBezTo>
                    <a:pt x="1061010" y="169700"/>
                    <a:pt x="1061010" y="169700"/>
                    <a:pt x="1062125" y="169700"/>
                  </a:cubicBezTo>
                  <a:lnTo>
                    <a:pt x="1069926" y="169700"/>
                  </a:lnTo>
                  <a:cubicBezTo>
                    <a:pt x="1069926" y="169700"/>
                    <a:pt x="1069926" y="169700"/>
                    <a:pt x="1069926" y="167375"/>
                  </a:cubicBezTo>
                  <a:lnTo>
                    <a:pt x="1069926" y="151102"/>
                  </a:lnTo>
                  <a:cubicBezTo>
                    <a:pt x="1072155" y="151102"/>
                    <a:pt x="1072155" y="151102"/>
                    <a:pt x="1072155" y="104609"/>
                  </a:cubicBezTo>
                  <a:cubicBezTo>
                    <a:pt x="1072155" y="104609"/>
                    <a:pt x="1072155" y="104609"/>
                    <a:pt x="1073270" y="104609"/>
                  </a:cubicBezTo>
                  <a:lnTo>
                    <a:pt x="1081071" y="104609"/>
                  </a:lnTo>
                  <a:cubicBezTo>
                    <a:pt x="1081071" y="104609"/>
                    <a:pt x="1081071" y="104609"/>
                    <a:pt x="1081071" y="105772"/>
                  </a:cubicBezTo>
                  <a:lnTo>
                    <a:pt x="1081071" y="113908"/>
                  </a:lnTo>
                  <a:cubicBezTo>
                    <a:pt x="1085529" y="113908"/>
                    <a:pt x="1085529" y="113908"/>
                    <a:pt x="1085529" y="111583"/>
                  </a:cubicBezTo>
                  <a:lnTo>
                    <a:pt x="1085529" y="95311"/>
                  </a:lnTo>
                  <a:cubicBezTo>
                    <a:pt x="1085529" y="95311"/>
                    <a:pt x="1085529" y="95311"/>
                    <a:pt x="1086922" y="94730"/>
                  </a:cubicBezTo>
                  <a:lnTo>
                    <a:pt x="1096674" y="90662"/>
                  </a:lnTo>
                  <a:cubicBezTo>
                    <a:pt x="1096674" y="90662"/>
                    <a:pt x="1096674" y="90662"/>
                    <a:pt x="1097789" y="91243"/>
                  </a:cubicBezTo>
                  <a:lnTo>
                    <a:pt x="1105590" y="95311"/>
                  </a:lnTo>
                  <a:cubicBezTo>
                    <a:pt x="1105590" y="95311"/>
                    <a:pt x="1105590" y="95311"/>
                    <a:pt x="1107262" y="95311"/>
                  </a:cubicBezTo>
                  <a:lnTo>
                    <a:pt x="1118964" y="95311"/>
                  </a:lnTo>
                  <a:cubicBezTo>
                    <a:pt x="1118964" y="95311"/>
                    <a:pt x="1118964" y="95311"/>
                    <a:pt x="1118964" y="65090"/>
                  </a:cubicBezTo>
                  <a:cubicBezTo>
                    <a:pt x="1118964" y="65090"/>
                    <a:pt x="1118964" y="65090"/>
                    <a:pt x="1120079" y="65090"/>
                  </a:cubicBezTo>
                  <a:lnTo>
                    <a:pt x="1127880" y="65090"/>
                  </a:lnTo>
                  <a:cubicBezTo>
                    <a:pt x="1127880" y="69740"/>
                    <a:pt x="1127880" y="69740"/>
                    <a:pt x="1129273" y="69740"/>
                  </a:cubicBezTo>
                  <a:lnTo>
                    <a:pt x="1139026" y="69740"/>
                  </a:lnTo>
                  <a:cubicBezTo>
                    <a:pt x="1139026" y="65090"/>
                    <a:pt x="1139026" y="65090"/>
                    <a:pt x="1140140" y="65090"/>
                  </a:cubicBezTo>
                  <a:lnTo>
                    <a:pt x="1147942" y="65090"/>
                  </a:lnTo>
                  <a:cubicBezTo>
                    <a:pt x="1147942" y="65090"/>
                    <a:pt x="1147942" y="65090"/>
                    <a:pt x="1147942" y="99960"/>
                  </a:cubicBezTo>
                  <a:cubicBezTo>
                    <a:pt x="1147942" y="99960"/>
                    <a:pt x="1147942" y="99960"/>
                    <a:pt x="1149335" y="101122"/>
                  </a:cubicBezTo>
                  <a:lnTo>
                    <a:pt x="1159087" y="109259"/>
                  </a:lnTo>
                  <a:cubicBezTo>
                    <a:pt x="1156858" y="116233"/>
                    <a:pt x="1156858" y="116233"/>
                    <a:pt x="1181377" y="116233"/>
                  </a:cubicBezTo>
                  <a:cubicBezTo>
                    <a:pt x="1181377" y="116233"/>
                    <a:pt x="1181377" y="116233"/>
                    <a:pt x="1181377" y="114780"/>
                  </a:cubicBezTo>
                  <a:lnTo>
                    <a:pt x="1181377" y="104609"/>
                  </a:lnTo>
                  <a:cubicBezTo>
                    <a:pt x="1181377" y="104609"/>
                    <a:pt x="1181377" y="104609"/>
                    <a:pt x="1210354" y="95311"/>
                  </a:cubicBezTo>
                  <a:cubicBezTo>
                    <a:pt x="1210354" y="95311"/>
                    <a:pt x="1210354" y="95311"/>
                    <a:pt x="1210354" y="94149"/>
                  </a:cubicBezTo>
                  <a:lnTo>
                    <a:pt x="1210354" y="86012"/>
                  </a:lnTo>
                  <a:cubicBezTo>
                    <a:pt x="1210354" y="86012"/>
                    <a:pt x="1210354" y="86012"/>
                    <a:pt x="1211190" y="86012"/>
                  </a:cubicBezTo>
                  <a:lnTo>
                    <a:pt x="1217041" y="86012"/>
                  </a:lnTo>
                  <a:cubicBezTo>
                    <a:pt x="1217041" y="86012"/>
                    <a:pt x="1217041" y="86012"/>
                    <a:pt x="1217041" y="85141"/>
                  </a:cubicBezTo>
                  <a:lnTo>
                    <a:pt x="1217041" y="79038"/>
                  </a:lnTo>
                  <a:cubicBezTo>
                    <a:pt x="1217041" y="79038"/>
                    <a:pt x="1217041" y="79038"/>
                    <a:pt x="1219270" y="79038"/>
                  </a:cubicBezTo>
                  <a:lnTo>
                    <a:pt x="1234873" y="79038"/>
                  </a:lnTo>
                  <a:cubicBezTo>
                    <a:pt x="1234873" y="79038"/>
                    <a:pt x="1234873" y="79038"/>
                    <a:pt x="1234873" y="79910"/>
                  </a:cubicBezTo>
                  <a:lnTo>
                    <a:pt x="1234873" y="86012"/>
                  </a:lnTo>
                  <a:cubicBezTo>
                    <a:pt x="1234873" y="86012"/>
                    <a:pt x="1234873" y="86012"/>
                    <a:pt x="1236545" y="86012"/>
                  </a:cubicBezTo>
                  <a:lnTo>
                    <a:pt x="1248247" y="86012"/>
                  </a:lnTo>
                  <a:cubicBezTo>
                    <a:pt x="1248247" y="86012"/>
                    <a:pt x="1248247" y="86012"/>
                    <a:pt x="1248247" y="87756"/>
                  </a:cubicBezTo>
                  <a:lnTo>
                    <a:pt x="1248247" y="99960"/>
                  </a:lnTo>
                  <a:cubicBezTo>
                    <a:pt x="1248247" y="99960"/>
                    <a:pt x="1248247" y="99960"/>
                    <a:pt x="1272766" y="99960"/>
                  </a:cubicBezTo>
                  <a:cubicBezTo>
                    <a:pt x="1272766" y="99960"/>
                    <a:pt x="1272766" y="99960"/>
                    <a:pt x="1272766" y="98798"/>
                  </a:cubicBezTo>
                  <a:lnTo>
                    <a:pt x="1272766" y="90662"/>
                  </a:lnTo>
                  <a:cubicBezTo>
                    <a:pt x="1272766" y="90662"/>
                    <a:pt x="1272766" y="90662"/>
                    <a:pt x="1274159" y="90662"/>
                  </a:cubicBezTo>
                  <a:lnTo>
                    <a:pt x="1283911" y="90662"/>
                  </a:lnTo>
                  <a:cubicBezTo>
                    <a:pt x="1283911" y="90662"/>
                    <a:pt x="1283911" y="90662"/>
                    <a:pt x="1283911" y="89499"/>
                  </a:cubicBezTo>
                  <a:lnTo>
                    <a:pt x="1283911" y="81363"/>
                  </a:lnTo>
                  <a:cubicBezTo>
                    <a:pt x="1283911" y="81363"/>
                    <a:pt x="1283911" y="81363"/>
                    <a:pt x="1285583" y="81363"/>
                  </a:cubicBezTo>
                  <a:lnTo>
                    <a:pt x="1297285" y="81363"/>
                  </a:lnTo>
                  <a:cubicBezTo>
                    <a:pt x="1297285" y="81363"/>
                    <a:pt x="1297285" y="81363"/>
                    <a:pt x="1297285" y="82525"/>
                  </a:cubicBezTo>
                  <a:lnTo>
                    <a:pt x="1297285" y="90662"/>
                  </a:lnTo>
                  <a:cubicBezTo>
                    <a:pt x="1301743" y="90662"/>
                    <a:pt x="1301743" y="90662"/>
                    <a:pt x="1301743" y="34870"/>
                  </a:cubicBezTo>
                  <a:cubicBezTo>
                    <a:pt x="1301743" y="34870"/>
                    <a:pt x="1301743" y="34870"/>
                    <a:pt x="1402049" y="34870"/>
                  </a:cubicBezTo>
                  <a:cubicBezTo>
                    <a:pt x="1402049" y="34870"/>
                    <a:pt x="1402049" y="34870"/>
                    <a:pt x="1402049" y="109259"/>
                  </a:cubicBezTo>
                  <a:cubicBezTo>
                    <a:pt x="1402049" y="109259"/>
                    <a:pt x="1402049" y="109259"/>
                    <a:pt x="1404278" y="109259"/>
                  </a:cubicBezTo>
                  <a:lnTo>
                    <a:pt x="1419881" y="109259"/>
                  </a:lnTo>
                  <a:cubicBezTo>
                    <a:pt x="1419881" y="109259"/>
                    <a:pt x="1419881" y="109259"/>
                    <a:pt x="1419881" y="25571"/>
                  </a:cubicBezTo>
                  <a:cubicBezTo>
                    <a:pt x="1419881" y="25571"/>
                    <a:pt x="1419881" y="25571"/>
                    <a:pt x="1442171" y="13948"/>
                  </a:cubicBezTo>
                  <a:cubicBezTo>
                    <a:pt x="1442171" y="13948"/>
                    <a:pt x="1442171" y="13948"/>
                    <a:pt x="1471148" y="13948"/>
                  </a:cubicBezTo>
                  <a:cubicBezTo>
                    <a:pt x="1471148" y="13948"/>
                    <a:pt x="1471148" y="13948"/>
                    <a:pt x="1473099" y="12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1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Rectangle 35">
              <a:extLst>
                <a:ext uri="{FF2B5EF4-FFF2-40B4-BE49-F238E27FC236}">
                  <a16:creationId xmlns:a16="http://schemas.microsoft.com/office/drawing/2014/main" id="{39FA5D28-FAEE-476B-820E-2826721AEB16}"/>
                </a:ext>
              </a:extLst>
            </p:cNvPr>
            <p:cNvSpPr/>
            <p:nvPr/>
          </p:nvSpPr>
          <p:spPr>
            <a:xfrm>
              <a:off x="2483768" y="3238221"/>
              <a:ext cx="3079941" cy="1160647"/>
            </a:xfrm>
            <a:custGeom>
              <a:avLst/>
              <a:gdLst/>
              <a:ahLst/>
              <a:cxnLst/>
              <a:rect l="l" t="t" r="r" b="b"/>
              <a:pathLst>
                <a:path w="3079941" h="1160647">
                  <a:moveTo>
                    <a:pt x="215205" y="0"/>
                  </a:moveTo>
                  <a:cubicBezTo>
                    <a:pt x="215205" y="18"/>
                    <a:pt x="215221" y="2040"/>
                    <a:pt x="217231" y="246443"/>
                  </a:cubicBezTo>
                  <a:cubicBezTo>
                    <a:pt x="217243" y="246467"/>
                    <a:pt x="217888" y="247808"/>
                    <a:pt x="255738" y="326429"/>
                  </a:cubicBezTo>
                  <a:cubicBezTo>
                    <a:pt x="255746" y="326429"/>
                    <a:pt x="255857" y="326429"/>
                    <a:pt x="257765" y="326429"/>
                  </a:cubicBezTo>
                  <a:lnTo>
                    <a:pt x="271952" y="326429"/>
                  </a:lnTo>
                  <a:cubicBezTo>
                    <a:pt x="271952" y="326443"/>
                    <a:pt x="271952" y="327005"/>
                    <a:pt x="271952" y="350208"/>
                  </a:cubicBezTo>
                  <a:cubicBezTo>
                    <a:pt x="271954" y="350214"/>
                    <a:pt x="271992" y="350272"/>
                    <a:pt x="272459" y="351019"/>
                  </a:cubicBezTo>
                  <a:lnTo>
                    <a:pt x="276005" y="356694"/>
                  </a:lnTo>
                  <a:cubicBezTo>
                    <a:pt x="276005" y="356714"/>
                    <a:pt x="276005" y="358229"/>
                    <a:pt x="276005" y="471268"/>
                  </a:cubicBezTo>
                  <a:cubicBezTo>
                    <a:pt x="276014" y="471268"/>
                    <a:pt x="276154" y="471268"/>
                    <a:pt x="278285" y="471268"/>
                  </a:cubicBezTo>
                  <a:lnTo>
                    <a:pt x="294246" y="471268"/>
                  </a:lnTo>
                  <a:cubicBezTo>
                    <a:pt x="294246" y="471288"/>
                    <a:pt x="294246" y="472923"/>
                    <a:pt x="294246" y="611783"/>
                  </a:cubicBezTo>
                  <a:cubicBezTo>
                    <a:pt x="294256" y="611782"/>
                    <a:pt x="294368" y="611761"/>
                    <a:pt x="295766" y="611513"/>
                  </a:cubicBezTo>
                  <a:lnTo>
                    <a:pt x="306406" y="609622"/>
                  </a:lnTo>
                  <a:cubicBezTo>
                    <a:pt x="306406" y="609644"/>
                    <a:pt x="306376" y="610978"/>
                    <a:pt x="304379" y="698254"/>
                  </a:cubicBezTo>
                  <a:cubicBezTo>
                    <a:pt x="304389" y="698256"/>
                    <a:pt x="304500" y="698276"/>
                    <a:pt x="305899" y="698525"/>
                  </a:cubicBezTo>
                  <a:lnTo>
                    <a:pt x="316539" y="700416"/>
                  </a:lnTo>
                  <a:cubicBezTo>
                    <a:pt x="316541" y="700423"/>
                    <a:pt x="316561" y="700487"/>
                    <a:pt x="316792" y="701227"/>
                  </a:cubicBezTo>
                  <a:lnTo>
                    <a:pt x="318566" y="706902"/>
                  </a:lnTo>
                  <a:cubicBezTo>
                    <a:pt x="318568" y="706893"/>
                    <a:pt x="318613" y="706750"/>
                    <a:pt x="319326" y="704470"/>
                  </a:cubicBezTo>
                  <a:lnTo>
                    <a:pt x="324646" y="687446"/>
                  </a:lnTo>
                  <a:cubicBezTo>
                    <a:pt x="324653" y="687446"/>
                    <a:pt x="324753" y="687446"/>
                    <a:pt x="326419" y="687446"/>
                  </a:cubicBezTo>
                  <a:lnTo>
                    <a:pt x="338833" y="687446"/>
                  </a:lnTo>
                  <a:cubicBezTo>
                    <a:pt x="338833" y="687463"/>
                    <a:pt x="338833" y="688156"/>
                    <a:pt x="338833" y="719872"/>
                  </a:cubicBezTo>
                  <a:cubicBezTo>
                    <a:pt x="338839" y="719877"/>
                    <a:pt x="338916" y="719917"/>
                    <a:pt x="339846" y="720413"/>
                  </a:cubicBezTo>
                  <a:lnTo>
                    <a:pt x="346940" y="724196"/>
                  </a:lnTo>
                  <a:cubicBezTo>
                    <a:pt x="346940" y="724205"/>
                    <a:pt x="346940" y="724306"/>
                    <a:pt x="346940" y="725547"/>
                  </a:cubicBezTo>
                  <a:lnTo>
                    <a:pt x="346940" y="735005"/>
                  </a:lnTo>
                  <a:cubicBezTo>
                    <a:pt x="346960" y="735005"/>
                    <a:pt x="347868" y="735005"/>
                    <a:pt x="391527" y="735005"/>
                  </a:cubicBezTo>
                  <a:cubicBezTo>
                    <a:pt x="391527" y="735013"/>
                    <a:pt x="391527" y="735096"/>
                    <a:pt x="391527" y="736086"/>
                  </a:cubicBezTo>
                  <a:lnTo>
                    <a:pt x="391527" y="743652"/>
                  </a:lnTo>
                  <a:cubicBezTo>
                    <a:pt x="391536" y="743652"/>
                    <a:pt x="391657" y="743652"/>
                    <a:pt x="393553" y="743652"/>
                  </a:cubicBezTo>
                  <a:lnTo>
                    <a:pt x="407740" y="743652"/>
                  </a:lnTo>
                  <a:cubicBezTo>
                    <a:pt x="407740" y="743634"/>
                    <a:pt x="407740" y="742905"/>
                    <a:pt x="407740" y="713387"/>
                  </a:cubicBezTo>
                  <a:cubicBezTo>
                    <a:pt x="407761" y="713387"/>
                    <a:pt x="408691" y="713387"/>
                    <a:pt x="452327" y="713387"/>
                  </a:cubicBezTo>
                  <a:cubicBezTo>
                    <a:pt x="452327" y="713379"/>
                    <a:pt x="452327" y="713282"/>
                    <a:pt x="452327" y="712036"/>
                  </a:cubicBezTo>
                  <a:lnTo>
                    <a:pt x="452327" y="702578"/>
                  </a:lnTo>
                  <a:cubicBezTo>
                    <a:pt x="452333" y="702578"/>
                    <a:pt x="452407" y="702578"/>
                    <a:pt x="453341" y="702578"/>
                  </a:cubicBezTo>
                  <a:lnTo>
                    <a:pt x="460434" y="702578"/>
                  </a:lnTo>
                  <a:cubicBezTo>
                    <a:pt x="460434" y="702571"/>
                    <a:pt x="460434" y="702458"/>
                    <a:pt x="460434" y="700687"/>
                  </a:cubicBezTo>
                  <a:lnTo>
                    <a:pt x="460434" y="687446"/>
                  </a:lnTo>
                  <a:cubicBezTo>
                    <a:pt x="460443" y="687446"/>
                    <a:pt x="460515" y="687446"/>
                    <a:pt x="461194" y="687446"/>
                  </a:cubicBezTo>
                  <a:lnTo>
                    <a:pt x="466514" y="687446"/>
                  </a:lnTo>
                  <a:cubicBezTo>
                    <a:pt x="466514" y="687439"/>
                    <a:pt x="466514" y="687354"/>
                    <a:pt x="466514" y="686365"/>
                  </a:cubicBezTo>
                  <a:lnTo>
                    <a:pt x="466514" y="678798"/>
                  </a:lnTo>
                  <a:cubicBezTo>
                    <a:pt x="466522" y="678798"/>
                    <a:pt x="466646" y="678798"/>
                    <a:pt x="468541" y="678798"/>
                  </a:cubicBezTo>
                  <a:lnTo>
                    <a:pt x="482728" y="678798"/>
                  </a:lnTo>
                  <a:cubicBezTo>
                    <a:pt x="482728" y="678805"/>
                    <a:pt x="482728" y="678882"/>
                    <a:pt x="482728" y="679879"/>
                  </a:cubicBezTo>
                  <a:lnTo>
                    <a:pt x="482728" y="687446"/>
                  </a:lnTo>
                  <a:cubicBezTo>
                    <a:pt x="482739" y="687446"/>
                    <a:pt x="483240" y="687446"/>
                    <a:pt x="505021" y="687446"/>
                  </a:cubicBezTo>
                  <a:cubicBezTo>
                    <a:pt x="505021" y="687438"/>
                    <a:pt x="505021" y="687324"/>
                    <a:pt x="505021" y="685554"/>
                  </a:cubicBezTo>
                  <a:lnTo>
                    <a:pt x="505021" y="672313"/>
                  </a:lnTo>
                  <a:cubicBezTo>
                    <a:pt x="505027" y="672313"/>
                    <a:pt x="505124" y="672313"/>
                    <a:pt x="506795" y="672313"/>
                  </a:cubicBezTo>
                  <a:lnTo>
                    <a:pt x="519208" y="672313"/>
                  </a:lnTo>
                  <a:cubicBezTo>
                    <a:pt x="519208" y="672325"/>
                    <a:pt x="519208" y="672839"/>
                    <a:pt x="519208" y="696093"/>
                  </a:cubicBezTo>
                  <a:cubicBezTo>
                    <a:pt x="519215" y="696093"/>
                    <a:pt x="519295" y="696093"/>
                    <a:pt x="520222" y="696093"/>
                  </a:cubicBezTo>
                  <a:lnTo>
                    <a:pt x="527315" y="696093"/>
                  </a:lnTo>
                  <a:cubicBezTo>
                    <a:pt x="527315" y="696087"/>
                    <a:pt x="527315" y="696006"/>
                    <a:pt x="527315" y="695012"/>
                  </a:cubicBezTo>
                  <a:lnTo>
                    <a:pt x="527315" y="687446"/>
                  </a:lnTo>
                  <a:cubicBezTo>
                    <a:pt x="527324" y="687446"/>
                    <a:pt x="527442" y="687446"/>
                    <a:pt x="529088" y="687446"/>
                  </a:cubicBezTo>
                  <a:lnTo>
                    <a:pt x="541502" y="687446"/>
                  </a:lnTo>
                  <a:cubicBezTo>
                    <a:pt x="541502" y="687459"/>
                    <a:pt x="541502" y="688018"/>
                    <a:pt x="541502" y="713387"/>
                  </a:cubicBezTo>
                  <a:cubicBezTo>
                    <a:pt x="541510" y="713387"/>
                    <a:pt x="541628" y="713387"/>
                    <a:pt x="543529" y="713387"/>
                  </a:cubicBezTo>
                  <a:lnTo>
                    <a:pt x="557715" y="713387"/>
                  </a:lnTo>
                  <a:cubicBezTo>
                    <a:pt x="557715" y="713398"/>
                    <a:pt x="557715" y="713513"/>
                    <a:pt x="557715" y="715008"/>
                  </a:cubicBezTo>
                  <a:lnTo>
                    <a:pt x="557715" y="726358"/>
                  </a:lnTo>
                  <a:cubicBezTo>
                    <a:pt x="557723" y="726358"/>
                    <a:pt x="557794" y="726358"/>
                    <a:pt x="558475" y="726358"/>
                  </a:cubicBezTo>
                  <a:lnTo>
                    <a:pt x="563796" y="726358"/>
                  </a:lnTo>
                  <a:cubicBezTo>
                    <a:pt x="563796" y="726350"/>
                    <a:pt x="563796" y="726274"/>
                    <a:pt x="563796" y="725547"/>
                  </a:cubicBezTo>
                  <a:lnTo>
                    <a:pt x="563796" y="719872"/>
                  </a:lnTo>
                  <a:cubicBezTo>
                    <a:pt x="563813" y="719872"/>
                    <a:pt x="564532" y="719872"/>
                    <a:pt x="594196" y="719872"/>
                  </a:cubicBezTo>
                  <a:cubicBezTo>
                    <a:pt x="594196" y="719886"/>
                    <a:pt x="594196" y="720449"/>
                    <a:pt x="594196" y="743652"/>
                  </a:cubicBezTo>
                  <a:cubicBezTo>
                    <a:pt x="594203" y="743652"/>
                    <a:pt x="594282" y="743652"/>
                    <a:pt x="595209" y="743652"/>
                  </a:cubicBezTo>
                  <a:lnTo>
                    <a:pt x="602303" y="743652"/>
                  </a:lnTo>
                  <a:cubicBezTo>
                    <a:pt x="602303" y="743659"/>
                    <a:pt x="602303" y="743732"/>
                    <a:pt x="602303" y="744733"/>
                  </a:cubicBezTo>
                  <a:lnTo>
                    <a:pt x="602303" y="752299"/>
                  </a:lnTo>
                  <a:cubicBezTo>
                    <a:pt x="602312" y="752299"/>
                    <a:pt x="602385" y="752299"/>
                    <a:pt x="603063" y="752299"/>
                  </a:cubicBezTo>
                  <a:lnTo>
                    <a:pt x="608383" y="752299"/>
                  </a:lnTo>
                  <a:cubicBezTo>
                    <a:pt x="608383" y="752292"/>
                    <a:pt x="608383" y="752172"/>
                    <a:pt x="608383" y="750137"/>
                  </a:cubicBezTo>
                  <a:lnTo>
                    <a:pt x="608383" y="735005"/>
                  </a:lnTo>
                  <a:cubicBezTo>
                    <a:pt x="608390" y="735005"/>
                    <a:pt x="608468" y="735005"/>
                    <a:pt x="609396" y="735005"/>
                  </a:cubicBezTo>
                  <a:lnTo>
                    <a:pt x="616490" y="735005"/>
                  </a:lnTo>
                  <a:cubicBezTo>
                    <a:pt x="616490" y="735013"/>
                    <a:pt x="616490" y="735096"/>
                    <a:pt x="616490" y="736086"/>
                  </a:cubicBezTo>
                  <a:lnTo>
                    <a:pt x="616490" y="743652"/>
                  </a:lnTo>
                  <a:lnTo>
                    <a:pt x="621810" y="741659"/>
                  </a:lnTo>
                  <a:cubicBezTo>
                    <a:pt x="622570" y="741287"/>
                    <a:pt x="622570" y="741085"/>
                    <a:pt x="622570" y="740679"/>
                  </a:cubicBezTo>
                  <a:lnTo>
                    <a:pt x="622570" y="735005"/>
                  </a:lnTo>
                  <a:cubicBezTo>
                    <a:pt x="622587" y="735005"/>
                    <a:pt x="623388" y="735005"/>
                    <a:pt x="661077" y="735005"/>
                  </a:cubicBezTo>
                  <a:cubicBezTo>
                    <a:pt x="661077" y="735019"/>
                    <a:pt x="661077" y="735566"/>
                    <a:pt x="661077" y="758784"/>
                  </a:cubicBezTo>
                  <a:cubicBezTo>
                    <a:pt x="661085" y="758784"/>
                    <a:pt x="661203" y="758784"/>
                    <a:pt x="663103" y="758784"/>
                  </a:cubicBezTo>
                  <a:lnTo>
                    <a:pt x="677290" y="758784"/>
                  </a:lnTo>
                  <a:cubicBezTo>
                    <a:pt x="677290" y="758792"/>
                    <a:pt x="677290" y="758874"/>
                    <a:pt x="677290" y="759865"/>
                  </a:cubicBezTo>
                  <a:lnTo>
                    <a:pt x="677290" y="767431"/>
                  </a:lnTo>
                  <a:cubicBezTo>
                    <a:pt x="677299" y="767431"/>
                    <a:pt x="677422" y="767431"/>
                    <a:pt x="679064" y="767431"/>
                  </a:cubicBezTo>
                  <a:lnTo>
                    <a:pt x="691477" y="767431"/>
                  </a:lnTo>
                  <a:cubicBezTo>
                    <a:pt x="691477" y="767419"/>
                    <a:pt x="691477" y="766908"/>
                    <a:pt x="691477" y="743652"/>
                  </a:cubicBezTo>
                  <a:cubicBezTo>
                    <a:pt x="691484" y="743652"/>
                    <a:pt x="691562" y="743652"/>
                    <a:pt x="692490" y="743652"/>
                  </a:cubicBezTo>
                  <a:lnTo>
                    <a:pt x="699584" y="743652"/>
                  </a:lnTo>
                  <a:cubicBezTo>
                    <a:pt x="699584" y="743633"/>
                    <a:pt x="699584" y="742862"/>
                    <a:pt x="699584" y="711225"/>
                  </a:cubicBezTo>
                  <a:cubicBezTo>
                    <a:pt x="699591" y="711225"/>
                    <a:pt x="699668" y="711225"/>
                    <a:pt x="700597" y="711225"/>
                  </a:cubicBezTo>
                  <a:lnTo>
                    <a:pt x="707691" y="711225"/>
                  </a:lnTo>
                  <a:cubicBezTo>
                    <a:pt x="707691" y="711219"/>
                    <a:pt x="707691" y="711110"/>
                    <a:pt x="707691" y="709334"/>
                  </a:cubicBezTo>
                  <a:lnTo>
                    <a:pt x="707691" y="696093"/>
                  </a:lnTo>
                  <a:cubicBezTo>
                    <a:pt x="705664" y="696093"/>
                    <a:pt x="705664" y="696093"/>
                    <a:pt x="706424" y="694471"/>
                  </a:cubicBezTo>
                  <a:lnTo>
                    <a:pt x="711744" y="683122"/>
                  </a:lnTo>
                  <a:cubicBezTo>
                    <a:pt x="711749" y="683139"/>
                    <a:pt x="711944" y="683813"/>
                    <a:pt x="719851" y="711225"/>
                  </a:cubicBezTo>
                  <a:cubicBezTo>
                    <a:pt x="719859" y="711225"/>
                    <a:pt x="719932" y="711225"/>
                    <a:pt x="720611" y="711225"/>
                  </a:cubicBezTo>
                  <a:lnTo>
                    <a:pt x="725931" y="711225"/>
                  </a:lnTo>
                  <a:cubicBezTo>
                    <a:pt x="725931" y="711212"/>
                    <a:pt x="725931" y="710033"/>
                    <a:pt x="725931" y="605298"/>
                  </a:cubicBezTo>
                  <a:cubicBezTo>
                    <a:pt x="725941" y="605298"/>
                    <a:pt x="726055" y="605298"/>
                    <a:pt x="727451" y="605298"/>
                  </a:cubicBezTo>
                  <a:lnTo>
                    <a:pt x="738091" y="605298"/>
                  </a:lnTo>
                  <a:cubicBezTo>
                    <a:pt x="738091" y="605276"/>
                    <a:pt x="738091" y="604266"/>
                    <a:pt x="738091" y="557739"/>
                  </a:cubicBezTo>
                  <a:cubicBezTo>
                    <a:pt x="738108" y="557739"/>
                    <a:pt x="738733" y="557739"/>
                    <a:pt x="764438" y="557739"/>
                  </a:cubicBezTo>
                  <a:cubicBezTo>
                    <a:pt x="764438" y="557727"/>
                    <a:pt x="764438" y="557217"/>
                    <a:pt x="764438" y="536121"/>
                  </a:cubicBezTo>
                  <a:cubicBezTo>
                    <a:pt x="764457" y="536121"/>
                    <a:pt x="765246" y="536121"/>
                    <a:pt x="798892" y="536121"/>
                  </a:cubicBezTo>
                  <a:cubicBezTo>
                    <a:pt x="798892" y="536129"/>
                    <a:pt x="798892" y="536259"/>
                    <a:pt x="798892" y="538553"/>
                  </a:cubicBezTo>
                  <a:lnTo>
                    <a:pt x="798892" y="555577"/>
                  </a:lnTo>
                  <a:cubicBezTo>
                    <a:pt x="798901" y="555577"/>
                    <a:pt x="799032" y="555577"/>
                    <a:pt x="801172" y="555577"/>
                  </a:cubicBezTo>
                  <a:lnTo>
                    <a:pt x="817132" y="555577"/>
                  </a:lnTo>
                  <a:cubicBezTo>
                    <a:pt x="817132" y="555595"/>
                    <a:pt x="817132" y="556489"/>
                    <a:pt x="817132" y="603136"/>
                  </a:cubicBezTo>
                  <a:cubicBezTo>
                    <a:pt x="817138" y="603136"/>
                    <a:pt x="817214" y="603136"/>
                    <a:pt x="818145" y="603136"/>
                  </a:cubicBezTo>
                  <a:lnTo>
                    <a:pt x="825239" y="603136"/>
                  </a:lnTo>
                  <a:lnTo>
                    <a:pt x="839426" y="607460"/>
                  </a:lnTo>
                  <a:cubicBezTo>
                    <a:pt x="839426" y="607470"/>
                    <a:pt x="839426" y="608120"/>
                    <a:pt x="839426" y="646372"/>
                  </a:cubicBezTo>
                  <a:cubicBezTo>
                    <a:pt x="839432" y="646372"/>
                    <a:pt x="839507" y="646372"/>
                    <a:pt x="840439" y="646372"/>
                  </a:cubicBezTo>
                  <a:lnTo>
                    <a:pt x="847532" y="646372"/>
                  </a:lnTo>
                  <a:cubicBezTo>
                    <a:pt x="847532" y="646382"/>
                    <a:pt x="847532" y="646488"/>
                    <a:pt x="847532" y="647993"/>
                  </a:cubicBezTo>
                  <a:lnTo>
                    <a:pt x="847532" y="659342"/>
                  </a:lnTo>
                  <a:cubicBezTo>
                    <a:pt x="847540" y="659342"/>
                    <a:pt x="847664" y="659342"/>
                    <a:pt x="849559" y="659342"/>
                  </a:cubicBezTo>
                  <a:lnTo>
                    <a:pt x="863746" y="659342"/>
                  </a:lnTo>
                  <a:lnTo>
                    <a:pt x="869826" y="665828"/>
                  </a:lnTo>
                  <a:cubicBezTo>
                    <a:pt x="869826" y="665840"/>
                    <a:pt x="869826" y="666326"/>
                    <a:pt x="869826" y="687446"/>
                  </a:cubicBezTo>
                  <a:cubicBezTo>
                    <a:pt x="869835" y="687446"/>
                    <a:pt x="869966" y="687446"/>
                    <a:pt x="872106" y="687446"/>
                  </a:cubicBezTo>
                  <a:lnTo>
                    <a:pt x="888066" y="687446"/>
                  </a:lnTo>
                  <a:cubicBezTo>
                    <a:pt x="888066" y="687453"/>
                    <a:pt x="888066" y="687533"/>
                    <a:pt x="888066" y="688526"/>
                  </a:cubicBezTo>
                  <a:lnTo>
                    <a:pt x="888066" y="696093"/>
                  </a:lnTo>
                  <a:cubicBezTo>
                    <a:pt x="888075" y="696093"/>
                    <a:pt x="888174" y="696093"/>
                    <a:pt x="889333" y="696093"/>
                  </a:cubicBezTo>
                  <a:lnTo>
                    <a:pt x="898200" y="696093"/>
                  </a:lnTo>
                  <a:cubicBezTo>
                    <a:pt x="898200" y="696102"/>
                    <a:pt x="898200" y="696231"/>
                    <a:pt x="898200" y="698254"/>
                  </a:cubicBezTo>
                  <a:lnTo>
                    <a:pt x="898200" y="713387"/>
                  </a:lnTo>
                  <a:cubicBezTo>
                    <a:pt x="902253" y="713387"/>
                    <a:pt x="902253" y="713387"/>
                    <a:pt x="902253" y="711495"/>
                  </a:cubicBezTo>
                  <a:lnTo>
                    <a:pt x="902253" y="698254"/>
                  </a:lnTo>
                  <a:cubicBezTo>
                    <a:pt x="902259" y="698254"/>
                    <a:pt x="902337" y="698254"/>
                    <a:pt x="903266" y="698254"/>
                  </a:cubicBezTo>
                  <a:lnTo>
                    <a:pt x="910360" y="698254"/>
                  </a:lnTo>
                  <a:cubicBezTo>
                    <a:pt x="910360" y="698265"/>
                    <a:pt x="910360" y="698384"/>
                    <a:pt x="910360" y="699876"/>
                  </a:cubicBezTo>
                  <a:lnTo>
                    <a:pt x="910360" y="711225"/>
                  </a:lnTo>
                  <a:cubicBezTo>
                    <a:pt x="910369" y="711225"/>
                    <a:pt x="910442" y="711225"/>
                    <a:pt x="911120" y="711225"/>
                  </a:cubicBezTo>
                  <a:lnTo>
                    <a:pt x="916440" y="711225"/>
                  </a:lnTo>
                  <a:cubicBezTo>
                    <a:pt x="916440" y="706902"/>
                    <a:pt x="916440" y="706902"/>
                    <a:pt x="965080" y="706902"/>
                  </a:cubicBezTo>
                  <a:cubicBezTo>
                    <a:pt x="965080" y="706911"/>
                    <a:pt x="965080" y="707012"/>
                    <a:pt x="965080" y="708253"/>
                  </a:cubicBezTo>
                  <a:lnTo>
                    <a:pt x="965080" y="717710"/>
                  </a:lnTo>
                  <a:cubicBezTo>
                    <a:pt x="965088" y="717710"/>
                    <a:pt x="965163" y="717710"/>
                    <a:pt x="965840" y="717710"/>
                  </a:cubicBezTo>
                  <a:lnTo>
                    <a:pt x="971161" y="717710"/>
                  </a:lnTo>
                  <a:cubicBezTo>
                    <a:pt x="971161" y="717719"/>
                    <a:pt x="971161" y="717841"/>
                    <a:pt x="971161" y="719872"/>
                  </a:cubicBezTo>
                  <a:lnTo>
                    <a:pt x="971161" y="735005"/>
                  </a:lnTo>
                  <a:cubicBezTo>
                    <a:pt x="971169" y="735001"/>
                    <a:pt x="971285" y="734923"/>
                    <a:pt x="973187" y="733654"/>
                  </a:cubicBezTo>
                  <a:lnTo>
                    <a:pt x="987374" y="724196"/>
                  </a:lnTo>
                  <a:cubicBezTo>
                    <a:pt x="987376" y="724177"/>
                    <a:pt x="987507" y="723302"/>
                    <a:pt x="993454" y="683122"/>
                  </a:cubicBezTo>
                  <a:cubicBezTo>
                    <a:pt x="993463" y="683120"/>
                    <a:pt x="993532" y="683094"/>
                    <a:pt x="994214" y="682852"/>
                  </a:cubicBezTo>
                  <a:lnTo>
                    <a:pt x="999534" y="680960"/>
                  </a:lnTo>
                  <a:cubicBezTo>
                    <a:pt x="999534" y="680944"/>
                    <a:pt x="999567" y="679883"/>
                    <a:pt x="1001561" y="611783"/>
                  </a:cubicBezTo>
                  <a:cubicBezTo>
                    <a:pt x="1001561" y="611801"/>
                    <a:pt x="1001594" y="612892"/>
                    <a:pt x="1003588" y="680960"/>
                  </a:cubicBezTo>
                  <a:cubicBezTo>
                    <a:pt x="1003597" y="680963"/>
                    <a:pt x="1003668" y="680988"/>
                    <a:pt x="1004348" y="681230"/>
                  </a:cubicBezTo>
                  <a:lnTo>
                    <a:pt x="1009668" y="683122"/>
                  </a:lnTo>
                  <a:cubicBezTo>
                    <a:pt x="1009668" y="683102"/>
                    <a:pt x="1009668" y="681769"/>
                    <a:pt x="1009668" y="596651"/>
                  </a:cubicBezTo>
                  <a:cubicBezTo>
                    <a:pt x="1013721" y="596651"/>
                    <a:pt x="1013721" y="596651"/>
                    <a:pt x="1013721" y="564224"/>
                  </a:cubicBezTo>
                  <a:cubicBezTo>
                    <a:pt x="1013733" y="564224"/>
                    <a:pt x="1014419" y="564224"/>
                    <a:pt x="1052228" y="564224"/>
                  </a:cubicBezTo>
                  <a:cubicBezTo>
                    <a:pt x="1052228" y="564241"/>
                    <a:pt x="1052228" y="564959"/>
                    <a:pt x="1052228" y="596651"/>
                  </a:cubicBezTo>
                  <a:cubicBezTo>
                    <a:pt x="1052237" y="596651"/>
                    <a:pt x="1052309" y="596651"/>
                    <a:pt x="1052988" y="596651"/>
                  </a:cubicBezTo>
                  <a:lnTo>
                    <a:pt x="1058308" y="596651"/>
                  </a:lnTo>
                  <a:cubicBezTo>
                    <a:pt x="1058308" y="596630"/>
                    <a:pt x="1058308" y="595324"/>
                    <a:pt x="1058308" y="514503"/>
                  </a:cubicBezTo>
                  <a:cubicBezTo>
                    <a:pt x="1058314" y="514503"/>
                    <a:pt x="1058413" y="514503"/>
                    <a:pt x="1060082" y="514503"/>
                  </a:cubicBezTo>
                  <a:lnTo>
                    <a:pt x="1072495" y="514503"/>
                  </a:lnTo>
                  <a:cubicBezTo>
                    <a:pt x="1072495" y="514496"/>
                    <a:pt x="1072495" y="514385"/>
                    <a:pt x="1072495" y="512612"/>
                  </a:cubicBezTo>
                  <a:lnTo>
                    <a:pt x="1072495" y="499371"/>
                  </a:lnTo>
                  <a:cubicBezTo>
                    <a:pt x="1072506" y="499371"/>
                    <a:pt x="1073004" y="499371"/>
                    <a:pt x="1094789" y="499371"/>
                  </a:cubicBezTo>
                  <a:cubicBezTo>
                    <a:pt x="1094789" y="499364"/>
                    <a:pt x="1094789" y="499283"/>
                    <a:pt x="1094789" y="498290"/>
                  </a:cubicBezTo>
                  <a:lnTo>
                    <a:pt x="1094789" y="490724"/>
                  </a:lnTo>
                  <a:cubicBezTo>
                    <a:pt x="1094796" y="490724"/>
                    <a:pt x="1094906" y="490724"/>
                    <a:pt x="1096562" y="490724"/>
                  </a:cubicBezTo>
                  <a:lnTo>
                    <a:pt x="1108976" y="490724"/>
                  </a:lnTo>
                  <a:cubicBezTo>
                    <a:pt x="1108976" y="490732"/>
                    <a:pt x="1108976" y="490811"/>
                    <a:pt x="1108976" y="491805"/>
                  </a:cubicBezTo>
                  <a:lnTo>
                    <a:pt x="1108976" y="499371"/>
                  </a:lnTo>
                  <a:cubicBezTo>
                    <a:pt x="1108985" y="499371"/>
                    <a:pt x="1109058" y="499371"/>
                    <a:pt x="1109736" y="499371"/>
                  </a:cubicBezTo>
                  <a:lnTo>
                    <a:pt x="1115056" y="499371"/>
                  </a:lnTo>
                  <a:lnTo>
                    <a:pt x="1125189" y="495047"/>
                  </a:lnTo>
                  <a:lnTo>
                    <a:pt x="1129242" y="498290"/>
                  </a:lnTo>
                  <a:lnTo>
                    <a:pt x="1129242" y="490724"/>
                  </a:lnTo>
                  <a:cubicBezTo>
                    <a:pt x="1129251" y="490724"/>
                    <a:pt x="1129388" y="490724"/>
                    <a:pt x="1131522" y="490724"/>
                  </a:cubicBezTo>
                  <a:lnTo>
                    <a:pt x="1147483" y="490724"/>
                  </a:lnTo>
                  <a:cubicBezTo>
                    <a:pt x="1147483" y="490732"/>
                    <a:pt x="1147483" y="490811"/>
                    <a:pt x="1147483" y="491805"/>
                  </a:cubicBezTo>
                  <a:lnTo>
                    <a:pt x="1147483" y="499371"/>
                  </a:lnTo>
                  <a:cubicBezTo>
                    <a:pt x="1147502" y="499371"/>
                    <a:pt x="1148238" y="499371"/>
                    <a:pt x="1177883" y="499371"/>
                  </a:cubicBezTo>
                  <a:cubicBezTo>
                    <a:pt x="1177883" y="499381"/>
                    <a:pt x="1177883" y="499490"/>
                    <a:pt x="1177883" y="500992"/>
                  </a:cubicBezTo>
                  <a:lnTo>
                    <a:pt x="1177883" y="512342"/>
                  </a:lnTo>
                  <a:cubicBezTo>
                    <a:pt x="1177900" y="512342"/>
                    <a:pt x="1178540" y="512342"/>
                    <a:pt x="1204230" y="512342"/>
                  </a:cubicBezTo>
                  <a:cubicBezTo>
                    <a:pt x="1204230" y="512358"/>
                    <a:pt x="1204230" y="513038"/>
                    <a:pt x="1204230" y="542606"/>
                  </a:cubicBezTo>
                  <a:cubicBezTo>
                    <a:pt x="1204239" y="542606"/>
                    <a:pt x="1204312" y="542606"/>
                    <a:pt x="1204990" y="542606"/>
                  </a:cubicBezTo>
                  <a:lnTo>
                    <a:pt x="1210310" y="542606"/>
                  </a:lnTo>
                  <a:cubicBezTo>
                    <a:pt x="1210310" y="542613"/>
                    <a:pt x="1210310" y="542699"/>
                    <a:pt x="1210310" y="543687"/>
                  </a:cubicBezTo>
                  <a:lnTo>
                    <a:pt x="1210310" y="551254"/>
                  </a:lnTo>
                  <a:cubicBezTo>
                    <a:pt x="1214364" y="551254"/>
                    <a:pt x="1214364" y="551254"/>
                    <a:pt x="1214364" y="581518"/>
                  </a:cubicBezTo>
                  <a:cubicBezTo>
                    <a:pt x="1214373" y="581518"/>
                    <a:pt x="1214447" y="581518"/>
                    <a:pt x="1215124" y="581518"/>
                  </a:cubicBezTo>
                  <a:lnTo>
                    <a:pt x="1220444" y="581518"/>
                  </a:lnTo>
                  <a:cubicBezTo>
                    <a:pt x="1220444" y="581527"/>
                    <a:pt x="1220444" y="581594"/>
                    <a:pt x="1220444" y="582329"/>
                  </a:cubicBezTo>
                  <a:lnTo>
                    <a:pt x="1220444" y="588004"/>
                  </a:lnTo>
                  <a:cubicBezTo>
                    <a:pt x="1220450" y="588004"/>
                    <a:pt x="1220528" y="588004"/>
                    <a:pt x="1221457" y="588004"/>
                  </a:cubicBezTo>
                  <a:lnTo>
                    <a:pt x="1228550" y="588004"/>
                  </a:lnTo>
                  <a:cubicBezTo>
                    <a:pt x="1228550" y="588021"/>
                    <a:pt x="1228550" y="588734"/>
                    <a:pt x="1228550" y="618269"/>
                  </a:cubicBezTo>
                  <a:cubicBezTo>
                    <a:pt x="1228558" y="618269"/>
                    <a:pt x="1228678" y="618269"/>
                    <a:pt x="1230577" y="618269"/>
                  </a:cubicBezTo>
                  <a:lnTo>
                    <a:pt x="1244764" y="618269"/>
                  </a:lnTo>
                  <a:cubicBezTo>
                    <a:pt x="1244764" y="618285"/>
                    <a:pt x="1244764" y="618865"/>
                    <a:pt x="1244764" y="642048"/>
                  </a:cubicBezTo>
                  <a:cubicBezTo>
                    <a:pt x="1246791" y="642048"/>
                    <a:pt x="1246791" y="642048"/>
                    <a:pt x="1246791" y="643669"/>
                  </a:cubicBezTo>
                  <a:lnTo>
                    <a:pt x="1246791" y="655019"/>
                  </a:lnTo>
                  <a:cubicBezTo>
                    <a:pt x="1246800" y="655019"/>
                    <a:pt x="1246870" y="655019"/>
                    <a:pt x="1247551" y="655019"/>
                  </a:cubicBezTo>
                  <a:lnTo>
                    <a:pt x="1252871" y="655019"/>
                  </a:lnTo>
                  <a:cubicBezTo>
                    <a:pt x="1252871" y="655033"/>
                    <a:pt x="1252871" y="655596"/>
                    <a:pt x="1252871" y="678798"/>
                  </a:cubicBezTo>
                  <a:cubicBezTo>
                    <a:pt x="1252879" y="678798"/>
                    <a:pt x="1252978" y="678798"/>
                    <a:pt x="1254137" y="678798"/>
                  </a:cubicBezTo>
                  <a:lnTo>
                    <a:pt x="1263004" y="678798"/>
                  </a:lnTo>
                  <a:cubicBezTo>
                    <a:pt x="1265031" y="680960"/>
                    <a:pt x="1265031" y="680960"/>
                    <a:pt x="1265031" y="682852"/>
                  </a:cubicBezTo>
                  <a:lnTo>
                    <a:pt x="1265031" y="696093"/>
                  </a:lnTo>
                  <a:cubicBezTo>
                    <a:pt x="1265036" y="696086"/>
                    <a:pt x="1265123" y="695979"/>
                    <a:pt x="1266551" y="694201"/>
                  </a:cubicBezTo>
                  <a:lnTo>
                    <a:pt x="1277191" y="680960"/>
                  </a:lnTo>
                  <a:cubicBezTo>
                    <a:pt x="1277206" y="680960"/>
                    <a:pt x="1277845" y="680960"/>
                    <a:pt x="1305565" y="680960"/>
                  </a:cubicBezTo>
                  <a:cubicBezTo>
                    <a:pt x="1305565" y="680985"/>
                    <a:pt x="1305565" y="682386"/>
                    <a:pt x="1305565" y="767431"/>
                  </a:cubicBezTo>
                  <a:cubicBezTo>
                    <a:pt x="1305573" y="767431"/>
                    <a:pt x="1305649" y="767431"/>
                    <a:pt x="1306325" y="767431"/>
                  </a:cubicBezTo>
                  <a:lnTo>
                    <a:pt x="1311645" y="767431"/>
                  </a:lnTo>
                  <a:cubicBezTo>
                    <a:pt x="1311649" y="767423"/>
                    <a:pt x="1311708" y="767323"/>
                    <a:pt x="1312405" y="766080"/>
                  </a:cubicBezTo>
                  <a:lnTo>
                    <a:pt x="1317725" y="756622"/>
                  </a:lnTo>
                  <a:cubicBezTo>
                    <a:pt x="1317725" y="756629"/>
                    <a:pt x="1317725" y="756728"/>
                    <a:pt x="1317725" y="758514"/>
                  </a:cubicBezTo>
                  <a:lnTo>
                    <a:pt x="1317725" y="771755"/>
                  </a:lnTo>
                  <a:cubicBezTo>
                    <a:pt x="1321778" y="771755"/>
                    <a:pt x="1321778" y="771755"/>
                    <a:pt x="1321778" y="726358"/>
                  </a:cubicBezTo>
                  <a:cubicBezTo>
                    <a:pt x="1321787" y="726358"/>
                    <a:pt x="1321857" y="726358"/>
                    <a:pt x="1322538" y="726358"/>
                  </a:cubicBezTo>
                  <a:lnTo>
                    <a:pt x="1327858" y="726358"/>
                  </a:lnTo>
                  <a:cubicBezTo>
                    <a:pt x="1327858" y="726343"/>
                    <a:pt x="1327858" y="725343"/>
                    <a:pt x="1327858" y="661504"/>
                  </a:cubicBezTo>
                  <a:cubicBezTo>
                    <a:pt x="1327865" y="661504"/>
                    <a:pt x="1327946" y="661504"/>
                    <a:pt x="1328872" y="661504"/>
                  </a:cubicBezTo>
                  <a:lnTo>
                    <a:pt x="1335965" y="661504"/>
                  </a:lnTo>
                  <a:cubicBezTo>
                    <a:pt x="1335971" y="661483"/>
                    <a:pt x="1336235" y="660543"/>
                    <a:pt x="1348125" y="618269"/>
                  </a:cubicBezTo>
                  <a:cubicBezTo>
                    <a:pt x="1348134" y="618269"/>
                    <a:pt x="1348231" y="618269"/>
                    <a:pt x="1349392" y="618269"/>
                  </a:cubicBezTo>
                  <a:lnTo>
                    <a:pt x="1358259" y="618269"/>
                  </a:lnTo>
                  <a:cubicBezTo>
                    <a:pt x="1358264" y="618292"/>
                    <a:pt x="1358490" y="619258"/>
                    <a:pt x="1368392" y="661504"/>
                  </a:cubicBezTo>
                  <a:cubicBezTo>
                    <a:pt x="1368398" y="661504"/>
                    <a:pt x="1368472" y="661504"/>
                    <a:pt x="1369405" y="661504"/>
                  </a:cubicBezTo>
                  <a:lnTo>
                    <a:pt x="1376499" y="661504"/>
                  </a:lnTo>
                  <a:cubicBezTo>
                    <a:pt x="1376499" y="661515"/>
                    <a:pt x="1376499" y="662182"/>
                    <a:pt x="1376499" y="700416"/>
                  </a:cubicBezTo>
                  <a:cubicBezTo>
                    <a:pt x="1376506" y="700416"/>
                    <a:pt x="1376605" y="700416"/>
                    <a:pt x="1378272" y="700416"/>
                  </a:cubicBezTo>
                  <a:lnTo>
                    <a:pt x="1390686" y="700416"/>
                  </a:lnTo>
                  <a:cubicBezTo>
                    <a:pt x="1390686" y="700424"/>
                    <a:pt x="1390686" y="700546"/>
                    <a:pt x="1390686" y="702578"/>
                  </a:cubicBezTo>
                  <a:lnTo>
                    <a:pt x="1390686" y="717710"/>
                  </a:lnTo>
                  <a:cubicBezTo>
                    <a:pt x="1394739" y="717710"/>
                    <a:pt x="1394739" y="717710"/>
                    <a:pt x="1394739" y="715549"/>
                  </a:cubicBezTo>
                  <a:lnTo>
                    <a:pt x="1394739" y="700416"/>
                  </a:lnTo>
                  <a:cubicBezTo>
                    <a:pt x="1394749" y="700416"/>
                    <a:pt x="1394861" y="700416"/>
                    <a:pt x="1396259" y="700416"/>
                  </a:cubicBezTo>
                  <a:lnTo>
                    <a:pt x="1406899" y="700416"/>
                  </a:lnTo>
                  <a:cubicBezTo>
                    <a:pt x="1406899" y="700426"/>
                    <a:pt x="1406899" y="700543"/>
                    <a:pt x="1406899" y="702037"/>
                  </a:cubicBezTo>
                  <a:lnTo>
                    <a:pt x="1406899" y="713387"/>
                  </a:lnTo>
                  <a:cubicBezTo>
                    <a:pt x="1406915" y="713387"/>
                    <a:pt x="1407624" y="713387"/>
                    <a:pt x="1437300" y="713387"/>
                  </a:cubicBezTo>
                  <a:cubicBezTo>
                    <a:pt x="1437300" y="713370"/>
                    <a:pt x="1437300" y="712599"/>
                    <a:pt x="1437300" y="676637"/>
                  </a:cubicBezTo>
                  <a:cubicBezTo>
                    <a:pt x="1437308" y="676637"/>
                    <a:pt x="1437401" y="676637"/>
                    <a:pt x="1438566" y="676637"/>
                  </a:cubicBezTo>
                  <a:lnTo>
                    <a:pt x="1447433" y="676637"/>
                  </a:lnTo>
                  <a:cubicBezTo>
                    <a:pt x="1447433" y="676648"/>
                    <a:pt x="1447433" y="677142"/>
                    <a:pt x="1447433" y="698254"/>
                  </a:cubicBezTo>
                  <a:cubicBezTo>
                    <a:pt x="1449460" y="698254"/>
                    <a:pt x="1449460" y="698254"/>
                    <a:pt x="1449460" y="665828"/>
                  </a:cubicBezTo>
                  <a:cubicBezTo>
                    <a:pt x="1449474" y="665828"/>
                    <a:pt x="1450015" y="665828"/>
                    <a:pt x="1471753" y="665828"/>
                  </a:cubicBezTo>
                  <a:cubicBezTo>
                    <a:pt x="1471753" y="665818"/>
                    <a:pt x="1471753" y="665698"/>
                    <a:pt x="1471753" y="664206"/>
                  </a:cubicBezTo>
                  <a:lnTo>
                    <a:pt x="1471753" y="652857"/>
                  </a:lnTo>
                  <a:cubicBezTo>
                    <a:pt x="1471761" y="652857"/>
                    <a:pt x="1471836" y="652857"/>
                    <a:pt x="1472513" y="652857"/>
                  </a:cubicBezTo>
                  <a:lnTo>
                    <a:pt x="1477833" y="652857"/>
                  </a:lnTo>
                  <a:cubicBezTo>
                    <a:pt x="1477833" y="652851"/>
                    <a:pt x="1477833" y="652738"/>
                    <a:pt x="1477833" y="650966"/>
                  </a:cubicBezTo>
                  <a:lnTo>
                    <a:pt x="1477833" y="637725"/>
                  </a:lnTo>
                  <a:lnTo>
                    <a:pt x="1481887" y="644210"/>
                  </a:lnTo>
                  <a:cubicBezTo>
                    <a:pt x="1481895" y="644210"/>
                    <a:pt x="1482024" y="644210"/>
                    <a:pt x="1484167" y="644210"/>
                  </a:cubicBezTo>
                  <a:lnTo>
                    <a:pt x="1500127" y="644210"/>
                  </a:lnTo>
                  <a:cubicBezTo>
                    <a:pt x="1500127" y="644202"/>
                    <a:pt x="1500127" y="644134"/>
                    <a:pt x="1500127" y="643399"/>
                  </a:cubicBezTo>
                  <a:lnTo>
                    <a:pt x="1500127" y="637725"/>
                  </a:lnTo>
                  <a:cubicBezTo>
                    <a:pt x="1500136" y="637725"/>
                    <a:pt x="1500210" y="637725"/>
                    <a:pt x="1500887" y="637725"/>
                  </a:cubicBezTo>
                  <a:lnTo>
                    <a:pt x="1506207" y="637725"/>
                  </a:lnTo>
                  <a:cubicBezTo>
                    <a:pt x="1506207" y="637734"/>
                    <a:pt x="1506207" y="637834"/>
                    <a:pt x="1506207" y="639076"/>
                  </a:cubicBezTo>
                  <a:lnTo>
                    <a:pt x="1506207" y="648534"/>
                  </a:lnTo>
                  <a:cubicBezTo>
                    <a:pt x="1506222" y="648534"/>
                    <a:pt x="1506955" y="648534"/>
                    <a:pt x="1544714" y="648534"/>
                  </a:cubicBezTo>
                  <a:cubicBezTo>
                    <a:pt x="1544714" y="648552"/>
                    <a:pt x="1544714" y="650062"/>
                    <a:pt x="1544714" y="786887"/>
                  </a:cubicBezTo>
                  <a:cubicBezTo>
                    <a:pt x="1544724" y="786887"/>
                    <a:pt x="1544839" y="786887"/>
                    <a:pt x="1546234" y="786887"/>
                  </a:cubicBezTo>
                  <a:lnTo>
                    <a:pt x="1556874" y="786887"/>
                  </a:lnTo>
                  <a:cubicBezTo>
                    <a:pt x="1556874" y="782564"/>
                    <a:pt x="1556874" y="778240"/>
                    <a:pt x="1556874" y="773917"/>
                  </a:cubicBezTo>
                  <a:cubicBezTo>
                    <a:pt x="1558901" y="773917"/>
                    <a:pt x="1558901" y="773917"/>
                    <a:pt x="1560928" y="773917"/>
                  </a:cubicBezTo>
                  <a:cubicBezTo>
                    <a:pt x="1560928" y="778240"/>
                    <a:pt x="1560928" y="782564"/>
                    <a:pt x="1560928" y="786887"/>
                  </a:cubicBezTo>
                  <a:cubicBezTo>
                    <a:pt x="1571061" y="786887"/>
                    <a:pt x="1581195" y="786887"/>
                    <a:pt x="1591328" y="786887"/>
                  </a:cubicBezTo>
                  <a:cubicBezTo>
                    <a:pt x="1591328" y="776078"/>
                    <a:pt x="1591328" y="767431"/>
                    <a:pt x="1591328" y="756622"/>
                  </a:cubicBezTo>
                  <a:cubicBezTo>
                    <a:pt x="1595382" y="756622"/>
                    <a:pt x="1599435" y="756622"/>
                    <a:pt x="1603488" y="756622"/>
                  </a:cubicBezTo>
                  <a:lnTo>
                    <a:pt x="1615648" y="754461"/>
                  </a:lnTo>
                  <a:cubicBezTo>
                    <a:pt x="1617675" y="754461"/>
                    <a:pt x="1617675" y="756622"/>
                    <a:pt x="1619702" y="756622"/>
                  </a:cubicBezTo>
                  <a:lnTo>
                    <a:pt x="1629835" y="756622"/>
                  </a:lnTo>
                  <a:cubicBezTo>
                    <a:pt x="1629835" y="767431"/>
                    <a:pt x="1629835" y="778240"/>
                    <a:pt x="1629835" y="786887"/>
                  </a:cubicBezTo>
                  <a:cubicBezTo>
                    <a:pt x="1631862" y="786887"/>
                    <a:pt x="1633889" y="786887"/>
                    <a:pt x="1637942" y="786887"/>
                  </a:cubicBezTo>
                  <a:cubicBezTo>
                    <a:pt x="1637942" y="793373"/>
                    <a:pt x="1637942" y="799858"/>
                    <a:pt x="1637942" y="804182"/>
                  </a:cubicBezTo>
                  <a:lnTo>
                    <a:pt x="1647278" y="805087"/>
                  </a:lnTo>
                  <a:lnTo>
                    <a:pt x="1660236" y="805087"/>
                  </a:lnTo>
                  <a:cubicBezTo>
                    <a:pt x="1660236" y="799278"/>
                    <a:pt x="1660236" y="795106"/>
                    <a:pt x="1660236" y="789049"/>
                  </a:cubicBezTo>
                  <a:lnTo>
                    <a:pt x="1728192" y="789049"/>
                  </a:lnTo>
                  <a:lnTo>
                    <a:pt x="1728192" y="703796"/>
                  </a:lnTo>
                  <a:lnTo>
                    <a:pt x="1800200" y="703796"/>
                  </a:lnTo>
                  <a:lnTo>
                    <a:pt x="1800200" y="782564"/>
                  </a:lnTo>
                  <a:cubicBezTo>
                    <a:pt x="1800835" y="782564"/>
                    <a:pt x="1801470" y="782564"/>
                    <a:pt x="1802104" y="782564"/>
                  </a:cubicBezTo>
                  <a:lnTo>
                    <a:pt x="1803346" y="805087"/>
                  </a:lnTo>
                  <a:lnTo>
                    <a:pt x="1813022" y="805087"/>
                  </a:lnTo>
                  <a:cubicBezTo>
                    <a:pt x="1813558" y="797873"/>
                    <a:pt x="1814264" y="790219"/>
                    <a:pt x="1814264" y="782564"/>
                  </a:cubicBezTo>
                  <a:cubicBezTo>
                    <a:pt x="1816291" y="782564"/>
                    <a:pt x="1818318" y="782564"/>
                    <a:pt x="1820344" y="782564"/>
                  </a:cubicBezTo>
                  <a:lnTo>
                    <a:pt x="1821586" y="805087"/>
                  </a:lnTo>
                  <a:lnTo>
                    <a:pt x="1872208" y="805087"/>
                  </a:lnTo>
                  <a:lnTo>
                    <a:pt x="1872208" y="642059"/>
                  </a:lnTo>
                  <a:lnTo>
                    <a:pt x="2069535" y="642059"/>
                  </a:lnTo>
                  <a:lnTo>
                    <a:pt x="2069535" y="805087"/>
                  </a:lnTo>
                  <a:lnTo>
                    <a:pt x="2088232" y="805087"/>
                  </a:lnTo>
                  <a:lnTo>
                    <a:pt x="2088232" y="722394"/>
                  </a:lnTo>
                  <a:lnTo>
                    <a:pt x="2183352" y="722394"/>
                  </a:lnTo>
                  <a:cubicBezTo>
                    <a:pt x="2187427" y="616373"/>
                    <a:pt x="2190805" y="510899"/>
                    <a:pt x="2195282" y="404253"/>
                  </a:cubicBezTo>
                  <a:cubicBezTo>
                    <a:pt x="2185149" y="404253"/>
                    <a:pt x="2160829" y="391282"/>
                    <a:pt x="2183122" y="382635"/>
                  </a:cubicBezTo>
                  <a:cubicBezTo>
                    <a:pt x="2181095" y="380473"/>
                    <a:pt x="2179069" y="378311"/>
                    <a:pt x="2177042" y="378311"/>
                  </a:cubicBezTo>
                  <a:cubicBezTo>
                    <a:pt x="2177042" y="365341"/>
                    <a:pt x="2175015" y="363179"/>
                    <a:pt x="2185149" y="354532"/>
                  </a:cubicBezTo>
                  <a:cubicBezTo>
                    <a:pt x="2185149" y="350208"/>
                    <a:pt x="2185149" y="343723"/>
                    <a:pt x="2185149" y="337238"/>
                  </a:cubicBezTo>
                  <a:cubicBezTo>
                    <a:pt x="2189202" y="337238"/>
                    <a:pt x="2193256" y="337238"/>
                    <a:pt x="2199336" y="337238"/>
                  </a:cubicBezTo>
                  <a:cubicBezTo>
                    <a:pt x="2199336" y="328590"/>
                    <a:pt x="2199336" y="322105"/>
                    <a:pt x="2199336" y="315620"/>
                  </a:cubicBezTo>
                  <a:cubicBezTo>
                    <a:pt x="2199336" y="313458"/>
                    <a:pt x="2201362" y="313458"/>
                    <a:pt x="2201362" y="311296"/>
                  </a:cubicBezTo>
                  <a:cubicBezTo>
                    <a:pt x="2201362" y="285355"/>
                    <a:pt x="2201362" y="259414"/>
                    <a:pt x="2201362" y="233472"/>
                  </a:cubicBezTo>
                  <a:cubicBezTo>
                    <a:pt x="2201362" y="231310"/>
                    <a:pt x="2199336" y="229149"/>
                    <a:pt x="2199336" y="226987"/>
                  </a:cubicBezTo>
                  <a:cubicBezTo>
                    <a:pt x="2201362" y="224825"/>
                    <a:pt x="2203389" y="222663"/>
                    <a:pt x="2205416" y="220501"/>
                  </a:cubicBezTo>
                  <a:cubicBezTo>
                    <a:pt x="2205416" y="201045"/>
                    <a:pt x="2205416" y="181589"/>
                    <a:pt x="2205416" y="162133"/>
                  </a:cubicBezTo>
                  <a:cubicBezTo>
                    <a:pt x="2205416" y="159972"/>
                    <a:pt x="2205416" y="159972"/>
                    <a:pt x="2207442" y="157810"/>
                  </a:cubicBezTo>
                  <a:cubicBezTo>
                    <a:pt x="2207442" y="140516"/>
                    <a:pt x="2207442" y="121060"/>
                    <a:pt x="2207442" y="101604"/>
                  </a:cubicBezTo>
                  <a:cubicBezTo>
                    <a:pt x="2209469" y="92957"/>
                    <a:pt x="2209469" y="88633"/>
                    <a:pt x="2209469" y="82148"/>
                  </a:cubicBezTo>
                  <a:cubicBezTo>
                    <a:pt x="2213523" y="88633"/>
                    <a:pt x="2213523" y="92957"/>
                    <a:pt x="2213523" y="99442"/>
                  </a:cubicBezTo>
                  <a:cubicBezTo>
                    <a:pt x="2215549" y="121060"/>
                    <a:pt x="2215549" y="140516"/>
                    <a:pt x="2215549" y="157810"/>
                  </a:cubicBezTo>
                  <a:cubicBezTo>
                    <a:pt x="2217576" y="181589"/>
                    <a:pt x="2217576" y="201045"/>
                    <a:pt x="2217576" y="220501"/>
                  </a:cubicBezTo>
                  <a:cubicBezTo>
                    <a:pt x="2219603" y="222663"/>
                    <a:pt x="2221629" y="224825"/>
                    <a:pt x="2223656" y="226987"/>
                  </a:cubicBezTo>
                  <a:cubicBezTo>
                    <a:pt x="2223656" y="229149"/>
                    <a:pt x="2221629" y="231310"/>
                    <a:pt x="2221629" y="233472"/>
                  </a:cubicBezTo>
                  <a:cubicBezTo>
                    <a:pt x="2221629" y="259414"/>
                    <a:pt x="2221629" y="285355"/>
                    <a:pt x="2221629" y="311296"/>
                  </a:cubicBezTo>
                  <a:cubicBezTo>
                    <a:pt x="2221629" y="313458"/>
                    <a:pt x="2223656" y="313458"/>
                    <a:pt x="2223656" y="315620"/>
                  </a:cubicBezTo>
                  <a:cubicBezTo>
                    <a:pt x="2223656" y="322105"/>
                    <a:pt x="2223656" y="328590"/>
                    <a:pt x="2223656" y="337238"/>
                  </a:cubicBezTo>
                  <a:cubicBezTo>
                    <a:pt x="2227709" y="337238"/>
                    <a:pt x="2233789" y="337238"/>
                    <a:pt x="2237843" y="337238"/>
                  </a:cubicBezTo>
                  <a:cubicBezTo>
                    <a:pt x="2237843" y="343723"/>
                    <a:pt x="2237843" y="350208"/>
                    <a:pt x="2237843" y="354532"/>
                  </a:cubicBezTo>
                  <a:cubicBezTo>
                    <a:pt x="2245950" y="363179"/>
                    <a:pt x="2245950" y="363179"/>
                    <a:pt x="2245950" y="378311"/>
                  </a:cubicBezTo>
                  <a:cubicBezTo>
                    <a:pt x="2243923" y="378311"/>
                    <a:pt x="2241896" y="380473"/>
                    <a:pt x="2239870" y="382635"/>
                  </a:cubicBezTo>
                  <a:cubicBezTo>
                    <a:pt x="2260136" y="393444"/>
                    <a:pt x="2235816" y="402091"/>
                    <a:pt x="2227709" y="404253"/>
                  </a:cubicBezTo>
                  <a:cubicBezTo>
                    <a:pt x="2229736" y="488562"/>
                    <a:pt x="2233789" y="572871"/>
                    <a:pt x="2235816" y="657181"/>
                  </a:cubicBezTo>
                  <a:cubicBezTo>
                    <a:pt x="2258110" y="657181"/>
                    <a:pt x="2280403" y="657181"/>
                    <a:pt x="2300670" y="657181"/>
                  </a:cubicBezTo>
                  <a:cubicBezTo>
                    <a:pt x="2300670" y="683122"/>
                    <a:pt x="2300670" y="709063"/>
                    <a:pt x="2300670" y="732843"/>
                  </a:cubicBezTo>
                  <a:cubicBezTo>
                    <a:pt x="2304724" y="732843"/>
                    <a:pt x="2306750" y="732843"/>
                    <a:pt x="2308777" y="732843"/>
                  </a:cubicBezTo>
                  <a:cubicBezTo>
                    <a:pt x="2308777" y="730681"/>
                    <a:pt x="2310804" y="728519"/>
                    <a:pt x="2310804" y="726358"/>
                  </a:cubicBezTo>
                  <a:cubicBezTo>
                    <a:pt x="2312830" y="726358"/>
                    <a:pt x="2314857" y="726358"/>
                    <a:pt x="2316884" y="726358"/>
                  </a:cubicBezTo>
                  <a:cubicBezTo>
                    <a:pt x="2316884" y="728519"/>
                    <a:pt x="2316884" y="730681"/>
                    <a:pt x="2318911" y="735005"/>
                  </a:cubicBezTo>
                  <a:cubicBezTo>
                    <a:pt x="2322964" y="735005"/>
                    <a:pt x="2327017" y="735005"/>
                    <a:pt x="2331071" y="735005"/>
                  </a:cubicBezTo>
                  <a:cubicBezTo>
                    <a:pt x="2331071" y="732843"/>
                    <a:pt x="2331071" y="730681"/>
                    <a:pt x="2331071" y="728519"/>
                  </a:cubicBezTo>
                  <a:cubicBezTo>
                    <a:pt x="2339177" y="728519"/>
                    <a:pt x="2345257" y="728519"/>
                    <a:pt x="2353364" y="728519"/>
                  </a:cubicBezTo>
                  <a:cubicBezTo>
                    <a:pt x="2353364" y="730681"/>
                    <a:pt x="2353364" y="732843"/>
                    <a:pt x="2353364" y="735005"/>
                  </a:cubicBezTo>
                  <a:cubicBezTo>
                    <a:pt x="2359444" y="735005"/>
                    <a:pt x="2367551" y="735005"/>
                    <a:pt x="2373631" y="735005"/>
                  </a:cubicBezTo>
                  <a:cubicBezTo>
                    <a:pt x="2373631" y="750137"/>
                    <a:pt x="2373631" y="765270"/>
                    <a:pt x="2373631" y="780402"/>
                  </a:cubicBezTo>
                  <a:cubicBezTo>
                    <a:pt x="2377685" y="780402"/>
                    <a:pt x="2383765" y="780402"/>
                    <a:pt x="2387818" y="780402"/>
                  </a:cubicBezTo>
                  <a:cubicBezTo>
                    <a:pt x="2387818" y="776078"/>
                    <a:pt x="2387818" y="771755"/>
                    <a:pt x="2387818" y="767431"/>
                  </a:cubicBezTo>
                  <a:cubicBezTo>
                    <a:pt x="2393898" y="767431"/>
                    <a:pt x="2399978" y="767431"/>
                    <a:pt x="2404032" y="767431"/>
                  </a:cubicBezTo>
                  <a:cubicBezTo>
                    <a:pt x="2404032" y="706902"/>
                    <a:pt x="2404032" y="648534"/>
                    <a:pt x="2404032" y="588004"/>
                  </a:cubicBezTo>
                  <a:cubicBezTo>
                    <a:pt x="2406058" y="585842"/>
                    <a:pt x="2408085" y="583680"/>
                    <a:pt x="2410112" y="581518"/>
                  </a:cubicBezTo>
                  <a:cubicBezTo>
                    <a:pt x="2434432" y="581518"/>
                    <a:pt x="2458752" y="581518"/>
                    <a:pt x="2483073" y="581518"/>
                  </a:cubicBezTo>
                  <a:lnTo>
                    <a:pt x="2483073" y="590166"/>
                  </a:lnTo>
                  <a:lnTo>
                    <a:pt x="2493206" y="590166"/>
                  </a:lnTo>
                  <a:cubicBezTo>
                    <a:pt x="2493206" y="629078"/>
                    <a:pt x="2493206" y="667990"/>
                    <a:pt x="2493206" y="704740"/>
                  </a:cubicBezTo>
                  <a:cubicBezTo>
                    <a:pt x="2501313" y="704740"/>
                    <a:pt x="2507393" y="704740"/>
                    <a:pt x="2515500" y="704740"/>
                  </a:cubicBezTo>
                  <a:cubicBezTo>
                    <a:pt x="2515500" y="683122"/>
                    <a:pt x="2515500" y="661504"/>
                    <a:pt x="2515500" y="637725"/>
                  </a:cubicBezTo>
                  <a:cubicBezTo>
                    <a:pt x="2523606" y="637725"/>
                    <a:pt x="2533740" y="637725"/>
                    <a:pt x="2541847" y="637725"/>
                  </a:cubicBezTo>
                  <a:cubicBezTo>
                    <a:pt x="2543873" y="637725"/>
                    <a:pt x="2543873" y="635563"/>
                    <a:pt x="2545900" y="633401"/>
                  </a:cubicBezTo>
                  <a:lnTo>
                    <a:pt x="2554007" y="633401"/>
                  </a:lnTo>
                  <a:cubicBezTo>
                    <a:pt x="2556033" y="635563"/>
                    <a:pt x="2556033" y="637725"/>
                    <a:pt x="2558060" y="637725"/>
                  </a:cubicBezTo>
                  <a:cubicBezTo>
                    <a:pt x="2564140" y="637725"/>
                    <a:pt x="2572247" y="637725"/>
                    <a:pt x="2580354" y="637725"/>
                  </a:cubicBezTo>
                  <a:cubicBezTo>
                    <a:pt x="2580354" y="598813"/>
                    <a:pt x="2580354" y="559901"/>
                    <a:pt x="2580354" y="520989"/>
                  </a:cubicBezTo>
                  <a:cubicBezTo>
                    <a:pt x="2580368" y="520986"/>
                    <a:pt x="2581235" y="520822"/>
                    <a:pt x="2637101" y="510180"/>
                  </a:cubicBezTo>
                  <a:cubicBezTo>
                    <a:pt x="2637101" y="510187"/>
                    <a:pt x="2637101" y="510261"/>
                    <a:pt x="2637101" y="511261"/>
                  </a:cubicBezTo>
                  <a:lnTo>
                    <a:pt x="2637101" y="518827"/>
                  </a:lnTo>
                  <a:cubicBezTo>
                    <a:pt x="2637118" y="518827"/>
                    <a:pt x="2637762" y="518827"/>
                    <a:pt x="2663448" y="518827"/>
                  </a:cubicBezTo>
                  <a:cubicBezTo>
                    <a:pt x="2663448" y="518849"/>
                    <a:pt x="2663448" y="521220"/>
                    <a:pt x="2663448" y="773917"/>
                  </a:cubicBezTo>
                  <a:cubicBezTo>
                    <a:pt x="2669528" y="773917"/>
                    <a:pt x="2677635" y="773917"/>
                    <a:pt x="2685742" y="773917"/>
                  </a:cubicBezTo>
                  <a:cubicBezTo>
                    <a:pt x="2685742" y="771755"/>
                    <a:pt x="2685742" y="771755"/>
                    <a:pt x="2685742" y="769593"/>
                  </a:cubicBezTo>
                  <a:cubicBezTo>
                    <a:pt x="2689795" y="769593"/>
                    <a:pt x="2693848" y="769593"/>
                    <a:pt x="2697902" y="769593"/>
                  </a:cubicBezTo>
                  <a:cubicBezTo>
                    <a:pt x="2697902" y="771755"/>
                    <a:pt x="2697902" y="771755"/>
                    <a:pt x="2697902" y="773917"/>
                  </a:cubicBezTo>
                  <a:cubicBezTo>
                    <a:pt x="2706009" y="773917"/>
                    <a:pt x="2714115" y="773917"/>
                    <a:pt x="2722222" y="773917"/>
                  </a:cubicBezTo>
                  <a:cubicBezTo>
                    <a:pt x="2722222" y="769593"/>
                    <a:pt x="2722222" y="765270"/>
                    <a:pt x="2722222" y="760946"/>
                  </a:cubicBezTo>
                  <a:cubicBezTo>
                    <a:pt x="2732356" y="760946"/>
                    <a:pt x="2742489" y="760946"/>
                    <a:pt x="2750596" y="760946"/>
                  </a:cubicBezTo>
                  <a:cubicBezTo>
                    <a:pt x="2754649" y="756622"/>
                    <a:pt x="2758703" y="756622"/>
                    <a:pt x="2762756" y="756622"/>
                  </a:cubicBezTo>
                  <a:cubicBezTo>
                    <a:pt x="2768836" y="760946"/>
                    <a:pt x="2776943" y="760946"/>
                    <a:pt x="2783023" y="760946"/>
                  </a:cubicBezTo>
                  <a:cubicBezTo>
                    <a:pt x="2783023" y="754461"/>
                    <a:pt x="2783023" y="750137"/>
                    <a:pt x="2783023" y="743652"/>
                  </a:cubicBezTo>
                  <a:lnTo>
                    <a:pt x="2791130" y="743652"/>
                  </a:lnTo>
                  <a:cubicBezTo>
                    <a:pt x="2791130" y="739328"/>
                    <a:pt x="2791130" y="735005"/>
                    <a:pt x="2791130" y="730681"/>
                  </a:cubicBezTo>
                  <a:cubicBezTo>
                    <a:pt x="2809370" y="730681"/>
                    <a:pt x="2829637" y="730681"/>
                    <a:pt x="2847877" y="730681"/>
                  </a:cubicBezTo>
                  <a:cubicBezTo>
                    <a:pt x="2847877" y="719872"/>
                    <a:pt x="2847877" y="711225"/>
                    <a:pt x="2847877" y="700416"/>
                  </a:cubicBezTo>
                  <a:cubicBezTo>
                    <a:pt x="2853957" y="700416"/>
                    <a:pt x="2860037" y="700416"/>
                    <a:pt x="2866117" y="700416"/>
                  </a:cubicBezTo>
                  <a:cubicBezTo>
                    <a:pt x="2866117" y="698254"/>
                    <a:pt x="2866117" y="696093"/>
                    <a:pt x="2866117" y="693931"/>
                  </a:cubicBezTo>
                  <a:cubicBezTo>
                    <a:pt x="2870171" y="693931"/>
                    <a:pt x="2874224" y="693931"/>
                    <a:pt x="2878277" y="693931"/>
                  </a:cubicBezTo>
                  <a:cubicBezTo>
                    <a:pt x="2878277" y="696093"/>
                    <a:pt x="2878277" y="698254"/>
                    <a:pt x="2878277" y="700416"/>
                  </a:cubicBezTo>
                  <a:cubicBezTo>
                    <a:pt x="2884357" y="700416"/>
                    <a:pt x="2888411" y="700416"/>
                    <a:pt x="2894491" y="700416"/>
                  </a:cubicBezTo>
                  <a:cubicBezTo>
                    <a:pt x="2894491" y="715549"/>
                    <a:pt x="2894491" y="732843"/>
                    <a:pt x="2894491" y="750137"/>
                  </a:cubicBezTo>
                  <a:cubicBezTo>
                    <a:pt x="2904624" y="750137"/>
                    <a:pt x="2916785" y="750137"/>
                    <a:pt x="2926918" y="750137"/>
                  </a:cubicBezTo>
                  <a:cubicBezTo>
                    <a:pt x="2926918" y="741490"/>
                    <a:pt x="2926918" y="732843"/>
                    <a:pt x="2926918" y="724196"/>
                  </a:cubicBezTo>
                  <a:cubicBezTo>
                    <a:pt x="2939078" y="724196"/>
                    <a:pt x="2953265" y="724196"/>
                    <a:pt x="2965425" y="724196"/>
                  </a:cubicBezTo>
                  <a:cubicBezTo>
                    <a:pt x="2965425" y="713387"/>
                    <a:pt x="2965425" y="704740"/>
                    <a:pt x="2965425" y="693931"/>
                  </a:cubicBezTo>
                  <a:cubicBezTo>
                    <a:pt x="2981639" y="693931"/>
                    <a:pt x="2997852" y="693931"/>
                    <a:pt x="3014066" y="693931"/>
                  </a:cubicBezTo>
                  <a:cubicBezTo>
                    <a:pt x="3014066" y="693960"/>
                    <a:pt x="3014066" y="695735"/>
                    <a:pt x="3014066" y="805087"/>
                  </a:cubicBezTo>
                  <a:lnTo>
                    <a:pt x="3014066" y="818866"/>
                  </a:lnTo>
                  <a:lnTo>
                    <a:pt x="3079941" y="818866"/>
                  </a:lnTo>
                  <a:lnTo>
                    <a:pt x="3079941" y="924638"/>
                  </a:lnTo>
                  <a:lnTo>
                    <a:pt x="3079941" y="1030409"/>
                  </a:lnTo>
                  <a:lnTo>
                    <a:pt x="3079941" y="1160647"/>
                  </a:lnTo>
                  <a:lnTo>
                    <a:pt x="3014066" y="1160647"/>
                  </a:lnTo>
                  <a:lnTo>
                    <a:pt x="2842946" y="1160647"/>
                  </a:lnTo>
                  <a:lnTo>
                    <a:pt x="200958" y="1160647"/>
                  </a:lnTo>
                  <a:lnTo>
                    <a:pt x="200958" y="1126882"/>
                  </a:lnTo>
                  <a:lnTo>
                    <a:pt x="0" y="1126882"/>
                  </a:lnTo>
                  <a:lnTo>
                    <a:pt x="0" y="915339"/>
                  </a:lnTo>
                  <a:lnTo>
                    <a:pt x="103377" y="915339"/>
                  </a:lnTo>
                  <a:lnTo>
                    <a:pt x="103377" y="886329"/>
                  </a:lnTo>
                  <a:lnTo>
                    <a:pt x="55096" y="886329"/>
                  </a:lnTo>
                  <a:cubicBezTo>
                    <a:pt x="55096" y="886306"/>
                    <a:pt x="55096" y="884414"/>
                    <a:pt x="55096" y="724196"/>
                  </a:cubicBezTo>
                  <a:cubicBezTo>
                    <a:pt x="55107" y="724196"/>
                    <a:pt x="55578" y="724196"/>
                    <a:pt x="75363" y="724196"/>
                  </a:cubicBezTo>
                  <a:cubicBezTo>
                    <a:pt x="75367" y="724190"/>
                    <a:pt x="75404" y="724108"/>
                    <a:pt x="75870" y="723115"/>
                  </a:cubicBezTo>
                  <a:lnTo>
                    <a:pt x="79416" y="715549"/>
                  </a:lnTo>
                  <a:cubicBezTo>
                    <a:pt x="79425" y="715550"/>
                    <a:pt x="79538" y="715568"/>
                    <a:pt x="81190" y="715819"/>
                  </a:cubicBezTo>
                  <a:lnTo>
                    <a:pt x="93603" y="717710"/>
                  </a:lnTo>
                  <a:cubicBezTo>
                    <a:pt x="93606" y="717720"/>
                    <a:pt x="93644" y="717821"/>
                    <a:pt x="94110" y="719062"/>
                  </a:cubicBezTo>
                  <a:lnTo>
                    <a:pt x="97656" y="728519"/>
                  </a:lnTo>
                  <a:cubicBezTo>
                    <a:pt x="97670" y="728520"/>
                    <a:pt x="98266" y="728570"/>
                    <a:pt x="124003" y="730681"/>
                  </a:cubicBezTo>
                  <a:cubicBezTo>
                    <a:pt x="124003" y="730661"/>
                    <a:pt x="124003" y="729131"/>
                    <a:pt x="124003" y="607460"/>
                  </a:cubicBezTo>
                  <a:cubicBezTo>
                    <a:pt x="124012" y="607460"/>
                    <a:pt x="124131" y="607460"/>
                    <a:pt x="126030" y="607460"/>
                  </a:cubicBezTo>
                  <a:lnTo>
                    <a:pt x="140217" y="607460"/>
                  </a:lnTo>
                  <a:cubicBezTo>
                    <a:pt x="140217" y="607438"/>
                    <a:pt x="140217" y="605724"/>
                    <a:pt x="140217" y="471268"/>
                  </a:cubicBezTo>
                  <a:cubicBezTo>
                    <a:pt x="140225" y="471268"/>
                    <a:pt x="140333" y="471268"/>
                    <a:pt x="141990" y="471268"/>
                  </a:cubicBezTo>
                  <a:lnTo>
                    <a:pt x="154404" y="471268"/>
                  </a:lnTo>
                  <a:cubicBezTo>
                    <a:pt x="154404" y="471251"/>
                    <a:pt x="154404" y="469845"/>
                    <a:pt x="154404" y="356694"/>
                  </a:cubicBezTo>
                  <a:cubicBezTo>
                    <a:pt x="158457" y="354532"/>
                    <a:pt x="158457" y="354532"/>
                    <a:pt x="158457" y="328590"/>
                  </a:cubicBezTo>
                  <a:cubicBezTo>
                    <a:pt x="158464" y="328590"/>
                    <a:pt x="158584" y="328590"/>
                    <a:pt x="160484" y="328590"/>
                  </a:cubicBezTo>
                  <a:lnTo>
                    <a:pt x="174671" y="328590"/>
                  </a:lnTo>
                  <a:cubicBezTo>
                    <a:pt x="174682" y="328567"/>
                    <a:pt x="175288" y="327200"/>
                    <a:pt x="211151" y="246443"/>
                  </a:cubicBezTo>
                  <a:cubicBezTo>
                    <a:pt x="211151" y="246429"/>
                    <a:pt x="211185" y="244478"/>
                    <a:pt x="21520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D3B014D-A96F-46D6-ACDF-6A9D4E24C4AC}"/>
              </a:ext>
            </a:extLst>
          </p:cNvPr>
          <p:cNvGrpSpPr/>
          <p:nvPr/>
        </p:nvGrpSpPr>
        <p:grpSpPr>
          <a:xfrm>
            <a:off x="4748087" y="2376953"/>
            <a:ext cx="4361587" cy="2408584"/>
            <a:chOff x="-548507" y="445537"/>
            <a:chExt cx="11570449" cy="6389508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01681F0E-16F6-4784-BA9E-E19A8D4D8F94}"/>
                </a:ext>
              </a:extLst>
            </p:cNvPr>
            <p:cNvSpPr/>
            <p:nvPr userDrawn="1"/>
          </p:nvSpPr>
          <p:spPr>
            <a:xfrm>
              <a:off x="665461" y="445537"/>
              <a:ext cx="9143389" cy="6286725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C6CEB0AC-5D9A-4491-93B1-A94B3460AC3C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4352CBE0-F7D5-4C9D-816D-AD0B95663DB0}"/>
                </a:ext>
              </a:extLst>
            </p:cNvPr>
            <p:cNvSpPr/>
            <p:nvPr/>
          </p:nvSpPr>
          <p:spPr>
            <a:xfrm>
              <a:off x="700575" y="477868"/>
              <a:ext cx="9072285" cy="5916708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C0F63D3B-A84B-4550-A4B0-81B1D5F35C5A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2C1D6879-542A-4469-9D31-9C807F0711E4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DA368602-E59F-481A-9E74-345949E27A8F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DA3CED19-4ECD-484A-A03F-DC9D1DE34B45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3E644FF0-C238-42F2-943B-480D7D35E49B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47" name="Rectangle: Rounded Corners 46">
                <a:extLst>
                  <a:ext uri="{FF2B5EF4-FFF2-40B4-BE49-F238E27FC236}">
                    <a16:creationId xmlns:a16="http://schemas.microsoft.com/office/drawing/2014/main" id="{9DDED873-B0D0-457A-8A18-47C1F7E11C20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FB52A77E-9BCD-4F23-9107-5533DDEDEC63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44" name="Rectangle: Rounded Corners 43">
                <a:extLst>
                  <a:ext uri="{FF2B5EF4-FFF2-40B4-BE49-F238E27FC236}">
                    <a16:creationId xmlns:a16="http://schemas.microsoft.com/office/drawing/2014/main" id="{7A050704-8FE3-417D-B24F-2735555A004B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45" name="Rectangle: Rounded Corners 44">
                <a:extLst>
                  <a:ext uri="{FF2B5EF4-FFF2-40B4-BE49-F238E27FC236}">
                    <a16:creationId xmlns:a16="http://schemas.microsoft.com/office/drawing/2014/main" id="{F20EA5BB-7CE7-4CE4-8C1D-F90C347C62AF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C9A92031-953A-4D02-B4E2-296C5D65CD4D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4D2EB44E-8BD1-4C93-9884-A9E1C716B6EC}"/>
              </a:ext>
            </a:extLst>
          </p:cNvPr>
          <p:cNvGrpSpPr/>
          <p:nvPr/>
        </p:nvGrpSpPr>
        <p:grpSpPr>
          <a:xfrm>
            <a:off x="9638794" y="2160635"/>
            <a:ext cx="2553205" cy="4012801"/>
            <a:chOff x="9508727" y="2147107"/>
            <a:chExt cx="2683273" cy="4217224"/>
          </a:xfrm>
        </p:grpSpPr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A29A6F4F-3081-4445-A65B-C56CEC33E769}"/>
                </a:ext>
              </a:extLst>
            </p:cNvPr>
            <p:cNvSpPr/>
            <p:nvPr/>
          </p:nvSpPr>
          <p:spPr>
            <a:xfrm>
              <a:off x="11381596" y="5780548"/>
              <a:ext cx="810404" cy="583783"/>
            </a:xfrm>
            <a:custGeom>
              <a:avLst/>
              <a:gdLst>
                <a:gd name="connsiteX0" fmla="*/ 267669 w 810404"/>
                <a:gd name="connsiteY0" fmla="*/ 0 h 583783"/>
                <a:gd name="connsiteX1" fmla="*/ 769357 w 810404"/>
                <a:gd name="connsiteY1" fmla="*/ 0 h 583783"/>
                <a:gd name="connsiteX2" fmla="*/ 805844 w 810404"/>
                <a:gd name="connsiteY2" fmla="*/ 0 h 583783"/>
                <a:gd name="connsiteX3" fmla="*/ 810404 w 810404"/>
                <a:gd name="connsiteY3" fmla="*/ 0 h 583783"/>
                <a:gd name="connsiteX4" fmla="*/ 810404 w 810404"/>
                <a:gd name="connsiteY4" fmla="*/ 583783 h 583783"/>
                <a:gd name="connsiteX5" fmla="*/ 805844 w 810404"/>
                <a:gd name="connsiteY5" fmla="*/ 583783 h 583783"/>
                <a:gd name="connsiteX6" fmla="*/ 769357 w 810404"/>
                <a:gd name="connsiteY6" fmla="*/ 583783 h 583783"/>
                <a:gd name="connsiteX7" fmla="*/ 170371 w 810404"/>
                <a:gd name="connsiteY7" fmla="*/ 583783 h 583783"/>
                <a:gd name="connsiteX8" fmla="*/ 152128 w 810404"/>
                <a:gd name="connsiteY8" fmla="*/ 367906 h 583783"/>
                <a:gd name="connsiteX9" fmla="*/ 267669 w 810404"/>
                <a:gd name="connsiteY9" fmla="*/ 0 h 583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0404" h="583783">
                  <a:moveTo>
                    <a:pt x="267669" y="0"/>
                  </a:moveTo>
                  <a:lnTo>
                    <a:pt x="769357" y="0"/>
                  </a:lnTo>
                  <a:lnTo>
                    <a:pt x="805844" y="0"/>
                  </a:lnTo>
                  <a:lnTo>
                    <a:pt x="810404" y="0"/>
                  </a:lnTo>
                  <a:lnTo>
                    <a:pt x="810404" y="583783"/>
                  </a:lnTo>
                  <a:lnTo>
                    <a:pt x="805844" y="583783"/>
                  </a:lnTo>
                  <a:cubicBezTo>
                    <a:pt x="805844" y="583783"/>
                    <a:pt x="793682" y="583783"/>
                    <a:pt x="769357" y="583783"/>
                  </a:cubicBezTo>
                  <a:cubicBezTo>
                    <a:pt x="675101" y="583783"/>
                    <a:pt x="413614" y="583783"/>
                    <a:pt x="170371" y="583783"/>
                  </a:cubicBezTo>
                  <a:cubicBezTo>
                    <a:pt x="-133682" y="583783"/>
                    <a:pt x="39629" y="483446"/>
                    <a:pt x="152128" y="367906"/>
                  </a:cubicBezTo>
                  <a:cubicBezTo>
                    <a:pt x="264629" y="249324"/>
                    <a:pt x="267669" y="0"/>
                    <a:pt x="267669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53000">
                  <a:schemeClr val="bg1">
                    <a:lumMod val="85000"/>
                  </a:schemeClr>
                </a:gs>
                <a:gs pos="83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E492DD7E-B43E-4E29-82CD-776062A55923}"/>
                </a:ext>
              </a:extLst>
            </p:cNvPr>
            <p:cNvSpPr/>
            <p:nvPr/>
          </p:nvSpPr>
          <p:spPr>
            <a:xfrm>
              <a:off x="9508727" y="2147107"/>
              <a:ext cx="2683273" cy="3642562"/>
            </a:xfrm>
            <a:custGeom>
              <a:avLst/>
              <a:gdLst>
                <a:gd name="connsiteX0" fmla="*/ 170270 w 2683273"/>
                <a:gd name="connsiteY0" fmla="*/ 0 h 3642562"/>
                <a:gd name="connsiteX1" fmla="*/ 2645266 w 2683273"/>
                <a:gd name="connsiteY1" fmla="*/ 0 h 3642562"/>
                <a:gd name="connsiteX2" fmla="*/ 2683273 w 2683273"/>
                <a:gd name="connsiteY2" fmla="*/ 0 h 3642562"/>
                <a:gd name="connsiteX3" fmla="*/ 2683273 w 2683273"/>
                <a:gd name="connsiteY3" fmla="*/ 3642562 h 3642562"/>
                <a:gd name="connsiteX4" fmla="*/ 155068 w 2683273"/>
                <a:gd name="connsiteY4" fmla="*/ 3642562 h 3642562"/>
                <a:gd name="connsiteX5" fmla="*/ 0 w 2683273"/>
                <a:gd name="connsiteY5" fmla="*/ 3469251 h 3642562"/>
                <a:gd name="connsiteX6" fmla="*/ 0 w 2683273"/>
                <a:gd name="connsiteY6" fmla="*/ 170270 h 3642562"/>
                <a:gd name="connsiteX7" fmla="*/ 170270 w 2683273"/>
                <a:gd name="connsiteY7" fmla="*/ 0 h 3642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83273" h="3642562">
                  <a:moveTo>
                    <a:pt x="170270" y="0"/>
                  </a:moveTo>
                  <a:lnTo>
                    <a:pt x="2645266" y="0"/>
                  </a:lnTo>
                  <a:lnTo>
                    <a:pt x="2683273" y="0"/>
                  </a:lnTo>
                  <a:lnTo>
                    <a:pt x="2683273" y="3642562"/>
                  </a:lnTo>
                  <a:lnTo>
                    <a:pt x="155068" y="3642562"/>
                  </a:lnTo>
                  <a:cubicBezTo>
                    <a:pt x="69933" y="3642562"/>
                    <a:pt x="0" y="3566549"/>
                    <a:pt x="0" y="3469251"/>
                  </a:cubicBezTo>
                  <a:lnTo>
                    <a:pt x="0" y="170270"/>
                  </a:lnTo>
                  <a:cubicBezTo>
                    <a:pt x="0" y="72973"/>
                    <a:pt x="82095" y="0"/>
                    <a:pt x="170270" y="0"/>
                  </a:cubicBez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A263E64C-F482-4AE3-84C5-956D99A11D4C}"/>
                </a:ext>
              </a:extLst>
            </p:cNvPr>
            <p:cNvSpPr/>
            <p:nvPr/>
          </p:nvSpPr>
          <p:spPr>
            <a:xfrm>
              <a:off x="9536092" y="2177513"/>
              <a:ext cx="2655908" cy="3195604"/>
            </a:xfrm>
            <a:custGeom>
              <a:avLst/>
              <a:gdLst>
                <a:gd name="connsiteX0" fmla="*/ 170270 w 2655908"/>
                <a:gd name="connsiteY0" fmla="*/ 0 h 3195604"/>
                <a:gd name="connsiteX1" fmla="*/ 2623983 w 2655908"/>
                <a:gd name="connsiteY1" fmla="*/ 0 h 3195604"/>
                <a:gd name="connsiteX2" fmla="*/ 2655908 w 2655908"/>
                <a:gd name="connsiteY2" fmla="*/ 0 h 3195604"/>
                <a:gd name="connsiteX3" fmla="*/ 2655908 w 2655908"/>
                <a:gd name="connsiteY3" fmla="*/ 3195604 h 3195604"/>
                <a:gd name="connsiteX4" fmla="*/ 0 w 2655908"/>
                <a:gd name="connsiteY4" fmla="*/ 3195604 h 3195604"/>
                <a:gd name="connsiteX5" fmla="*/ 0 w 2655908"/>
                <a:gd name="connsiteY5" fmla="*/ 148987 h 3195604"/>
                <a:gd name="connsiteX6" fmla="*/ 170270 w 2655908"/>
                <a:gd name="connsiteY6" fmla="*/ 0 h 3195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5908" h="3195604">
                  <a:moveTo>
                    <a:pt x="170270" y="0"/>
                  </a:moveTo>
                  <a:lnTo>
                    <a:pt x="2623983" y="0"/>
                  </a:lnTo>
                  <a:lnTo>
                    <a:pt x="2655908" y="0"/>
                  </a:lnTo>
                  <a:lnTo>
                    <a:pt x="2655908" y="3195604"/>
                  </a:lnTo>
                  <a:lnTo>
                    <a:pt x="0" y="3195604"/>
                  </a:lnTo>
                  <a:lnTo>
                    <a:pt x="0" y="148987"/>
                  </a:lnTo>
                  <a:cubicBezTo>
                    <a:pt x="0" y="60811"/>
                    <a:pt x="82095" y="0"/>
                    <a:pt x="170270" y="0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9A857808-CE62-492B-A064-78B0C3E7E1A6}"/>
                </a:ext>
              </a:extLst>
            </p:cNvPr>
            <p:cNvSpPr/>
            <p:nvPr/>
          </p:nvSpPr>
          <p:spPr>
            <a:xfrm>
              <a:off x="11384738" y="6312642"/>
              <a:ext cx="807262" cy="48649"/>
            </a:xfrm>
            <a:custGeom>
              <a:avLst/>
              <a:gdLst>
                <a:gd name="connsiteX0" fmla="*/ 0 w 807262"/>
                <a:gd name="connsiteY0" fmla="*/ 0 h 48649"/>
                <a:gd name="connsiteX1" fmla="*/ 807262 w 807262"/>
                <a:gd name="connsiteY1" fmla="*/ 0 h 48649"/>
                <a:gd name="connsiteX2" fmla="*/ 807262 w 807262"/>
                <a:gd name="connsiteY2" fmla="*/ 48649 h 48649"/>
                <a:gd name="connsiteX3" fmla="*/ 799662 w 807262"/>
                <a:gd name="connsiteY3" fmla="*/ 48649 h 48649"/>
                <a:gd name="connsiteX4" fmla="*/ 772297 w 807262"/>
                <a:gd name="connsiteY4" fmla="*/ 48649 h 48649"/>
                <a:gd name="connsiteX5" fmla="*/ 173311 w 807262"/>
                <a:gd name="connsiteY5" fmla="*/ 48649 h 48649"/>
                <a:gd name="connsiteX6" fmla="*/ 0 w 807262"/>
                <a:gd name="connsiteY6" fmla="*/ 6081 h 48649"/>
                <a:gd name="connsiteX7" fmla="*/ 0 w 807262"/>
                <a:gd name="connsiteY7" fmla="*/ 3041 h 48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07262" h="48649">
                  <a:moveTo>
                    <a:pt x="0" y="0"/>
                  </a:moveTo>
                  <a:lnTo>
                    <a:pt x="807262" y="0"/>
                  </a:lnTo>
                  <a:lnTo>
                    <a:pt x="807262" y="48649"/>
                  </a:lnTo>
                  <a:lnTo>
                    <a:pt x="799662" y="48649"/>
                  </a:lnTo>
                  <a:cubicBezTo>
                    <a:pt x="793581" y="48649"/>
                    <a:pt x="784459" y="48649"/>
                    <a:pt x="772297" y="48649"/>
                  </a:cubicBezTo>
                  <a:cubicBezTo>
                    <a:pt x="678039" y="48649"/>
                    <a:pt x="416553" y="48649"/>
                    <a:pt x="173311" y="48649"/>
                  </a:cubicBezTo>
                  <a:cubicBezTo>
                    <a:pt x="48648" y="48649"/>
                    <a:pt x="0" y="36487"/>
                    <a:pt x="0" y="6081"/>
                  </a:cubicBezTo>
                  <a:cubicBezTo>
                    <a:pt x="0" y="6081"/>
                    <a:pt x="0" y="6081"/>
                    <a:pt x="0" y="304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4684312C-2C07-4C38-845C-0B9BC046CC4C}"/>
                </a:ext>
              </a:extLst>
            </p:cNvPr>
            <p:cNvSpPr/>
            <p:nvPr/>
          </p:nvSpPr>
          <p:spPr>
            <a:xfrm>
              <a:off x="9536092" y="5379197"/>
              <a:ext cx="2655908" cy="395270"/>
            </a:xfrm>
            <a:custGeom>
              <a:avLst/>
              <a:gdLst>
                <a:gd name="connsiteX0" fmla="*/ 0 w 2655908"/>
                <a:gd name="connsiteY0" fmla="*/ 0 h 395270"/>
                <a:gd name="connsiteX1" fmla="*/ 2655908 w 2655908"/>
                <a:gd name="connsiteY1" fmla="*/ 0 h 395270"/>
                <a:gd name="connsiteX2" fmla="*/ 2655908 w 2655908"/>
                <a:gd name="connsiteY2" fmla="*/ 395270 h 395270"/>
                <a:gd name="connsiteX3" fmla="*/ 2623983 w 2655908"/>
                <a:gd name="connsiteY3" fmla="*/ 395270 h 395270"/>
                <a:gd name="connsiteX4" fmla="*/ 170270 w 2655908"/>
                <a:gd name="connsiteY4" fmla="*/ 395270 h 395270"/>
                <a:gd name="connsiteX5" fmla="*/ 0 w 2655908"/>
                <a:gd name="connsiteY5" fmla="*/ 246284 h 395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55908" h="395270">
                  <a:moveTo>
                    <a:pt x="0" y="0"/>
                  </a:moveTo>
                  <a:lnTo>
                    <a:pt x="2655908" y="0"/>
                  </a:lnTo>
                  <a:lnTo>
                    <a:pt x="2655908" y="395270"/>
                  </a:lnTo>
                  <a:lnTo>
                    <a:pt x="2623983" y="395270"/>
                  </a:lnTo>
                  <a:lnTo>
                    <a:pt x="170270" y="395270"/>
                  </a:lnTo>
                  <a:cubicBezTo>
                    <a:pt x="82095" y="395270"/>
                    <a:pt x="0" y="322297"/>
                    <a:pt x="0" y="24628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FA7F3513-CDEC-45F4-804D-E77E9645C27D}"/>
                </a:ext>
              </a:extLst>
            </p:cNvPr>
            <p:cNvSpPr/>
            <p:nvPr/>
          </p:nvSpPr>
          <p:spPr>
            <a:xfrm>
              <a:off x="9711093" y="2388830"/>
              <a:ext cx="2480907" cy="2797293"/>
            </a:xfrm>
            <a:custGeom>
              <a:avLst/>
              <a:gdLst>
                <a:gd name="connsiteX0" fmla="*/ 30683 w 6586571"/>
                <a:gd name="connsiteY0" fmla="*/ 30683 h 3763755"/>
                <a:gd name="connsiteX1" fmla="*/ 6564071 w 6586571"/>
                <a:gd name="connsiteY1" fmla="*/ 30683 h 3763755"/>
                <a:gd name="connsiteX2" fmla="*/ 6564071 w 6586571"/>
                <a:gd name="connsiteY2" fmla="*/ 3753528 h 3763755"/>
                <a:gd name="connsiteX3" fmla="*/ 30683 w 6586571"/>
                <a:gd name="connsiteY3" fmla="*/ 3753528 h 3763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6571" h="3763755">
                  <a:moveTo>
                    <a:pt x="30683" y="30683"/>
                  </a:moveTo>
                  <a:lnTo>
                    <a:pt x="6564071" y="30683"/>
                  </a:lnTo>
                  <a:lnTo>
                    <a:pt x="6564071" y="3753528"/>
                  </a:lnTo>
                  <a:lnTo>
                    <a:pt x="30683" y="3753528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5C0D8183-5275-49BA-B040-190BC563B6CB}"/>
                </a:ext>
              </a:extLst>
            </p:cNvPr>
            <p:cNvSpPr/>
            <p:nvPr/>
          </p:nvSpPr>
          <p:spPr>
            <a:xfrm>
              <a:off x="10791316" y="2439610"/>
              <a:ext cx="1400684" cy="2776919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1219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4370356" y="1492155"/>
            <a:ext cx="523145" cy="52469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3531608" y="1562686"/>
            <a:ext cx="523145" cy="383620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4372439" y="4520208"/>
            <a:ext cx="313139" cy="70790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7844020" y="3654565"/>
            <a:ext cx="225661" cy="502736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3525315" y="4641909"/>
            <a:ext cx="464491" cy="464491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6003692" y="3642507"/>
            <a:ext cx="460784" cy="453383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9321989" y="3600580"/>
            <a:ext cx="464491" cy="463137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5209117" y="1518722"/>
            <a:ext cx="471561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5995975" y="1518724"/>
            <a:ext cx="472196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5068226" y="4618987"/>
            <a:ext cx="513185" cy="510344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6783639" y="1470611"/>
            <a:ext cx="567403" cy="567768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7666841" y="1424307"/>
            <a:ext cx="473305" cy="660391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5964033" y="4600958"/>
            <a:ext cx="385791" cy="546396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4395813" y="3634219"/>
            <a:ext cx="548676" cy="469989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2659463" y="3545252"/>
            <a:ext cx="527340" cy="49362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2634530" y="4613428"/>
            <a:ext cx="508149" cy="508149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8384988" y="1539357"/>
            <a:ext cx="551845" cy="546091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9191107" y="1539425"/>
            <a:ext cx="544580" cy="547055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7621768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6746724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8496800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9371844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2609478" y="1478779"/>
            <a:ext cx="604247" cy="616476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7626093" y="5419906"/>
            <a:ext cx="404152" cy="560233"/>
            <a:chOff x="7025856" y="4064928"/>
            <a:chExt cx="303114" cy="420175"/>
          </a:xfrm>
          <a:solidFill>
            <a:schemeClr val="bg2"/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2572083" y="2400900"/>
            <a:ext cx="644200" cy="641017"/>
            <a:chOff x="3235348" y="1800673"/>
            <a:chExt cx="483150" cy="480763"/>
          </a:xfrm>
          <a:solidFill>
            <a:schemeClr val="bg1"/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2658171" y="5618927"/>
            <a:ext cx="495396" cy="442068"/>
            <a:chOff x="3299914" y="4214195"/>
            <a:chExt cx="371547" cy="331551"/>
          </a:xfrm>
          <a:solidFill>
            <a:schemeClr val="bg2"/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6690991" y="5501969"/>
            <a:ext cx="496544" cy="485827"/>
            <a:chOff x="6324529" y="4126476"/>
            <a:chExt cx="372408" cy="364370"/>
          </a:xfrm>
          <a:solidFill>
            <a:schemeClr val="bg2"/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3543847" y="5542729"/>
            <a:ext cx="469684" cy="475695"/>
            <a:chOff x="3964170" y="4157045"/>
            <a:chExt cx="352263" cy="356771"/>
          </a:xfrm>
          <a:solidFill>
            <a:schemeClr val="bg2"/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8479521" y="5564686"/>
            <a:ext cx="486936" cy="443569"/>
            <a:chOff x="7665927" y="4173513"/>
            <a:chExt cx="365202" cy="332677"/>
          </a:xfrm>
          <a:solidFill>
            <a:schemeClr val="bg2"/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4335755" y="5543604"/>
            <a:ext cx="412223" cy="486936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9363552" y="5521087"/>
            <a:ext cx="476109" cy="484535"/>
            <a:chOff x="8328949" y="4140814"/>
            <a:chExt cx="357082" cy="363401"/>
          </a:xfrm>
          <a:solidFill>
            <a:schemeClr val="bg2"/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5093291" y="5544800"/>
            <a:ext cx="486936" cy="484533"/>
            <a:chOff x="5126254" y="4158599"/>
            <a:chExt cx="365202" cy="363400"/>
          </a:xfrm>
          <a:solidFill>
            <a:schemeClr val="bg2"/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5902341" y="5591324"/>
            <a:ext cx="483339" cy="378488"/>
            <a:chOff x="5733041" y="4193493"/>
            <a:chExt cx="362504" cy="283866"/>
          </a:xfrm>
          <a:solidFill>
            <a:schemeClr val="bg2"/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3489776" y="2522329"/>
            <a:ext cx="480669" cy="552955"/>
            <a:chOff x="3923617" y="1891747"/>
            <a:chExt cx="360502" cy="414716"/>
          </a:xfrm>
          <a:solidFill>
            <a:schemeClr val="bg1"/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7582924" y="2518245"/>
            <a:ext cx="554833" cy="553467"/>
            <a:chOff x="6993477" y="1888684"/>
            <a:chExt cx="416125" cy="415100"/>
          </a:xfrm>
          <a:solidFill>
            <a:schemeClr val="bg1"/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4351372" y="2522329"/>
            <a:ext cx="640957" cy="553467"/>
            <a:chOff x="4569814" y="1891747"/>
            <a:chExt cx="480718" cy="415100"/>
          </a:xfrm>
          <a:solidFill>
            <a:schemeClr val="bg1"/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8371820" y="2490022"/>
            <a:ext cx="562489" cy="552652"/>
            <a:chOff x="7585149" y="1867515"/>
            <a:chExt cx="421867" cy="414489"/>
          </a:xfrm>
          <a:solidFill>
            <a:schemeClr val="bg1"/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5194069" y="2523416"/>
            <a:ext cx="543872" cy="551285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9232171" y="2490313"/>
            <a:ext cx="553468" cy="504040"/>
            <a:chOff x="8230413" y="1867735"/>
            <a:chExt cx="415101" cy="378030"/>
          </a:xfrm>
          <a:solidFill>
            <a:schemeClr val="bg1"/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5960276" y="2496469"/>
            <a:ext cx="553504" cy="553163"/>
            <a:chOff x="5776493" y="1872352"/>
            <a:chExt cx="415128" cy="414872"/>
          </a:xfrm>
          <a:solidFill>
            <a:schemeClr val="bg1"/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6787637" y="2475147"/>
            <a:ext cx="557600" cy="550760"/>
            <a:chOff x="6397014" y="1856360"/>
            <a:chExt cx="418200" cy="413070"/>
          </a:xfrm>
          <a:solidFill>
            <a:schemeClr val="bg1"/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3439007" y="3466333"/>
            <a:ext cx="669096" cy="669097"/>
            <a:chOff x="3885541" y="2599748"/>
            <a:chExt cx="501822" cy="501823"/>
          </a:xfrm>
          <a:solidFill>
            <a:schemeClr val="bg1"/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5165968" y="3560870"/>
            <a:ext cx="526693" cy="526695"/>
            <a:chOff x="5180761" y="2670651"/>
            <a:chExt cx="395020" cy="395021"/>
          </a:xfrm>
          <a:solidFill>
            <a:schemeClr val="bg1"/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8382656" y="3635899"/>
            <a:ext cx="588397" cy="379269"/>
            <a:chOff x="7593278" y="2726923"/>
            <a:chExt cx="441298" cy="284452"/>
          </a:xfrm>
          <a:solidFill>
            <a:schemeClr val="bg1"/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6834833" y="3664416"/>
            <a:ext cx="451908" cy="423659"/>
            <a:chOff x="6432410" y="2748311"/>
            <a:chExt cx="338931" cy="317744"/>
          </a:xfrm>
          <a:solidFill>
            <a:schemeClr val="bg1"/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1045029" y="257860"/>
            <a:ext cx="9337715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4212288" y="1830772"/>
            <a:ext cx="553869" cy="652296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5136416" y="1845282"/>
            <a:ext cx="581789" cy="623255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3287440" y="1830772"/>
            <a:ext cx="553869" cy="652296"/>
            <a:chOff x="3837179" y="1242450"/>
            <a:chExt cx="415402" cy="489222"/>
          </a:xfrm>
          <a:solidFill>
            <a:schemeClr val="bg2"/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2381427" y="1866168"/>
            <a:ext cx="496360" cy="581497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9483205" y="1845318"/>
            <a:ext cx="584728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3277831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2343024" y="5615975"/>
            <a:ext cx="573145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5140758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4202667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6095843" y="5603564"/>
            <a:ext cx="575132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6985786" y="5646492"/>
            <a:ext cx="539153" cy="58026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8639912" y="5591786"/>
            <a:ext cx="547785" cy="583839"/>
            <a:chOff x="7851532" y="4063209"/>
            <a:chExt cx="410839" cy="437879"/>
          </a:xfrm>
          <a:solidFill>
            <a:schemeClr val="bg2"/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3482658" y="3876994"/>
            <a:ext cx="523671" cy="508113"/>
            <a:chOff x="3983592" y="2777115"/>
            <a:chExt cx="392753" cy="381085"/>
          </a:xfrm>
          <a:solidFill>
            <a:schemeClr val="bg2"/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4275479" y="3843246"/>
            <a:ext cx="523671" cy="547017"/>
            <a:chOff x="4578208" y="2751804"/>
            <a:chExt cx="392753" cy="410263"/>
          </a:xfrm>
          <a:solidFill>
            <a:schemeClr val="bg2"/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7678033" y="3855265"/>
            <a:ext cx="479547" cy="494715"/>
            <a:chOff x="7130125" y="2760820"/>
            <a:chExt cx="359660" cy="371036"/>
          </a:xfrm>
          <a:solidFill>
            <a:schemeClr val="bg2"/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6709222" y="1747002"/>
            <a:ext cx="687348" cy="724668"/>
            <a:chOff x="6403515" y="1179621"/>
            <a:chExt cx="515511" cy="543501"/>
          </a:xfrm>
          <a:solidFill>
            <a:schemeClr val="bg2"/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5143841" y="3815058"/>
            <a:ext cx="527560" cy="556052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9470295" y="2938355"/>
            <a:ext cx="467527" cy="505895"/>
            <a:chOff x="8474320" y="2073136"/>
            <a:chExt cx="350645" cy="379421"/>
          </a:xfrm>
          <a:solidFill>
            <a:schemeClr val="bg2"/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5992916" y="1787967"/>
            <a:ext cx="570256" cy="714060"/>
            <a:chOff x="5866287" y="1210345"/>
            <a:chExt cx="427692" cy="535545"/>
          </a:xfrm>
          <a:solidFill>
            <a:schemeClr val="bg2"/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6095843" y="3814631"/>
            <a:ext cx="523669" cy="557941"/>
            <a:chOff x="5943481" y="2730343"/>
            <a:chExt cx="392752" cy="418456"/>
          </a:xfrm>
          <a:solidFill>
            <a:schemeClr val="bg2"/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7596178" y="1805975"/>
            <a:ext cx="683983" cy="722277"/>
            <a:chOff x="7068732" y="1223851"/>
            <a:chExt cx="512987" cy="541708"/>
          </a:xfrm>
          <a:solidFill>
            <a:schemeClr val="bg2"/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2447046" y="3812925"/>
            <a:ext cx="523671" cy="559527"/>
            <a:chOff x="3206883" y="2729063"/>
            <a:chExt cx="392753" cy="419645"/>
          </a:xfrm>
          <a:solidFill>
            <a:schemeClr val="bg2"/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6919157" y="3891793"/>
            <a:ext cx="526279" cy="437339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8654076" y="3831161"/>
            <a:ext cx="479584" cy="504968"/>
            <a:chOff x="7862157" y="2742742"/>
            <a:chExt cx="359688" cy="378726"/>
          </a:xfrm>
          <a:solidFill>
            <a:schemeClr val="bg2"/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3285161" y="4796770"/>
            <a:ext cx="422623" cy="511209"/>
            <a:chOff x="3835469" y="3466947"/>
            <a:chExt cx="316967" cy="383407"/>
          </a:xfrm>
          <a:solidFill>
            <a:schemeClr val="bg2"/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5136735" y="4801659"/>
            <a:ext cx="486692" cy="480487"/>
            <a:chOff x="5224150" y="3470614"/>
            <a:chExt cx="365019" cy="360365"/>
          </a:xfrm>
          <a:solidFill>
            <a:schemeClr val="bg2"/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6070654" y="4759804"/>
            <a:ext cx="480316" cy="511857"/>
            <a:chOff x="5924589" y="3439222"/>
            <a:chExt cx="360237" cy="383893"/>
          </a:xfrm>
          <a:solidFill>
            <a:schemeClr val="bg2"/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9541471" y="3839539"/>
            <a:ext cx="346008" cy="483461"/>
            <a:chOff x="8527703" y="2749024"/>
            <a:chExt cx="259506" cy="362596"/>
          </a:xfrm>
          <a:solidFill>
            <a:schemeClr val="bg2"/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6950867" y="4815933"/>
            <a:ext cx="481572" cy="451811"/>
            <a:chOff x="6584749" y="3481321"/>
            <a:chExt cx="361179" cy="338858"/>
          </a:xfrm>
          <a:solidFill>
            <a:schemeClr val="bg2"/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2347593" y="4721520"/>
            <a:ext cx="480280" cy="509125"/>
            <a:chOff x="3132295" y="3410510"/>
            <a:chExt cx="360210" cy="381844"/>
          </a:xfrm>
          <a:solidFill>
            <a:schemeClr val="bg2"/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7686570" y="4733224"/>
            <a:ext cx="482852" cy="515976"/>
            <a:chOff x="7136526" y="3419289"/>
            <a:chExt cx="362139" cy="386982"/>
          </a:xfrm>
          <a:solidFill>
            <a:schemeClr val="bg2"/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7658185" y="5460478"/>
            <a:ext cx="709635" cy="701247"/>
            <a:chOff x="7115239" y="3964728"/>
            <a:chExt cx="532226" cy="525935"/>
          </a:xfrm>
          <a:solidFill>
            <a:schemeClr val="bg2"/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9485597" y="4623741"/>
            <a:ext cx="551127" cy="587399"/>
            <a:chOff x="8485796" y="3337175"/>
            <a:chExt cx="413345" cy="440549"/>
          </a:xfrm>
          <a:solidFill>
            <a:schemeClr val="bg2"/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4195888" y="4848001"/>
            <a:ext cx="482864" cy="513247"/>
            <a:chOff x="4518516" y="3505370"/>
            <a:chExt cx="362148" cy="384935"/>
          </a:xfrm>
          <a:solidFill>
            <a:schemeClr val="bg2"/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8653212" y="4714545"/>
            <a:ext cx="453395" cy="480499"/>
            <a:chOff x="7861508" y="3405280"/>
            <a:chExt cx="340046" cy="360374"/>
          </a:xfrm>
          <a:solidFill>
            <a:schemeClr val="bg2"/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8545313" y="2780272"/>
            <a:ext cx="630399" cy="670072"/>
            <a:chOff x="7780583" y="1954575"/>
            <a:chExt cx="472799" cy="502554"/>
          </a:xfrm>
          <a:solidFill>
            <a:schemeClr val="bg2"/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3220456" y="2828492"/>
            <a:ext cx="627059" cy="670072"/>
            <a:chOff x="3786941" y="1990740"/>
            <a:chExt cx="470294" cy="502554"/>
          </a:xfrm>
          <a:solidFill>
            <a:schemeClr val="bg2"/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7671717" y="2834051"/>
            <a:ext cx="406347" cy="670060"/>
            <a:chOff x="7125388" y="1994909"/>
            <a:chExt cx="304760" cy="502545"/>
          </a:xfrm>
          <a:solidFill>
            <a:schemeClr val="bg2"/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4189405" y="2816264"/>
            <a:ext cx="627009" cy="666499"/>
            <a:chOff x="4513652" y="1981568"/>
            <a:chExt cx="470257" cy="499874"/>
          </a:xfrm>
          <a:solidFill>
            <a:schemeClr val="bg2"/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5082259" y="2827580"/>
            <a:ext cx="628704" cy="672425"/>
            <a:chOff x="5183294" y="1990054"/>
            <a:chExt cx="471528" cy="504319"/>
          </a:xfrm>
          <a:solidFill>
            <a:schemeClr val="bg2"/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2343036" y="2843097"/>
            <a:ext cx="628705" cy="670072"/>
            <a:chOff x="3128875" y="2001694"/>
            <a:chExt cx="471529" cy="502554"/>
          </a:xfrm>
          <a:solidFill>
            <a:schemeClr val="bg2"/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6030931" y="2828053"/>
            <a:ext cx="588592" cy="667280"/>
            <a:chOff x="5894798" y="1990411"/>
            <a:chExt cx="441444" cy="500460"/>
          </a:xfrm>
          <a:solidFill>
            <a:schemeClr val="bg2"/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6773668" y="2827833"/>
            <a:ext cx="638739" cy="668243"/>
            <a:chOff x="6451850" y="1990246"/>
            <a:chExt cx="479054" cy="501182"/>
          </a:xfrm>
          <a:solidFill>
            <a:schemeClr val="bg2"/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9555796" y="5729519"/>
            <a:ext cx="437229" cy="432205"/>
            <a:chOff x="8538447" y="4166509"/>
            <a:chExt cx="327922" cy="324154"/>
          </a:xfrm>
          <a:solidFill>
            <a:schemeClr val="bg2"/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8584583" y="1926360"/>
            <a:ext cx="594005" cy="634689"/>
            <a:chOff x="7810036" y="1314139"/>
            <a:chExt cx="445504" cy="476017"/>
          </a:xfrm>
          <a:solidFill>
            <a:schemeClr val="bg2"/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542393" y="548191"/>
            <a:ext cx="9221600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6637791" y="4492694"/>
            <a:ext cx="249704" cy="77764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7275459" y="4582474"/>
            <a:ext cx="599053" cy="598077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9164269" y="4648067"/>
            <a:ext cx="578521" cy="466916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9222826" y="5849479"/>
            <a:ext cx="664121" cy="486704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2429078" y="4555934"/>
            <a:ext cx="651175" cy="65117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4914976" y="5636473"/>
            <a:ext cx="548664" cy="705539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5752422" y="5806845"/>
            <a:ext cx="574719" cy="568695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3373983" y="5700919"/>
            <a:ext cx="395399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6598436" y="5743189"/>
            <a:ext cx="515880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8325300" y="5778291"/>
            <a:ext cx="565331" cy="5796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3239346" y="4686447"/>
            <a:ext cx="695285" cy="470952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2628940" y="5548277"/>
            <a:ext cx="357712" cy="87651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7337677" y="5778279"/>
            <a:ext cx="655441" cy="518196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4142883" y="5752371"/>
            <a:ext cx="539605" cy="544116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8262487" y="4572454"/>
            <a:ext cx="513807" cy="61812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9191846" y="1235319"/>
            <a:ext cx="566855" cy="566464"/>
            <a:chOff x="8211055" y="926488"/>
            <a:chExt cx="425141" cy="424848"/>
          </a:xfrm>
          <a:solidFill>
            <a:schemeClr val="bg2"/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8237335" y="2304730"/>
            <a:ext cx="552076" cy="550615"/>
            <a:chOff x="7495172" y="1728545"/>
            <a:chExt cx="414057" cy="412961"/>
          </a:xfrm>
          <a:solidFill>
            <a:schemeClr val="bg2"/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4157355" y="4644031"/>
            <a:ext cx="508856" cy="563075"/>
            <a:chOff x="4435187" y="3483022"/>
            <a:chExt cx="381642" cy="422306"/>
          </a:xfrm>
          <a:solidFill>
            <a:schemeClr val="bg2"/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3218366" y="1314739"/>
            <a:ext cx="498079" cy="497116"/>
            <a:chOff x="3730944" y="986052"/>
            <a:chExt cx="373559" cy="372837"/>
          </a:xfrm>
          <a:solidFill>
            <a:schemeClr val="bg2"/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9163293" y="3411177"/>
            <a:ext cx="604881" cy="605820"/>
            <a:chOff x="8189640" y="2558381"/>
            <a:chExt cx="453661" cy="454365"/>
          </a:xfrm>
          <a:solidFill>
            <a:schemeClr val="bg2"/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2446659" y="1247012"/>
            <a:ext cx="499957" cy="600565"/>
            <a:chOff x="3152165" y="935257"/>
            <a:chExt cx="374968" cy="450424"/>
          </a:xfrm>
          <a:solidFill>
            <a:schemeClr val="bg2"/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6414070" y="1211289"/>
            <a:ext cx="600565" cy="600564"/>
            <a:chOff x="6127723" y="908465"/>
            <a:chExt cx="450424" cy="450423"/>
          </a:xfrm>
          <a:solidFill>
            <a:schemeClr val="bg2"/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7170364" y="1221809"/>
            <a:ext cx="607037" cy="598920"/>
            <a:chOff x="6694944" y="916356"/>
            <a:chExt cx="455278" cy="449190"/>
          </a:xfrm>
          <a:solidFill>
            <a:schemeClr val="bg2"/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4103930" y="1222519"/>
            <a:ext cx="581033" cy="600564"/>
            <a:chOff x="4395118" y="916887"/>
            <a:chExt cx="435775" cy="450423"/>
          </a:xfrm>
          <a:solidFill>
            <a:schemeClr val="bg2"/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8237325" y="1221810"/>
            <a:ext cx="571353" cy="601381"/>
            <a:chOff x="7495163" y="916356"/>
            <a:chExt cx="428515" cy="451036"/>
          </a:xfrm>
          <a:solidFill>
            <a:schemeClr val="bg2"/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4871355" y="1222518"/>
            <a:ext cx="564795" cy="600565"/>
            <a:chOff x="4970687" y="916887"/>
            <a:chExt cx="423596" cy="450424"/>
          </a:xfrm>
          <a:solidFill>
            <a:schemeClr val="bg2"/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5597484" y="1222091"/>
            <a:ext cx="608648" cy="601443"/>
            <a:chOff x="5515285" y="916567"/>
            <a:chExt cx="456486" cy="451082"/>
          </a:xfrm>
          <a:solidFill>
            <a:schemeClr val="bg2"/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9138178" y="2239466"/>
            <a:ext cx="664804" cy="661855"/>
            <a:chOff x="8170804" y="1679597"/>
            <a:chExt cx="498603" cy="496391"/>
          </a:xfrm>
          <a:solidFill>
            <a:schemeClr val="bg2"/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4039239" y="2277211"/>
            <a:ext cx="593616" cy="5952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4787351" y="2275189"/>
            <a:ext cx="614440" cy="598967"/>
            <a:chOff x="4907685" y="1706389"/>
            <a:chExt cx="460830" cy="449225"/>
          </a:xfrm>
          <a:solidFill>
            <a:schemeClr val="bg2"/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5544269" y="2275469"/>
            <a:ext cx="600028" cy="598407"/>
            <a:chOff x="5475372" y="1706599"/>
            <a:chExt cx="450021" cy="448805"/>
          </a:xfrm>
          <a:solidFill>
            <a:schemeClr val="bg2"/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2440905" y="2301047"/>
            <a:ext cx="595188" cy="596823"/>
            <a:chOff x="3147849" y="1725783"/>
            <a:chExt cx="446391" cy="447617"/>
          </a:xfrm>
          <a:solidFill>
            <a:schemeClr val="bg2"/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6387443" y="2266959"/>
            <a:ext cx="593616" cy="593567"/>
            <a:chOff x="6107753" y="1700217"/>
            <a:chExt cx="445212" cy="445175"/>
          </a:xfrm>
          <a:solidFill>
            <a:schemeClr val="bg2"/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3285822" y="2277273"/>
            <a:ext cx="625693" cy="594799"/>
            <a:chOff x="3781537" y="1707952"/>
            <a:chExt cx="469270" cy="446099"/>
          </a:xfrm>
          <a:solidFill>
            <a:schemeClr val="bg2"/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7217571" y="2276320"/>
            <a:ext cx="595200" cy="593616"/>
            <a:chOff x="6730349" y="1707239"/>
            <a:chExt cx="446400" cy="445212"/>
          </a:xfrm>
          <a:solidFill>
            <a:schemeClr val="bg2"/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4030143" y="3436136"/>
            <a:ext cx="601381" cy="61756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4749606" y="3532657"/>
            <a:ext cx="612001" cy="521024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5612885" y="3452324"/>
            <a:ext cx="615049" cy="616000"/>
            <a:chOff x="5526834" y="2589242"/>
            <a:chExt cx="461287" cy="462000"/>
          </a:xfrm>
          <a:solidFill>
            <a:schemeClr val="bg2"/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8048909" y="3428819"/>
            <a:ext cx="621097" cy="619060"/>
            <a:chOff x="7353851" y="2571612"/>
            <a:chExt cx="465823" cy="464295"/>
          </a:xfrm>
          <a:solidFill>
            <a:schemeClr val="bg2"/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4778903" y="4660393"/>
            <a:ext cx="541715" cy="545200"/>
            <a:chOff x="4901348" y="3495294"/>
            <a:chExt cx="406286" cy="408900"/>
          </a:xfrm>
          <a:solidFill>
            <a:schemeClr val="bg2"/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6441526" y="3444021"/>
            <a:ext cx="363893" cy="616000"/>
            <a:chOff x="6148315" y="2583015"/>
            <a:chExt cx="272920" cy="462000"/>
          </a:xfrm>
          <a:solidFill>
            <a:schemeClr val="bg2"/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3305183" y="3472672"/>
            <a:ext cx="605917" cy="616781"/>
            <a:chOff x="3796058" y="2604503"/>
            <a:chExt cx="454438" cy="462586"/>
          </a:xfrm>
          <a:solidFill>
            <a:schemeClr val="bg2"/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7184154" y="3435036"/>
            <a:ext cx="608964" cy="619072"/>
            <a:chOff x="6705286" y="2576276"/>
            <a:chExt cx="456723" cy="464304"/>
          </a:xfrm>
          <a:solidFill>
            <a:schemeClr val="bg2"/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5667554" y="4698066"/>
            <a:ext cx="656503" cy="517245"/>
            <a:chOff x="5567836" y="3523548"/>
            <a:chExt cx="492377" cy="387934"/>
          </a:xfrm>
          <a:solidFill>
            <a:schemeClr val="bg2"/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2347707" y="3461129"/>
            <a:ext cx="741944" cy="609831"/>
            <a:chOff x="3077952" y="2595844"/>
            <a:chExt cx="556458" cy="457373"/>
          </a:xfrm>
          <a:solidFill>
            <a:schemeClr val="bg2"/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1103088" y="257860"/>
            <a:ext cx="9279657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955700" y="1584000"/>
            <a:ext cx="10280800" cy="10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1867" dirty="0">
                <a:solidFill>
                  <a:schemeClr val="bg1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6823520" y="4114315"/>
            <a:ext cx="632392" cy="735055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7641729" y="3085787"/>
            <a:ext cx="740871" cy="742708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8476886" y="3091794"/>
            <a:ext cx="776765" cy="711828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7622856" y="4104946"/>
            <a:ext cx="778613" cy="753793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8469232" y="4145195"/>
            <a:ext cx="786531" cy="673293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7636186" y="5101334"/>
            <a:ext cx="751956" cy="756169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6720849" y="5105949"/>
            <a:ext cx="837735" cy="784673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8514894" y="5085369"/>
            <a:ext cx="742717" cy="750363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5898371" y="3121284"/>
            <a:ext cx="690579" cy="690579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4921119" y="3121415"/>
            <a:ext cx="782648" cy="69032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4951814" y="4136534"/>
            <a:ext cx="721257" cy="690617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5886205" y="4136478"/>
            <a:ext cx="714907" cy="690729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2602251" y="4594384"/>
            <a:ext cx="1287135" cy="17948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2602251" y="4054769"/>
            <a:ext cx="1280211" cy="385563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1280247" y="4393867"/>
            <a:ext cx="1082004" cy="336779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2602251" y="3612411"/>
            <a:ext cx="1286880" cy="288307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1277913" y="4018786"/>
            <a:ext cx="1080824" cy="257311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1279006" y="3112916"/>
            <a:ext cx="2612055" cy="278379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2602251" y="5267469"/>
            <a:ext cx="1262068" cy="204267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2602252" y="4927917"/>
            <a:ext cx="1283009" cy="185503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2602251" y="5625788"/>
            <a:ext cx="1280400" cy="204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1269111" y="4828804"/>
            <a:ext cx="1098451" cy="611984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4075739" y="3118897"/>
            <a:ext cx="695352" cy="695352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4068059" y="4126487"/>
            <a:ext cx="710711" cy="710711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3968703" y="5030057"/>
            <a:ext cx="909424" cy="909424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5920035" y="5158979"/>
            <a:ext cx="674200" cy="672008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6736837" y="3065149"/>
            <a:ext cx="756992" cy="802848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4970077" y="5140773"/>
            <a:ext cx="677497" cy="677273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1278784" y="5558831"/>
            <a:ext cx="1078969" cy="267789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1290064" y="3541340"/>
            <a:ext cx="1056561" cy="35992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9868400" y="3134230"/>
            <a:ext cx="247213" cy="125341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9467673" y="3110767"/>
            <a:ext cx="229028" cy="172264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10297391" y="3119373"/>
            <a:ext cx="223751" cy="155703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10690332" y="3110767"/>
            <a:ext cx="218473" cy="172264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9471205" y="3400750"/>
            <a:ext cx="221964" cy="188663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9883663" y="3435049"/>
            <a:ext cx="216687" cy="120065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10312614" y="3435049"/>
            <a:ext cx="193305" cy="120065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10705270" y="3411303"/>
            <a:ext cx="188596" cy="167556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9924622" y="3974514"/>
            <a:ext cx="134769" cy="143527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10314539" y="3974798"/>
            <a:ext cx="161156" cy="142957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10752763" y="3978817"/>
            <a:ext cx="93608" cy="13492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9461501" y="3999679"/>
            <a:ext cx="241368" cy="93195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10687977" y="3720433"/>
            <a:ext cx="223183" cy="118929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10283850" y="3725019"/>
            <a:ext cx="222532" cy="109756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9498725" y="4263577"/>
            <a:ext cx="166920" cy="17047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9895070" y="4272952"/>
            <a:ext cx="193873" cy="151725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10337677" y="4261629"/>
            <a:ext cx="114879" cy="174375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10700844" y="5604409"/>
            <a:ext cx="197445" cy="21731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9502786" y="4575370"/>
            <a:ext cx="158801" cy="217887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9460082" y="5625516"/>
            <a:ext cx="244209" cy="175105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9483179" y="4934374"/>
            <a:ext cx="198015" cy="15002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10328178" y="4910264"/>
            <a:ext cx="133877" cy="19824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9916828" y="4613078"/>
            <a:ext cx="150357" cy="142471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10316325" y="5265112"/>
            <a:ext cx="157583" cy="194995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9901077" y="5617193"/>
            <a:ext cx="181859" cy="191747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9921415" y="5274164"/>
            <a:ext cx="141184" cy="176891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10692970" y="4260369"/>
            <a:ext cx="213196" cy="176891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9491988" y="5274164"/>
            <a:ext cx="180397" cy="176891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10733360" y="4902186"/>
            <a:ext cx="132416" cy="214396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10676246" y="5255695"/>
            <a:ext cx="246645" cy="213828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9902252" y="4944298"/>
            <a:ext cx="230685" cy="130172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10258169" y="5595894"/>
            <a:ext cx="283329" cy="234348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10278893" y="4568089"/>
            <a:ext cx="232449" cy="232449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10700568" y="4606513"/>
            <a:ext cx="198000" cy="1556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9503385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9913207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 idx="4294967295"/>
          </p:nvPr>
        </p:nvSpPr>
        <p:spPr>
          <a:xfrm>
            <a:off x="0" y="681038"/>
            <a:ext cx="10280650" cy="642937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1BB3ACD-39D6-4B07-B165-F979837486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solidFill>
                  <a:schemeClr val="bg1"/>
                </a:solidFill>
                <a:cs typeface="B Nazanin" panose="00000700000000000000" pitchFamily="2" charset="-78"/>
              </a:rPr>
              <a:t>سبک تیمی ما</a:t>
            </a:r>
            <a:endParaRPr lang="en-US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D911C43-E31E-402E-876F-19B5BA7EFDFC}"/>
              </a:ext>
            </a:extLst>
          </p:cNvPr>
          <p:cNvSpPr txBox="1"/>
          <p:nvPr/>
        </p:nvSpPr>
        <p:spPr>
          <a:xfrm>
            <a:off x="5036348" y="2282446"/>
            <a:ext cx="2663673" cy="369781"/>
          </a:xfrm>
          <a:prstGeom prst="rect">
            <a:avLst/>
          </a:prstGeom>
          <a:noFill/>
        </p:spPr>
        <p:txBody>
          <a:bodyPr wrap="square" lIns="36000" tIns="0" rIns="36000" bIns="0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ko-KR" sz="2400" dirty="0">
                <a:solidFill>
                  <a:schemeClr val="bg1"/>
                </a:solidFill>
                <a:cs typeface="B Nazanin" panose="00000700000000000000" pitchFamily="2" charset="-78"/>
              </a:rPr>
              <a:t>JAMES JONSSON</a:t>
            </a:r>
            <a:endParaRPr lang="ko-KR" altLang="en-US" sz="2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BBEA84-9C0E-4E68-8754-DF9771B91E00}"/>
              </a:ext>
            </a:extLst>
          </p:cNvPr>
          <p:cNvSpPr txBox="1"/>
          <p:nvPr/>
        </p:nvSpPr>
        <p:spPr>
          <a:xfrm>
            <a:off x="5036349" y="2714494"/>
            <a:ext cx="3261549" cy="384721"/>
          </a:xfrm>
          <a:prstGeom prst="rect">
            <a:avLst/>
          </a:prstGeom>
          <a:noFill/>
        </p:spPr>
        <p:txBody>
          <a:bodyPr wrap="square" lIns="36000" tIns="0" rIns="36000" bIns="0" rtlCol="0">
            <a:spAutoFit/>
          </a:bodyPr>
          <a:lstStyle/>
          <a:p>
            <a:pPr>
              <a:lnSpc>
                <a:spcPts val="3000"/>
              </a:lnSpc>
            </a:pPr>
            <a:r>
              <a:rPr lang="fa-IR" altLang="ko-KR" sz="2400" dirty="0">
                <a:solidFill>
                  <a:schemeClr val="bg1"/>
                </a:solidFill>
                <a:cs typeface="B Nazanin" panose="00000700000000000000" pitchFamily="2" charset="-78"/>
              </a:rPr>
              <a:t>کارگردان خلاق</a:t>
            </a:r>
            <a:endParaRPr lang="ko-KR" altLang="en-US" sz="2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6" name="직사각형 22">
            <a:extLst>
              <a:ext uri="{FF2B5EF4-FFF2-40B4-BE49-F238E27FC236}">
                <a16:creationId xmlns:a16="http://schemas.microsoft.com/office/drawing/2014/main" id="{6ED31161-F0ED-439E-9894-686CCCEC93D5}"/>
              </a:ext>
            </a:extLst>
          </p:cNvPr>
          <p:cNvSpPr/>
          <p:nvPr/>
        </p:nvSpPr>
        <p:spPr>
          <a:xfrm>
            <a:off x="6433296" y="3460002"/>
            <a:ext cx="49662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altLang="ko-KR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7" name="직사각형 22">
            <a:extLst>
              <a:ext uri="{FF2B5EF4-FFF2-40B4-BE49-F238E27FC236}">
                <a16:creationId xmlns:a16="http://schemas.microsoft.com/office/drawing/2014/main" id="{E607BB79-FAF3-47E6-BC61-AF19E9C6DB26}"/>
              </a:ext>
            </a:extLst>
          </p:cNvPr>
          <p:cNvSpPr/>
          <p:nvPr/>
        </p:nvSpPr>
        <p:spPr>
          <a:xfrm>
            <a:off x="5036348" y="3460002"/>
            <a:ext cx="139694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altLang="ko-KR" sz="1400" dirty="0">
                <a:solidFill>
                  <a:schemeClr val="bg1"/>
                </a:solidFill>
                <a:cs typeface="B Nazanin" panose="00000700000000000000" pitchFamily="2" charset="-78"/>
              </a:rPr>
              <a:t>متن نمونه</a:t>
            </a:r>
            <a:endParaRPr lang="en-US" altLang="ko-KR" sz="1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8" name="직사각형 22">
            <a:extLst>
              <a:ext uri="{FF2B5EF4-FFF2-40B4-BE49-F238E27FC236}">
                <a16:creationId xmlns:a16="http://schemas.microsoft.com/office/drawing/2014/main" id="{2ACBA40A-D6ED-4DE3-9F1D-A43BA671AEBA}"/>
              </a:ext>
            </a:extLst>
          </p:cNvPr>
          <p:cNvSpPr/>
          <p:nvPr/>
        </p:nvSpPr>
        <p:spPr>
          <a:xfrm>
            <a:off x="6433296" y="4082898"/>
            <a:ext cx="49662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altLang="ko-KR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9" name="직사각형 22">
            <a:extLst>
              <a:ext uri="{FF2B5EF4-FFF2-40B4-BE49-F238E27FC236}">
                <a16:creationId xmlns:a16="http://schemas.microsoft.com/office/drawing/2014/main" id="{699D4A31-1D31-41B4-848B-8C9AD0C00B5F}"/>
              </a:ext>
            </a:extLst>
          </p:cNvPr>
          <p:cNvSpPr/>
          <p:nvPr/>
        </p:nvSpPr>
        <p:spPr>
          <a:xfrm>
            <a:off x="5036348" y="4082898"/>
            <a:ext cx="139694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altLang="ko-KR" sz="1400" dirty="0">
                <a:solidFill>
                  <a:schemeClr val="bg1"/>
                </a:solidFill>
                <a:cs typeface="B Nazanin" panose="00000700000000000000" pitchFamily="2" charset="-78"/>
              </a:rPr>
              <a:t>متن نمونه</a:t>
            </a:r>
            <a:endParaRPr lang="en-US" altLang="ko-KR" sz="1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0" name="직사각형 22">
            <a:extLst>
              <a:ext uri="{FF2B5EF4-FFF2-40B4-BE49-F238E27FC236}">
                <a16:creationId xmlns:a16="http://schemas.microsoft.com/office/drawing/2014/main" id="{6A026AC9-5616-4172-88AA-075BFD56E14A}"/>
              </a:ext>
            </a:extLst>
          </p:cNvPr>
          <p:cNvSpPr/>
          <p:nvPr/>
        </p:nvSpPr>
        <p:spPr>
          <a:xfrm>
            <a:off x="6433296" y="4705794"/>
            <a:ext cx="49662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altLang="ko-KR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1" name="직사각형 22">
            <a:extLst>
              <a:ext uri="{FF2B5EF4-FFF2-40B4-BE49-F238E27FC236}">
                <a16:creationId xmlns:a16="http://schemas.microsoft.com/office/drawing/2014/main" id="{17495531-73D0-49A4-9C6C-CC60677BC0D6}"/>
              </a:ext>
            </a:extLst>
          </p:cNvPr>
          <p:cNvSpPr/>
          <p:nvPr/>
        </p:nvSpPr>
        <p:spPr>
          <a:xfrm>
            <a:off x="5036348" y="4705794"/>
            <a:ext cx="139694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altLang="ko-KR" sz="1400" dirty="0">
                <a:solidFill>
                  <a:schemeClr val="bg1"/>
                </a:solidFill>
                <a:cs typeface="B Nazanin" panose="00000700000000000000" pitchFamily="2" charset="-78"/>
              </a:rPr>
              <a:t>متن نمونه</a:t>
            </a:r>
            <a:endParaRPr lang="en-US" altLang="ko-KR" sz="1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2" name="직사각형 22">
            <a:extLst>
              <a:ext uri="{FF2B5EF4-FFF2-40B4-BE49-F238E27FC236}">
                <a16:creationId xmlns:a16="http://schemas.microsoft.com/office/drawing/2014/main" id="{CDB8057C-2775-409D-8510-2AE2C03043FE}"/>
              </a:ext>
            </a:extLst>
          </p:cNvPr>
          <p:cNvSpPr/>
          <p:nvPr/>
        </p:nvSpPr>
        <p:spPr>
          <a:xfrm>
            <a:off x="6433296" y="5328690"/>
            <a:ext cx="49662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altLang="ko-KR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" name="직사각형 22">
            <a:extLst>
              <a:ext uri="{FF2B5EF4-FFF2-40B4-BE49-F238E27FC236}">
                <a16:creationId xmlns:a16="http://schemas.microsoft.com/office/drawing/2014/main" id="{42B4E67D-5153-4E01-A309-078E0E96D27B}"/>
              </a:ext>
            </a:extLst>
          </p:cNvPr>
          <p:cNvSpPr/>
          <p:nvPr/>
        </p:nvSpPr>
        <p:spPr>
          <a:xfrm>
            <a:off x="5036348" y="5328690"/>
            <a:ext cx="139694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altLang="ko-KR" sz="1400" dirty="0">
                <a:solidFill>
                  <a:schemeClr val="bg1"/>
                </a:solidFill>
                <a:cs typeface="B Nazanin" panose="00000700000000000000" pitchFamily="2" charset="-78"/>
              </a:rPr>
              <a:t>متن نمونه</a:t>
            </a:r>
            <a:endParaRPr lang="en-US" altLang="ko-KR" sz="1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F1AE28E-BFA6-4532-AA9C-4B6761156D46}"/>
              </a:ext>
            </a:extLst>
          </p:cNvPr>
          <p:cNvSpPr>
            <a:spLocks noGrp="1"/>
          </p:cNvSpPr>
          <p:nvPr>
            <p:ph type="pic" idx="11"/>
          </p:nvPr>
        </p:nvSpPr>
        <p:spPr/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107854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2005714" y="3448224"/>
            <a:ext cx="2284249" cy="713301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3538430" y="3310440"/>
            <a:ext cx="917252" cy="988856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840379" y="3310440"/>
            <a:ext cx="916733" cy="988856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266497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3932017" y="4746451"/>
            <a:ext cx="966131" cy="784015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39793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266497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3932017" y="2079300"/>
            <a:ext cx="966131" cy="783995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39793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573666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842780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4116064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4116064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842780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575222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2192417" y="3622983"/>
            <a:ext cx="1904800" cy="3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333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عنوان را اینجا اضافه کنید</a:t>
            </a:r>
            <a:endParaRPr sz="1333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748865" y="2160842"/>
            <a:ext cx="263657" cy="263657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3011495" y="2151476"/>
            <a:ext cx="272525" cy="263657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4282952" y="2160877"/>
            <a:ext cx="263699" cy="263657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4282911" y="4821240"/>
            <a:ext cx="263712" cy="263657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746290" y="4821233"/>
            <a:ext cx="266263" cy="263671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3011477" y="4823704"/>
            <a:ext cx="272567" cy="258745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397937" y="2547719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 1</a:t>
            </a:r>
            <a:endParaRPr sz="1200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2664981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 2</a:t>
            </a:r>
            <a:endParaRPr sz="1200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3932025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 3</a:t>
            </a:r>
            <a:endParaRPr sz="1200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397800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 4</a:t>
            </a:r>
            <a:endParaRPr sz="1200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2664912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 5</a:t>
            </a:r>
            <a:endParaRPr sz="1200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3932025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 6</a:t>
            </a:r>
            <a:endParaRPr sz="1200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833049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310217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437131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833032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310215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437129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934305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3105043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3275781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934305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3105043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3275781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2291649" y="2592435"/>
            <a:ext cx="269200" cy="1101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3731513" y="2595235"/>
            <a:ext cx="269200" cy="10956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3011573" y="3141635"/>
            <a:ext cx="269200" cy="2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2290432" y="3919647"/>
            <a:ext cx="271600" cy="1101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3730296" y="3922447"/>
            <a:ext cx="271600" cy="10956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3010356" y="4468847"/>
            <a:ext cx="271600" cy="2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5652965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6691790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7730591" y="3611092"/>
            <a:ext cx="1038309" cy="336312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8768877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9807702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5905868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6992265" y="4877779"/>
            <a:ext cx="457129" cy="515571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8009681" y="2216467"/>
            <a:ext cx="457153" cy="515407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9061341" y="4877919"/>
            <a:ext cx="457668" cy="515548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10113517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6093017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81968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103006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7179417" y="3999627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9248751" y="399969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5775229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bg1"/>
                </a:solidFill>
                <a:latin typeface="Arial"/>
                <a:cs typeface="Arial"/>
                <a:sym typeface="Arial"/>
              </a:rPr>
              <a:t>2016</a:t>
            </a:r>
            <a:endParaRPr sz="1200" b="1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609301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820406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10300633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7178888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9248755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6134417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8238233" y="2849976"/>
            <a:ext cx="720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10342033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7220417" y="4082427"/>
            <a:ext cx="400" cy="677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9290151" y="4082493"/>
            <a:ext cx="0" cy="676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68519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bg1"/>
                </a:solidFill>
                <a:latin typeface="Arial"/>
                <a:cs typeface="Arial"/>
                <a:sym typeface="Arial"/>
              </a:rPr>
              <a:t>2017</a:t>
            </a:r>
            <a:endParaRPr sz="1200" b="1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78728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bg1"/>
                </a:solidFill>
                <a:latin typeface="Arial"/>
                <a:cs typeface="Arial"/>
                <a:sym typeface="Arial"/>
              </a:rPr>
              <a:t>2018</a:t>
            </a:r>
            <a:endParaRPr sz="1200" b="1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89290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bg1"/>
                </a:solidFill>
                <a:latin typeface="Arial"/>
                <a:cs typeface="Arial"/>
                <a:sym typeface="Arial"/>
              </a:rPr>
              <a:t>2019</a:t>
            </a:r>
            <a:endParaRPr sz="1200" b="1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99852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bg1"/>
                </a:solidFill>
                <a:latin typeface="Arial"/>
                <a:cs typeface="Arial"/>
                <a:sym typeface="Arial"/>
              </a:rPr>
              <a:t>2020</a:t>
            </a:r>
            <a:endParaRPr sz="1200" b="1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9154636" y="4972563"/>
            <a:ext cx="272651" cy="273367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7076475" y="4997959"/>
            <a:ext cx="274820" cy="274820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10204399" y="2345136"/>
            <a:ext cx="274104" cy="272443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8101551" y="2352722"/>
            <a:ext cx="273389" cy="272673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5980532" y="2377745"/>
            <a:ext cx="274128" cy="207228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8540351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قالب پاورپوینت محیط زیست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6436548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قالب پاورپوینت محیط زیست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7501836" y="419966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قالب پاورپوینت محیط زیست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9571703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قالب پاورپوینت محیط زیست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5383169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قالب پاورپوینت محیط زیست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bg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Google Shape;12363;p22"/>
          <p:cNvSpPr/>
          <p:nvPr/>
        </p:nvSpPr>
        <p:spPr>
          <a:xfrm>
            <a:off x="1397800" y="5336195"/>
            <a:ext cx="2207600" cy="984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64" name="Google Shape;12364;p22"/>
          <p:cNvGrpSpPr/>
          <p:nvPr/>
        </p:nvGrpSpPr>
        <p:grpSpPr>
          <a:xfrm>
            <a:off x="1992790" y="2114040"/>
            <a:ext cx="1017625" cy="1017625"/>
            <a:chOff x="4049800" y="640400"/>
            <a:chExt cx="858900" cy="858900"/>
          </a:xfrm>
        </p:grpSpPr>
        <p:sp>
          <p:nvSpPr>
            <p:cNvPr id="12365" name="Google Shape;12365;p22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66" name="Google Shape;12366;p22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67" name="Google Shape;12367;p22"/>
          <p:cNvSpPr/>
          <p:nvPr/>
        </p:nvSpPr>
        <p:spPr>
          <a:xfrm>
            <a:off x="1613469" y="3426153"/>
            <a:ext cx="1776000" cy="15088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68" name="Google Shape;12368;p22"/>
          <p:cNvSpPr/>
          <p:nvPr/>
        </p:nvSpPr>
        <p:spPr>
          <a:xfrm>
            <a:off x="2345447" y="5229256"/>
            <a:ext cx="312400" cy="3124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69" name="Google Shape;12369;p22"/>
          <p:cNvCxnSpPr>
            <a:stCxn id="12365" idx="4"/>
            <a:endCxn id="12367" idx="0"/>
          </p:cNvCxnSpPr>
          <p:nvPr/>
        </p:nvCxnSpPr>
        <p:spPr>
          <a:xfrm>
            <a:off x="2501601" y="3131664"/>
            <a:ext cx="0" cy="2944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70" name="Google Shape;12370;p22"/>
          <p:cNvCxnSpPr/>
          <p:nvPr/>
        </p:nvCxnSpPr>
        <p:spPr>
          <a:xfrm>
            <a:off x="2501572" y="4934753"/>
            <a:ext cx="0" cy="2944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1" name="Google Shape;12371;p22"/>
          <p:cNvSpPr txBox="1"/>
          <p:nvPr/>
        </p:nvSpPr>
        <p:spPr>
          <a:xfrm>
            <a:off x="1729864" y="4156912"/>
            <a:ext cx="1543600" cy="6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B Nazanin" panose="00000700000000000000" pitchFamily="2" charset="-78"/>
                <a:sym typeface="Arial"/>
              </a:rPr>
              <a:t>قالب پاورپوینت محیط زیست قابل ویرایش می باشد</a:t>
            </a:r>
            <a:endParaRPr sz="1067" kern="0" dirty="0">
              <a:solidFill>
                <a:srgbClr val="A5B7C6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72" name="Google Shape;12372;p22"/>
          <p:cNvCxnSpPr/>
          <p:nvPr/>
        </p:nvCxnSpPr>
        <p:spPr>
          <a:xfrm>
            <a:off x="2162316" y="3982561"/>
            <a:ext cx="6784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3" name="Google Shape;12373;p22"/>
          <p:cNvSpPr txBox="1"/>
          <p:nvPr/>
        </p:nvSpPr>
        <p:spPr>
          <a:xfrm>
            <a:off x="1938848" y="3644288"/>
            <a:ext cx="1125600" cy="29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b="1" kern="0" dirty="0">
                <a:solidFill>
                  <a:srgbClr val="A5B7C6"/>
                </a:solidFill>
                <a:latin typeface="Arial"/>
                <a:cs typeface="B Nazanin" panose="00000700000000000000" pitchFamily="2" charset="-78"/>
                <a:sym typeface="Arial"/>
              </a:rPr>
              <a:t>عنوان 1</a:t>
            </a:r>
            <a:endParaRPr sz="1067" b="1" kern="0" dirty="0">
              <a:solidFill>
                <a:srgbClr val="A5B7C6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4" name="Google Shape;12374;p22"/>
          <p:cNvSpPr txBox="1"/>
          <p:nvPr/>
        </p:nvSpPr>
        <p:spPr>
          <a:xfrm>
            <a:off x="2114619" y="2379276"/>
            <a:ext cx="774000" cy="4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733" b="1" kern="0">
                <a:solidFill>
                  <a:srgbClr val="A5B7C6"/>
                </a:solidFill>
                <a:latin typeface="Arial"/>
                <a:cs typeface="B Nazanin" panose="00000700000000000000" pitchFamily="2" charset="-78"/>
                <a:sym typeface="Arial"/>
              </a:rPr>
              <a:t>75%</a:t>
            </a:r>
            <a:endParaRPr sz="1733" b="1" kern="0">
              <a:solidFill>
                <a:srgbClr val="A5B7C6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5" name="Google Shape;12375;p22"/>
          <p:cNvSpPr/>
          <p:nvPr/>
        </p:nvSpPr>
        <p:spPr>
          <a:xfrm>
            <a:off x="4585807" y="2660200"/>
            <a:ext cx="2384400" cy="23844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6" name="Google Shape;12376;p22"/>
          <p:cNvSpPr/>
          <p:nvPr/>
        </p:nvSpPr>
        <p:spPr>
          <a:xfrm>
            <a:off x="8732539" y="2328267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77" name="Google Shape;12377;p22"/>
          <p:cNvGrpSpPr/>
          <p:nvPr/>
        </p:nvGrpSpPr>
        <p:grpSpPr>
          <a:xfrm>
            <a:off x="4768648" y="2890822"/>
            <a:ext cx="1925109" cy="1925109"/>
            <a:chOff x="5681300" y="2527788"/>
            <a:chExt cx="805800" cy="805800"/>
          </a:xfrm>
        </p:grpSpPr>
        <p:sp>
          <p:nvSpPr>
            <p:cNvPr id="12378" name="Google Shape;12378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79" name="Google Shape;12379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380" name="Google Shape;12380;p22"/>
          <p:cNvGrpSpPr/>
          <p:nvPr/>
        </p:nvGrpSpPr>
        <p:grpSpPr>
          <a:xfrm>
            <a:off x="8321183" y="2378518"/>
            <a:ext cx="835453" cy="835453"/>
            <a:chOff x="5681300" y="2527788"/>
            <a:chExt cx="805800" cy="805800"/>
          </a:xfrm>
        </p:grpSpPr>
        <p:sp>
          <p:nvSpPr>
            <p:cNvPr id="12381" name="Google Shape;1238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82" name="Google Shape;1238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83" name="Google Shape;12383;p22"/>
          <p:cNvSpPr txBox="1"/>
          <p:nvPr/>
        </p:nvSpPr>
        <p:spPr>
          <a:xfrm>
            <a:off x="9324153" y="250166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B Nazanin" panose="00000700000000000000" pitchFamily="2" charset="-78"/>
                <a:sym typeface="Arial"/>
              </a:rPr>
              <a:t>قالب پاورپوینت محیط زیست قابل ویرایش می باشد</a:t>
            </a:r>
            <a:endParaRPr sz="1067" kern="0" dirty="0">
              <a:solidFill>
                <a:srgbClr val="A5B7C6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84" name="Google Shape;12384;p22"/>
          <p:cNvSpPr/>
          <p:nvPr/>
        </p:nvSpPr>
        <p:spPr>
          <a:xfrm>
            <a:off x="8732539" y="3384400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85" name="Google Shape;12385;p22"/>
          <p:cNvGrpSpPr/>
          <p:nvPr/>
        </p:nvGrpSpPr>
        <p:grpSpPr>
          <a:xfrm>
            <a:off x="8321183" y="3434651"/>
            <a:ext cx="835453" cy="835453"/>
            <a:chOff x="5681300" y="2527788"/>
            <a:chExt cx="805800" cy="805800"/>
          </a:xfrm>
        </p:grpSpPr>
        <p:sp>
          <p:nvSpPr>
            <p:cNvPr id="12386" name="Google Shape;12386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87" name="Google Shape;12387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88" name="Google Shape;12388;p22"/>
          <p:cNvSpPr txBox="1"/>
          <p:nvPr/>
        </p:nvSpPr>
        <p:spPr>
          <a:xfrm>
            <a:off x="9324153" y="3557795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B Nazanin" panose="00000700000000000000" pitchFamily="2" charset="-78"/>
                <a:sym typeface="Arial"/>
              </a:rPr>
              <a:t>قالب پاورپوینت محیط زیست قابل ویرایش می باشد</a:t>
            </a:r>
            <a:endParaRPr sz="1067" kern="0" dirty="0">
              <a:solidFill>
                <a:srgbClr val="A5B7C6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89" name="Google Shape;12389;p22"/>
          <p:cNvSpPr/>
          <p:nvPr/>
        </p:nvSpPr>
        <p:spPr>
          <a:xfrm>
            <a:off x="8732539" y="4440533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90" name="Google Shape;12390;p22"/>
          <p:cNvGrpSpPr/>
          <p:nvPr/>
        </p:nvGrpSpPr>
        <p:grpSpPr>
          <a:xfrm>
            <a:off x="8321183" y="4490784"/>
            <a:ext cx="835453" cy="835453"/>
            <a:chOff x="5681300" y="2527788"/>
            <a:chExt cx="805800" cy="805800"/>
          </a:xfrm>
        </p:grpSpPr>
        <p:sp>
          <p:nvSpPr>
            <p:cNvPr id="12391" name="Google Shape;1239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92" name="Google Shape;1239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93" name="Google Shape;12393;p22"/>
          <p:cNvSpPr txBox="1"/>
          <p:nvPr/>
        </p:nvSpPr>
        <p:spPr>
          <a:xfrm>
            <a:off x="9324153" y="46139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B Nazanin" panose="00000700000000000000" pitchFamily="2" charset="-78"/>
                <a:sym typeface="Arial"/>
              </a:rPr>
              <a:t>قالب پاورپوینت محیط زیست قابل ویرایش می باشد</a:t>
            </a:r>
            <a:endParaRPr sz="1067" kern="0" dirty="0">
              <a:solidFill>
                <a:srgbClr val="A5B7C6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4" name="Google Shape;12394;p22"/>
          <p:cNvSpPr/>
          <p:nvPr/>
        </p:nvSpPr>
        <p:spPr>
          <a:xfrm>
            <a:off x="5639805" y="2572967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5" name="Google Shape;12395;p22"/>
          <p:cNvSpPr/>
          <p:nvPr/>
        </p:nvSpPr>
        <p:spPr>
          <a:xfrm>
            <a:off x="5639805" y="4951000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6" name="Google Shape;12396;p22"/>
          <p:cNvSpPr/>
          <p:nvPr/>
        </p:nvSpPr>
        <p:spPr>
          <a:xfrm>
            <a:off x="6877205" y="3761984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97" name="Google Shape;12397;p22"/>
          <p:cNvCxnSpPr>
            <a:stCxn id="12396" idx="6"/>
            <a:endCxn id="12382" idx="2"/>
          </p:cNvCxnSpPr>
          <p:nvPr/>
        </p:nvCxnSpPr>
        <p:spPr>
          <a:xfrm rot="10800000" flipH="1">
            <a:off x="7060005" y="2796184"/>
            <a:ext cx="1261200" cy="10572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8" name="Google Shape;12398;p22"/>
          <p:cNvCxnSpPr>
            <a:stCxn id="12396" idx="6"/>
            <a:endCxn id="12392" idx="2"/>
          </p:cNvCxnSpPr>
          <p:nvPr/>
        </p:nvCxnSpPr>
        <p:spPr>
          <a:xfrm>
            <a:off x="7060005" y="3853384"/>
            <a:ext cx="1261200" cy="1055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9" name="Google Shape;12399;p22"/>
          <p:cNvCxnSpPr>
            <a:stCxn id="12396" idx="6"/>
            <a:endCxn id="12387" idx="2"/>
          </p:cNvCxnSpPr>
          <p:nvPr/>
        </p:nvCxnSpPr>
        <p:spPr>
          <a:xfrm rot="10800000" flipH="1">
            <a:off x="7060005" y="3852184"/>
            <a:ext cx="1261200" cy="1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400" name="Google Shape;12400;p22"/>
          <p:cNvSpPr txBox="1"/>
          <p:nvPr/>
        </p:nvSpPr>
        <p:spPr>
          <a:xfrm>
            <a:off x="5067617" y="3435591"/>
            <a:ext cx="1327200" cy="8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4000" b="1" kern="0">
                <a:solidFill>
                  <a:srgbClr val="213B55"/>
                </a:solidFill>
                <a:latin typeface="Arial"/>
                <a:cs typeface="B Nazanin" panose="00000700000000000000" pitchFamily="2" charset="-78"/>
                <a:sym typeface="Arial"/>
              </a:rPr>
              <a:t>75%</a:t>
            </a:r>
            <a:endParaRPr sz="4000" b="1" kern="0">
              <a:solidFill>
                <a:srgbClr val="213B55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401" name="Google Shape;12401;p22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800748" y="4531551"/>
            <a:ext cx="1470521" cy="1013783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4672625" y="1715920"/>
            <a:ext cx="2082548" cy="944773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4648651" y="2865382"/>
            <a:ext cx="2129376" cy="504865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9128761" y="1297112"/>
            <a:ext cx="2079745" cy="96348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4667147" y="3576989"/>
            <a:ext cx="2094292" cy="392164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9124822" y="2400305"/>
            <a:ext cx="2087621" cy="488972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9103905" y="3932057"/>
            <a:ext cx="2129415" cy="884587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7132088" y="1293914"/>
            <a:ext cx="1824808" cy="2125073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4641919" y="1302228"/>
            <a:ext cx="2183957" cy="206589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960166" y="1731026"/>
            <a:ext cx="3302349" cy="122324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941855" y="3378313"/>
            <a:ext cx="1936947" cy="869231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FFFFFF"/>
                </a:solidFill>
              </a:endParaRPr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941858" y="1292365"/>
            <a:ext cx="3358055" cy="27907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4665871" y="4887873"/>
            <a:ext cx="2090371" cy="655569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4613349" y="4195087"/>
            <a:ext cx="2155952" cy="461675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984299" y="4576459"/>
            <a:ext cx="1727843" cy="862116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7935116" y="4305121"/>
            <a:ext cx="218752" cy="1886555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7098355" y="3756514"/>
            <a:ext cx="1892276" cy="33077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7113446" y="4253931"/>
            <a:ext cx="1862093" cy="513355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694867" y="2145633"/>
            <a:ext cx="1576368" cy="882703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941866" y="2075783"/>
            <a:ext cx="1283535" cy="1080077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9087120" y="3099023"/>
            <a:ext cx="2163025" cy="736591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9113176" y="4931364"/>
            <a:ext cx="2110941" cy="634273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3117960" y="3279558"/>
            <a:ext cx="1115048" cy="1099372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807367" y="338341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400" dirty="0">
                <a:solidFill>
                  <a:schemeClr val="lt1"/>
                </a:solidFill>
                <a:cs typeface="B Nazanin" panose="00000700000000000000" pitchFamily="2" charset="-78"/>
              </a:rPr>
              <a:t>انواع جدولها و نمودارها:</a:t>
            </a:r>
            <a:endParaRPr lang="fa-IR" sz="24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936117" y="4207896"/>
            <a:ext cx="3187219" cy="13664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7917049" y="2871779"/>
          <a:ext cx="3338800" cy="115811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444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947286" y="1308799"/>
            <a:ext cx="3195340" cy="1302003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7917083" y="1308779"/>
          <a:ext cx="3338800" cy="1302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4478233" y="2871779"/>
          <a:ext cx="3151200" cy="115809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4480882" y="4193060"/>
            <a:ext cx="3151169" cy="1396083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948618" y="2871779"/>
          <a:ext cx="3159732" cy="118580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9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5548177" y="3410199"/>
            <a:ext cx="1736127" cy="8127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6275493" y="3786411"/>
            <a:ext cx="1219120" cy="8127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7828559" y="4223475"/>
            <a:ext cx="3363823" cy="1335272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JANUARY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FEBRUARY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MARCH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APRIL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PHASE 1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Task 1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Task 2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4474433" y="1268857"/>
            <a:ext cx="3151191" cy="1341153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JANUARY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FEBRUARY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MARCH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APRIL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MAY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JUNE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PHASE 1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PHASE 2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1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2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1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2</a:t>
              </a:r>
              <a:endParaRPr sz="533">
                <a:solidFill>
                  <a:srgbClr val="FFFFFF"/>
                </a:solidFill>
              </a:endParaRPr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1019667" y="499183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2133" dirty="0">
                <a:solidFill>
                  <a:schemeClr val="lt1"/>
                </a:solidFill>
                <a:cs typeface="B Nazanin" panose="00000700000000000000" pitchFamily="2" charset="-78"/>
              </a:rPr>
              <a:t>جدولهای و نمودار</a:t>
            </a:r>
            <a:endParaRPr lang="fa-IR" sz="2133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6395587" y="1294582"/>
            <a:ext cx="993908" cy="958484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950752" y="2465848"/>
            <a:ext cx="1015689" cy="973195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4298703" y="2470123"/>
            <a:ext cx="914092" cy="964781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6532333" y="2479051"/>
            <a:ext cx="946871" cy="946871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7611583" y="2471726"/>
            <a:ext cx="961331" cy="961577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10871780" y="4665865"/>
            <a:ext cx="374113" cy="897552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7027856" y="4650929"/>
            <a:ext cx="627136" cy="911660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10837809" y="4536264"/>
            <a:ext cx="272" cy="5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7856058" y="4665865"/>
            <a:ext cx="391855" cy="391793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7856058" y="5170759"/>
            <a:ext cx="391855" cy="391855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9240627" y="4664794"/>
            <a:ext cx="812924" cy="897533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8448977" y="4661777"/>
            <a:ext cx="590585" cy="90085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10422691" y="3609016"/>
            <a:ext cx="830511" cy="829259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3032165" y="3621827"/>
            <a:ext cx="1747983" cy="816543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8799994" y="3609233"/>
            <a:ext cx="1480399" cy="828936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7223541" y="3605097"/>
            <a:ext cx="1432601" cy="83624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10091824" y="2472712"/>
            <a:ext cx="1166635" cy="959467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5351073" y="1294582"/>
            <a:ext cx="950076" cy="1047868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5345041" y="2472212"/>
            <a:ext cx="1055049" cy="960467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945700" y="4665052"/>
            <a:ext cx="1877925" cy="897555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4195987" y="1294582"/>
            <a:ext cx="1060647" cy="985108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3024690" y="4658443"/>
            <a:ext cx="1766565" cy="904111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8523719" y="1392508"/>
            <a:ext cx="1508116" cy="783177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4992320" y="4658499"/>
            <a:ext cx="1834472" cy="904175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r>
                    <a:rPr lang="en" sz="2400"/>
                    <a:t>     </a:t>
                  </a:r>
                  <a:endParaRPr sz="2400"/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8705266" y="2471735"/>
            <a:ext cx="1254316" cy="961423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3216357" y="2477529"/>
            <a:ext cx="950103" cy="949832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10126274" y="1294582"/>
            <a:ext cx="1127527" cy="949215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4922445" y="3609394"/>
            <a:ext cx="2157243" cy="828965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933542" y="1294581"/>
            <a:ext cx="1177607" cy="1033568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3077943" y="1294582"/>
            <a:ext cx="1023605" cy="108731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2205586" y="1294582"/>
            <a:ext cx="777919" cy="1160305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2098683" y="2476344"/>
            <a:ext cx="985429" cy="952203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10254615" y="4650706"/>
            <a:ext cx="416099" cy="912231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7483933" y="1294582"/>
            <a:ext cx="945348" cy="985812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952593" y="3609403"/>
            <a:ext cx="1937273" cy="82848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2667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944773" y="1287829"/>
            <a:ext cx="2181489" cy="2034859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3470994" y="1313349"/>
            <a:ext cx="1818997" cy="1469511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3456942" y="3258924"/>
            <a:ext cx="1850055" cy="212165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3452308" y="3629358"/>
            <a:ext cx="1854003" cy="212833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3453179" y="4000459"/>
            <a:ext cx="1882172" cy="205015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3452769" y="2940993"/>
            <a:ext cx="1844671" cy="159665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3467446" y="4759192"/>
            <a:ext cx="1826041" cy="260613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3453527" y="4360766"/>
            <a:ext cx="1852088" cy="24015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3517443" y="5178072"/>
            <a:ext cx="1739479" cy="392099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5675884" y="2488902"/>
            <a:ext cx="1911761" cy="255335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5677957" y="1292326"/>
            <a:ext cx="1907615" cy="991185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2400"/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5664775" y="2923429"/>
            <a:ext cx="1933979" cy="1402783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5686842" y="4379681"/>
            <a:ext cx="1889844" cy="1183928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9820655" y="2917489"/>
            <a:ext cx="1428991" cy="1362105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942349" y="3486031"/>
            <a:ext cx="2260499" cy="2081116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7887122" y="2922793"/>
            <a:ext cx="1664724" cy="1367092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7696538" y="4440548"/>
            <a:ext cx="3553108" cy="1124587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7839925" y="1305693"/>
            <a:ext cx="1733135" cy="1364451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9623767" y="1305887"/>
            <a:ext cx="1625884" cy="1401820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2667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533401" y="910767"/>
            <a:ext cx="3086100" cy="3651311"/>
            <a:chOff x="884237" y="1516734"/>
            <a:chExt cx="6172200" cy="7302622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60"/>
                <a:ext cx="3886200" cy="153888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4400" dirty="0">
                    <a:solidFill>
                      <a:schemeClr val="bg1"/>
                    </a:solidFill>
                    <a:latin typeface="Lato Black" pitchFamily="34" charset="0"/>
                    <a:ea typeface="Lato Black" pitchFamily="34" charset="0"/>
                    <a:cs typeface="Lato Black" pitchFamily="34" charset="0"/>
                  </a:rPr>
                  <a:t>نمادها</a:t>
                </a:r>
                <a:endParaRPr lang="en-US" sz="4400" dirty="0">
                  <a:solidFill>
                    <a:schemeClr val="bg1"/>
                  </a:solidFill>
                  <a:latin typeface="Lato Black" pitchFamily="34" charset="0"/>
                  <a:ea typeface="Lato Black" pitchFamily="34" charset="0"/>
                  <a:cs typeface="Lato Black" pitchFamily="34" charset="0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bg1"/>
                    </a:solidFill>
                    <a:latin typeface="Open Sans Light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bg1"/>
                    </a:solidFill>
                    <a:latin typeface="Open Sans Light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63"/>
              <a:chOff x="960437" y="4996193"/>
              <a:chExt cx="5943600" cy="2756363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692"/>
                <a:ext cx="5943600" cy="671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27" tIns="60963" rIns="121927" bIns="60963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200" dirty="0">
                  <a:solidFill>
                    <a:schemeClr val="bg1"/>
                  </a:solidFill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3" y="4996193"/>
                <a:ext cx="5022024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b="1" dirty="0">
                    <a:solidFill>
                      <a:schemeClr val="bg1"/>
                    </a:solidFill>
                    <a:latin typeface="Lato Black" charset="0"/>
                    <a:ea typeface="Lato Black" charset="0"/>
                    <a:cs typeface="Lato Black" charset="0"/>
                  </a:rPr>
                  <a:t>مجموعه آیکون های اجتماعی</a:t>
                </a:r>
                <a:endParaRPr lang="en-US" b="1" dirty="0">
                  <a:solidFill>
                    <a:schemeClr val="bg1"/>
                  </a:solidFill>
                  <a:latin typeface="Lato Black" charset="0"/>
                  <a:ea typeface="Lato Black" charset="0"/>
                  <a:cs typeface="Lato Black" charset="0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4914901" y="1052513"/>
            <a:ext cx="658019" cy="650875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5963445" y="1052513"/>
            <a:ext cx="658812" cy="650875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7012781" y="3969545"/>
            <a:ext cx="658019" cy="658812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7012781" y="1052513"/>
            <a:ext cx="658019" cy="650875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8061327" y="1052513"/>
            <a:ext cx="658812" cy="650875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8061327" y="3969545"/>
            <a:ext cx="658812" cy="658812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8061327" y="2024858"/>
            <a:ext cx="658812" cy="658812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9110663" y="1052513"/>
            <a:ext cx="658019" cy="650875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9110663" y="3969545"/>
            <a:ext cx="658019" cy="658812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5963445" y="2997201"/>
            <a:ext cx="658812" cy="658812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5963445" y="2024858"/>
            <a:ext cx="658812" cy="658812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7012781" y="2997201"/>
            <a:ext cx="658019" cy="658812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4914901" y="3969545"/>
            <a:ext cx="658019" cy="658812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7012781" y="2024858"/>
            <a:ext cx="658019" cy="658812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9110663" y="2997201"/>
            <a:ext cx="658019" cy="658812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8061327" y="2997201"/>
            <a:ext cx="658812" cy="658812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5963445" y="3969545"/>
            <a:ext cx="658812" cy="658812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4914901" y="2024858"/>
            <a:ext cx="658019" cy="658812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9110663" y="2024858"/>
            <a:ext cx="658019" cy="658812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4914901" y="2997201"/>
            <a:ext cx="658019" cy="658812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7012781" y="4941889"/>
            <a:ext cx="658019" cy="658812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5963445" y="4941889"/>
            <a:ext cx="658812" cy="658812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4914901" y="4941889"/>
            <a:ext cx="658019" cy="658812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8061327" y="4941889"/>
            <a:ext cx="658812" cy="658812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9110663" y="4941889"/>
            <a:ext cx="658019" cy="658812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390418" y="2357055"/>
            <a:ext cx="483263" cy="472819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3388878" y="2357009"/>
            <a:ext cx="475649" cy="470985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4363871" y="2355215"/>
            <a:ext cx="456675" cy="473736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2396782" y="2354099"/>
            <a:ext cx="476607" cy="474852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6430660" y="2356132"/>
            <a:ext cx="384521" cy="472979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7355346" y="2354257"/>
            <a:ext cx="474692" cy="473736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8365459" y="2356133"/>
            <a:ext cx="474692" cy="471863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9379291" y="2358011"/>
            <a:ext cx="403496" cy="476607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10323061" y="2357088"/>
            <a:ext cx="472819" cy="473776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10320192" y="3055813"/>
            <a:ext cx="475689" cy="472779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9343323" y="3055813"/>
            <a:ext cx="473736" cy="472779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8364503" y="3056729"/>
            <a:ext cx="474692" cy="472819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7352475" y="3056729"/>
            <a:ext cx="474732" cy="473776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6360380" y="3141241"/>
            <a:ext cx="473776" cy="30379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5450807" y="3437219"/>
            <a:ext cx="14311" cy="24875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5758419" y="339277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5758419" y="3429766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5758419" y="335478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5758419" y="3317750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5758419" y="3281675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5758419" y="3244682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5697667" y="3455397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5697667" y="338137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5697667" y="34174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5697667" y="334529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5514429" y="3363314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5514429" y="328928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5514429" y="332632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5514429" y="340130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5514429" y="343833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5682481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5755589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5431833" y="3144985"/>
            <a:ext cx="23799" cy="14271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571855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546886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5644491" y="3144985"/>
            <a:ext cx="24755" cy="14271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5505897" y="3144985"/>
            <a:ext cx="24715" cy="14271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5846715" y="3126010"/>
            <a:ext cx="52261" cy="52261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5431832" y="3096591"/>
            <a:ext cx="394965" cy="330387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5865690" y="329403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5865690" y="3220923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5865690" y="333106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5865690" y="325795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5865690" y="34060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5865690" y="344307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5865690" y="3368058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5363507" y="3056688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4327795" y="3054777"/>
            <a:ext cx="482307" cy="47855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3392665" y="3054736"/>
            <a:ext cx="470905" cy="473776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2374938" y="3055813"/>
            <a:ext cx="490877" cy="473736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390418" y="3056569"/>
            <a:ext cx="474692" cy="473895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388542" y="3781088"/>
            <a:ext cx="475689" cy="475649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2367316" y="3779123"/>
            <a:ext cx="482307" cy="472819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3390791" y="3782004"/>
            <a:ext cx="474692" cy="475649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4311651" y="3781764"/>
            <a:ext cx="493708" cy="475928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5363581" y="3782003"/>
            <a:ext cx="474692" cy="469989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6359463" y="3778296"/>
            <a:ext cx="474692" cy="477483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7350602" y="3791531"/>
            <a:ext cx="476607" cy="450935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8394879" y="3781326"/>
            <a:ext cx="413024" cy="473497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9329901" y="3781953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10332432" y="3781037"/>
            <a:ext cx="454761" cy="474692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10335379" y="4561411"/>
            <a:ext cx="468075" cy="473736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9501750" y="4765451"/>
            <a:ext cx="138645" cy="14271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9501750" y="4800570"/>
            <a:ext cx="138645" cy="14311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9533082" y="4833817"/>
            <a:ext cx="75980" cy="14271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9343216" y="4563267"/>
            <a:ext cx="450017" cy="473736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8364503" y="4563324"/>
            <a:ext cx="474692" cy="473736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7351519" y="4560455"/>
            <a:ext cx="474732" cy="473776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6347023" y="4559439"/>
            <a:ext cx="488007" cy="474373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5365455" y="4561411"/>
            <a:ext cx="468075" cy="473736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4330602" y="4561194"/>
            <a:ext cx="474692" cy="474852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3390791" y="4561411"/>
            <a:ext cx="472779" cy="472819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2371150" y="4574327"/>
            <a:ext cx="479436" cy="450735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454995" y="4560456"/>
            <a:ext cx="388348" cy="475649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411345" y="5318974"/>
            <a:ext cx="476607" cy="474692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2375894" y="5320648"/>
            <a:ext cx="471863" cy="472061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3392665" y="5339784"/>
            <a:ext cx="474692" cy="435865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4330666" y="5321685"/>
            <a:ext cx="474692" cy="474852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5374868" y="5319865"/>
            <a:ext cx="473773" cy="470905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6359463" y="5319931"/>
            <a:ext cx="474692" cy="474692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7362919" y="5319932"/>
            <a:ext cx="474692" cy="470905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8364503" y="5318974"/>
            <a:ext cx="486093" cy="474333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9330010" y="5319932"/>
            <a:ext cx="474692" cy="475649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10321147" y="5323480"/>
            <a:ext cx="474732" cy="471145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5364497" y="2357088"/>
            <a:ext cx="477563" cy="473776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solidFill>
                  <a:schemeClr val="bg1"/>
                </a:solidFill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2133" kern="0" dirty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bg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38D6F134-5380-4974-A2DD-F3DBDAF2E2C6}"/>
              </a:ext>
            </a:extLst>
          </p:cNvPr>
          <p:cNvGrpSpPr/>
          <p:nvPr/>
        </p:nvGrpSpPr>
        <p:grpSpPr>
          <a:xfrm>
            <a:off x="0" y="3012418"/>
            <a:ext cx="12192000" cy="489206"/>
            <a:chOff x="0" y="3012418"/>
            <a:chExt cx="12192000" cy="489206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5F9483CA-FAD1-48D4-9041-8BDFB95194B3}"/>
                </a:ext>
              </a:extLst>
            </p:cNvPr>
            <p:cNvSpPr/>
            <p:nvPr/>
          </p:nvSpPr>
          <p:spPr>
            <a:xfrm>
              <a:off x="5957090" y="3135338"/>
              <a:ext cx="246203" cy="246203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" name="Trapezoid 4">
              <a:extLst>
                <a:ext uri="{FF2B5EF4-FFF2-40B4-BE49-F238E27FC236}">
                  <a16:creationId xmlns:a16="http://schemas.microsoft.com/office/drawing/2014/main" id="{E7F6B416-0232-42AF-BA37-D308A49529EB}"/>
                </a:ext>
              </a:extLst>
            </p:cNvPr>
            <p:cNvSpPr/>
            <p:nvPr/>
          </p:nvSpPr>
          <p:spPr>
            <a:xfrm rot="16200000">
              <a:off x="8927415" y="237039"/>
              <a:ext cx="489205" cy="6039965"/>
            </a:xfrm>
            <a:prstGeom prst="trapezoid">
              <a:avLst>
                <a:gd name="adj" fmla="val 38386"/>
              </a:avLst>
            </a:prstGeom>
            <a:gradFill>
              <a:gsLst>
                <a:gs pos="0">
                  <a:schemeClr val="accent2">
                    <a:alpha val="20000"/>
                  </a:schemeClr>
                </a:gs>
                <a:gs pos="100000">
                  <a:schemeClr val="accent2">
                    <a:alpha val="1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" name="Trapezoid 5">
              <a:extLst>
                <a:ext uri="{FF2B5EF4-FFF2-40B4-BE49-F238E27FC236}">
                  <a16:creationId xmlns:a16="http://schemas.microsoft.com/office/drawing/2014/main" id="{CE28F9C3-E93A-41B9-B017-6D3916952A60}"/>
                </a:ext>
              </a:extLst>
            </p:cNvPr>
            <p:cNvSpPr/>
            <p:nvPr/>
          </p:nvSpPr>
          <p:spPr>
            <a:xfrm rot="5400000" flipH="1">
              <a:off x="2775380" y="237038"/>
              <a:ext cx="489205" cy="6039965"/>
            </a:xfrm>
            <a:prstGeom prst="trapezoid">
              <a:avLst>
                <a:gd name="adj" fmla="val 38386"/>
              </a:avLst>
            </a:prstGeom>
            <a:gradFill>
              <a:gsLst>
                <a:gs pos="0">
                  <a:schemeClr val="accent2">
                    <a:alpha val="20000"/>
                  </a:schemeClr>
                </a:gs>
                <a:gs pos="100000">
                  <a:schemeClr val="accent2">
                    <a:alpha val="1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184948F1-47C7-40C3-97DA-53EC2D4A373A}"/>
              </a:ext>
            </a:extLst>
          </p:cNvPr>
          <p:cNvSpPr/>
          <p:nvPr/>
        </p:nvSpPr>
        <p:spPr>
          <a:xfrm>
            <a:off x="0" y="4365927"/>
            <a:ext cx="12192000" cy="24920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2AD37A9-B5D5-4AC8-83E1-1C0EF54F9304}"/>
              </a:ext>
            </a:extLst>
          </p:cNvPr>
          <p:cNvGrpSpPr/>
          <p:nvPr/>
        </p:nvGrpSpPr>
        <p:grpSpPr>
          <a:xfrm>
            <a:off x="862012" y="5057964"/>
            <a:ext cx="2715078" cy="1107996"/>
            <a:chOff x="5889060" y="3872747"/>
            <a:chExt cx="2527679" cy="1107996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CFC1FD8-89A4-4790-BFC7-B27B0D56F28C}"/>
                </a:ext>
              </a:extLst>
            </p:cNvPr>
            <p:cNvSpPr txBox="1"/>
            <p:nvPr/>
          </p:nvSpPr>
          <p:spPr>
            <a:xfrm>
              <a:off x="5889060" y="4149746"/>
              <a:ext cx="252767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B71E099-D615-4426-84A0-C2594070EE25}"/>
                </a:ext>
              </a:extLst>
            </p:cNvPr>
            <p:cNvSpPr txBox="1"/>
            <p:nvPr/>
          </p:nvSpPr>
          <p:spPr>
            <a:xfrm>
              <a:off x="5889060" y="3872747"/>
              <a:ext cx="252767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CB1D1FF-E4D7-46BA-9DFE-F02C30EE1B21}"/>
              </a:ext>
            </a:extLst>
          </p:cNvPr>
          <p:cNvGrpSpPr/>
          <p:nvPr/>
        </p:nvGrpSpPr>
        <p:grpSpPr>
          <a:xfrm>
            <a:off x="4736860" y="5057964"/>
            <a:ext cx="2715078" cy="1107996"/>
            <a:chOff x="5889060" y="3872747"/>
            <a:chExt cx="2527679" cy="1107996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26492A3-124C-494B-9593-A2CB338CE053}"/>
                </a:ext>
              </a:extLst>
            </p:cNvPr>
            <p:cNvSpPr txBox="1"/>
            <p:nvPr/>
          </p:nvSpPr>
          <p:spPr>
            <a:xfrm>
              <a:off x="5889060" y="4149746"/>
              <a:ext cx="252767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3D5B667-FDD2-4D78-88AF-6D5CCA620342}"/>
                </a:ext>
              </a:extLst>
            </p:cNvPr>
            <p:cNvSpPr txBox="1"/>
            <p:nvPr/>
          </p:nvSpPr>
          <p:spPr>
            <a:xfrm>
              <a:off x="5889060" y="3872747"/>
              <a:ext cx="252767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91DD4D9-47E7-4A60-897E-6673F8ADC80B}"/>
              </a:ext>
            </a:extLst>
          </p:cNvPr>
          <p:cNvGrpSpPr/>
          <p:nvPr/>
        </p:nvGrpSpPr>
        <p:grpSpPr>
          <a:xfrm>
            <a:off x="8611708" y="5057964"/>
            <a:ext cx="2715078" cy="1107996"/>
            <a:chOff x="5889060" y="3872747"/>
            <a:chExt cx="2527679" cy="110799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E98E787-A583-4108-B208-134DF9D343FC}"/>
                </a:ext>
              </a:extLst>
            </p:cNvPr>
            <p:cNvSpPr txBox="1"/>
            <p:nvPr/>
          </p:nvSpPr>
          <p:spPr>
            <a:xfrm>
              <a:off x="5889060" y="4149746"/>
              <a:ext cx="252767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7E26F9E5-FDB1-4A95-9012-3382CC836FD7}"/>
                </a:ext>
              </a:extLst>
            </p:cNvPr>
            <p:cNvSpPr txBox="1"/>
            <p:nvPr/>
          </p:nvSpPr>
          <p:spPr>
            <a:xfrm>
              <a:off x="5889060" y="3872747"/>
              <a:ext cx="252767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3FB846A-CD20-4052-B8A2-8139A62FE61B}"/>
              </a:ext>
            </a:extLst>
          </p:cNvPr>
          <p:cNvGrpSpPr/>
          <p:nvPr/>
        </p:nvGrpSpPr>
        <p:grpSpPr>
          <a:xfrm>
            <a:off x="2286606" y="3714295"/>
            <a:ext cx="3538328" cy="692777"/>
            <a:chOff x="1596377" y="3238221"/>
            <a:chExt cx="5927951" cy="1160647"/>
          </a:xfrm>
          <a:solidFill>
            <a:schemeClr val="accent1"/>
          </a:solidFill>
        </p:grpSpPr>
        <p:sp>
          <p:nvSpPr>
            <p:cNvPr id="19" name="Freeform 8">
              <a:extLst>
                <a:ext uri="{FF2B5EF4-FFF2-40B4-BE49-F238E27FC236}">
                  <a16:creationId xmlns:a16="http://schemas.microsoft.com/office/drawing/2014/main" id="{8A4C0E88-0ACB-40CE-9DF9-84FE471247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6377" y="3942017"/>
              <a:ext cx="1373612" cy="423086"/>
            </a:xfrm>
            <a:custGeom>
              <a:avLst/>
              <a:gdLst/>
              <a:ahLst/>
              <a:cxnLst/>
              <a:rect l="l" t="t" r="r" b="b"/>
              <a:pathLst>
                <a:path w="1373612" h="423086">
                  <a:moveTo>
                    <a:pt x="582313" y="0"/>
                  </a:moveTo>
                  <a:cubicBezTo>
                    <a:pt x="595687" y="4649"/>
                    <a:pt x="606832" y="9299"/>
                    <a:pt x="620206" y="11623"/>
                  </a:cubicBezTo>
                  <a:cubicBezTo>
                    <a:pt x="622435" y="13948"/>
                    <a:pt x="624664" y="16273"/>
                    <a:pt x="626893" y="18597"/>
                  </a:cubicBezTo>
                  <a:cubicBezTo>
                    <a:pt x="626893" y="123206"/>
                    <a:pt x="626893" y="227816"/>
                    <a:pt x="626893" y="330100"/>
                  </a:cubicBezTo>
                  <a:cubicBezTo>
                    <a:pt x="631351" y="330100"/>
                    <a:pt x="635809" y="330100"/>
                    <a:pt x="642496" y="330100"/>
                  </a:cubicBezTo>
                  <a:cubicBezTo>
                    <a:pt x="642496" y="288257"/>
                    <a:pt x="642496" y="246413"/>
                    <a:pt x="642496" y="204569"/>
                  </a:cubicBezTo>
                  <a:cubicBezTo>
                    <a:pt x="646954" y="204569"/>
                    <a:pt x="651412" y="204569"/>
                    <a:pt x="655870" y="204569"/>
                  </a:cubicBezTo>
                  <a:cubicBezTo>
                    <a:pt x="655870" y="199920"/>
                    <a:pt x="655870" y="197595"/>
                    <a:pt x="655870" y="192946"/>
                  </a:cubicBezTo>
                  <a:cubicBezTo>
                    <a:pt x="660328" y="190621"/>
                    <a:pt x="664786" y="188297"/>
                    <a:pt x="669244" y="185972"/>
                  </a:cubicBezTo>
                  <a:lnTo>
                    <a:pt x="680389" y="185972"/>
                  </a:lnTo>
                  <a:cubicBezTo>
                    <a:pt x="680389" y="181323"/>
                    <a:pt x="680389" y="178998"/>
                    <a:pt x="680389" y="174349"/>
                  </a:cubicBezTo>
                  <a:cubicBezTo>
                    <a:pt x="682618" y="172024"/>
                    <a:pt x="687076" y="169699"/>
                    <a:pt x="689305" y="167375"/>
                  </a:cubicBezTo>
                  <a:cubicBezTo>
                    <a:pt x="695993" y="167375"/>
                    <a:pt x="704909" y="167375"/>
                    <a:pt x="711596" y="167375"/>
                  </a:cubicBezTo>
                  <a:cubicBezTo>
                    <a:pt x="711596" y="178998"/>
                    <a:pt x="711596" y="192946"/>
                    <a:pt x="711596" y="204569"/>
                  </a:cubicBezTo>
                  <a:cubicBezTo>
                    <a:pt x="727199" y="204569"/>
                    <a:pt x="742802" y="204569"/>
                    <a:pt x="758405" y="204569"/>
                  </a:cubicBezTo>
                  <a:cubicBezTo>
                    <a:pt x="758405" y="248738"/>
                    <a:pt x="758405" y="290581"/>
                    <a:pt x="758405" y="334750"/>
                  </a:cubicBezTo>
                  <a:cubicBezTo>
                    <a:pt x="765092" y="334750"/>
                    <a:pt x="771779" y="334750"/>
                    <a:pt x="776237" y="334750"/>
                  </a:cubicBezTo>
                  <a:cubicBezTo>
                    <a:pt x="782924" y="332425"/>
                    <a:pt x="787382" y="330100"/>
                    <a:pt x="794069" y="327776"/>
                  </a:cubicBezTo>
                  <a:cubicBezTo>
                    <a:pt x="794069" y="323126"/>
                    <a:pt x="794069" y="320802"/>
                    <a:pt x="794069" y="318477"/>
                  </a:cubicBezTo>
                  <a:cubicBezTo>
                    <a:pt x="791840" y="318477"/>
                    <a:pt x="789611" y="316152"/>
                    <a:pt x="787382" y="316152"/>
                  </a:cubicBezTo>
                  <a:cubicBezTo>
                    <a:pt x="787382" y="313828"/>
                    <a:pt x="787382" y="311503"/>
                    <a:pt x="787382" y="309178"/>
                  </a:cubicBezTo>
                  <a:cubicBezTo>
                    <a:pt x="789611" y="306854"/>
                    <a:pt x="791840" y="306854"/>
                    <a:pt x="794069" y="304529"/>
                  </a:cubicBezTo>
                  <a:cubicBezTo>
                    <a:pt x="794069" y="288257"/>
                    <a:pt x="794069" y="269659"/>
                    <a:pt x="794069" y="253387"/>
                  </a:cubicBezTo>
                  <a:cubicBezTo>
                    <a:pt x="791840" y="253387"/>
                    <a:pt x="789611" y="251062"/>
                    <a:pt x="787382" y="251062"/>
                  </a:cubicBezTo>
                  <a:cubicBezTo>
                    <a:pt x="787382" y="248738"/>
                    <a:pt x="787382" y="246413"/>
                    <a:pt x="787382" y="244088"/>
                  </a:cubicBezTo>
                  <a:cubicBezTo>
                    <a:pt x="789611" y="241764"/>
                    <a:pt x="791840" y="241764"/>
                    <a:pt x="794069" y="239439"/>
                  </a:cubicBezTo>
                  <a:lnTo>
                    <a:pt x="798527" y="234790"/>
                  </a:lnTo>
                  <a:lnTo>
                    <a:pt x="798527" y="225491"/>
                  </a:lnTo>
                  <a:cubicBezTo>
                    <a:pt x="796298" y="225491"/>
                    <a:pt x="796298" y="225491"/>
                    <a:pt x="794069" y="225491"/>
                  </a:cubicBezTo>
                  <a:cubicBezTo>
                    <a:pt x="794069" y="223166"/>
                    <a:pt x="794069" y="220842"/>
                    <a:pt x="794069" y="218517"/>
                  </a:cubicBezTo>
                  <a:cubicBezTo>
                    <a:pt x="796298" y="218517"/>
                    <a:pt x="798527" y="216192"/>
                    <a:pt x="800756" y="213868"/>
                  </a:cubicBezTo>
                  <a:cubicBezTo>
                    <a:pt x="802985" y="185972"/>
                    <a:pt x="809672" y="162726"/>
                    <a:pt x="836420" y="148778"/>
                  </a:cubicBezTo>
                  <a:cubicBezTo>
                    <a:pt x="834191" y="148778"/>
                    <a:pt x="834191" y="146453"/>
                    <a:pt x="831962" y="146453"/>
                  </a:cubicBezTo>
                  <a:cubicBezTo>
                    <a:pt x="831962" y="144128"/>
                    <a:pt x="831962" y="141804"/>
                    <a:pt x="831962" y="139479"/>
                  </a:cubicBezTo>
                  <a:cubicBezTo>
                    <a:pt x="834191" y="139479"/>
                    <a:pt x="836420" y="137154"/>
                    <a:pt x="838649" y="137154"/>
                  </a:cubicBezTo>
                  <a:cubicBezTo>
                    <a:pt x="838649" y="132505"/>
                    <a:pt x="838649" y="130180"/>
                    <a:pt x="838649" y="127856"/>
                  </a:cubicBezTo>
                  <a:cubicBezTo>
                    <a:pt x="840878" y="127856"/>
                    <a:pt x="840878" y="127856"/>
                    <a:pt x="843107" y="127856"/>
                  </a:cubicBezTo>
                  <a:cubicBezTo>
                    <a:pt x="843107" y="120882"/>
                    <a:pt x="843107" y="113908"/>
                    <a:pt x="843107" y="106934"/>
                  </a:cubicBezTo>
                  <a:cubicBezTo>
                    <a:pt x="840878" y="106934"/>
                    <a:pt x="840878" y="106934"/>
                    <a:pt x="838649" y="106934"/>
                  </a:cubicBezTo>
                  <a:cubicBezTo>
                    <a:pt x="838649" y="104609"/>
                    <a:pt x="838649" y="104609"/>
                    <a:pt x="838649" y="102285"/>
                  </a:cubicBezTo>
                  <a:lnTo>
                    <a:pt x="843107" y="99960"/>
                  </a:lnTo>
                  <a:cubicBezTo>
                    <a:pt x="847565" y="95311"/>
                    <a:pt x="849794" y="90661"/>
                    <a:pt x="854252" y="83687"/>
                  </a:cubicBezTo>
                  <a:cubicBezTo>
                    <a:pt x="856481" y="79038"/>
                    <a:pt x="856481" y="76714"/>
                    <a:pt x="856481" y="74389"/>
                  </a:cubicBezTo>
                  <a:cubicBezTo>
                    <a:pt x="852023" y="67415"/>
                    <a:pt x="852023" y="55792"/>
                    <a:pt x="856481" y="48818"/>
                  </a:cubicBezTo>
                  <a:cubicBezTo>
                    <a:pt x="856482" y="48815"/>
                    <a:pt x="856497" y="48769"/>
                    <a:pt x="856760" y="47946"/>
                  </a:cubicBezTo>
                  <a:lnTo>
                    <a:pt x="858710" y="41844"/>
                  </a:lnTo>
                  <a:cubicBezTo>
                    <a:pt x="858711" y="41847"/>
                    <a:pt x="858726" y="41893"/>
                    <a:pt x="858989" y="42716"/>
                  </a:cubicBezTo>
                  <a:lnTo>
                    <a:pt x="860939" y="48818"/>
                  </a:lnTo>
                  <a:cubicBezTo>
                    <a:pt x="865397" y="55792"/>
                    <a:pt x="867626" y="67415"/>
                    <a:pt x="863168" y="74389"/>
                  </a:cubicBezTo>
                  <a:cubicBezTo>
                    <a:pt x="863168" y="76714"/>
                    <a:pt x="863168" y="79038"/>
                    <a:pt x="863168" y="81363"/>
                  </a:cubicBezTo>
                  <a:cubicBezTo>
                    <a:pt x="867626" y="88337"/>
                    <a:pt x="872084" y="95311"/>
                    <a:pt x="874314" y="99960"/>
                  </a:cubicBezTo>
                  <a:cubicBezTo>
                    <a:pt x="876543" y="99960"/>
                    <a:pt x="876543" y="102285"/>
                    <a:pt x="878772" y="102285"/>
                  </a:cubicBezTo>
                  <a:cubicBezTo>
                    <a:pt x="878772" y="104609"/>
                    <a:pt x="878772" y="104609"/>
                    <a:pt x="878772" y="106934"/>
                  </a:cubicBezTo>
                  <a:cubicBezTo>
                    <a:pt x="876543" y="113908"/>
                    <a:pt x="876543" y="120882"/>
                    <a:pt x="876543" y="127856"/>
                  </a:cubicBezTo>
                  <a:cubicBezTo>
                    <a:pt x="881001" y="130180"/>
                    <a:pt x="881001" y="132505"/>
                    <a:pt x="881001" y="137154"/>
                  </a:cubicBezTo>
                  <a:lnTo>
                    <a:pt x="885459" y="139479"/>
                  </a:lnTo>
                  <a:cubicBezTo>
                    <a:pt x="885459" y="141804"/>
                    <a:pt x="885459" y="144128"/>
                    <a:pt x="885459" y="146453"/>
                  </a:cubicBezTo>
                  <a:cubicBezTo>
                    <a:pt x="883230" y="148778"/>
                    <a:pt x="883230" y="148778"/>
                    <a:pt x="881001" y="148778"/>
                  </a:cubicBezTo>
                  <a:cubicBezTo>
                    <a:pt x="907749" y="162726"/>
                    <a:pt x="912207" y="185972"/>
                    <a:pt x="916665" y="213868"/>
                  </a:cubicBezTo>
                  <a:cubicBezTo>
                    <a:pt x="918894" y="216192"/>
                    <a:pt x="921123" y="216192"/>
                    <a:pt x="923352" y="218517"/>
                  </a:cubicBezTo>
                  <a:cubicBezTo>
                    <a:pt x="923352" y="220842"/>
                    <a:pt x="923352" y="223166"/>
                    <a:pt x="923352" y="225491"/>
                  </a:cubicBezTo>
                  <a:cubicBezTo>
                    <a:pt x="921123" y="225491"/>
                    <a:pt x="921123" y="225491"/>
                    <a:pt x="918894" y="225491"/>
                  </a:cubicBezTo>
                  <a:cubicBezTo>
                    <a:pt x="918894" y="230140"/>
                    <a:pt x="918894" y="232465"/>
                    <a:pt x="918894" y="234790"/>
                  </a:cubicBezTo>
                  <a:cubicBezTo>
                    <a:pt x="921123" y="234790"/>
                    <a:pt x="921123" y="234790"/>
                    <a:pt x="923352" y="234790"/>
                  </a:cubicBezTo>
                  <a:cubicBezTo>
                    <a:pt x="925581" y="241764"/>
                    <a:pt x="927810" y="244088"/>
                    <a:pt x="930039" y="244088"/>
                  </a:cubicBezTo>
                  <a:cubicBezTo>
                    <a:pt x="930039" y="246413"/>
                    <a:pt x="930039" y="248738"/>
                    <a:pt x="930039" y="251062"/>
                  </a:cubicBezTo>
                  <a:cubicBezTo>
                    <a:pt x="927810" y="251062"/>
                    <a:pt x="925581" y="253387"/>
                    <a:pt x="923352" y="253387"/>
                  </a:cubicBezTo>
                  <a:cubicBezTo>
                    <a:pt x="923352" y="271984"/>
                    <a:pt x="923352" y="288257"/>
                    <a:pt x="923352" y="304529"/>
                  </a:cubicBezTo>
                  <a:cubicBezTo>
                    <a:pt x="925581" y="306854"/>
                    <a:pt x="927810" y="306854"/>
                    <a:pt x="930039" y="309178"/>
                  </a:cubicBezTo>
                  <a:cubicBezTo>
                    <a:pt x="930039" y="311503"/>
                    <a:pt x="930039" y="313828"/>
                    <a:pt x="930039" y="316152"/>
                  </a:cubicBezTo>
                  <a:cubicBezTo>
                    <a:pt x="927810" y="316152"/>
                    <a:pt x="925581" y="318477"/>
                    <a:pt x="923352" y="318477"/>
                  </a:cubicBezTo>
                  <a:cubicBezTo>
                    <a:pt x="923352" y="320802"/>
                    <a:pt x="923352" y="323126"/>
                    <a:pt x="923352" y="325451"/>
                  </a:cubicBezTo>
                  <a:lnTo>
                    <a:pt x="932268" y="325451"/>
                  </a:lnTo>
                  <a:cubicBezTo>
                    <a:pt x="932268" y="330100"/>
                    <a:pt x="932268" y="332425"/>
                    <a:pt x="932268" y="334750"/>
                  </a:cubicBezTo>
                  <a:cubicBezTo>
                    <a:pt x="938955" y="334750"/>
                    <a:pt x="943413" y="334750"/>
                    <a:pt x="947871" y="334750"/>
                  </a:cubicBezTo>
                  <a:cubicBezTo>
                    <a:pt x="947871" y="283607"/>
                    <a:pt x="947871" y="230140"/>
                    <a:pt x="947871" y="178998"/>
                  </a:cubicBezTo>
                  <a:cubicBezTo>
                    <a:pt x="967932" y="174349"/>
                    <a:pt x="985764" y="172024"/>
                    <a:pt x="1005825" y="167375"/>
                  </a:cubicBezTo>
                  <a:cubicBezTo>
                    <a:pt x="1016970" y="167375"/>
                    <a:pt x="1028115" y="167375"/>
                    <a:pt x="1037031" y="167375"/>
                  </a:cubicBezTo>
                  <a:cubicBezTo>
                    <a:pt x="1037031" y="137154"/>
                    <a:pt x="1037031" y="104609"/>
                    <a:pt x="1037031" y="74389"/>
                  </a:cubicBezTo>
                  <a:cubicBezTo>
                    <a:pt x="1059322" y="53467"/>
                    <a:pt x="1103902" y="53467"/>
                    <a:pt x="1123963" y="74389"/>
                  </a:cubicBezTo>
                  <a:cubicBezTo>
                    <a:pt x="1123963" y="153427"/>
                    <a:pt x="1123963" y="232465"/>
                    <a:pt x="1123963" y="313828"/>
                  </a:cubicBezTo>
                  <a:cubicBezTo>
                    <a:pt x="1135108" y="313828"/>
                    <a:pt x="1146253" y="313828"/>
                    <a:pt x="1155169" y="313828"/>
                  </a:cubicBezTo>
                  <a:cubicBezTo>
                    <a:pt x="1155169" y="271984"/>
                    <a:pt x="1155169" y="232465"/>
                    <a:pt x="1155169" y="192946"/>
                  </a:cubicBezTo>
                  <a:cubicBezTo>
                    <a:pt x="1179688" y="192946"/>
                    <a:pt x="1204207" y="192946"/>
                    <a:pt x="1228726" y="192946"/>
                  </a:cubicBezTo>
                  <a:cubicBezTo>
                    <a:pt x="1233185" y="199920"/>
                    <a:pt x="1237643" y="206894"/>
                    <a:pt x="1242101" y="213868"/>
                  </a:cubicBezTo>
                  <a:cubicBezTo>
                    <a:pt x="1242101" y="248738"/>
                    <a:pt x="1242101" y="281283"/>
                    <a:pt x="1242101" y="313828"/>
                  </a:cubicBezTo>
                  <a:cubicBezTo>
                    <a:pt x="1246559" y="313828"/>
                    <a:pt x="1248788" y="313828"/>
                    <a:pt x="1253246" y="313828"/>
                  </a:cubicBezTo>
                  <a:lnTo>
                    <a:pt x="1264391" y="323126"/>
                  </a:lnTo>
                  <a:cubicBezTo>
                    <a:pt x="1266620" y="323126"/>
                    <a:pt x="1268849" y="323126"/>
                    <a:pt x="1271078" y="323126"/>
                  </a:cubicBezTo>
                  <a:cubicBezTo>
                    <a:pt x="1271078" y="327776"/>
                    <a:pt x="1271078" y="330100"/>
                    <a:pt x="1271078" y="334750"/>
                  </a:cubicBezTo>
                  <a:cubicBezTo>
                    <a:pt x="1273307" y="334750"/>
                    <a:pt x="1275536" y="334750"/>
                    <a:pt x="1277765" y="334750"/>
                  </a:cubicBezTo>
                  <a:cubicBezTo>
                    <a:pt x="1277765" y="327776"/>
                    <a:pt x="1277765" y="320802"/>
                    <a:pt x="1277765" y="313828"/>
                  </a:cubicBezTo>
                  <a:lnTo>
                    <a:pt x="1286681" y="313828"/>
                  </a:lnTo>
                  <a:lnTo>
                    <a:pt x="1286681" y="304529"/>
                  </a:lnTo>
                  <a:cubicBezTo>
                    <a:pt x="1293368" y="304529"/>
                    <a:pt x="1297826" y="304529"/>
                    <a:pt x="1302284" y="304529"/>
                  </a:cubicBezTo>
                  <a:lnTo>
                    <a:pt x="1302284" y="313828"/>
                  </a:lnTo>
                  <a:cubicBezTo>
                    <a:pt x="1306742" y="313828"/>
                    <a:pt x="1313429" y="313828"/>
                    <a:pt x="1320116" y="313828"/>
                  </a:cubicBezTo>
                  <a:cubicBezTo>
                    <a:pt x="1322345" y="311503"/>
                    <a:pt x="1324574" y="306854"/>
                    <a:pt x="1326803" y="304529"/>
                  </a:cubicBezTo>
                  <a:cubicBezTo>
                    <a:pt x="1337948" y="304529"/>
                    <a:pt x="1349093" y="304529"/>
                    <a:pt x="1360238" y="304529"/>
                  </a:cubicBezTo>
                  <a:cubicBezTo>
                    <a:pt x="1360238" y="309178"/>
                    <a:pt x="1360238" y="316152"/>
                    <a:pt x="1360238" y="320802"/>
                  </a:cubicBezTo>
                  <a:cubicBezTo>
                    <a:pt x="1364696" y="320802"/>
                    <a:pt x="1369154" y="320802"/>
                    <a:pt x="1373612" y="320802"/>
                  </a:cubicBezTo>
                  <a:cubicBezTo>
                    <a:pt x="1373612" y="320809"/>
                    <a:pt x="1373612" y="321634"/>
                    <a:pt x="1373612" y="423086"/>
                  </a:cubicBezTo>
                  <a:cubicBezTo>
                    <a:pt x="1373597" y="423086"/>
                    <a:pt x="1368914" y="423086"/>
                    <a:pt x="0" y="423086"/>
                  </a:cubicBezTo>
                  <a:lnTo>
                    <a:pt x="45065" y="345031"/>
                  </a:lnTo>
                  <a:cubicBezTo>
                    <a:pt x="58273" y="343927"/>
                    <a:pt x="71508" y="342825"/>
                    <a:pt x="85243" y="341723"/>
                  </a:cubicBezTo>
                  <a:cubicBezTo>
                    <a:pt x="85243" y="330100"/>
                    <a:pt x="85243" y="320802"/>
                    <a:pt x="85243" y="309178"/>
                  </a:cubicBezTo>
                  <a:cubicBezTo>
                    <a:pt x="100846" y="309178"/>
                    <a:pt x="116449" y="309178"/>
                    <a:pt x="129823" y="309178"/>
                  </a:cubicBezTo>
                  <a:cubicBezTo>
                    <a:pt x="129823" y="302204"/>
                    <a:pt x="129823" y="297555"/>
                    <a:pt x="129823" y="290581"/>
                  </a:cubicBezTo>
                  <a:cubicBezTo>
                    <a:pt x="161030" y="290581"/>
                    <a:pt x="192236" y="290581"/>
                    <a:pt x="223442" y="290581"/>
                  </a:cubicBezTo>
                  <a:cubicBezTo>
                    <a:pt x="223442" y="295230"/>
                    <a:pt x="223442" y="297555"/>
                    <a:pt x="223442" y="302204"/>
                  </a:cubicBezTo>
                  <a:cubicBezTo>
                    <a:pt x="243503" y="302204"/>
                    <a:pt x="263564" y="302204"/>
                    <a:pt x="283625" y="302204"/>
                  </a:cubicBezTo>
                  <a:cubicBezTo>
                    <a:pt x="283625" y="304529"/>
                    <a:pt x="283625" y="306854"/>
                    <a:pt x="283625" y="309178"/>
                  </a:cubicBezTo>
                  <a:cubicBezTo>
                    <a:pt x="288083" y="309178"/>
                    <a:pt x="294770" y="309178"/>
                    <a:pt x="301457" y="309178"/>
                  </a:cubicBezTo>
                  <a:cubicBezTo>
                    <a:pt x="301457" y="311503"/>
                    <a:pt x="301457" y="313828"/>
                    <a:pt x="301457" y="316152"/>
                  </a:cubicBezTo>
                  <a:cubicBezTo>
                    <a:pt x="305915" y="316152"/>
                    <a:pt x="312602" y="316152"/>
                    <a:pt x="317060" y="316152"/>
                  </a:cubicBezTo>
                  <a:cubicBezTo>
                    <a:pt x="317060" y="281283"/>
                    <a:pt x="317060" y="246413"/>
                    <a:pt x="317060" y="211543"/>
                  </a:cubicBezTo>
                  <a:cubicBezTo>
                    <a:pt x="332663" y="206894"/>
                    <a:pt x="348267" y="202245"/>
                    <a:pt x="363870" y="197595"/>
                  </a:cubicBezTo>
                  <a:cubicBezTo>
                    <a:pt x="392847" y="197595"/>
                    <a:pt x="421824" y="197595"/>
                    <a:pt x="450801" y="197595"/>
                  </a:cubicBezTo>
                  <a:cubicBezTo>
                    <a:pt x="450801" y="141804"/>
                    <a:pt x="450801" y="86012"/>
                    <a:pt x="450801" y="30221"/>
                  </a:cubicBezTo>
                  <a:cubicBezTo>
                    <a:pt x="457488" y="25571"/>
                    <a:pt x="466404" y="23247"/>
                    <a:pt x="475320" y="18597"/>
                  </a:cubicBezTo>
                  <a:cubicBezTo>
                    <a:pt x="510984" y="13948"/>
                    <a:pt x="546649" y="6974"/>
                    <a:pt x="5823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1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3379054F-F1FF-4A7E-8AAB-59E8BE101D0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5462" y="3960615"/>
              <a:ext cx="2268866" cy="404489"/>
            </a:xfrm>
            <a:custGeom>
              <a:avLst/>
              <a:gdLst/>
              <a:ahLst/>
              <a:cxnLst/>
              <a:rect l="l" t="t" r="r" b="b"/>
              <a:pathLst>
                <a:path w="2268866" h="404489">
                  <a:moveTo>
                    <a:pt x="1486751" y="0"/>
                  </a:moveTo>
                  <a:cubicBezTo>
                    <a:pt x="1486751" y="0"/>
                    <a:pt x="1486751" y="0"/>
                    <a:pt x="1524645" y="0"/>
                  </a:cubicBezTo>
                  <a:cubicBezTo>
                    <a:pt x="1524645" y="0"/>
                    <a:pt x="1524645" y="0"/>
                    <a:pt x="1524645" y="1744"/>
                  </a:cubicBezTo>
                  <a:lnTo>
                    <a:pt x="1524645" y="13948"/>
                  </a:lnTo>
                  <a:cubicBezTo>
                    <a:pt x="1524645" y="13948"/>
                    <a:pt x="1524645" y="13948"/>
                    <a:pt x="1562538" y="13948"/>
                  </a:cubicBezTo>
                  <a:cubicBezTo>
                    <a:pt x="1562538" y="13948"/>
                    <a:pt x="1562538" y="13948"/>
                    <a:pt x="1562538" y="104609"/>
                  </a:cubicBezTo>
                  <a:cubicBezTo>
                    <a:pt x="1562538" y="104609"/>
                    <a:pt x="1562538" y="104609"/>
                    <a:pt x="1563931" y="104609"/>
                  </a:cubicBezTo>
                  <a:lnTo>
                    <a:pt x="1573683" y="104609"/>
                  </a:lnTo>
                  <a:cubicBezTo>
                    <a:pt x="1573683" y="104609"/>
                    <a:pt x="1573683" y="104609"/>
                    <a:pt x="1573683" y="237114"/>
                  </a:cubicBezTo>
                  <a:cubicBezTo>
                    <a:pt x="1573683" y="237114"/>
                    <a:pt x="1573683" y="237114"/>
                    <a:pt x="1575912" y="237114"/>
                  </a:cubicBezTo>
                  <a:lnTo>
                    <a:pt x="1591515" y="237114"/>
                  </a:lnTo>
                  <a:cubicBezTo>
                    <a:pt x="1591515" y="237114"/>
                    <a:pt x="1591515" y="237114"/>
                    <a:pt x="1591515" y="151102"/>
                  </a:cubicBezTo>
                  <a:cubicBezTo>
                    <a:pt x="1591515" y="151102"/>
                    <a:pt x="1591515" y="151102"/>
                    <a:pt x="1592351" y="150521"/>
                  </a:cubicBezTo>
                  <a:lnTo>
                    <a:pt x="1598202" y="146453"/>
                  </a:lnTo>
                  <a:cubicBezTo>
                    <a:pt x="1602660" y="146453"/>
                    <a:pt x="1602660" y="146453"/>
                    <a:pt x="1602660" y="147615"/>
                  </a:cubicBezTo>
                  <a:lnTo>
                    <a:pt x="1602660" y="155752"/>
                  </a:lnTo>
                  <a:cubicBezTo>
                    <a:pt x="1602660" y="155752"/>
                    <a:pt x="1602660" y="155752"/>
                    <a:pt x="1604889" y="154589"/>
                  </a:cubicBezTo>
                  <a:lnTo>
                    <a:pt x="1620492" y="146453"/>
                  </a:lnTo>
                  <a:cubicBezTo>
                    <a:pt x="1620492" y="146453"/>
                    <a:pt x="1620492" y="146453"/>
                    <a:pt x="1622443" y="146453"/>
                  </a:cubicBezTo>
                  <a:lnTo>
                    <a:pt x="1636095" y="146453"/>
                  </a:lnTo>
                  <a:cubicBezTo>
                    <a:pt x="1636095" y="146453"/>
                    <a:pt x="1636095" y="146453"/>
                    <a:pt x="1636095" y="304529"/>
                  </a:cubicBezTo>
                  <a:cubicBezTo>
                    <a:pt x="1636095" y="304529"/>
                    <a:pt x="1636095" y="304529"/>
                    <a:pt x="1667302" y="309179"/>
                  </a:cubicBezTo>
                  <a:cubicBezTo>
                    <a:pt x="1667302" y="306854"/>
                    <a:pt x="1667302" y="304529"/>
                    <a:pt x="1667302" y="302205"/>
                  </a:cubicBezTo>
                  <a:cubicBezTo>
                    <a:pt x="1678447" y="302205"/>
                    <a:pt x="1689592" y="302205"/>
                    <a:pt x="1700737" y="302205"/>
                  </a:cubicBezTo>
                  <a:cubicBezTo>
                    <a:pt x="1700737" y="290581"/>
                    <a:pt x="1700737" y="281283"/>
                    <a:pt x="1700737" y="271984"/>
                  </a:cubicBezTo>
                  <a:lnTo>
                    <a:pt x="1709653" y="271984"/>
                  </a:lnTo>
                  <a:cubicBezTo>
                    <a:pt x="1709653" y="258036"/>
                    <a:pt x="1709653" y="246413"/>
                    <a:pt x="1709653" y="232465"/>
                  </a:cubicBezTo>
                  <a:cubicBezTo>
                    <a:pt x="1711882" y="232465"/>
                    <a:pt x="1714111" y="232465"/>
                    <a:pt x="1716340" y="232465"/>
                  </a:cubicBezTo>
                  <a:cubicBezTo>
                    <a:pt x="1716340" y="218517"/>
                    <a:pt x="1716340" y="206894"/>
                    <a:pt x="1716340" y="192946"/>
                  </a:cubicBezTo>
                  <a:cubicBezTo>
                    <a:pt x="1720798" y="192946"/>
                    <a:pt x="1725256" y="192946"/>
                    <a:pt x="1731943" y="192946"/>
                  </a:cubicBezTo>
                  <a:cubicBezTo>
                    <a:pt x="1747546" y="188297"/>
                    <a:pt x="1765378" y="178998"/>
                    <a:pt x="1780981" y="172024"/>
                  </a:cubicBezTo>
                  <a:cubicBezTo>
                    <a:pt x="1783210" y="165050"/>
                    <a:pt x="1783210" y="158076"/>
                    <a:pt x="1783210" y="151102"/>
                  </a:cubicBezTo>
                  <a:cubicBezTo>
                    <a:pt x="1785439" y="158076"/>
                    <a:pt x="1785439" y="165050"/>
                    <a:pt x="1787668" y="172024"/>
                  </a:cubicBezTo>
                  <a:cubicBezTo>
                    <a:pt x="1805500" y="181323"/>
                    <a:pt x="1821103" y="190621"/>
                    <a:pt x="1838935" y="199920"/>
                  </a:cubicBezTo>
                  <a:cubicBezTo>
                    <a:pt x="1838935" y="197601"/>
                    <a:pt x="1838935" y="195283"/>
                    <a:pt x="1838935" y="195271"/>
                  </a:cubicBezTo>
                  <a:cubicBezTo>
                    <a:pt x="1843393" y="195271"/>
                    <a:pt x="1847852" y="195271"/>
                    <a:pt x="1852310" y="195271"/>
                  </a:cubicBezTo>
                  <a:cubicBezTo>
                    <a:pt x="1852310" y="206894"/>
                    <a:pt x="1852310" y="220842"/>
                    <a:pt x="1852310" y="232465"/>
                  </a:cubicBezTo>
                  <a:cubicBezTo>
                    <a:pt x="1854539" y="232465"/>
                    <a:pt x="1856768" y="232465"/>
                    <a:pt x="1858997" y="232465"/>
                  </a:cubicBezTo>
                  <a:cubicBezTo>
                    <a:pt x="1858997" y="246413"/>
                    <a:pt x="1858997" y="260361"/>
                    <a:pt x="1858997" y="276633"/>
                  </a:cubicBezTo>
                  <a:cubicBezTo>
                    <a:pt x="1861226" y="276633"/>
                    <a:pt x="1863455" y="276633"/>
                    <a:pt x="1865684" y="276633"/>
                  </a:cubicBezTo>
                  <a:cubicBezTo>
                    <a:pt x="1865684" y="283607"/>
                    <a:pt x="1865684" y="290581"/>
                    <a:pt x="1865684" y="297555"/>
                  </a:cubicBezTo>
                  <a:cubicBezTo>
                    <a:pt x="1870142" y="297555"/>
                    <a:pt x="1874600" y="297555"/>
                    <a:pt x="1879058" y="297555"/>
                  </a:cubicBezTo>
                  <a:cubicBezTo>
                    <a:pt x="1879058" y="309179"/>
                    <a:pt x="1879058" y="318477"/>
                    <a:pt x="1879058" y="330100"/>
                  </a:cubicBezTo>
                  <a:cubicBezTo>
                    <a:pt x="1908035" y="327776"/>
                    <a:pt x="1934783" y="325451"/>
                    <a:pt x="1963760" y="323126"/>
                  </a:cubicBezTo>
                  <a:cubicBezTo>
                    <a:pt x="1963760" y="311503"/>
                    <a:pt x="1963760" y="302205"/>
                    <a:pt x="1963760" y="290581"/>
                  </a:cubicBezTo>
                  <a:cubicBezTo>
                    <a:pt x="1979363" y="290581"/>
                    <a:pt x="1994966" y="290581"/>
                    <a:pt x="2008340" y="290581"/>
                  </a:cubicBezTo>
                  <a:cubicBezTo>
                    <a:pt x="2008340" y="283607"/>
                    <a:pt x="2008340" y="278958"/>
                    <a:pt x="2008340" y="271984"/>
                  </a:cubicBezTo>
                  <a:cubicBezTo>
                    <a:pt x="2039547" y="271984"/>
                    <a:pt x="2070753" y="271984"/>
                    <a:pt x="2101959" y="271984"/>
                  </a:cubicBezTo>
                  <a:cubicBezTo>
                    <a:pt x="2101959" y="276633"/>
                    <a:pt x="2101959" y="278958"/>
                    <a:pt x="2101959" y="283607"/>
                  </a:cubicBezTo>
                  <a:cubicBezTo>
                    <a:pt x="2122020" y="283607"/>
                    <a:pt x="2142081" y="283607"/>
                    <a:pt x="2162142" y="283607"/>
                  </a:cubicBezTo>
                  <a:cubicBezTo>
                    <a:pt x="2162142" y="285932"/>
                    <a:pt x="2162142" y="288257"/>
                    <a:pt x="2162142" y="290581"/>
                  </a:cubicBezTo>
                  <a:cubicBezTo>
                    <a:pt x="2166600" y="290581"/>
                    <a:pt x="2173287" y="290581"/>
                    <a:pt x="2179974" y="290581"/>
                  </a:cubicBezTo>
                  <a:cubicBezTo>
                    <a:pt x="2179974" y="292906"/>
                    <a:pt x="2179974" y="295231"/>
                    <a:pt x="2179974" y="297555"/>
                  </a:cubicBezTo>
                  <a:cubicBezTo>
                    <a:pt x="2184432" y="297555"/>
                    <a:pt x="2191119" y="297555"/>
                    <a:pt x="2195577" y="297555"/>
                  </a:cubicBezTo>
                  <a:cubicBezTo>
                    <a:pt x="2195577" y="290886"/>
                    <a:pt x="2195577" y="284217"/>
                    <a:pt x="2195577" y="277548"/>
                  </a:cubicBezTo>
                  <a:lnTo>
                    <a:pt x="2268866" y="404489"/>
                  </a:lnTo>
                  <a:cubicBezTo>
                    <a:pt x="1787136" y="404489"/>
                    <a:pt x="1069391" y="404489"/>
                    <a:pt x="0" y="404489"/>
                  </a:cubicBezTo>
                  <a:cubicBezTo>
                    <a:pt x="0" y="404489"/>
                    <a:pt x="0" y="404489"/>
                    <a:pt x="0" y="306854"/>
                  </a:cubicBezTo>
                  <a:cubicBezTo>
                    <a:pt x="0" y="306854"/>
                    <a:pt x="0" y="306854"/>
                    <a:pt x="836" y="307435"/>
                  </a:cubicBezTo>
                  <a:lnTo>
                    <a:pt x="6687" y="311503"/>
                  </a:lnTo>
                  <a:cubicBezTo>
                    <a:pt x="6687" y="311503"/>
                    <a:pt x="6687" y="311503"/>
                    <a:pt x="13374" y="281283"/>
                  </a:cubicBezTo>
                  <a:cubicBezTo>
                    <a:pt x="13374" y="281283"/>
                    <a:pt x="13374" y="281283"/>
                    <a:pt x="14210" y="281283"/>
                  </a:cubicBezTo>
                  <a:lnTo>
                    <a:pt x="20061" y="281283"/>
                  </a:lnTo>
                  <a:cubicBezTo>
                    <a:pt x="20061" y="281283"/>
                    <a:pt x="20061" y="281283"/>
                    <a:pt x="28977" y="211543"/>
                  </a:cubicBezTo>
                  <a:lnTo>
                    <a:pt x="24519" y="206894"/>
                  </a:lnTo>
                  <a:cubicBezTo>
                    <a:pt x="24519" y="206894"/>
                    <a:pt x="24519" y="206894"/>
                    <a:pt x="24519" y="206022"/>
                  </a:cubicBezTo>
                  <a:lnTo>
                    <a:pt x="24519" y="199920"/>
                  </a:lnTo>
                  <a:cubicBezTo>
                    <a:pt x="24519" y="199920"/>
                    <a:pt x="24519" y="199920"/>
                    <a:pt x="25355" y="199339"/>
                  </a:cubicBezTo>
                  <a:lnTo>
                    <a:pt x="31206" y="195271"/>
                  </a:lnTo>
                  <a:cubicBezTo>
                    <a:pt x="31206" y="195271"/>
                    <a:pt x="31206" y="195271"/>
                    <a:pt x="31485" y="193527"/>
                  </a:cubicBezTo>
                  <a:lnTo>
                    <a:pt x="33435" y="181323"/>
                  </a:lnTo>
                  <a:cubicBezTo>
                    <a:pt x="33435" y="181323"/>
                    <a:pt x="33435" y="181323"/>
                    <a:pt x="33993" y="183066"/>
                  </a:cubicBezTo>
                  <a:lnTo>
                    <a:pt x="37893" y="195271"/>
                  </a:lnTo>
                  <a:lnTo>
                    <a:pt x="42351" y="199920"/>
                  </a:lnTo>
                  <a:cubicBezTo>
                    <a:pt x="42351" y="199920"/>
                    <a:pt x="42351" y="199920"/>
                    <a:pt x="42351" y="201082"/>
                  </a:cubicBezTo>
                  <a:lnTo>
                    <a:pt x="42351" y="209219"/>
                  </a:lnTo>
                  <a:lnTo>
                    <a:pt x="37893" y="211543"/>
                  </a:lnTo>
                  <a:cubicBezTo>
                    <a:pt x="37893" y="211543"/>
                    <a:pt x="37893" y="211543"/>
                    <a:pt x="49039" y="278958"/>
                  </a:cubicBezTo>
                  <a:cubicBezTo>
                    <a:pt x="49039" y="278958"/>
                    <a:pt x="49039" y="278958"/>
                    <a:pt x="50153" y="278958"/>
                  </a:cubicBezTo>
                  <a:lnTo>
                    <a:pt x="57955" y="278958"/>
                  </a:lnTo>
                  <a:cubicBezTo>
                    <a:pt x="57955" y="278958"/>
                    <a:pt x="57955" y="278958"/>
                    <a:pt x="64642" y="311503"/>
                  </a:cubicBezTo>
                  <a:cubicBezTo>
                    <a:pt x="64642" y="311503"/>
                    <a:pt x="64642" y="311503"/>
                    <a:pt x="98077" y="318477"/>
                  </a:cubicBezTo>
                  <a:cubicBezTo>
                    <a:pt x="98077" y="318477"/>
                    <a:pt x="98077" y="318477"/>
                    <a:pt x="98077" y="278958"/>
                  </a:cubicBezTo>
                  <a:cubicBezTo>
                    <a:pt x="98077" y="278958"/>
                    <a:pt x="98077" y="278958"/>
                    <a:pt x="153802" y="278958"/>
                  </a:cubicBezTo>
                  <a:cubicBezTo>
                    <a:pt x="153802" y="278958"/>
                    <a:pt x="153802" y="278958"/>
                    <a:pt x="176092" y="295231"/>
                  </a:cubicBezTo>
                  <a:cubicBezTo>
                    <a:pt x="176092" y="295231"/>
                    <a:pt x="176092" y="295231"/>
                    <a:pt x="177485" y="295231"/>
                  </a:cubicBezTo>
                  <a:lnTo>
                    <a:pt x="187237" y="295231"/>
                  </a:lnTo>
                  <a:cubicBezTo>
                    <a:pt x="187237" y="295231"/>
                    <a:pt x="187237" y="295231"/>
                    <a:pt x="188630" y="293197"/>
                  </a:cubicBezTo>
                  <a:lnTo>
                    <a:pt x="198382" y="278958"/>
                  </a:lnTo>
                  <a:cubicBezTo>
                    <a:pt x="198382" y="278958"/>
                    <a:pt x="198382" y="278958"/>
                    <a:pt x="200333" y="278958"/>
                  </a:cubicBezTo>
                  <a:lnTo>
                    <a:pt x="213985" y="278958"/>
                  </a:lnTo>
                  <a:cubicBezTo>
                    <a:pt x="213985" y="278958"/>
                    <a:pt x="213985" y="278958"/>
                    <a:pt x="213985" y="344048"/>
                  </a:cubicBezTo>
                  <a:cubicBezTo>
                    <a:pt x="213985" y="344048"/>
                    <a:pt x="213985" y="344048"/>
                    <a:pt x="215100" y="344339"/>
                  </a:cubicBezTo>
                  <a:lnTo>
                    <a:pt x="222901" y="346373"/>
                  </a:lnTo>
                  <a:cubicBezTo>
                    <a:pt x="222901" y="346373"/>
                    <a:pt x="222901" y="346373"/>
                    <a:pt x="222901" y="345211"/>
                  </a:cubicBezTo>
                  <a:lnTo>
                    <a:pt x="222901" y="337074"/>
                  </a:lnTo>
                  <a:cubicBezTo>
                    <a:pt x="222901" y="337074"/>
                    <a:pt x="222901" y="337074"/>
                    <a:pt x="247421" y="337074"/>
                  </a:cubicBezTo>
                  <a:cubicBezTo>
                    <a:pt x="247421" y="337074"/>
                    <a:pt x="247421" y="337074"/>
                    <a:pt x="247421" y="239439"/>
                  </a:cubicBezTo>
                  <a:cubicBezTo>
                    <a:pt x="249650" y="237114"/>
                    <a:pt x="249650" y="237114"/>
                    <a:pt x="300917" y="237114"/>
                  </a:cubicBezTo>
                  <a:cubicBezTo>
                    <a:pt x="300917" y="237114"/>
                    <a:pt x="300917" y="237114"/>
                    <a:pt x="300917" y="235661"/>
                  </a:cubicBezTo>
                  <a:lnTo>
                    <a:pt x="300917" y="225491"/>
                  </a:lnTo>
                  <a:cubicBezTo>
                    <a:pt x="300917" y="225491"/>
                    <a:pt x="300917" y="225491"/>
                    <a:pt x="323207" y="225491"/>
                  </a:cubicBezTo>
                  <a:cubicBezTo>
                    <a:pt x="323207" y="225491"/>
                    <a:pt x="323207" y="225491"/>
                    <a:pt x="323207" y="224329"/>
                  </a:cubicBezTo>
                  <a:lnTo>
                    <a:pt x="323207" y="216193"/>
                  </a:lnTo>
                  <a:cubicBezTo>
                    <a:pt x="323207" y="216193"/>
                    <a:pt x="323207" y="216193"/>
                    <a:pt x="367787" y="216193"/>
                  </a:cubicBezTo>
                  <a:cubicBezTo>
                    <a:pt x="367787" y="216193"/>
                    <a:pt x="367787" y="216193"/>
                    <a:pt x="367787" y="237114"/>
                  </a:cubicBezTo>
                  <a:cubicBezTo>
                    <a:pt x="367787" y="237114"/>
                    <a:pt x="367787" y="237114"/>
                    <a:pt x="370016" y="238277"/>
                  </a:cubicBezTo>
                  <a:lnTo>
                    <a:pt x="385619" y="246413"/>
                  </a:lnTo>
                  <a:cubicBezTo>
                    <a:pt x="385619" y="246413"/>
                    <a:pt x="385619" y="246413"/>
                    <a:pt x="385619" y="276633"/>
                  </a:cubicBezTo>
                  <a:cubicBezTo>
                    <a:pt x="385619" y="276633"/>
                    <a:pt x="385619" y="276633"/>
                    <a:pt x="387012" y="277215"/>
                  </a:cubicBezTo>
                  <a:lnTo>
                    <a:pt x="396764" y="281283"/>
                  </a:lnTo>
                  <a:cubicBezTo>
                    <a:pt x="396764" y="281283"/>
                    <a:pt x="396764" y="281283"/>
                    <a:pt x="396764" y="280121"/>
                  </a:cubicBezTo>
                  <a:lnTo>
                    <a:pt x="396764" y="271984"/>
                  </a:lnTo>
                  <a:cubicBezTo>
                    <a:pt x="396764" y="271984"/>
                    <a:pt x="396764" y="271984"/>
                    <a:pt x="397879" y="271984"/>
                  </a:cubicBezTo>
                  <a:lnTo>
                    <a:pt x="405681" y="271984"/>
                  </a:lnTo>
                  <a:cubicBezTo>
                    <a:pt x="405681" y="271984"/>
                    <a:pt x="405681" y="271984"/>
                    <a:pt x="405681" y="271112"/>
                  </a:cubicBezTo>
                  <a:lnTo>
                    <a:pt x="405681" y="265010"/>
                  </a:lnTo>
                  <a:cubicBezTo>
                    <a:pt x="405681" y="265010"/>
                    <a:pt x="405681" y="265010"/>
                    <a:pt x="404566" y="265010"/>
                  </a:cubicBezTo>
                  <a:lnTo>
                    <a:pt x="396764" y="265010"/>
                  </a:lnTo>
                  <a:cubicBezTo>
                    <a:pt x="396764" y="265010"/>
                    <a:pt x="396764" y="265010"/>
                    <a:pt x="396764" y="263848"/>
                  </a:cubicBezTo>
                  <a:lnTo>
                    <a:pt x="396764" y="255712"/>
                  </a:lnTo>
                  <a:cubicBezTo>
                    <a:pt x="396764" y="255712"/>
                    <a:pt x="396764" y="255712"/>
                    <a:pt x="397879" y="255712"/>
                  </a:cubicBezTo>
                  <a:lnTo>
                    <a:pt x="405681" y="255712"/>
                  </a:lnTo>
                  <a:cubicBezTo>
                    <a:pt x="405681" y="255712"/>
                    <a:pt x="405681" y="255712"/>
                    <a:pt x="405681" y="254549"/>
                  </a:cubicBezTo>
                  <a:lnTo>
                    <a:pt x="405681" y="246413"/>
                  </a:lnTo>
                  <a:cubicBezTo>
                    <a:pt x="405681" y="246413"/>
                    <a:pt x="405681" y="246413"/>
                    <a:pt x="404566" y="246413"/>
                  </a:cubicBezTo>
                  <a:lnTo>
                    <a:pt x="396764" y="246413"/>
                  </a:lnTo>
                  <a:cubicBezTo>
                    <a:pt x="396764" y="246413"/>
                    <a:pt x="396764" y="246413"/>
                    <a:pt x="396764" y="245251"/>
                  </a:cubicBezTo>
                  <a:lnTo>
                    <a:pt x="396764" y="237114"/>
                  </a:lnTo>
                  <a:cubicBezTo>
                    <a:pt x="396764" y="237114"/>
                    <a:pt x="396764" y="237114"/>
                    <a:pt x="397879" y="237114"/>
                  </a:cubicBezTo>
                  <a:lnTo>
                    <a:pt x="405681" y="237114"/>
                  </a:lnTo>
                  <a:cubicBezTo>
                    <a:pt x="405681" y="237114"/>
                    <a:pt x="405681" y="237114"/>
                    <a:pt x="405681" y="236243"/>
                  </a:cubicBezTo>
                  <a:lnTo>
                    <a:pt x="405681" y="230141"/>
                  </a:lnTo>
                  <a:cubicBezTo>
                    <a:pt x="405681" y="230141"/>
                    <a:pt x="405681" y="230141"/>
                    <a:pt x="404566" y="230141"/>
                  </a:cubicBezTo>
                  <a:lnTo>
                    <a:pt x="396764" y="230141"/>
                  </a:lnTo>
                  <a:cubicBezTo>
                    <a:pt x="396764" y="230141"/>
                    <a:pt x="396764" y="230141"/>
                    <a:pt x="396764" y="228978"/>
                  </a:cubicBezTo>
                  <a:lnTo>
                    <a:pt x="396764" y="220842"/>
                  </a:lnTo>
                  <a:cubicBezTo>
                    <a:pt x="396764" y="220842"/>
                    <a:pt x="396764" y="220842"/>
                    <a:pt x="397879" y="220842"/>
                  </a:cubicBezTo>
                  <a:lnTo>
                    <a:pt x="405681" y="220842"/>
                  </a:lnTo>
                  <a:cubicBezTo>
                    <a:pt x="405681" y="220842"/>
                    <a:pt x="405681" y="220842"/>
                    <a:pt x="405681" y="219680"/>
                  </a:cubicBezTo>
                  <a:lnTo>
                    <a:pt x="405681" y="211543"/>
                  </a:lnTo>
                  <a:cubicBezTo>
                    <a:pt x="405681" y="211543"/>
                    <a:pt x="405681" y="211543"/>
                    <a:pt x="404566" y="211543"/>
                  </a:cubicBezTo>
                  <a:lnTo>
                    <a:pt x="396764" y="211543"/>
                  </a:lnTo>
                  <a:cubicBezTo>
                    <a:pt x="396764" y="211543"/>
                    <a:pt x="396764" y="211543"/>
                    <a:pt x="396764" y="210672"/>
                  </a:cubicBezTo>
                  <a:lnTo>
                    <a:pt x="396764" y="204569"/>
                  </a:lnTo>
                  <a:cubicBezTo>
                    <a:pt x="396764" y="204569"/>
                    <a:pt x="396764" y="204569"/>
                    <a:pt x="397879" y="204569"/>
                  </a:cubicBezTo>
                  <a:lnTo>
                    <a:pt x="405681" y="204569"/>
                  </a:lnTo>
                  <a:cubicBezTo>
                    <a:pt x="405681" y="204569"/>
                    <a:pt x="405681" y="204569"/>
                    <a:pt x="405681" y="203407"/>
                  </a:cubicBezTo>
                  <a:lnTo>
                    <a:pt x="405681" y="195271"/>
                  </a:lnTo>
                  <a:cubicBezTo>
                    <a:pt x="405681" y="195271"/>
                    <a:pt x="405681" y="195271"/>
                    <a:pt x="404566" y="195271"/>
                  </a:cubicBezTo>
                  <a:lnTo>
                    <a:pt x="396764" y="195271"/>
                  </a:lnTo>
                  <a:cubicBezTo>
                    <a:pt x="396764" y="195271"/>
                    <a:pt x="396764" y="195271"/>
                    <a:pt x="396764" y="194109"/>
                  </a:cubicBezTo>
                  <a:lnTo>
                    <a:pt x="396764" y="185972"/>
                  </a:lnTo>
                  <a:cubicBezTo>
                    <a:pt x="396764" y="185972"/>
                    <a:pt x="396764" y="185972"/>
                    <a:pt x="397879" y="185972"/>
                  </a:cubicBezTo>
                  <a:lnTo>
                    <a:pt x="405681" y="185972"/>
                  </a:lnTo>
                  <a:cubicBezTo>
                    <a:pt x="405681" y="185972"/>
                    <a:pt x="405681" y="185972"/>
                    <a:pt x="405681" y="184810"/>
                  </a:cubicBezTo>
                  <a:lnTo>
                    <a:pt x="405681" y="176674"/>
                  </a:lnTo>
                  <a:cubicBezTo>
                    <a:pt x="405681" y="176674"/>
                    <a:pt x="405681" y="176674"/>
                    <a:pt x="404566" y="176674"/>
                  </a:cubicBezTo>
                  <a:lnTo>
                    <a:pt x="396764" y="176674"/>
                  </a:lnTo>
                  <a:cubicBezTo>
                    <a:pt x="396764" y="176674"/>
                    <a:pt x="396764" y="176674"/>
                    <a:pt x="396764" y="175802"/>
                  </a:cubicBezTo>
                  <a:lnTo>
                    <a:pt x="396764" y="169700"/>
                  </a:lnTo>
                  <a:cubicBezTo>
                    <a:pt x="396764" y="169700"/>
                    <a:pt x="396764" y="169700"/>
                    <a:pt x="397879" y="169700"/>
                  </a:cubicBezTo>
                  <a:lnTo>
                    <a:pt x="405681" y="169700"/>
                  </a:lnTo>
                  <a:cubicBezTo>
                    <a:pt x="405681" y="169700"/>
                    <a:pt x="405681" y="169700"/>
                    <a:pt x="405681" y="168537"/>
                  </a:cubicBezTo>
                  <a:lnTo>
                    <a:pt x="405681" y="160401"/>
                  </a:lnTo>
                  <a:cubicBezTo>
                    <a:pt x="405681" y="160401"/>
                    <a:pt x="405681" y="160401"/>
                    <a:pt x="404566" y="160401"/>
                  </a:cubicBezTo>
                  <a:lnTo>
                    <a:pt x="396764" y="160401"/>
                  </a:lnTo>
                  <a:cubicBezTo>
                    <a:pt x="396764" y="160401"/>
                    <a:pt x="396764" y="160401"/>
                    <a:pt x="396764" y="159239"/>
                  </a:cubicBezTo>
                  <a:lnTo>
                    <a:pt x="396764" y="151102"/>
                  </a:lnTo>
                  <a:cubicBezTo>
                    <a:pt x="396764" y="151102"/>
                    <a:pt x="396764" y="151102"/>
                    <a:pt x="397879" y="151102"/>
                  </a:cubicBezTo>
                  <a:lnTo>
                    <a:pt x="405681" y="151102"/>
                  </a:lnTo>
                  <a:cubicBezTo>
                    <a:pt x="405681" y="151102"/>
                    <a:pt x="405681" y="151102"/>
                    <a:pt x="405681" y="150231"/>
                  </a:cubicBezTo>
                  <a:lnTo>
                    <a:pt x="405681" y="144129"/>
                  </a:lnTo>
                  <a:cubicBezTo>
                    <a:pt x="405681" y="144129"/>
                    <a:pt x="405681" y="144129"/>
                    <a:pt x="404566" y="144129"/>
                  </a:cubicBezTo>
                  <a:lnTo>
                    <a:pt x="396764" y="144129"/>
                  </a:lnTo>
                  <a:cubicBezTo>
                    <a:pt x="396764" y="144129"/>
                    <a:pt x="396764" y="144129"/>
                    <a:pt x="396764" y="142966"/>
                  </a:cubicBezTo>
                  <a:lnTo>
                    <a:pt x="396764" y="134830"/>
                  </a:lnTo>
                  <a:cubicBezTo>
                    <a:pt x="396764" y="134830"/>
                    <a:pt x="396764" y="134830"/>
                    <a:pt x="397879" y="134830"/>
                  </a:cubicBezTo>
                  <a:lnTo>
                    <a:pt x="405681" y="134830"/>
                  </a:lnTo>
                  <a:cubicBezTo>
                    <a:pt x="405681" y="134830"/>
                    <a:pt x="405681" y="134830"/>
                    <a:pt x="405681" y="133668"/>
                  </a:cubicBezTo>
                  <a:lnTo>
                    <a:pt x="405681" y="125531"/>
                  </a:lnTo>
                  <a:cubicBezTo>
                    <a:pt x="405681" y="125531"/>
                    <a:pt x="405681" y="125531"/>
                    <a:pt x="404566" y="125531"/>
                  </a:cubicBezTo>
                  <a:lnTo>
                    <a:pt x="396764" y="125531"/>
                  </a:lnTo>
                  <a:cubicBezTo>
                    <a:pt x="396764" y="125531"/>
                    <a:pt x="396764" y="125531"/>
                    <a:pt x="396764" y="124369"/>
                  </a:cubicBezTo>
                  <a:lnTo>
                    <a:pt x="396764" y="116233"/>
                  </a:lnTo>
                  <a:cubicBezTo>
                    <a:pt x="396764" y="116233"/>
                    <a:pt x="396764" y="116233"/>
                    <a:pt x="397879" y="116233"/>
                  </a:cubicBezTo>
                  <a:lnTo>
                    <a:pt x="405681" y="116233"/>
                  </a:lnTo>
                  <a:cubicBezTo>
                    <a:pt x="405681" y="116233"/>
                    <a:pt x="405681" y="116233"/>
                    <a:pt x="405681" y="115361"/>
                  </a:cubicBezTo>
                  <a:lnTo>
                    <a:pt x="405681" y="109259"/>
                  </a:lnTo>
                  <a:cubicBezTo>
                    <a:pt x="405681" y="109259"/>
                    <a:pt x="405681" y="109259"/>
                    <a:pt x="404566" y="109259"/>
                  </a:cubicBezTo>
                  <a:lnTo>
                    <a:pt x="396764" y="109259"/>
                  </a:lnTo>
                  <a:cubicBezTo>
                    <a:pt x="396764" y="109259"/>
                    <a:pt x="396764" y="109259"/>
                    <a:pt x="396764" y="108097"/>
                  </a:cubicBezTo>
                  <a:lnTo>
                    <a:pt x="396764" y="99960"/>
                  </a:lnTo>
                  <a:cubicBezTo>
                    <a:pt x="396764" y="99960"/>
                    <a:pt x="396764" y="99960"/>
                    <a:pt x="397879" y="99960"/>
                  </a:cubicBezTo>
                  <a:lnTo>
                    <a:pt x="405681" y="99960"/>
                  </a:lnTo>
                  <a:cubicBezTo>
                    <a:pt x="405681" y="99960"/>
                    <a:pt x="405681" y="99960"/>
                    <a:pt x="405681" y="98798"/>
                  </a:cubicBezTo>
                  <a:lnTo>
                    <a:pt x="405681" y="90662"/>
                  </a:lnTo>
                  <a:cubicBezTo>
                    <a:pt x="405681" y="90662"/>
                    <a:pt x="405681" y="90662"/>
                    <a:pt x="404566" y="90662"/>
                  </a:cubicBezTo>
                  <a:lnTo>
                    <a:pt x="396764" y="90662"/>
                  </a:lnTo>
                  <a:cubicBezTo>
                    <a:pt x="396764" y="90662"/>
                    <a:pt x="396764" y="90662"/>
                    <a:pt x="396764" y="89499"/>
                  </a:cubicBezTo>
                  <a:lnTo>
                    <a:pt x="396764" y="81363"/>
                  </a:lnTo>
                  <a:cubicBezTo>
                    <a:pt x="396764" y="81363"/>
                    <a:pt x="396764" y="81363"/>
                    <a:pt x="397879" y="81363"/>
                  </a:cubicBezTo>
                  <a:lnTo>
                    <a:pt x="405681" y="81363"/>
                  </a:lnTo>
                  <a:cubicBezTo>
                    <a:pt x="405681" y="81363"/>
                    <a:pt x="405681" y="81363"/>
                    <a:pt x="405681" y="80491"/>
                  </a:cubicBezTo>
                  <a:lnTo>
                    <a:pt x="405681" y="74389"/>
                  </a:lnTo>
                  <a:cubicBezTo>
                    <a:pt x="405681" y="74389"/>
                    <a:pt x="405681" y="74389"/>
                    <a:pt x="404566" y="74389"/>
                  </a:cubicBezTo>
                  <a:lnTo>
                    <a:pt x="396764" y="74389"/>
                  </a:lnTo>
                  <a:cubicBezTo>
                    <a:pt x="396764" y="74389"/>
                    <a:pt x="396764" y="74389"/>
                    <a:pt x="396764" y="73227"/>
                  </a:cubicBezTo>
                  <a:lnTo>
                    <a:pt x="396764" y="65090"/>
                  </a:lnTo>
                  <a:cubicBezTo>
                    <a:pt x="396764" y="65090"/>
                    <a:pt x="396764" y="65090"/>
                    <a:pt x="397879" y="65090"/>
                  </a:cubicBezTo>
                  <a:lnTo>
                    <a:pt x="405681" y="65090"/>
                  </a:lnTo>
                  <a:cubicBezTo>
                    <a:pt x="405681" y="65090"/>
                    <a:pt x="405681" y="65090"/>
                    <a:pt x="404566" y="63347"/>
                  </a:cubicBezTo>
                  <a:lnTo>
                    <a:pt x="396764" y="51143"/>
                  </a:lnTo>
                  <a:cubicBezTo>
                    <a:pt x="396764" y="51143"/>
                    <a:pt x="396764" y="51143"/>
                    <a:pt x="396764" y="13948"/>
                  </a:cubicBezTo>
                  <a:cubicBezTo>
                    <a:pt x="396764" y="13948"/>
                    <a:pt x="396764" y="13948"/>
                    <a:pt x="546108" y="13948"/>
                  </a:cubicBezTo>
                  <a:cubicBezTo>
                    <a:pt x="546108" y="13948"/>
                    <a:pt x="546108" y="13948"/>
                    <a:pt x="559482" y="34870"/>
                  </a:cubicBezTo>
                  <a:cubicBezTo>
                    <a:pt x="559482" y="34870"/>
                    <a:pt x="559482" y="34870"/>
                    <a:pt x="559482" y="81363"/>
                  </a:cubicBezTo>
                  <a:cubicBezTo>
                    <a:pt x="559482" y="81363"/>
                    <a:pt x="559482" y="81363"/>
                    <a:pt x="558368" y="81363"/>
                  </a:cubicBezTo>
                  <a:lnTo>
                    <a:pt x="550566" y="81363"/>
                  </a:lnTo>
                  <a:cubicBezTo>
                    <a:pt x="550566" y="81363"/>
                    <a:pt x="550566" y="81363"/>
                    <a:pt x="550566" y="82525"/>
                  </a:cubicBezTo>
                  <a:lnTo>
                    <a:pt x="550566" y="90662"/>
                  </a:lnTo>
                  <a:cubicBezTo>
                    <a:pt x="550566" y="90662"/>
                    <a:pt x="550566" y="90662"/>
                    <a:pt x="551681" y="90662"/>
                  </a:cubicBezTo>
                  <a:lnTo>
                    <a:pt x="559482" y="90662"/>
                  </a:lnTo>
                  <a:cubicBezTo>
                    <a:pt x="559482" y="90662"/>
                    <a:pt x="559482" y="90662"/>
                    <a:pt x="559482" y="91824"/>
                  </a:cubicBezTo>
                  <a:lnTo>
                    <a:pt x="559482" y="99960"/>
                  </a:lnTo>
                  <a:cubicBezTo>
                    <a:pt x="559482" y="99960"/>
                    <a:pt x="559482" y="99960"/>
                    <a:pt x="558368" y="99960"/>
                  </a:cubicBezTo>
                  <a:lnTo>
                    <a:pt x="550566" y="99960"/>
                  </a:lnTo>
                  <a:cubicBezTo>
                    <a:pt x="550566" y="99960"/>
                    <a:pt x="550566" y="99960"/>
                    <a:pt x="550566" y="101122"/>
                  </a:cubicBezTo>
                  <a:lnTo>
                    <a:pt x="550566" y="109259"/>
                  </a:lnTo>
                  <a:cubicBezTo>
                    <a:pt x="550566" y="109259"/>
                    <a:pt x="550566" y="109259"/>
                    <a:pt x="551681" y="109259"/>
                  </a:cubicBezTo>
                  <a:lnTo>
                    <a:pt x="559482" y="109259"/>
                  </a:lnTo>
                  <a:cubicBezTo>
                    <a:pt x="559482" y="109259"/>
                    <a:pt x="559482" y="109259"/>
                    <a:pt x="559482" y="110131"/>
                  </a:cubicBezTo>
                  <a:lnTo>
                    <a:pt x="559482" y="116233"/>
                  </a:lnTo>
                  <a:cubicBezTo>
                    <a:pt x="559482" y="116233"/>
                    <a:pt x="559482" y="116233"/>
                    <a:pt x="558368" y="116233"/>
                  </a:cubicBezTo>
                  <a:lnTo>
                    <a:pt x="550566" y="116233"/>
                  </a:lnTo>
                  <a:cubicBezTo>
                    <a:pt x="550566" y="116233"/>
                    <a:pt x="550566" y="116233"/>
                    <a:pt x="550566" y="117395"/>
                  </a:cubicBezTo>
                  <a:lnTo>
                    <a:pt x="550566" y="125531"/>
                  </a:lnTo>
                  <a:cubicBezTo>
                    <a:pt x="550566" y="125531"/>
                    <a:pt x="550566" y="125531"/>
                    <a:pt x="551681" y="125531"/>
                  </a:cubicBezTo>
                  <a:lnTo>
                    <a:pt x="559482" y="125531"/>
                  </a:lnTo>
                  <a:cubicBezTo>
                    <a:pt x="559482" y="125531"/>
                    <a:pt x="559482" y="125531"/>
                    <a:pt x="559482" y="126694"/>
                  </a:cubicBezTo>
                  <a:lnTo>
                    <a:pt x="559482" y="134830"/>
                  </a:lnTo>
                  <a:cubicBezTo>
                    <a:pt x="559482" y="134830"/>
                    <a:pt x="559482" y="134830"/>
                    <a:pt x="558368" y="134830"/>
                  </a:cubicBezTo>
                  <a:lnTo>
                    <a:pt x="550566" y="134830"/>
                  </a:lnTo>
                  <a:cubicBezTo>
                    <a:pt x="550566" y="134830"/>
                    <a:pt x="550566" y="134830"/>
                    <a:pt x="550566" y="135992"/>
                  </a:cubicBezTo>
                  <a:lnTo>
                    <a:pt x="550566" y="144129"/>
                  </a:lnTo>
                  <a:cubicBezTo>
                    <a:pt x="550566" y="144129"/>
                    <a:pt x="550566" y="144129"/>
                    <a:pt x="551681" y="144129"/>
                  </a:cubicBezTo>
                  <a:lnTo>
                    <a:pt x="559482" y="144129"/>
                  </a:lnTo>
                  <a:cubicBezTo>
                    <a:pt x="559482" y="144129"/>
                    <a:pt x="559482" y="144129"/>
                    <a:pt x="559482" y="145000"/>
                  </a:cubicBezTo>
                  <a:lnTo>
                    <a:pt x="559482" y="151102"/>
                  </a:lnTo>
                  <a:cubicBezTo>
                    <a:pt x="559482" y="151102"/>
                    <a:pt x="559482" y="151102"/>
                    <a:pt x="558368" y="151102"/>
                  </a:cubicBezTo>
                  <a:lnTo>
                    <a:pt x="550566" y="151102"/>
                  </a:lnTo>
                  <a:cubicBezTo>
                    <a:pt x="550566" y="151102"/>
                    <a:pt x="550566" y="151102"/>
                    <a:pt x="550566" y="152265"/>
                  </a:cubicBezTo>
                  <a:lnTo>
                    <a:pt x="550566" y="160401"/>
                  </a:lnTo>
                  <a:cubicBezTo>
                    <a:pt x="550566" y="160401"/>
                    <a:pt x="550566" y="160401"/>
                    <a:pt x="551681" y="160401"/>
                  </a:cubicBezTo>
                  <a:lnTo>
                    <a:pt x="559482" y="160401"/>
                  </a:lnTo>
                  <a:cubicBezTo>
                    <a:pt x="559482" y="160401"/>
                    <a:pt x="559482" y="160401"/>
                    <a:pt x="559482" y="161563"/>
                  </a:cubicBezTo>
                  <a:lnTo>
                    <a:pt x="559482" y="169700"/>
                  </a:lnTo>
                  <a:cubicBezTo>
                    <a:pt x="559482" y="169700"/>
                    <a:pt x="559482" y="169700"/>
                    <a:pt x="558368" y="169700"/>
                  </a:cubicBezTo>
                  <a:lnTo>
                    <a:pt x="550566" y="169700"/>
                  </a:lnTo>
                  <a:cubicBezTo>
                    <a:pt x="550566" y="169700"/>
                    <a:pt x="550566" y="169700"/>
                    <a:pt x="550566" y="170571"/>
                  </a:cubicBezTo>
                  <a:lnTo>
                    <a:pt x="550566" y="176674"/>
                  </a:lnTo>
                  <a:cubicBezTo>
                    <a:pt x="550566" y="176674"/>
                    <a:pt x="550566" y="176674"/>
                    <a:pt x="551681" y="176674"/>
                  </a:cubicBezTo>
                  <a:lnTo>
                    <a:pt x="559482" y="176674"/>
                  </a:lnTo>
                  <a:cubicBezTo>
                    <a:pt x="559482" y="176674"/>
                    <a:pt x="559482" y="176674"/>
                    <a:pt x="559482" y="177836"/>
                  </a:cubicBezTo>
                  <a:lnTo>
                    <a:pt x="559482" y="185972"/>
                  </a:lnTo>
                  <a:cubicBezTo>
                    <a:pt x="559482" y="185972"/>
                    <a:pt x="559482" y="185972"/>
                    <a:pt x="558368" y="185972"/>
                  </a:cubicBezTo>
                  <a:lnTo>
                    <a:pt x="550566" y="185972"/>
                  </a:lnTo>
                  <a:cubicBezTo>
                    <a:pt x="550566" y="185972"/>
                    <a:pt x="550566" y="185972"/>
                    <a:pt x="550566" y="187134"/>
                  </a:cubicBezTo>
                  <a:lnTo>
                    <a:pt x="550566" y="195271"/>
                  </a:lnTo>
                  <a:cubicBezTo>
                    <a:pt x="550566" y="195271"/>
                    <a:pt x="550566" y="195271"/>
                    <a:pt x="551681" y="195271"/>
                  </a:cubicBezTo>
                  <a:lnTo>
                    <a:pt x="559482" y="195271"/>
                  </a:lnTo>
                  <a:cubicBezTo>
                    <a:pt x="559482" y="195271"/>
                    <a:pt x="559482" y="195271"/>
                    <a:pt x="559482" y="196433"/>
                  </a:cubicBezTo>
                  <a:lnTo>
                    <a:pt x="559482" y="204569"/>
                  </a:lnTo>
                  <a:cubicBezTo>
                    <a:pt x="559482" y="204569"/>
                    <a:pt x="559482" y="204569"/>
                    <a:pt x="558368" y="204569"/>
                  </a:cubicBezTo>
                  <a:lnTo>
                    <a:pt x="550566" y="204569"/>
                  </a:lnTo>
                  <a:cubicBezTo>
                    <a:pt x="550566" y="204569"/>
                    <a:pt x="550566" y="204569"/>
                    <a:pt x="550566" y="205441"/>
                  </a:cubicBezTo>
                  <a:lnTo>
                    <a:pt x="550566" y="211543"/>
                  </a:lnTo>
                  <a:cubicBezTo>
                    <a:pt x="550566" y="211543"/>
                    <a:pt x="550566" y="211543"/>
                    <a:pt x="551681" y="211543"/>
                  </a:cubicBezTo>
                  <a:lnTo>
                    <a:pt x="559482" y="211543"/>
                  </a:lnTo>
                  <a:cubicBezTo>
                    <a:pt x="559482" y="211543"/>
                    <a:pt x="559482" y="211543"/>
                    <a:pt x="559482" y="212706"/>
                  </a:cubicBezTo>
                  <a:lnTo>
                    <a:pt x="559482" y="220842"/>
                  </a:lnTo>
                  <a:cubicBezTo>
                    <a:pt x="559482" y="220842"/>
                    <a:pt x="559482" y="220842"/>
                    <a:pt x="558368" y="220842"/>
                  </a:cubicBezTo>
                  <a:lnTo>
                    <a:pt x="550566" y="220842"/>
                  </a:lnTo>
                  <a:cubicBezTo>
                    <a:pt x="550566" y="220842"/>
                    <a:pt x="550566" y="220842"/>
                    <a:pt x="550566" y="222004"/>
                  </a:cubicBezTo>
                  <a:lnTo>
                    <a:pt x="550566" y="230141"/>
                  </a:lnTo>
                  <a:cubicBezTo>
                    <a:pt x="550566" y="230141"/>
                    <a:pt x="550566" y="230141"/>
                    <a:pt x="551681" y="230141"/>
                  </a:cubicBezTo>
                  <a:lnTo>
                    <a:pt x="559482" y="230141"/>
                  </a:lnTo>
                  <a:cubicBezTo>
                    <a:pt x="559482" y="230141"/>
                    <a:pt x="559482" y="230141"/>
                    <a:pt x="559482" y="231012"/>
                  </a:cubicBezTo>
                  <a:lnTo>
                    <a:pt x="559482" y="237114"/>
                  </a:lnTo>
                  <a:cubicBezTo>
                    <a:pt x="559482" y="237114"/>
                    <a:pt x="559482" y="237114"/>
                    <a:pt x="558368" y="237114"/>
                  </a:cubicBezTo>
                  <a:lnTo>
                    <a:pt x="550566" y="237114"/>
                  </a:lnTo>
                  <a:cubicBezTo>
                    <a:pt x="550566" y="237114"/>
                    <a:pt x="550566" y="237114"/>
                    <a:pt x="550566" y="238277"/>
                  </a:cubicBezTo>
                  <a:lnTo>
                    <a:pt x="550566" y="246413"/>
                  </a:lnTo>
                  <a:cubicBezTo>
                    <a:pt x="550566" y="246413"/>
                    <a:pt x="550566" y="246413"/>
                    <a:pt x="551681" y="246413"/>
                  </a:cubicBezTo>
                  <a:lnTo>
                    <a:pt x="559482" y="246413"/>
                  </a:lnTo>
                  <a:cubicBezTo>
                    <a:pt x="559482" y="246413"/>
                    <a:pt x="559482" y="246413"/>
                    <a:pt x="559482" y="247575"/>
                  </a:cubicBezTo>
                  <a:lnTo>
                    <a:pt x="559482" y="255712"/>
                  </a:lnTo>
                  <a:cubicBezTo>
                    <a:pt x="559482" y="255712"/>
                    <a:pt x="559482" y="255712"/>
                    <a:pt x="558368" y="255712"/>
                  </a:cubicBezTo>
                  <a:lnTo>
                    <a:pt x="550566" y="255712"/>
                  </a:lnTo>
                  <a:cubicBezTo>
                    <a:pt x="550566" y="255712"/>
                    <a:pt x="550566" y="255712"/>
                    <a:pt x="550566" y="256874"/>
                  </a:cubicBezTo>
                  <a:lnTo>
                    <a:pt x="550566" y="265010"/>
                  </a:lnTo>
                  <a:cubicBezTo>
                    <a:pt x="550566" y="265010"/>
                    <a:pt x="550566" y="265010"/>
                    <a:pt x="551681" y="265010"/>
                  </a:cubicBezTo>
                  <a:lnTo>
                    <a:pt x="559482" y="265010"/>
                  </a:lnTo>
                  <a:cubicBezTo>
                    <a:pt x="559482" y="265010"/>
                    <a:pt x="559482" y="265010"/>
                    <a:pt x="559482" y="265882"/>
                  </a:cubicBezTo>
                  <a:lnTo>
                    <a:pt x="559482" y="271984"/>
                  </a:lnTo>
                  <a:cubicBezTo>
                    <a:pt x="559482" y="271984"/>
                    <a:pt x="559482" y="271984"/>
                    <a:pt x="558368" y="271984"/>
                  </a:cubicBezTo>
                  <a:lnTo>
                    <a:pt x="550566" y="271984"/>
                  </a:lnTo>
                  <a:cubicBezTo>
                    <a:pt x="550566" y="271984"/>
                    <a:pt x="550566" y="271984"/>
                    <a:pt x="550566" y="273146"/>
                  </a:cubicBezTo>
                  <a:lnTo>
                    <a:pt x="550566" y="281283"/>
                  </a:lnTo>
                  <a:cubicBezTo>
                    <a:pt x="550566" y="281283"/>
                    <a:pt x="550566" y="281283"/>
                    <a:pt x="575085" y="302205"/>
                  </a:cubicBezTo>
                  <a:cubicBezTo>
                    <a:pt x="575085" y="306854"/>
                    <a:pt x="575085" y="306854"/>
                    <a:pt x="573971" y="306854"/>
                  </a:cubicBezTo>
                  <a:lnTo>
                    <a:pt x="566169" y="306854"/>
                  </a:lnTo>
                  <a:cubicBezTo>
                    <a:pt x="566169" y="306854"/>
                    <a:pt x="566169" y="306854"/>
                    <a:pt x="566169" y="332425"/>
                  </a:cubicBezTo>
                  <a:cubicBezTo>
                    <a:pt x="566169" y="332425"/>
                    <a:pt x="566169" y="332425"/>
                    <a:pt x="567284" y="332425"/>
                  </a:cubicBezTo>
                  <a:lnTo>
                    <a:pt x="575085" y="332425"/>
                  </a:lnTo>
                  <a:cubicBezTo>
                    <a:pt x="575085" y="332425"/>
                    <a:pt x="575085" y="332425"/>
                    <a:pt x="575085" y="330972"/>
                  </a:cubicBezTo>
                  <a:lnTo>
                    <a:pt x="575085" y="320802"/>
                  </a:lnTo>
                  <a:cubicBezTo>
                    <a:pt x="575085" y="320802"/>
                    <a:pt x="575085" y="320802"/>
                    <a:pt x="576200" y="320221"/>
                  </a:cubicBezTo>
                  <a:lnTo>
                    <a:pt x="584001" y="316153"/>
                  </a:lnTo>
                  <a:cubicBezTo>
                    <a:pt x="584001" y="316153"/>
                    <a:pt x="584001" y="316153"/>
                    <a:pt x="585952" y="316153"/>
                  </a:cubicBezTo>
                  <a:lnTo>
                    <a:pt x="599605" y="316153"/>
                  </a:lnTo>
                  <a:cubicBezTo>
                    <a:pt x="599605" y="316153"/>
                    <a:pt x="599605" y="316153"/>
                    <a:pt x="599605" y="317315"/>
                  </a:cubicBezTo>
                  <a:lnTo>
                    <a:pt x="599605" y="325451"/>
                  </a:lnTo>
                  <a:cubicBezTo>
                    <a:pt x="599605" y="325451"/>
                    <a:pt x="599605" y="325451"/>
                    <a:pt x="601276" y="325451"/>
                  </a:cubicBezTo>
                  <a:lnTo>
                    <a:pt x="612979" y="325451"/>
                  </a:lnTo>
                  <a:cubicBezTo>
                    <a:pt x="612979" y="330100"/>
                    <a:pt x="612979" y="330100"/>
                    <a:pt x="614093" y="330100"/>
                  </a:cubicBezTo>
                  <a:lnTo>
                    <a:pt x="621895" y="330100"/>
                  </a:lnTo>
                  <a:cubicBezTo>
                    <a:pt x="621895" y="330100"/>
                    <a:pt x="621895" y="330100"/>
                    <a:pt x="646414" y="362645"/>
                  </a:cubicBezTo>
                  <a:cubicBezTo>
                    <a:pt x="646414" y="362645"/>
                    <a:pt x="646414" y="362645"/>
                    <a:pt x="646414" y="397515"/>
                  </a:cubicBezTo>
                  <a:cubicBezTo>
                    <a:pt x="646414" y="397515"/>
                    <a:pt x="646414" y="397515"/>
                    <a:pt x="647528" y="397515"/>
                  </a:cubicBezTo>
                  <a:lnTo>
                    <a:pt x="655330" y="397515"/>
                  </a:lnTo>
                  <a:cubicBezTo>
                    <a:pt x="655330" y="397515"/>
                    <a:pt x="655330" y="397515"/>
                    <a:pt x="655330" y="395481"/>
                  </a:cubicBezTo>
                  <a:lnTo>
                    <a:pt x="655330" y="381243"/>
                  </a:lnTo>
                  <a:cubicBezTo>
                    <a:pt x="655330" y="381243"/>
                    <a:pt x="655330" y="381243"/>
                    <a:pt x="656166" y="381243"/>
                  </a:cubicBezTo>
                  <a:lnTo>
                    <a:pt x="662017" y="381243"/>
                  </a:lnTo>
                  <a:cubicBezTo>
                    <a:pt x="662017" y="381243"/>
                    <a:pt x="662017" y="381243"/>
                    <a:pt x="662017" y="382405"/>
                  </a:cubicBezTo>
                  <a:lnTo>
                    <a:pt x="662017" y="390541"/>
                  </a:lnTo>
                  <a:cubicBezTo>
                    <a:pt x="670933" y="392866"/>
                    <a:pt x="670933" y="392866"/>
                    <a:pt x="670933" y="341724"/>
                  </a:cubicBezTo>
                  <a:cubicBezTo>
                    <a:pt x="670933" y="341724"/>
                    <a:pt x="670933" y="341724"/>
                    <a:pt x="708826" y="341724"/>
                  </a:cubicBezTo>
                  <a:cubicBezTo>
                    <a:pt x="708826" y="341724"/>
                    <a:pt x="708826" y="341724"/>
                    <a:pt x="708826" y="267335"/>
                  </a:cubicBezTo>
                  <a:cubicBezTo>
                    <a:pt x="708826" y="267335"/>
                    <a:pt x="708826" y="267335"/>
                    <a:pt x="744490" y="267335"/>
                  </a:cubicBezTo>
                  <a:cubicBezTo>
                    <a:pt x="744490" y="267335"/>
                    <a:pt x="744490" y="267335"/>
                    <a:pt x="744490" y="266463"/>
                  </a:cubicBezTo>
                  <a:lnTo>
                    <a:pt x="744490" y="260361"/>
                  </a:lnTo>
                  <a:cubicBezTo>
                    <a:pt x="744490" y="260361"/>
                    <a:pt x="744490" y="260361"/>
                    <a:pt x="766781" y="260361"/>
                  </a:cubicBezTo>
                  <a:cubicBezTo>
                    <a:pt x="766781" y="260361"/>
                    <a:pt x="766781" y="260361"/>
                    <a:pt x="766781" y="220842"/>
                  </a:cubicBezTo>
                  <a:cubicBezTo>
                    <a:pt x="762322" y="220842"/>
                    <a:pt x="762322" y="220842"/>
                    <a:pt x="762322" y="219098"/>
                  </a:cubicBezTo>
                  <a:lnTo>
                    <a:pt x="762322" y="206894"/>
                  </a:lnTo>
                  <a:lnTo>
                    <a:pt x="766781" y="209219"/>
                  </a:lnTo>
                  <a:cubicBezTo>
                    <a:pt x="766781" y="209219"/>
                    <a:pt x="766781" y="209219"/>
                    <a:pt x="771239" y="185972"/>
                  </a:cubicBezTo>
                  <a:cubicBezTo>
                    <a:pt x="771239" y="185972"/>
                    <a:pt x="771239" y="185972"/>
                    <a:pt x="775697" y="209219"/>
                  </a:cubicBezTo>
                  <a:cubicBezTo>
                    <a:pt x="777926" y="206894"/>
                    <a:pt x="777926" y="206894"/>
                    <a:pt x="778204" y="206022"/>
                  </a:cubicBezTo>
                  <a:lnTo>
                    <a:pt x="780155" y="199920"/>
                  </a:lnTo>
                  <a:cubicBezTo>
                    <a:pt x="780155" y="199920"/>
                    <a:pt x="780155" y="199920"/>
                    <a:pt x="780712" y="198758"/>
                  </a:cubicBezTo>
                  <a:lnTo>
                    <a:pt x="784613" y="190621"/>
                  </a:lnTo>
                  <a:cubicBezTo>
                    <a:pt x="784613" y="190621"/>
                    <a:pt x="784613" y="190621"/>
                    <a:pt x="785170" y="189459"/>
                  </a:cubicBezTo>
                  <a:lnTo>
                    <a:pt x="789071" y="181323"/>
                  </a:lnTo>
                  <a:cubicBezTo>
                    <a:pt x="789071" y="181323"/>
                    <a:pt x="789071" y="181323"/>
                    <a:pt x="790464" y="180451"/>
                  </a:cubicBezTo>
                  <a:lnTo>
                    <a:pt x="800216" y="174349"/>
                  </a:lnTo>
                  <a:cubicBezTo>
                    <a:pt x="800216" y="174349"/>
                    <a:pt x="800216" y="174349"/>
                    <a:pt x="801888" y="173187"/>
                  </a:cubicBezTo>
                  <a:lnTo>
                    <a:pt x="813590" y="165050"/>
                  </a:lnTo>
                  <a:cubicBezTo>
                    <a:pt x="813590" y="165050"/>
                    <a:pt x="813590" y="165050"/>
                    <a:pt x="814426" y="163888"/>
                  </a:cubicBezTo>
                  <a:lnTo>
                    <a:pt x="820277" y="155752"/>
                  </a:lnTo>
                  <a:cubicBezTo>
                    <a:pt x="820277" y="155752"/>
                    <a:pt x="820277" y="155752"/>
                    <a:pt x="820834" y="153718"/>
                  </a:cubicBezTo>
                  <a:lnTo>
                    <a:pt x="824735" y="139479"/>
                  </a:lnTo>
                  <a:cubicBezTo>
                    <a:pt x="824735" y="139479"/>
                    <a:pt x="824735" y="139479"/>
                    <a:pt x="825292" y="141513"/>
                  </a:cubicBezTo>
                  <a:lnTo>
                    <a:pt x="829193" y="155752"/>
                  </a:lnTo>
                  <a:cubicBezTo>
                    <a:pt x="829193" y="155752"/>
                    <a:pt x="829193" y="155752"/>
                    <a:pt x="829750" y="156623"/>
                  </a:cubicBezTo>
                  <a:lnTo>
                    <a:pt x="833651" y="162726"/>
                  </a:lnTo>
                  <a:cubicBezTo>
                    <a:pt x="833651" y="162726"/>
                    <a:pt x="833651" y="162726"/>
                    <a:pt x="835044" y="163888"/>
                  </a:cubicBezTo>
                  <a:lnTo>
                    <a:pt x="844796" y="172024"/>
                  </a:lnTo>
                  <a:cubicBezTo>
                    <a:pt x="844796" y="172024"/>
                    <a:pt x="844796" y="172024"/>
                    <a:pt x="845911" y="173187"/>
                  </a:cubicBezTo>
                  <a:lnTo>
                    <a:pt x="853712" y="181323"/>
                  </a:lnTo>
                  <a:cubicBezTo>
                    <a:pt x="853712" y="181323"/>
                    <a:pt x="853712" y="181323"/>
                    <a:pt x="854827" y="182485"/>
                  </a:cubicBezTo>
                  <a:lnTo>
                    <a:pt x="862628" y="190621"/>
                  </a:lnTo>
                  <a:cubicBezTo>
                    <a:pt x="862628" y="190621"/>
                    <a:pt x="862628" y="190621"/>
                    <a:pt x="862907" y="191784"/>
                  </a:cubicBezTo>
                  <a:lnTo>
                    <a:pt x="864857" y="199920"/>
                  </a:lnTo>
                  <a:cubicBezTo>
                    <a:pt x="864857" y="199920"/>
                    <a:pt x="864857" y="199920"/>
                    <a:pt x="865136" y="201082"/>
                  </a:cubicBezTo>
                  <a:lnTo>
                    <a:pt x="867086" y="209219"/>
                  </a:lnTo>
                  <a:cubicBezTo>
                    <a:pt x="871544" y="209219"/>
                    <a:pt x="871544" y="209219"/>
                    <a:pt x="873773" y="185972"/>
                  </a:cubicBezTo>
                  <a:cubicBezTo>
                    <a:pt x="873773" y="185972"/>
                    <a:pt x="873773" y="185972"/>
                    <a:pt x="878231" y="209219"/>
                  </a:cubicBezTo>
                  <a:cubicBezTo>
                    <a:pt x="882689" y="209219"/>
                    <a:pt x="882689" y="209219"/>
                    <a:pt x="882689" y="210962"/>
                  </a:cubicBezTo>
                  <a:lnTo>
                    <a:pt x="882689" y="223167"/>
                  </a:lnTo>
                  <a:cubicBezTo>
                    <a:pt x="878231" y="223167"/>
                    <a:pt x="878231" y="223167"/>
                    <a:pt x="878231" y="255712"/>
                  </a:cubicBezTo>
                  <a:cubicBezTo>
                    <a:pt x="878231" y="255712"/>
                    <a:pt x="878231" y="255712"/>
                    <a:pt x="879346" y="255712"/>
                  </a:cubicBezTo>
                  <a:lnTo>
                    <a:pt x="887147" y="255712"/>
                  </a:lnTo>
                  <a:cubicBezTo>
                    <a:pt x="887147" y="260361"/>
                    <a:pt x="887147" y="260361"/>
                    <a:pt x="887983" y="260361"/>
                  </a:cubicBezTo>
                  <a:lnTo>
                    <a:pt x="893834" y="260361"/>
                  </a:lnTo>
                  <a:cubicBezTo>
                    <a:pt x="893834" y="260361"/>
                    <a:pt x="893834" y="260361"/>
                    <a:pt x="893834" y="259199"/>
                  </a:cubicBezTo>
                  <a:lnTo>
                    <a:pt x="893834" y="251062"/>
                  </a:lnTo>
                  <a:cubicBezTo>
                    <a:pt x="893834" y="251062"/>
                    <a:pt x="893834" y="251062"/>
                    <a:pt x="896063" y="251062"/>
                  </a:cubicBezTo>
                  <a:lnTo>
                    <a:pt x="911666" y="251062"/>
                  </a:lnTo>
                  <a:cubicBezTo>
                    <a:pt x="911666" y="251062"/>
                    <a:pt x="911666" y="251062"/>
                    <a:pt x="911666" y="249028"/>
                  </a:cubicBezTo>
                  <a:lnTo>
                    <a:pt x="911666" y="234790"/>
                  </a:lnTo>
                  <a:cubicBezTo>
                    <a:pt x="911666" y="234790"/>
                    <a:pt x="911666" y="234790"/>
                    <a:pt x="949560" y="234790"/>
                  </a:cubicBezTo>
                  <a:cubicBezTo>
                    <a:pt x="949560" y="234790"/>
                    <a:pt x="949560" y="234790"/>
                    <a:pt x="949560" y="236243"/>
                  </a:cubicBezTo>
                  <a:lnTo>
                    <a:pt x="949560" y="246413"/>
                  </a:lnTo>
                  <a:cubicBezTo>
                    <a:pt x="949560" y="246413"/>
                    <a:pt x="949560" y="246413"/>
                    <a:pt x="969621" y="246413"/>
                  </a:cubicBezTo>
                  <a:cubicBezTo>
                    <a:pt x="969621" y="246413"/>
                    <a:pt x="969621" y="246413"/>
                    <a:pt x="969621" y="248738"/>
                  </a:cubicBezTo>
                  <a:lnTo>
                    <a:pt x="969621" y="265010"/>
                  </a:lnTo>
                  <a:cubicBezTo>
                    <a:pt x="965163" y="265010"/>
                    <a:pt x="965163" y="265010"/>
                    <a:pt x="965163" y="265882"/>
                  </a:cubicBezTo>
                  <a:lnTo>
                    <a:pt x="965163" y="271984"/>
                  </a:lnTo>
                  <a:cubicBezTo>
                    <a:pt x="969621" y="271984"/>
                    <a:pt x="969621" y="271984"/>
                    <a:pt x="969621" y="273728"/>
                  </a:cubicBezTo>
                  <a:lnTo>
                    <a:pt x="969621" y="285932"/>
                  </a:lnTo>
                  <a:lnTo>
                    <a:pt x="965163" y="290581"/>
                  </a:lnTo>
                  <a:cubicBezTo>
                    <a:pt x="965163" y="290581"/>
                    <a:pt x="965163" y="290581"/>
                    <a:pt x="965163" y="346373"/>
                  </a:cubicBezTo>
                  <a:cubicBezTo>
                    <a:pt x="965163" y="346373"/>
                    <a:pt x="965163" y="346373"/>
                    <a:pt x="967113" y="346373"/>
                  </a:cubicBezTo>
                  <a:lnTo>
                    <a:pt x="980766" y="346373"/>
                  </a:lnTo>
                  <a:cubicBezTo>
                    <a:pt x="980766" y="351022"/>
                    <a:pt x="980766" y="351022"/>
                    <a:pt x="982437" y="351022"/>
                  </a:cubicBezTo>
                  <a:lnTo>
                    <a:pt x="994140" y="351022"/>
                  </a:lnTo>
                  <a:cubicBezTo>
                    <a:pt x="994140" y="351022"/>
                    <a:pt x="994140" y="351022"/>
                    <a:pt x="994140" y="353056"/>
                  </a:cubicBezTo>
                  <a:lnTo>
                    <a:pt x="994140" y="367295"/>
                  </a:lnTo>
                  <a:cubicBezTo>
                    <a:pt x="994140" y="367295"/>
                    <a:pt x="994140" y="367295"/>
                    <a:pt x="995812" y="367295"/>
                  </a:cubicBezTo>
                  <a:lnTo>
                    <a:pt x="1007514" y="367295"/>
                  </a:lnTo>
                  <a:cubicBezTo>
                    <a:pt x="1007514" y="367295"/>
                    <a:pt x="1007514" y="367295"/>
                    <a:pt x="1007514" y="365261"/>
                  </a:cubicBezTo>
                  <a:lnTo>
                    <a:pt x="1007514" y="351022"/>
                  </a:lnTo>
                  <a:cubicBezTo>
                    <a:pt x="1007514" y="351022"/>
                    <a:pt x="1007514" y="351022"/>
                    <a:pt x="1009464" y="349860"/>
                  </a:cubicBezTo>
                  <a:lnTo>
                    <a:pt x="1023117" y="341724"/>
                  </a:lnTo>
                  <a:cubicBezTo>
                    <a:pt x="1023117" y="341724"/>
                    <a:pt x="1023117" y="341724"/>
                    <a:pt x="1023117" y="320802"/>
                  </a:cubicBezTo>
                  <a:cubicBezTo>
                    <a:pt x="1018659" y="320802"/>
                    <a:pt x="1018659" y="320802"/>
                    <a:pt x="1018659" y="297555"/>
                  </a:cubicBezTo>
                  <a:cubicBezTo>
                    <a:pt x="1018659" y="297555"/>
                    <a:pt x="1018659" y="297555"/>
                    <a:pt x="1019773" y="297555"/>
                  </a:cubicBezTo>
                  <a:lnTo>
                    <a:pt x="1027575" y="297555"/>
                  </a:lnTo>
                  <a:cubicBezTo>
                    <a:pt x="1027575" y="295231"/>
                    <a:pt x="1027575" y="295231"/>
                    <a:pt x="1047636" y="295231"/>
                  </a:cubicBezTo>
                  <a:cubicBezTo>
                    <a:pt x="1047636" y="295231"/>
                    <a:pt x="1047636" y="295231"/>
                    <a:pt x="1047636" y="294068"/>
                  </a:cubicBezTo>
                  <a:lnTo>
                    <a:pt x="1047636" y="285932"/>
                  </a:lnTo>
                  <a:cubicBezTo>
                    <a:pt x="1047636" y="285932"/>
                    <a:pt x="1047636" y="285932"/>
                    <a:pt x="1049308" y="285932"/>
                  </a:cubicBezTo>
                  <a:lnTo>
                    <a:pt x="1061010" y="285932"/>
                  </a:lnTo>
                  <a:cubicBezTo>
                    <a:pt x="1061010" y="285932"/>
                    <a:pt x="1061010" y="285932"/>
                    <a:pt x="1061010" y="169700"/>
                  </a:cubicBezTo>
                  <a:cubicBezTo>
                    <a:pt x="1061010" y="169700"/>
                    <a:pt x="1061010" y="169700"/>
                    <a:pt x="1062125" y="169700"/>
                  </a:cubicBezTo>
                  <a:lnTo>
                    <a:pt x="1069926" y="169700"/>
                  </a:lnTo>
                  <a:cubicBezTo>
                    <a:pt x="1069926" y="169700"/>
                    <a:pt x="1069926" y="169700"/>
                    <a:pt x="1069926" y="167375"/>
                  </a:cubicBezTo>
                  <a:lnTo>
                    <a:pt x="1069926" y="151102"/>
                  </a:lnTo>
                  <a:cubicBezTo>
                    <a:pt x="1072155" y="151102"/>
                    <a:pt x="1072155" y="151102"/>
                    <a:pt x="1072155" y="104609"/>
                  </a:cubicBezTo>
                  <a:cubicBezTo>
                    <a:pt x="1072155" y="104609"/>
                    <a:pt x="1072155" y="104609"/>
                    <a:pt x="1073270" y="104609"/>
                  </a:cubicBezTo>
                  <a:lnTo>
                    <a:pt x="1081071" y="104609"/>
                  </a:lnTo>
                  <a:cubicBezTo>
                    <a:pt x="1081071" y="104609"/>
                    <a:pt x="1081071" y="104609"/>
                    <a:pt x="1081071" y="105772"/>
                  </a:cubicBezTo>
                  <a:lnTo>
                    <a:pt x="1081071" y="113908"/>
                  </a:lnTo>
                  <a:cubicBezTo>
                    <a:pt x="1085529" y="113908"/>
                    <a:pt x="1085529" y="113908"/>
                    <a:pt x="1085529" y="111583"/>
                  </a:cubicBezTo>
                  <a:lnTo>
                    <a:pt x="1085529" y="95311"/>
                  </a:lnTo>
                  <a:cubicBezTo>
                    <a:pt x="1085529" y="95311"/>
                    <a:pt x="1085529" y="95311"/>
                    <a:pt x="1086922" y="94730"/>
                  </a:cubicBezTo>
                  <a:lnTo>
                    <a:pt x="1096674" y="90662"/>
                  </a:lnTo>
                  <a:cubicBezTo>
                    <a:pt x="1096674" y="90662"/>
                    <a:pt x="1096674" y="90662"/>
                    <a:pt x="1097789" y="91243"/>
                  </a:cubicBezTo>
                  <a:lnTo>
                    <a:pt x="1105590" y="95311"/>
                  </a:lnTo>
                  <a:cubicBezTo>
                    <a:pt x="1105590" y="95311"/>
                    <a:pt x="1105590" y="95311"/>
                    <a:pt x="1107262" y="95311"/>
                  </a:cubicBezTo>
                  <a:lnTo>
                    <a:pt x="1118964" y="95311"/>
                  </a:lnTo>
                  <a:cubicBezTo>
                    <a:pt x="1118964" y="95311"/>
                    <a:pt x="1118964" y="95311"/>
                    <a:pt x="1118964" y="65090"/>
                  </a:cubicBezTo>
                  <a:cubicBezTo>
                    <a:pt x="1118964" y="65090"/>
                    <a:pt x="1118964" y="65090"/>
                    <a:pt x="1120079" y="65090"/>
                  </a:cubicBezTo>
                  <a:lnTo>
                    <a:pt x="1127880" y="65090"/>
                  </a:lnTo>
                  <a:cubicBezTo>
                    <a:pt x="1127880" y="69740"/>
                    <a:pt x="1127880" y="69740"/>
                    <a:pt x="1129273" y="69740"/>
                  </a:cubicBezTo>
                  <a:lnTo>
                    <a:pt x="1139026" y="69740"/>
                  </a:lnTo>
                  <a:cubicBezTo>
                    <a:pt x="1139026" y="65090"/>
                    <a:pt x="1139026" y="65090"/>
                    <a:pt x="1140140" y="65090"/>
                  </a:cubicBezTo>
                  <a:lnTo>
                    <a:pt x="1147942" y="65090"/>
                  </a:lnTo>
                  <a:cubicBezTo>
                    <a:pt x="1147942" y="65090"/>
                    <a:pt x="1147942" y="65090"/>
                    <a:pt x="1147942" y="99960"/>
                  </a:cubicBezTo>
                  <a:cubicBezTo>
                    <a:pt x="1147942" y="99960"/>
                    <a:pt x="1147942" y="99960"/>
                    <a:pt x="1149335" y="101122"/>
                  </a:cubicBezTo>
                  <a:lnTo>
                    <a:pt x="1159087" y="109259"/>
                  </a:lnTo>
                  <a:cubicBezTo>
                    <a:pt x="1156858" y="116233"/>
                    <a:pt x="1156858" y="116233"/>
                    <a:pt x="1181377" y="116233"/>
                  </a:cubicBezTo>
                  <a:cubicBezTo>
                    <a:pt x="1181377" y="116233"/>
                    <a:pt x="1181377" y="116233"/>
                    <a:pt x="1181377" y="114780"/>
                  </a:cubicBezTo>
                  <a:lnTo>
                    <a:pt x="1181377" y="104609"/>
                  </a:lnTo>
                  <a:cubicBezTo>
                    <a:pt x="1181377" y="104609"/>
                    <a:pt x="1181377" y="104609"/>
                    <a:pt x="1210354" y="95311"/>
                  </a:cubicBezTo>
                  <a:cubicBezTo>
                    <a:pt x="1210354" y="95311"/>
                    <a:pt x="1210354" y="95311"/>
                    <a:pt x="1210354" y="94149"/>
                  </a:cubicBezTo>
                  <a:lnTo>
                    <a:pt x="1210354" y="86012"/>
                  </a:lnTo>
                  <a:cubicBezTo>
                    <a:pt x="1210354" y="86012"/>
                    <a:pt x="1210354" y="86012"/>
                    <a:pt x="1211190" y="86012"/>
                  </a:cubicBezTo>
                  <a:lnTo>
                    <a:pt x="1217041" y="86012"/>
                  </a:lnTo>
                  <a:cubicBezTo>
                    <a:pt x="1217041" y="86012"/>
                    <a:pt x="1217041" y="86012"/>
                    <a:pt x="1217041" y="85141"/>
                  </a:cubicBezTo>
                  <a:lnTo>
                    <a:pt x="1217041" y="79038"/>
                  </a:lnTo>
                  <a:cubicBezTo>
                    <a:pt x="1217041" y="79038"/>
                    <a:pt x="1217041" y="79038"/>
                    <a:pt x="1219270" y="79038"/>
                  </a:cubicBezTo>
                  <a:lnTo>
                    <a:pt x="1234873" y="79038"/>
                  </a:lnTo>
                  <a:cubicBezTo>
                    <a:pt x="1234873" y="79038"/>
                    <a:pt x="1234873" y="79038"/>
                    <a:pt x="1234873" y="79910"/>
                  </a:cubicBezTo>
                  <a:lnTo>
                    <a:pt x="1234873" y="86012"/>
                  </a:lnTo>
                  <a:cubicBezTo>
                    <a:pt x="1234873" y="86012"/>
                    <a:pt x="1234873" y="86012"/>
                    <a:pt x="1236545" y="86012"/>
                  </a:cubicBezTo>
                  <a:lnTo>
                    <a:pt x="1248247" y="86012"/>
                  </a:lnTo>
                  <a:cubicBezTo>
                    <a:pt x="1248247" y="86012"/>
                    <a:pt x="1248247" y="86012"/>
                    <a:pt x="1248247" y="87756"/>
                  </a:cubicBezTo>
                  <a:lnTo>
                    <a:pt x="1248247" y="99960"/>
                  </a:lnTo>
                  <a:cubicBezTo>
                    <a:pt x="1248247" y="99960"/>
                    <a:pt x="1248247" y="99960"/>
                    <a:pt x="1272766" y="99960"/>
                  </a:cubicBezTo>
                  <a:cubicBezTo>
                    <a:pt x="1272766" y="99960"/>
                    <a:pt x="1272766" y="99960"/>
                    <a:pt x="1272766" y="98798"/>
                  </a:cubicBezTo>
                  <a:lnTo>
                    <a:pt x="1272766" y="90662"/>
                  </a:lnTo>
                  <a:cubicBezTo>
                    <a:pt x="1272766" y="90662"/>
                    <a:pt x="1272766" y="90662"/>
                    <a:pt x="1274159" y="90662"/>
                  </a:cubicBezTo>
                  <a:lnTo>
                    <a:pt x="1283911" y="90662"/>
                  </a:lnTo>
                  <a:cubicBezTo>
                    <a:pt x="1283911" y="90662"/>
                    <a:pt x="1283911" y="90662"/>
                    <a:pt x="1283911" y="89499"/>
                  </a:cubicBezTo>
                  <a:lnTo>
                    <a:pt x="1283911" y="81363"/>
                  </a:lnTo>
                  <a:cubicBezTo>
                    <a:pt x="1283911" y="81363"/>
                    <a:pt x="1283911" y="81363"/>
                    <a:pt x="1285583" y="81363"/>
                  </a:cubicBezTo>
                  <a:lnTo>
                    <a:pt x="1297285" y="81363"/>
                  </a:lnTo>
                  <a:cubicBezTo>
                    <a:pt x="1297285" y="81363"/>
                    <a:pt x="1297285" y="81363"/>
                    <a:pt x="1297285" y="82525"/>
                  </a:cubicBezTo>
                  <a:lnTo>
                    <a:pt x="1297285" y="90662"/>
                  </a:lnTo>
                  <a:cubicBezTo>
                    <a:pt x="1301743" y="90662"/>
                    <a:pt x="1301743" y="90662"/>
                    <a:pt x="1301743" y="34870"/>
                  </a:cubicBezTo>
                  <a:cubicBezTo>
                    <a:pt x="1301743" y="34870"/>
                    <a:pt x="1301743" y="34870"/>
                    <a:pt x="1402049" y="34870"/>
                  </a:cubicBezTo>
                  <a:cubicBezTo>
                    <a:pt x="1402049" y="34870"/>
                    <a:pt x="1402049" y="34870"/>
                    <a:pt x="1402049" y="109259"/>
                  </a:cubicBezTo>
                  <a:cubicBezTo>
                    <a:pt x="1402049" y="109259"/>
                    <a:pt x="1402049" y="109259"/>
                    <a:pt x="1404278" y="109259"/>
                  </a:cubicBezTo>
                  <a:lnTo>
                    <a:pt x="1419881" y="109259"/>
                  </a:lnTo>
                  <a:cubicBezTo>
                    <a:pt x="1419881" y="109259"/>
                    <a:pt x="1419881" y="109259"/>
                    <a:pt x="1419881" y="25571"/>
                  </a:cubicBezTo>
                  <a:cubicBezTo>
                    <a:pt x="1419881" y="25571"/>
                    <a:pt x="1419881" y="25571"/>
                    <a:pt x="1442171" y="13948"/>
                  </a:cubicBezTo>
                  <a:cubicBezTo>
                    <a:pt x="1442171" y="13948"/>
                    <a:pt x="1442171" y="13948"/>
                    <a:pt x="1471148" y="13948"/>
                  </a:cubicBezTo>
                  <a:cubicBezTo>
                    <a:pt x="1471148" y="13948"/>
                    <a:pt x="1471148" y="13948"/>
                    <a:pt x="1473099" y="12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1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Rectangle 35">
              <a:extLst>
                <a:ext uri="{FF2B5EF4-FFF2-40B4-BE49-F238E27FC236}">
                  <a16:creationId xmlns:a16="http://schemas.microsoft.com/office/drawing/2014/main" id="{2EDD22CA-B8E5-4569-8C3C-90D0B894361D}"/>
                </a:ext>
              </a:extLst>
            </p:cNvPr>
            <p:cNvSpPr/>
            <p:nvPr/>
          </p:nvSpPr>
          <p:spPr>
            <a:xfrm>
              <a:off x="2483768" y="3238221"/>
              <a:ext cx="3079941" cy="1160647"/>
            </a:xfrm>
            <a:custGeom>
              <a:avLst/>
              <a:gdLst/>
              <a:ahLst/>
              <a:cxnLst/>
              <a:rect l="l" t="t" r="r" b="b"/>
              <a:pathLst>
                <a:path w="3079941" h="1160647">
                  <a:moveTo>
                    <a:pt x="215205" y="0"/>
                  </a:moveTo>
                  <a:cubicBezTo>
                    <a:pt x="215205" y="18"/>
                    <a:pt x="215221" y="2040"/>
                    <a:pt x="217231" y="246443"/>
                  </a:cubicBezTo>
                  <a:cubicBezTo>
                    <a:pt x="217243" y="246467"/>
                    <a:pt x="217888" y="247808"/>
                    <a:pt x="255738" y="326429"/>
                  </a:cubicBezTo>
                  <a:cubicBezTo>
                    <a:pt x="255746" y="326429"/>
                    <a:pt x="255857" y="326429"/>
                    <a:pt x="257765" y="326429"/>
                  </a:cubicBezTo>
                  <a:lnTo>
                    <a:pt x="271952" y="326429"/>
                  </a:lnTo>
                  <a:cubicBezTo>
                    <a:pt x="271952" y="326443"/>
                    <a:pt x="271952" y="327005"/>
                    <a:pt x="271952" y="350208"/>
                  </a:cubicBezTo>
                  <a:cubicBezTo>
                    <a:pt x="271954" y="350214"/>
                    <a:pt x="271992" y="350272"/>
                    <a:pt x="272459" y="351019"/>
                  </a:cubicBezTo>
                  <a:lnTo>
                    <a:pt x="276005" y="356694"/>
                  </a:lnTo>
                  <a:cubicBezTo>
                    <a:pt x="276005" y="356714"/>
                    <a:pt x="276005" y="358229"/>
                    <a:pt x="276005" y="471268"/>
                  </a:cubicBezTo>
                  <a:cubicBezTo>
                    <a:pt x="276014" y="471268"/>
                    <a:pt x="276154" y="471268"/>
                    <a:pt x="278285" y="471268"/>
                  </a:cubicBezTo>
                  <a:lnTo>
                    <a:pt x="294246" y="471268"/>
                  </a:lnTo>
                  <a:cubicBezTo>
                    <a:pt x="294246" y="471288"/>
                    <a:pt x="294246" y="472923"/>
                    <a:pt x="294246" y="611783"/>
                  </a:cubicBezTo>
                  <a:cubicBezTo>
                    <a:pt x="294256" y="611782"/>
                    <a:pt x="294368" y="611761"/>
                    <a:pt x="295766" y="611513"/>
                  </a:cubicBezTo>
                  <a:lnTo>
                    <a:pt x="306406" y="609622"/>
                  </a:lnTo>
                  <a:cubicBezTo>
                    <a:pt x="306406" y="609644"/>
                    <a:pt x="306376" y="610978"/>
                    <a:pt x="304379" y="698254"/>
                  </a:cubicBezTo>
                  <a:cubicBezTo>
                    <a:pt x="304389" y="698256"/>
                    <a:pt x="304500" y="698276"/>
                    <a:pt x="305899" y="698525"/>
                  </a:cubicBezTo>
                  <a:lnTo>
                    <a:pt x="316539" y="700416"/>
                  </a:lnTo>
                  <a:cubicBezTo>
                    <a:pt x="316541" y="700423"/>
                    <a:pt x="316561" y="700487"/>
                    <a:pt x="316792" y="701227"/>
                  </a:cubicBezTo>
                  <a:lnTo>
                    <a:pt x="318566" y="706902"/>
                  </a:lnTo>
                  <a:cubicBezTo>
                    <a:pt x="318568" y="706893"/>
                    <a:pt x="318613" y="706750"/>
                    <a:pt x="319326" y="704470"/>
                  </a:cubicBezTo>
                  <a:lnTo>
                    <a:pt x="324646" y="687446"/>
                  </a:lnTo>
                  <a:cubicBezTo>
                    <a:pt x="324653" y="687446"/>
                    <a:pt x="324753" y="687446"/>
                    <a:pt x="326419" y="687446"/>
                  </a:cubicBezTo>
                  <a:lnTo>
                    <a:pt x="338833" y="687446"/>
                  </a:lnTo>
                  <a:cubicBezTo>
                    <a:pt x="338833" y="687463"/>
                    <a:pt x="338833" y="688156"/>
                    <a:pt x="338833" y="719872"/>
                  </a:cubicBezTo>
                  <a:cubicBezTo>
                    <a:pt x="338839" y="719877"/>
                    <a:pt x="338916" y="719917"/>
                    <a:pt x="339846" y="720413"/>
                  </a:cubicBezTo>
                  <a:lnTo>
                    <a:pt x="346940" y="724196"/>
                  </a:lnTo>
                  <a:cubicBezTo>
                    <a:pt x="346940" y="724205"/>
                    <a:pt x="346940" y="724306"/>
                    <a:pt x="346940" y="725547"/>
                  </a:cubicBezTo>
                  <a:lnTo>
                    <a:pt x="346940" y="735005"/>
                  </a:lnTo>
                  <a:cubicBezTo>
                    <a:pt x="346960" y="735005"/>
                    <a:pt x="347868" y="735005"/>
                    <a:pt x="391527" y="735005"/>
                  </a:cubicBezTo>
                  <a:cubicBezTo>
                    <a:pt x="391527" y="735013"/>
                    <a:pt x="391527" y="735096"/>
                    <a:pt x="391527" y="736086"/>
                  </a:cubicBezTo>
                  <a:lnTo>
                    <a:pt x="391527" y="743652"/>
                  </a:lnTo>
                  <a:cubicBezTo>
                    <a:pt x="391536" y="743652"/>
                    <a:pt x="391657" y="743652"/>
                    <a:pt x="393553" y="743652"/>
                  </a:cubicBezTo>
                  <a:lnTo>
                    <a:pt x="407740" y="743652"/>
                  </a:lnTo>
                  <a:cubicBezTo>
                    <a:pt x="407740" y="743634"/>
                    <a:pt x="407740" y="742905"/>
                    <a:pt x="407740" y="713387"/>
                  </a:cubicBezTo>
                  <a:cubicBezTo>
                    <a:pt x="407761" y="713387"/>
                    <a:pt x="408691" y="713387"/>
                    <a:pt x="452327" y="713387"/>
                  </a:cubicBezTo>
                  <a:cubicBezTo>
                    <a:pt x="452327" y="713379"/>
                    <a:pt x="452327" y="713282"/>
                    <a:pt x="452327" y="712036"/>
                  </a:cubicBezTo>
                  <a:lnTo>
                    <a:pt x="452327" y="702578"/>
                  </a:lnTo>
                  <a:cubicBezTo>
                    <a:pt x="452333" y="702578"/>
                    <a:pt x="452407" y="702578"/>
                    <a:pt x="453341" y="702578"/>
                  </a:cubicBezTo>
                  <a:lnTo>
                    <a:pt x="460434" y="702578"/>
                  </a:lnTo>
                  <a:cubicBezTo>
                    <a:pt x="460434" y="702571"/>
                    <a:pt x="460434" y="702458"/>
                    <a:pt x="460434" y="700687"/>
                  </a:cubicBezTo>
                  <a:lnTo>
                    <a:pt x="460434" y="687446"/>
                  </a:lnTo>
                  <a:cubicBezTo>
                    <a:pt x="460443" y="687446"/>
                    <a:pt x="460515" y="687446"/>
                    <a:pt x="461194" y="687446"/>
                  </a:cubicBezTo>
                  <a:lnTo>
                    <a:pt x="466514" y="687446"/>
                  </a:lnTo>
                  <a:cubicBezTo>
                    <a:pt x="466514" y="687439"/>
                    <a:pt x="466514" y="687354"/>
                    <a:pt x="466514" y="686365"/>
                  </a:cubicBezTo>
                  <a:lnTo>
                    <a:pt x="466514" y="678798"/>
                  </a:lnTo>
                  <a:cubicBezTo>
                    <a:pt x="466522" y="678798"/>
                    <a:pt x="466646" y="678798"/>
                    <a:pt x="468541" y="678798"/>
                  </a:cubicBezTo>
                  <a:lnTo>
                    <a:pt x="482728" y="678798"/>
                  </a:lnTo>
                  <a:cubicBezTo>
                    <a:pt x="482728" y="678805"/>
                    <a:pt x="482728" y="678882"/>
                    <a:pt x="482728" y="679879"/>
                  </a:cubicBezTo>
                  <a:lnTo>
                    <a:pt x="482728" y="687446"/>
                  </a:lnTo>
                  <a:cubicBezTo>
                    <a:pt x="482739" y="687446"/>
                    <a:pt x="483240" y="687446"/>
                    <a:pt x="505021" y="687446"/>
                  </a:cubicBezTo>
                  <a:cubicBezTo>
                    <a:pt x="505021" y="687438"/>
                    <a:pt x="505021" y="687324"/>
                    <a:pt x="505021" y="685554"/>
                  </a:cubicBezTo>
                  <a:lnTo>
                    <a:pt x="505021" y="672313"/>
                  </a:lnTo>
                  <a:cubicBezTo>
                    <a:pt x="505027" y="672313"/>
                    <a:pt x="505124" y="672313"/>
                    <a:pt x="506795" y="672313"/>
                  </a:cubicBezTo>
                  <a:lnTo>
                    <a:pt x="519208" y="672313"/>
                  </a:lnTo>
                  <a:cubicBezTo>
                    <a:pt x="519208" y="672325"/>
                    <a:pt x="519208" y="672839"/>
                    <a:pt x="519208" y="696093"/>
                  </a:cubicBezTo>
                  <a:cubicBezTo>
                    <a:pt x="519215" y="696093"/>
                    <a:pt x="519295" y="696093"/>
                    <a:pt x="520222" y="696093"/>
                  </a:cubicBezTo>
                  <a:lnTo>
                    <a:pt x="527315" y="696093"/>
                  </a:lnTo>
                  <a:cubicBezTo>
                    <a:pt x="527315" y="696087"/>
                    <a:pt x="527315" y="696006"/>
                    <a:pt x="527315" y="695012"/>
                  </a:cubicBezTo>
                  <a:lnTo>
                    <a:pt x="527315" y="687446"/>
                  </a:lnTo>
                  <a:cubicBezTo>
                    <a:pt x="527324" y="687446"/>
                    <a:pt x="527442" y="687446"/>
                    <a:pt x="529088" y="687446"/>
                  </a:cubicBezTo>
                  <a:lnTo>
                    <a:pt x="541502" y="687446"/>
                  </a:lnTo>
                  <a:cubicBezTo>
                    <a:pt x="541502" y="687459"/>
                    <a:pt x="541502" y="688018"/>
                    <a:pt x="541502" y="713387"/>
                  </a:cubicBezTo>
                  <a:cubicBezTo>
                    <a:pt x="541510" y="713387"/>
                    <a:pt x="541628" y="713387"/>
                    <a:pt x="543529" y="713387"/>
                  </a:cubicBezTo>
                  <a:lnTo>
                    <a:pt x="557715" y="713387"/>
                  </a:lnTo>
                  <a:cubicBezTo>
                    <a:pt x="557715" y="713398"/>
                    <a:pt x="557715" y="713513"/>
                    <a:pt x="557715" y="715008"/>
                  </a:cubicBezTo>
                  <a:lnTo>
                    <a:pt x="557715" y="726358"/>
                  </a:lnTo>
                  <a:cubicBezTo>
                    <a:pt x="557723" y="726358"/>
                    <a:pt x="557794" y="726358"/>
                    <a:pt x="558475" y="726358"/>
                  </a:cubicBezTo>
                  <a:lnTo>
                    <a:pt x="563796" y="726358"/>
                  </a:lnTo>
                  <a:cubicBezTo>
                    <a:pt x="563796" y="726350"/>
                    <a:pt x="563796" y="726274"/>
                    <a:pt x="563796" y="725547"/>
                  </a:cubicBezTo>
                  <a:lnTo>
                    <a:pt x="563796" y="719872"/>
                  </a:lnTo>
                  <a:cubicBezTo>
                    <a:pt x="563813" y="719872"/>
                    <a:pt x="564532" y="719872"/>
                    <a:pt x="594196" y="719872"/>
                  </a:cubicBezTo>
                  <a:cubicBezTo>
                    <a:pt x="594196" y="719886"/>
                    <a:pt x="594196" y="720449"/>
                    <a:pt x="594196" y="743652"/>
                  </a:cubicBezTo>
                  <a:cubicBezTo>
                    <a:pt x="594203" y="743652"/>
                    <a:pt x="594282" y="743652"/>
                    <a:pt x="595209" y="743652"/>
                  </a:cubicBezTo>
                  <a:lnTo>
                    <a:pt x="602303" y="743652"/>
                  </a:lnTo>
                  <a:cubicBezTo>
                    <a:pt x="602303" y="743659"/>
                    <a:pt x="602303" y="743732"/>
                    <a:pt x="602303" y="744733"/>
                  </a:cubicBezTo>
                  <a:lnTo>
                    <a:pt x="602303" y="752299"/>
                  </a:lnTo>
                  <a:cubicBezTo>
                    <a:pt x="602312" y="752299"/>
                    <a:pt x="602385" y="752299"/>
                    <a:pt x="603063" y="752299"/>
                  </a:cubicBezTo>
                  <a:lnTo>
                    <a:pt x="608383" y="752299"/>
                  </a:lnTo>
                  <a:cubicBezTo>
                    <a:pt x="608383" y="752292"/>
                    <a:pt x="608383" y="752172"/>
                    <a:pt x="608383" y="750137"/>
                  </a:cubicBezTo>
                  <a:lnTo>
                    <a:pt x="608383" y="735005"/>
                  </a:lnTo>
                  <a:cubicBezTo>
                    <a:pt x="608390" y="735005"/>
                    <a:pt x="608468" y="735005"/>
                    <a:pt x="609396" y="735005"/>
                  </a:cubicBezTo>
                  <a:lnTo>
                    <a:pt x="616490" y="735005"/>
                  </a:lnTo>
                  <a:cubicBezTo>
                    <a:pt x="616490" y="735013"/>
                    <a:pt x="616490" y="735096"/>
                    <a:pt x="616490" y="736086"/>
                  </a:cubicBezTo>
                  <a:lnTo>
                    <a:pt x="616490" y="743652"/>
                  </a:lnTo>
                  <a:lnTo>
                    <a:pt x="621810" y="741659"/>
                  </a:lnTo>
                  <a:cubicBezTo>
                    <a:pt x="622570" y="741287"/>
                    <a:pt x="622570" y="741085"/>
                    <a:pt x="622570" y="740679"/>
                  </a:cubicBezTo>
                  <a:lnTo>
                    <a:pt x="622570" y="735005"/>
                  </a:lnTo>
                  <a:cubicBezTo>
                    <a:pt x="622587" y="735005"/>
                    <a:pt x="623388" y="735005"/>
                    <a:pt x="661077" y="735005"/>
                  </a:cubicBezTo>
                  <a:cubicBezTo>
                    <a:pt x="661077" y="735019"/>
                    <a:pt x="661077" y="735566"/>
                    <a:pt x="661077" y="758784"/>
                  </a:cubicBezTo>
                  <a:cubicBezTo>
                    <a:pt x="661085" y="758784"/>
                    <a:pt x="661203" y="758784"/>
                    <a:pt x="663103" y="758784"/>
                  </a:cubicBezTo>
                  <a:lnTo>
                    <a:pt x="677290" y="758784"/>
                  </a:lnTo>
                  <a:cubicBezTo>
                    <a:pt x="677290" y="758792"/>
                    <a:pt x="677290" y="758874"/>
                    <a:pt x="677290" y="759865"/>
                  </a:cubicBezTo>
                  <a:lnTo>
                    <a:pt x="677290" y="767431"/>
                  </a:lnTo>
                  <a:cubicBezTo>
                    <a:pt x="677299" y="767431"/>
                    <a:pt x="677422" y="767431"/>
                    <a:pt x="679064" y="767431"/>
                  </a:cubicBezTo>
                  <a:lnTo>
                    <a:pt x="691477" y="767431"/>
                  </a:lnTo>
                  <a:cubicBezTo>
                    <a:pt x="691477" y="767419"/>
                    <a:pt x="691477" y="766908"/>
                    <a:pt x="691477" y="743652"/>
                  </a:cubicBezTo>
                  <a:cubicBezTo>
                    <a:pt x="691484" y="743652"/>
                    <a:pt x="691562" y="743652"/>
                    <a:pt x="692490" y="743652"/>
                  </a:cubicBezTo>
                  <a:lnTo>
                    <a:pt x="699584" y="743652"/>
                  </a:lnTo>
                  <a:cubicBezTo>
                    <a:pt x="699584" y="743633"/>
                    <a:pt x="699584" y="742862"/>
                    <a:pt x="699584" y="711225"/>
                  </a:cubicBezTo>
                  <a:cubicBezTo>
                    <a:pt x="699591" y="711225"/>
                    <a:pt x="699668" y="711225"/>
                    <a:pt x="700597" y="711225"/>
                  </a:cubicBezTo>
                  <a:lnTo>
                    <a:pt x="707691" y="711225"/>
                  </a:lnTo>
                  <a:cubicBezTo>
                    <a:pt x="707691" y="711219"/>
                    <a:pt x="707691" y="711110"/>
                    <a:pt x="707691" y="709334"/>
                  </a:cubicBezTo>
                  <a:lnTo>
                    <a:pt x="707691" y="696093"/>
                  </a:lnTo>
                  <a:cubicBezTo>
                    <a:pt x="705664" y="696093"/>
                    <a:pt x="705664" y="696093"/>
                    <a:pt x="706424" y="694471"/>
                  </a:cubicBezTo>
                  <a:lnTo>
                    <a:pt x="711744" y="683122"/>
                  </a:lnTo>
                  <a:cubicBezTo>
                    <a:pt x="711749" y="683139"/>
                    <a:pt x="711944" y="683813"/>
                    <a:pt x="719851" y="711225"/>
                  </a:cubicBezTo>
                  <a:cubicBezTo>
                    <a:pt x="719859" y="711225"/>
                    <a:pt x="719932" y="711225"/>
                    <a:pt x="720611" y="711225"/>
                  </a:cubicBezTo>
                  <a:lnTo>
                    <a:pt x="725931" y="711225"/>
                  </a:lnTo>
                  <a:cubicBezTo>
                    <a:pt x="725931" y="711212"/>
                    <a:pt x="725931" y="710033"/>
                    <a:pt x="725931" y="605298"/>
                  </a:cubicBezTo>
                  <a:cubicBezTo>
                    <a:pt x="725941" y="605298"/>
                    <a:pt x="726055" y="605298"/>
                    <a:pt x="727451" y="605298"/>
                  </a:cubicBezTo>
                  <a:lnTo>
                    <a:pt x="738091" y="605298"/>
                  </a:lnTo>
                  <a:cubicBezTo>
                    <a:pt x="738091" y="605276"/>
                    <a:pt x="738091" y="604266"/>
                    <a:pt x="738091" y="557739"/>
                  </a:cubicBezTo>
                  <a:cubicBezTo>
                    <a:pt x="738108" y="557739"/>
                    <a:pt x="738733" y="557739"/>
                    <a:pt x="764438" y="557739"/>
                  </a:cubicBezTo>
                  <a:cubicBezTo>
                    <a:pt x="764438" y="557727"/>
                    <a:pt x="764438" y="557217"/>
                    <a:pt x="764438" y="536121"/>
                  </a:cubicBezTo>
                  <a:cubicBezTo>
                    <a:pt x="764457" y="536121"/>
                    <a:pt x="765246" y="536121"/>
                    <a:pt x="798892" y="536121"/>
                  </a:cubicBezTo>
                  <a:cubicBezTo>
                    <a:pt x="798892" y="536129"/>
                    <a:pt x="798892" y="536259"/>
                    <a:pt x="798892" y="538553"/>
                  </a:cubicBezTo>
                  <a:lnTo>
                    <a:pt x="798892" y="555577"/>
                  </a:lnTo>
                  <a:cubicBezTo>
                    <a:pt x="798901" y="555577"/>
                    <a:pt x="799032" y="555577"/>
                    <a:pt x="801172" y="555577"/>
                  </a:cubicBezTo>
                  <a:lnTo>
                    <a:pt x="817132" y="555577"/>
                  </a:lnTo>
                  <a:cubicBezTo>
                    <a:pt x="817132" y="555595"/>
                    <a:pt x="817132" y="556489"/>
                    <a:pt x="817132" y="603136"/>
                  </a:cubicBezTo>
                  <a:cubicBezTo>
                    <a:pt x="817138" y="603136"/>
                    <a:pt x="817214" y="603136"/>
                    <a:pt x="818145" y="603136"/>
                  </a:cubicBezTo>
                  <a:lnTo>
                    <a:pt x="825239" y="603136"/>
                  </a:lnTo>
                  <a:lnTo>
                    <a:pt x="839426" y="607460"/>
                  </a:lnTo>
                  <a:cubicBezTo>
                    <a:pt x="839426" y="607470"/>
                    <a:pt x="839426" y="608120"/>
                    <a:pt x="839426" y="646372"/>
                  </a:cubicBezTo>
                  <a:cubicBezTo>
                    <a:pt x="839432" y="646372"/>
                    <a:pt x="839507" y="646372"/>
                    <a:pt x="840439" y="646372"/>
                  </a:cubicBezTo>
                  <a:lnTo>
                    <a:pt x="847532" y="646372"/>
                  </a:lnTo>
                  <a:cubicBezTo>
                    <a:pt x="847532" y="646382"/>
                    <a:pt x="847532" y="646488"/>
                    <a:pt x="847532" y="647993"/>
                  </a:cubicBezTo>
                  <a:lnTo>
                    <a:pt x="847532" y="659342"/>
                  </a:lnTo>
                  <a:cubicBezTo>
                    <a:pt x="847540" y="659342"/>
                    <a:pt x="847664" y="659342"/>
                    <a:pt x="849559" y="659342"/>
                  </a:cubicBezTo>
                  <a:lnTo>
                    <a:pt x="863746" y="659342"/>
                  </a:lnTo>
                  <a:lnTo>
                    <a:pt x="869826" y="665828"/>
                  </a:lnTo>
                  <a:cubicBezTo>
                    <a:pt x="869826" y="665840"/>
                    <a:pt x="869826" y="666326"/>
                    <a:pt x="869826" y="687446"/>
                  </a:cubicBezTo>
                  <a:cubicBezTo>
                    <a:pt x="869835" y="687446"/>
                    <a:pt x="869966" y="687446"/>
                    <a:pt x="872106" y="687446"/>
                  </a:cubicBezTo>
                  <a:lnTo>
                    <a:pt x="888066" y="687446"/>
                  </a:lnTo>
                  <a:cubicBezTo>
                    <a:pt x="888066" y="687453"/>
                    <a:pt x="888066" y="687533"/>
                    <a:pt x="888066" y="688526"/>
                  </a:cubicBezTo>
                  <a:lnTo>
                    <a:pt x="888066" y="696093"/>
                  </a:lnTo>
                  <a:cubicBezTo>
                    <a:pt x="888075" y="696093"/>
                    <a:pt x="888174" y="696093"/>
                    <a:pt x="889333" y="696093"/>
                  </a:cubicBezTo>
                  <a:lnTo>
                    <a:pt x="898200" y="696093"/>
                  </a:lnTo>
                  <a:cubicBezTo>
                    <a:pt x="898200" y="696102"/>
                    <a:pt x="898200" y="696231"/>
                    <a:pt x="898200" y="698254"/>
                  </a:cubicBezTo>
                  <a:lnTo>
                    <a:pt x="898200" y="713387"/>
                  </a:lnTo>
                  <a:cubicBezTo>
                    <a:pt x="902253" y="713387"/>
                    <a:pt x="902253" y="713387"/>
                    <a:pt x="902253" y="711495"/>
                  </a:cubicBezTo>
                  <a:lnTo>
                    <a:pt x="902253" y="698254"/>
                  </a:lnTo>
                  <a:cubicBezTo>
                    <a:pt x="902259" y="698254"/>
                    <a:pt x="902337" y="698254"/>
                    <a:pt x="903266" y="698254"/>
                  </a:cubicBezTo>
                  <a:lnTo>
                    <a:pt x="910360" y="698254"/>
                  </a:lnTo>
                  <a:cubicBezTo>
                    <a:pt x="910360" y="698265"/>
                    <a:pt x="910360" y="698384"/>
                    <a:pt x="910360" y="699876"/>
                  </a:cubicBezTo>
                  <a:lnTo>
                    <a:pt x="910360" y="711225"/>
                  </a:lnTo>
                  <a:cubicBezTo>
                    <a:pt x="910369" y="711225"/>
                    <a:pt x="910442" y="711225"/>
                    <a:pt x="911120" y="711225"/>
                  </a:cubicBezTo>
                  <a:lnTo>
                    <a:pt x="916440" y="711225"/>
                  </a:lnTo>
                  <a:cubicBezTo>
                    <a:pt x="916440" y="706902"/>
                    <a:pt x="916440" y="706902"/>
                    <a:pt x="965080" y="706902"/>
                  </a:cubicBezTo>
                  <a:cubicBezTo>
                    <a:pt x="965080" y="706911"/>
                    <a:pt x="965080" y="707012"/>
                    <a:pt x="965080" y="708253"/>
                  </a:cubicBezTo>
                  <a:lnTo>
                    <a:pt x="965080" y="717710"/>
                  </a:lnTo>
                  <a:cubicBezTo>
                    <a:pt x="965088" y="717710"/>
                    <a:pt x="965163" y="717710"/>
                    <a:pt x="965840" y="717710"/>
                  </a:cubicBezTo>
                  <a:lnTo>
                    <a:pt x="971161" y="717710"/>
                  </a:lnTo>
                  <a:cubicBezTo>
                    <a:pt x="971161" y="717719"/>
                    <a:pt x="971161" y="717841"/>
                    <a:pt x="971161" y="719872"/>
                  </a:cubicBezTo>
                  <a:lnTo>
                    <a:pt x="971161" y="735005"/>
                  </a:lnTo>
                  <a:cubicBezTo>
                    <a:pt x="971169" y="735001"/>
                    <a:pt x="971285" y="734923"/>
                    <a:pt x="973187" y="733654"/>
                  </a:cubicBezTo>
                  <a:lnTo>
                    <a:pt x="987374" y="724196"/>
                  </a:lnTo>
                  <a:cubicBezTo>
                    <a:pt x="987376" y="724177"/>
                    <a:pt x="987507" y="723302"/>
                    <a:pt x="993454" y="683122"/>
                  </a:cubicBezTo>
                  <a:cubicBezTo>
                    <a:pt x="993463" y="683120"/>
                    <a:pt x="993532" y="683094"/>
                    <a:pt x="994214" y="682852"/>
                  </a:cubicBezTo>
                  <a:lnTo>
                    <a:pt x="999534" y="680960"/>
                  </a:lnTo>
                  <a:cubicBezTo>
                    <a:pt x="999534" y="680944"/>
                    <a:pt x="999567" y="679883"/>
                    <a:pt x="1001561" y="611783"/>
                  </a:cubicBezTo>
                  <a:cubicBezTo>
                    <a:pt x="1001561" y="611801"/>
                    <a:pt x="1001594" y="612892"/>
                    <a:pt x="1003588" y="680960"/>
                  </a:cubicBezTo>
                  <a:cubicBezTo>
                    <a:pt x="1003597" y="680963"/>
                    <a:pt x="1003668" y="680988"/>
                    <a:pt x="1004348" y="681230"/>
                  </a:cubicBezTo>
                  <a:lnTo>
                    <a:pt x="1009668" y="683122"/>
                  </a:lnTo>
                  <a:cubicBezTo>
                    <a:pt x="1009668" y="683102"/>
                    <a:pt x="1009668" y="681769"/>
                    <a:pt x="1009668" y="596651"/>
                  </a:cubicBezTo>
                  <a:cubicBezTo>
                    <a:pt x="1013721" y="596651"/>
                    <a:pt x="1013721" y="596651"/>
                    <a:pt x="1013721" y="564224"/>
                  </a:cubicBezTo>
                  <a:cubicBezTo>
                    <a:pt x="1013733" y="564224"/>
                    <a:pt x="1014419" y="564224"/>
                    <a:pt x="1052228" y="564224"/>
                  </a:cubicBezTo>
                  <a:cubicBezTo>
                    <a:pt x="1052228" y="564241"/>
                    <a:pt x="1052228" y="564959"/>
                    <a:pt x="1052228" y="596651"/>
                  </a:cubicBezTo>
                  <a:cubicBezTo>
                    <a:pt x="1052237" y="596651"/>
                    <a:pt x="1052309" y="596651"/>
                    <a:pt x="1052988" y="596651"/>
                  </a:cubicBezTo>
                  <a:lnTo>
                    <a:pt x="1058308" y="596651"/>
                  </a:lnTo>
                  <a:cubicBezTo>
                    <a:pt x="1058308" y="596630"/>
                    <a:pt x="1058308" y="595324"/>
                    <a:pt x="1058308" y="514503"/>
                  </a:cubicBezTo>
                  <a:cubicBezTo>
                    <a:pt x="1058314" y="514503"/>
                    <a:pt x="1058413" y="514503"/>
                    <a:pt x="1060082" y="514503"/>
                  </a:cubicBezTo>
                  <a:lnTo>
                    <a:pt x="1072495" y="514503"/>
                  </a:lnTo>
                  <a:cubicBezTo>
                    <a:pt x="1072495" y="514496"/>
                    <a:pt x="1072495" y="514385"/>
                    <a:pt x="1072495" y="512612"/>
                  </a:cubicBezTo>
                  <a:lnTo>
                    <a:pt x="1072495" y="499371"/>
                  </a:lnTo>
                  <a:cubicBezTo>
                    <a:pt x="1072506" y="499371"/>
                    <a:pt x="1073004" y="499371"/>
                    <a:pt x="1094789" y="499371"/>
                  </a:cubicBezTo>
                  <a:cubicBezTo>
                    <a:pt x="1094789" y="499364"/>
                    <a:pt x="1094789" y="499283"/>
                    <a:pt x="1094789" y="498290"/>
                  </a:cubicBezTo>
                  <a:lnTo>
                    <a:pt x="1094789" y="490724"/>
                  </a:lnTo>
                  <a:cubicBezTo>
                    <a:pt x="1094796" y="490724"/>
                    <a:pt x="1094906" y="490724"/>
                    <a:pt x="1096562" y="490724"/>
                  </a:cubicBezTo>
                  <a:lnTo>
                    <a:pt x="1108976" y="490724"/>
                  </a:lnTo>
                  <a:cubicBezTo>
                    <a:pt x="1108976" y="490732"/>
                    <a:pt x="1108976" y="490811"/>
                    <a:pt x="1108976" y="491805"/>
                  </a:cubicBezTo>
                  <a:lnTo>
                    <a:pt x="1108976" y="499371"/>
                  </a:lnTo>
                  <a:cubicBezTo>
                    <a:pt x="1108985" y="499371"/>
                    <a:pt x="1109058" y="499371"/>
                    <a:pt x="1109736" y="499371"/>
                  </a:cubicBezTo>
                  <a:lnTo>
                    <a:pt x="1115056" y="499371"/>
                  </a:lnTo>
                  <a:lnTo>
                    <a:pt x="1125189" y="495047"/>
                  </a:lnTo>
                  <a:lnTo>
                    <a:pt x="1129242" y="498290"/>
                  </a:lnTo>
                  <a:lnTo>
                    <a:pt x="1129242" y="490724"/>
                  </a:lnTo>
                  <a:cubicBezTo>
                    <a:pt x="1129251" y="490724"/>
                    <a:pt x="1129388" y="490724"/>
                    <a:pt x="1131522" y="490724"/>
                  </a:cubicBezTo>
                  <a:lnTo>
                    <a:pt x="1147483" y="490724"/>
                  </a:lnTo>
                  <a:cubicBezTo>
                    <a:pt x="1147483" y="490732"/>
                    <a:pt x="1147483" y="490811"/>
                    <a:pt x="1147483" y="491805"/>
                  </a:cubicBezTo>
                  <a:lnTo>
                    <a:pt x="1147483" y="499371"/>
                  </a:lnTo>
                  <a:cubicBezTo>
                    <a:pt x="1147502" y="499371"/>
                    <a:pt x="1148238" y="499371"/>
                    <a:pt x="1177883" y="499371"/>
                  </a:cubicBezTo>
                  <a:cubicBezTo>
                    <a:pt x="1177883" y="499381"/>
                    <a:pt x="1177883" y="499490"/>
                    <a:pt x="1177883" y="500992"/>
                  </a:cubicBezTo>
                  <a:lnTo>
                    <a:pt x="1177883" y="512342"/>
                  </a:lnTo>
                  <a:cubicBezTo>
                    <a:pt x="1177900" y="512342"/>
                    <a:pt x="1178540" y="512342"/>
                    <a:pt x="1204230" y="512342"/>
                  </a:cubicBezTo>
                  <a:cubicBezTo>
                    <a:pt x="1204230" y="512358"/>
                    <a:pt x="1204230" y="513038"/>
                    <a:pt x="1204230" y="542606"/>
                  </a:cubicBezTo>
                  <a:cubicBezTo>
                    <a:pt x="1204239" y="542606"/>
                    <a:pt x="1204312" y="542606"/>
                    <a:pt x="1204990" y="542606"/>
                  </a:cubicBezTo>
                  <a:lnTo>
                    <a:pt x="1210310" y="542606"/>
                  </a:lnTo>
                  <a:cubicBezTo>
                    <a:pt x="1210310" y="542613"/>
                    <a:pt x="1210310" y="542699"/>
                    <a:pt x="1210310" y="543687"/>
                  </a:cubicBezTo>
                  <a:lnTo>
                    <a:pt x="1210310" y="551254"/>
                  </a:lnTo>
                  <a:cubicBezTo>
                    <a:pt x="1214364" y="551254"/>
                    <a:pt x="1214364" y="551254"/>
                    <a:pt x="1214364" y="581518"/>
                  </a:cubicBezTo>
                  <a:cubicBezTo>
                    <a:pt x="1214373" y="581518"/>
                    <a:pt x="1214447" y="581518"/>
                    <a:pt x="1215124" y="581518"/>
                  </a:cubicBezTo>
                  <a:lnTo>
                    <a:pt x="1220444" y="581518"/>
                  </a:lnTo>
                  <a:cubicBezTo>
                    <a:pt x="1220444" y="581527"/>
                    <a:pt x="1220444" y="581594"/>
                    <a:pt x="1220444" y="582329"/>
                  </a:cubicBezTo>
                  <a:lnTo>
                    <a:pt x="1220444" y="588004"/>
                  </a:lnTo>
                  <a:cubicBezTo>
                    <a:pt x="1220450" y="588004"/>
                    <a:pt x="1220528" y="588004"/>
                    <a:pt x="1221457" y="588004"/>
                  </a:cubicBezTo>
                  <a:lnTo>
                    <a:pt x="1228550" y="588004"/>
                  </a:lnTo>
                  <a:cubicBezTo>
                    <a:pt x="1228550" y="588021"/>
                    <a:pt x="1228550" y="588734"/>
                    <a:pt x="1228550" y="618269"/>
                  </a:cubicBezTo>
                  <a:cubicBezTo>
                    <a:pt x="1228558" y="618269"/>
                    <a:pt x="1228678" y="618269"/>
                    <a:pt x="1230577" y="618269"/>
                  </a:cubicBezTo>
                  <a:lnTo>
                    <a:pt x="1244764" y="618269"/>
                  </a:lnTo>
                  <a:cubicBezTo>
                    <a:pt x="1244764" y="618285"/>
                    <a:pt x="1244764" y="618865"/>
                    <a:pt x="1244764" y="642048"/>
                  </a:cubicBezTo>
                  <a:cubicBezTo>
                    <a:pt x="1246791" y="642048"/>
                    <a:pt x="1246791" y="642048"/>
                    <a:pt x="1246791" y="643669"/>
                  </a:cubicBezTo>
                  <a:lnTo>
                    <a:pt x="1246791" y="655019"/>
                  </a:lnTo>
                  <a:cubicBezTo>
                    <a:pt x="1246800" y="655019"/>
                    <a:pt x="1246870" y="655019"/>
                    <a:pt x="1247551" y="655019"/>
                  </a:cubicBezTo>
                  <a:lnTo>
                    <a:pt x="1252871" y="655019"/>
                  </a:lnTo>
                  <a:cubicBezTo>
                    <a:pt x="1252871" y="655033"/>
                    <a:pt x="1252871" y="655596"/>
                    <a:pt x="1252871" y="678798"/>
                  </a:cubicBezTo>
                  <a:cubicBezTo>
                    <a:pt x="1252879" y="678798"/>
                    <a:pt x="1252978" y="678798"/>
                    <a:pt x="1254137" y="678798"/>
                  </a:cubicBezTo>
                  <a:lnTo>
                    <a:pt x="1263004" y="678798"/>
                  </a:lnTo>
                  <a:cubicBezTo>
                    <a:pt x="1265031" y="680960"/>
                    <a:pt x="1265031" y="680960"/>
                    <a:pt x="1265031" y="682852"/>
                  </a:cubicBezTo>
                  <a:lnTo>
                    <a:pt x="1265031" y="696093"/>
                  </a:lnTo>
                  <a:cubicBezTo>
                    <a:pt x="1265036" y="696086"/>
                    <a:pt x="1265123" y="695979"/>
                    <a:pt x="1266551" y="694201"/>
                  </a:cubicBezTo>
                  <a:lnTo>
                    <a:pt x="1277191" y="680960"/>
                  </a:lnTo>
                  <a:cubicBezTo>
                    <a:pt x="1277206" y="680960"/>
                    <a:pt x="1277845" y="680960"/>
                    <a:pt x="1305565" y="680960"/>
                  </a:cubicBezTo>
                  <a:cubicBezTo>
                    <a:pt x="1305565" y="680985"/>
                    <a:pt x="1305565" y="682386"/>
                    <a:pt x="1305565" y="767431"/>
                  </a:cubicBezTo>
                  <a:cubicBezTo>
                    <a:pt x="1305573" y="767431"/>
                    <a:pt x="1305649" y="767431"/>
                    <a:pt x="1306325" y="767431"/>
                  </a:cubicBezTo>
                  <a:lnTo>
                    <a:pt x="1311645" y="767431"/>
                  </a:lnTo>
                  <a:cubicBezTo>
                    <a:pt x="1311649" y="767423"/>
                    <a:pt x="1311708" y="767323"/>
                    <a:pt x="1312405" y="766080"/>
                  </a:cubicBezTo>
                  <a:lnTo>
                    <a:pt x="1317725" y="756622"/>
                  </a:lnTo>
                  <a:cubicBezTo>
                    <a:pt x="1317725" y="756629"/>
                    <a:pt x="1317725" y="756728"/>
                    <a:pt x="1317725" y="758514"/>
                  </a:cubicBezTo>
                  <a:lnTo>
                    <a:pt x="1317725" y="771755"/>
                  </a:lnTo>
                  <a:cubicBezTo>
                    <a:pt x="1321778" y="771755"/>
                    <a:pt x="1321778" y="771755"/>
                    <a:pt x="1321778" y="726358"/>
                  </a:cubicBezTo>
                  <a:cubicBezTo>
                    <a:pt x="1321787" y="726358"/>
                    <a:pt x="1321857" y="726358"/>
                    <a:pt x="1322538" y="726358"/>
                  </a:cubicBezTo>
                  <a:lnTo>
                    <a:pt x="1327858" y="726358"/>
                  </a:lnTo>
                  <a:cubicBezTo>
                    <a:pt x="1327858" y="726343"/>
                    <a:pt x="1327858" y="725343"/>
                    <a:pt x="1327858" y="661504"/>
                  </a:cubicBezTo>
                  <a:cubicBezTo>
                    <a:pt x="1327865" y="661504"/>
                    <a:pt x="1327946" y="661504"/>
                    <a:pt x="1328872" y="661504"/>
                  </a:cubicBezTo>
                  <a:lnTo>
                    <a:pt x="1335965" y="661504"/>
                  </a:lnTo>
                  <a:cubicBezTo>
                    <a:pt x="1335971" y="661483"/>
                    <a:pt x="1336235" y="660543"/>
                    <a:pt x="1348125" y="618269"/>
                  </a:cubicBezTo>
                  <a:cubicBezTo>
                    <a:pt x="1348134" y="618269"/>
                    <a:pt x="1348231" y="618269"/>
                    <a:pt x="1349392" y="618269"/>
                  </a:cubicBezTo>
                  <a:lnTo>
                    <a:pt x="1358259" y="618269"/>
                  </a:lnTo>
                  <a:cubicBezTo>
                    <a:pt x="1358264" y="618292"/>
                    <a:pt x="1358490" y="619258"/>
                    <a:pt x="1368392" y="661504"/>
                  </a:cubicBezTo>
                  <a:cubicBezTo>
                    <a:pt x="1368398" y="661504"/>
                    <a:pt x="1368472" y="661504"/>
                    <a:pt x="1369405" y="661504"/>
                  </a:cubicBezTo>
                  <a:lnTo>
                    <a:pt x="1376499" y="661504"/>
                  </a:lnTo>
                  <a:cubicBezTo>
                    <a:pt x="1376499" y="661515"/>
                    <a:pt x="1376499" y="662182"/>
                    <a:pt x="1376499" y="700416"/>
                  </a:cubicBezTo>
                  <a:cubicBezTo>
                    <a:pt x="1376506" y="700416"/>
                    <a:pt x="1376605" y="700416"/>
                    <a:pt x="1378272" y="700416"/>
                  </a:cubicBezTo>
                  <a:lnTo>
                    <a:pt x="1390686" y="700416"/>
                  </a:lnTo>
                  <a:cubicBezTo>
                    <a:pt x="1390686" y="700424"/>
                    <a:pt x="1390686" y="700546"/>
                    <a:pt x="1390686" y="702578"/>
                  </a:cubicBezTo>
                  <a:lnTo>
                    <a:pt x="1390686" y="717710"/>
                  </a:lnTo>
                  <a:cubicBezTo>
                    <a:pt x="1394739" y="717710"/>
                    <a:pt x="1394739" y="717710"/>
                    <a:pt x="1394739" y="715549"/>
                  </a:cubicBezTo>
                  <a:lnTo>
                    <a:pt x="1394739" y="700416"/>
                  </a:lnTo>
                  <a:cubicBezTo>
                    <a:pt x="1394749" y="700416"/>
                    <a:pt x="1394861" y="700416"/>
                    <a:pt x="1396259" y="700416"/>
                  </a:cubicBezTo>
                  <a:lnTo>
                    <a:pt x="1406899" y="700416"/>
                  </a:lnTo>
                  <a:cubicBezTo>
                    <a:pt x="1406899" y="700426"/>
                    <a:pt x="1406899" y="700543"/>
                    <a:pt x="1406899" y="702037"/>
                  </a:cubicBezTo>
                  <a:lnTo>
                    <a:pt x="1406899" y="713387"/>
                  </a:lnTo>
                  <a:cubicBezTo>
                    <a:pt x="1406915" y="713387"/>
                    <a:pt x="1407624" y="713387"/>
                    <a:pt x="1437300" y="713387"/>
                  </a:cubicBezTo>
                  <a:cubicBezTo>
                    <a:pt x="1437300" y="713370"/>
                    <a:pt x="1437300" y="712599"/>
                    <a:pt x="1437300" y="676637"/>
                  </a:cubicBezTo>
                  <a:cubicBezTo>
                    <a:pt x="1437308" y="676637"/>
                    <a:pt x="1437401" y="676637"/>
                    <a:pt x="1438566" y="676637"/>
                  </a:cubicBezTo>
                  <a:lnTo>
                    <a:pt x="1447433" y="676637"/>
                  </a:lnTo>
                  <a:cubicBezTo>
                    <a:pt x="1447433" y="676648"/>
                    <a:pt x="1447433" y="677142"/>
                    <a:pt x="1447433" y="698254"/>
                  </a:cubicBezTo>
                  <a:cubicBezTo>
                    <a:pt x="1449460" y="698254"/>
                    <a:pt x="1449460" y="698254"/>
                    <a:pt x="1449460" y="665828"/>
                  </a:cubicBezTo>
                  <a:cubicBezTo>
                    <a:pt x="1449474" y="665828"/>
                    <a:pt x="1450015" y="665828"/>
                    <a:pt x="1471753" y="665828"/>
                  </a:cubicBezTo>
                  <a:cubicBezTo>
                    <a:pt x="1471753" y="665818"/>
                    <a:pt x="1471753" y="665698"/>
                    <a:pt x="1471753" y="664206"/>
                  </a:cubicBezTo>
                  <a:lnTo>
                    <a:pt x="1471753" y="652857"/>
                  </a:lnTo>
                  <a:cubicBezTo>
                    <a:pt x="1471761" y="652857"/>
                    <a:pt x="1471836" y="652857"/>
                    <a:pt x="1472513" y="652857"/>
                  </a:cubicBezTo>
                  <a:lnTo>
                    <a:pt x="1477833" y="652857"/>
                  </a:lnTo>
                  <a:cubicBezTo>
                    <a:pt x="1477833" y="652851"/>
                    <a:pt x="1477833" y="652738"/>
                    <a:pt x="1477833" y="650966"/>
                  </a:cubicBezTo>
                  <a:lnTo>
                    <a:pt x="1477833" y="637725"/>
                  </a:lnTo>
                  <a:lnTo>
                    <a:pt x="1481887" y="644210"/>
                  </a:lnTo>
                  <a:cubicBezTo>
                    <a:pt x="1481895" y="644210"/>
                    <a:pt x="1482024" y="644210"/>
                    <a:pt x="1484167" y="644210"/>
                  </a:cubicBezTo>
                  <a:lnTo>
                    <a:pt x="1500127" y="644210"/>
                  </a:lnTo>
                  <a:cubicBezTo>
                    <a:pt x="1500127" y="644202"/>
                    <a:pt x="1500127" y="644134"/>
                    <a:pt x="1500127" y="643399"/>
                  </a:cubicBezTo>
                  <a:lnTo>
                    <a:pt x="1500127" y="637725"/>
                  </a:lnTo>
                  <a:cubicBezTo>
                    <a:pt x="1500136" y="637725"/>
                    <a:pt x="1500210" y="637725"/>
                    <a:pt x="1500887" y="637725"/>
                  </a:cubicBezTo>
                  <a:lnTo>
                    <a:pt x="1506207" y="637725"/>
                  </a:lnTo>
                  <a:cubicBezTo>
                    <a:pt x="1506207" y="637734"/>
                    <a:pt x="1506207" y="637834"/>
                    <a:pt x="1506207" y="639076"/>
                  </a:cubicBezTo>
                  <a:lnTo>
                    <a:pt x="1506207" y="648534"/>
                  </a:lnTo>
                  <a:cubicBezTo>
                    <a:pt x="1506222" y="648534"/>
                    <a:pt x="1506955" y="648534"/>
                    <a:pt x="1544714" y="648534"/>
                  </a:cubicBezTo>
                  <a:cubicBezTo>
                    <a:pt x="1544714" y="648552"/>
                    <a:pt x="1544714" y="650062"/>
                    <a:pt x="1544714" y="786887"/>
                  </a:cubicBezTo>
                  <a:cubicBezTo>
                    <a:pt x="1544724" y="786887"/>
                    <a:pt x="1544839" y="786887"/>
                    <a:pt x="1546234" y="786887"/>
                  </a:cubicBezTo>
                  <a:lnTo>
                    <a:pt x="1556874" y="786887"/>
                  </a:lnTo>
                  <a:cubicBezTo>
                    <a:pt x="1556874" y="782564"/>
                    <a:pt x="1556874" y="778240"/>
                    <a:pt x="1556874" y="773917"/>
                  </a:cubicBezTo>
                  <a:cubicBezTo>
                    <a:pt x="1558901" y="773917"/>
                    <a:pt x="1558901" y="773917"/>
                    <a:pt x="1560928" y="773917"/>
                  </a:cubicBezTo>
                  <a:cubicBezTo>
                    <a:pt x="1560928" y="778240"/>
                    <a:pt x="1560928" y="782564"/>
                    <a:pt x="1560928" y="786887"/>
                  </a:cubicBezTo>
                  <a:cubicBezTo>
                    <a:pt x="1571061" y="786887"/>
                    <a:pt x="1581195" y="786887"/>
                    <a:pt x="1591328" y="786887"/>
                  </a:cubicBezTo>
                  <a:cubicBezTo>
                    <a:pt x="1591328" y="776078"/>
                    <a:pt x="1591328" y="767431"/>
                    <a:pt x="1591328" y="756622"/>
                  </a:cubicBezTo>
                  <a:cubicBezTo>
                    <a:pt x="1595382" y="756622"/>
                    <a:pt x="1599435" y="756622"/>
                    <a:pt x="1603488" y="756622"/>
                  </a:cubicBezTo>
                  <a:lnTo>
                    <a:pt x="1615648" y="754461"/>
                  </a:lnTo>
                  <a:cubicBezTo>
                    <a:pt x="1617675" y="754461"/>
                    <a:pt x="1617675" y="756622"/>
                    <a:pt x="1619702" y="756622"/>
                  </a:cubicBezTo>
                  <a:lnTo>
                    <a:pt x="1629835" y="756622"/>
                  </a:lnTo>
                  <a:cubicBezTo>
                    <a:pt x="1629835" y="767431"/>
                    <a:pt x="1629835" y="778240"/>
                    <a:pt x="1629835" y="786887"/>
                  </a:cubicBezTo>
                  <a:cubicBezTo>
                    <a:pt x="1631862" y="786887"/>
                    <a:pt x="1633889" y="786887"/>
                    <a:pt x="1637942" y="786887"/>
                  </a:cubicBezTo>
                  <a:cubicBezTo>
                    <a:pt x="1637942" y="793373"/>
                    <a:pt x="1637942" y="799858"/>
                    <a:pt x="1637942" y="804182"/>
                  </a:cubicBezTo>
                  <a:lnTo>
                    <a:pt x="1647278" y="805087"/>
                  </a:lnTo>
                  <a:lnTo>
                    <a:pt x="1660236" y="805087"/>
                  </a:lnTo>
                  <a:cubicBezTo>
                    <a:pt x="1660236" y="799278"/>
                    <a:pt x="1660236" y="795106"/>
                    <a:pt x="1660236" y="789049"/>
                  </a:cubicBezTo>
                  <a:lnTo>
                    <a:pt x="1728192" y="789049"/>
                  </a:lnTo>
                  <a:lnTo>
                    <a:pt x="1728192" y="703796"/>
                  </a:lnTo>
                  <a:lnTo>
                    <a:pt x="1800200" y="703796"/>
                  </a:lnTo>
                  <a:lnTo>
                    <a:pt x="1800200" y="782564"/>
                  </a:lnTo>
                  <a:cubicBezTo>
                    <a:pt x="1800835" y="782564"/>
                    <a:pt x="1801470" y="782564"/>
                    <a:pt x="1802104" y="782564"/>
                  </a:cubicBezTo>
                  <a:lnTo>
                    <a:pt x="1803346" y="805087"/>
                  </a:lnTo>
                  <a:lnTo>
                    <a:pt x="1813022" y="805087"/>
                  </a:lnTo>
                  <a:cubicBezTo>
                    <a:pt x="1813558" y="797873"/>
                    <a:pt x="1814264" y="790219"/>
                    <a:pt x="1814264" y="782564"/>
                  </a:cubicBezTo>
                  <a:cubicBezTo>
                    <a:pt x="1816291" y="782564"/>
                    <a:pt x="1818318" y="782564"/>
                    <a:pt x="1820344" y="782564"/>
                  </a:cubicBezTo>
                  <a:lnTo>
                    <a:pt x="1821586" y="805087"/>
                  </a:lnTo>
                  <a:lnTo>
                    <a:pt x="1872208" y="805087"/>
                  </a:lnTo>
                  <a:lnTo>
                    <a:pt x="1872208" y="642059"/>
                  </a:lnTo>
                  <a:lnTo>
                    <a:pt x="2069535" y="642059"/>
                  </a:lnTo>
                  <a:lnTo>
                    <a:pt x="2069535" y="805087"/>
                  </a:lnTo>
                  <a:lnTo>
                    <a:pt x="2088232" y="805087"/>
                  </a:lnTo>
                  <a:lnTo>
                    <a:pt x="2088232" y="722394"/>
                  </a:lnTo>
                  <a:lnTo>
                    <a:pt x="2183352" y="722394"/>
                  </a:lnTo>
                  <a:cubicBezTo>
                    <a:pt x="2187427" y="616373"/>
                    <a:pt x="2190805" y="510899"/>
                    <a:pt x="2195282" y="404253"/>
                  </a:cubicBezTo>
                  <a:cubicBezTo>
                    <a:pt x="2185149" y="404253"/>
                    <a:pt x="2160829" y="391282"/>
                    <a:pt x="2183122" y="382635"/>
                  </a:cubicBezTo>
                  <a:cubicBezTo>
                    <a:pt x="2181095" y="380473"/>
                    <a:pt x="2179069" y="378311"/>
                    <a:pt x="2177042" y="378311"/>
                  </a:cubicBezTo>
                  <a:cubicBezTo>
                    <a:pt x="2177042" y="365341"/>
                    <a:pt x="2175015" y="363179"/>
                    <a:pt x="2185149" y="354532"/>
                  </a:cubicBezTo>
                  <a:cubicBezTo>
                    <a:pt x="2185149" y="350208"/>
                    <a:pt x="2185149" y="343723"/>
                    <a:pt x="2185149" y="337238"/>
                  </a:cubicBezTo>
                  <a:cubicBezTo>
                    <a:pt x="2189202" y="337238"/>
                    <a:pt x="2193256" y="337238"/>
                    <a:pt x="2199336" y="337238"/>
                  </a:cubicBezTo>
                  <a:cubicBezTo>
                    <a:pt x="2199336" y="328590"/>
                    <a:pt x="2199336" y="322105"/>
                    <a:pt x="2199336" y="315620"/>
                  </a:cubicBezTo>
                  <a:cubicBezTo>
                    <a:pt x="2199336" y="313458"/>
                    <a:pt x="2201362" y="313458"/>
                    <a:pt x="2201362" y="311296"/>
                  </a:cubicBezTo>
                  <a:cubicBezTo>
                    <a:pt x="2201362" y="285355"/>
                    <a:pt x="2201362" y="259414"/>
                    <a:pt x="2201362" y="233472"/>
                  </a:cubicBezTo>
                  <a:cubicBezTo>
                    <a:pt x="2201362" y="231310"/>
                    <a:pt x="2199336" y="229149"/>
                    <a:pt x="2199336" y="226987"/>
                  </a:cubicBezTo>
                  <a:cubicBezTo>
                    <a:pt x="2201362" y="224825"/>
                    <a:pt x="2203389" y="222663"/>
                    <a:pt x="2205416" y="220501"/>
                  </a:cubicBezTo>
                  <a:cubicBezTo>
                    <a:pt x="2205416" y="201045"/>
                    <a:pt x="2205416" y="181589"/>
                    <a:pt x="2205416" y="162133"/>
                  </a:cubicBezTo>
                  <a:cubicBezTo>
                    <a:pt x="2205416" y="159972"/>
                    <a:pt x="2205416" y="159972"/>
                    <a:pt x="2207442" y="157810"/>
                  </a:cubicBezTo>
                  <a:cubicBezTo>
                    <a:pt x="2207442" y="140516"/>
                    <a:pt x="2207442" y="121060"/>
                    <a:pt x="2207442" y="101604"/>
                  </a:cubicBezTo>
                  <a:cubicBezTo>
                    <a:pt x="2209469" y="92957"/>
                    <a:pt x="2209469" y="88633"/>
                    <a:pt x="2209469" y="82148"/>
                  </a:cubicBezTo>
                  <a:cubicBezTo>
                    <a:pt x="2213523" y="88633"/>
                    <a:pt x="2213523" y="92957"/>
                    <a:pt x="2213523" y="99442"/>
                  </a:cubicBezTo>
                  <a:cubicBezTo>
                    <a:pt x="2215549" y="121060"/>
                    <a:pt x="2215549" y="140516"/>
                    <a:pt x="2215549" y="157810"/>
                  </a:cubicBezTo>
                  <a:cubicBezTo>
                    <a:pt x="2217576" y="181589"/>
                    <a:pt x="2217576" y="201045"/>
                    <a:pt x="2217576" y="220501"/>
                  </a:cubicBezTo>
                  <a:cubicBezTo>
                    <a:pt x="2219603" y="222663"/>
                    <a:pt x="2221629" y="224825"/>
                    <a:pt x="2223656" y="226987"/>
                  </a:cubicBezTo>
                  <a:cubicBezTo>
                    <a:pt x="2223656" y="229149"/>
                    <a:pt x="2221629" y="231310"/>
                    <a:pt x="2221629" y="233472"/>
                  </a:cubicBezTo>
                  <a:cubicBezTo>
                    <a:pt x="2221629" y="259414"/>
                    <a:pt x="2221629" y="285355"/>
                    <a:pt x="2221629" y="311296"/>
                  </a:cubicBezTo>
                  <a:cubicBezTo>
                    <a:pt x="2221629" y="313458"/>
                    <a:pt x="2223656" y="313458"/>
                    <a:pt x="2223656" y="315620"/>
                  </a:cubicBezTo>
                  <a:cubicBezTo>
                    <a:pt x="2223656" y="322105"/>
                    <a:pt x="2223656" y="328590"/>
                    <a:pt x="2223656" y="337238"/>
                  </a:cubicBezTo>
                  <a:cubicBezTo>
                    <a:pt x="2227709" y="337238"/>
                    <a:pt x="2233789" y="337238"/>
                    <a:pt x="2237843" y="337238"/>
                  </a:cubicBezTo>
                  <a:cubicBezTo>
                    <a:pt x="2237843" y="343723"/>
                    <a:pt x="2237843" y="350208"/>
                    <a:pt x="2237843" y="354532"/>
                  </a:cubicBezTo>
                  <a:cubicBezTo>
                    <a:pt x="2245950" y="363179"/>
                    <a:pt x="2245950" y="363179"/>
                    <a:pt x="2245950" y="378311"/>
                  </a:cubicBezTo>
                  <a:cubicBezTo>
                    <a:pt x="2243923" y="378311"/>
                    <a:pt x="2241896" y="380473"/>
                    <a:pt x="2239870" y="382635"/>
                  </a:cubicBezTo>
                  <a:cubicBezTo>
                    <a:pt x="2260136" y="393444"/>
                    <a:pt x="2235816" y="402091"/>
                    <a:pt x="2227709" y="404253"/>
                  </a:cubicBezTo>
                  <a:cubicBezTo>
                    <a:pt x="2229736" y="488562"/>
                    <a:pt x="2233789" y="572871"/>
                    <a:pt x="2235816" y="657181"/>
                  </a:cubicBezTo>
                  <a:cubicBezTo>
                    <a:pt x="2258110" y="657181"/>
                    <a:pt x="2280403" y="657181"/>
                    <a:pt x="2300670" y="657181"/>
                  </a:cubicBezTo>
                  <a:cubicBezTo>
                    <a:pt x="2300670" y="683122"/>
                    <a:pt x="2300670" y="709063"/>
                    <a:pt x="2300670" y="732843"/>
                  </a:cubicBezTo>
                  <a:cubicBezTo>
                    <a:pt x="2304724" y="732843"/>
                    <a:pt x="2306750" y="732843"/>
                    <a:pt x="2308777" y="732843"/>
                  </a:cubicBezTo>
                  <a:cubicBezTo>
                    <a:pt x="2308777" y="730681"/>
                    <a:pt x="2310804" y="728519"/>
                    <a:pt x="2310804" y="726358"/>
                  </a:cubicBezTo>
                  <a:cubicBezTo>
                    <a:pt x="2312830" y="726358"/>
                    <a:pt x="2314857" y="726358"/>
                    <a:pt x="2316884" y="726358"/>
                  </a:cubicBezTo>
                  <a:cubicBezTo>
                    <a:pt x="2316884" y="728519"/>
                    <a:pt x="2316884" y="730681"/>
                    <a:pt x="2318911" y="735005"/>
                  </a:cubicBezTo>
                  <a:cubicBezTo>
                    <a:pt x="2322964" y="735005"/>
                    <a:pt x="2327017" y="735005"/>
                    <a:pt x="2331071" y="735005"/>
                  </a:cubicBezTo>
                  <a:cubicBezTo>
                    <a:pt x="2331071" y="732843"/>
                    <a:pt x="2331071" y="730681"/>
                    <a:pt x="2331071" y="728519"/>
                  </a:cubicBezTo>
                  <a:cubicBezTo>
                    <a:pt x="2339177" y="728519"/>
                    <a:pt x="2345257" y="728519"/>
                    <a:pt x="2353364" y="728519"/>
                  </a:cubicBezTo>
                  <a:cubicBezTo>
                    <a:pt x="2353364" y="730681"/>
                    <a:pt x="2353364" y="732843"/>
                    <a:pt x="2353364" y="735005"/>
                  </a:cubicBezTo>
                  <a:cubicBezTo>
                    <a:pt x="2359444" y="735005"/>
                    <a:pt x="2367551" y="735005"/>
                    <a:pt x="2373631" y="735005"/>
                  </a:cubicBezTo>
                  <a:cubicBezTo>
                    <a:pt x="2373631" y="750137"/>
                    <a:pt x="2373631" y="765270"/>
                    <a:pt x="2373631" y="780402"/>
                  </a:cubicBezTo>
                  <a:cubicBezTo>
                    <a:pt x="2377685" y="780402"/>
                    <a:pt x="2383765" y="780402"/>
                    <a:pt x="2387818" y="780402"/>
                  </a:cubicBezTo>
                  <a:cubicBezTo>
                    <a:pt x="2387818" y="776078"/>
                    <a:pt x="2387818" y="771755"/>
                    <a:pt x="2387818" y="767431"/>
                  </a:cubicBezTo>
                  <a:cubicBezTo>
                    <a:pt x="2393898" y="767431"/>
                    <a:pt x="2399978" y="767431"/>
                    <a:pt x="2404032" y="767431"/>
                  </a:cubicBezTo>
                  <a:cubicBezTo>
                    <a:pt x="2404032" y="706902"/>
                    <a:pt x="2404032" y="648534"/>
                    <a:pt x="2404032" y="588004"/>
                  </a:cubicBezTo>
                  <a:cubicBezTo>
                    <a:pt x="2406058" y="585842"/>
                    <a:pt x="2408085" y="583680"/>
                    <a:pt x="2410112" y="581518"/>
                  </a:cubicBezTo>
                  <a:cubicBezTo>
                    <a:pt x="2434432" y="581518"/>
                    <a:pt x="2458752" y="581518"/>
                    <a:pt x="2483073" y="581518"/>
                  </a:cubicBezTo>
                  <a:lnTo>
                    <a:pt x="2483073" y="590166"/>
                  </a:lnTo>
                  <a:lnTo>
                    <a:pt x="2493206" y="590166"/>
                  </a:lnTo>
                  <a:cubicBezTo>
                    <a:pt x="2493206" y="629078"/>
                    <a:pt x="2493206" y="667990"/>
                    <a:pt x="2493206" y="704740"/>
                  </a:cubicBezTo>
                  <a:cubicBezTo>
                    <a:pt x="2501313" y="704740"/>
                    <a:pt x="2507393" y="704740"/>
                    <a:pt x="2515500" y="704740"/>
                  </a:cubicBezTo>
                  <a:cubicBezTo>
                    <a:pt x="2515500" y="683122"/>
                    <a:pt x="2515500" y="661504"/>
                    <a:pt x="2515500" y="637725"/>
                  </a:cubicBezTo>
                  <a:cubicBezTo>
                    <a:pt x="2523606" y="637725"/>
                    <a:pt x="2533740" y="637725"/>
                    <a:pt x="2541847" y="637725"/>
                  </a:cubicBezTo>
                  <a:cubicBezTo>
                    <a:pt x="2543873" y="637725"/>
                    <a:pt x="2543873" y="635563"/>
                    <a:pt x="2545900" y="633401"/>
                  </a:cubicBezTo>
                  <a:lnTo>
                    <a:pt x="2554007" y="633401"/>
                  </a:lnTo>
                  <a:cubicBezTo>
                    <a:pt x="2556033" y="635563"/>
                    <a:pt x="2556033" y="637725"/>
                    <a:pt x="2558060" y="637725"/>
                  </a:cubicBezTo>
                  <a:cubicBezTo>
                    <a:pt x="2564140" y="637725"/>
                    <a:pt x="2572247" y="637725"/>
                    <a:pt x="2580354" y="637725"/>
                  </a:cubicBezTo>
                  <a:cubicBezTo>
                    <a:pt x="2580354" y="598813"/>
                    <a:pt x="2580354" y="559901"/>
                    <a:pt x="2580354" y="520989"/>
                  </a:cubicBezTo>
                  <a:cubicBezTo>
                    <a:pt x="2580368" y="520986"/>
                    <a:pt x="2581235" y="520822"/>
                    <a:pt x="2637101" y="510180"/>
                  </a:cubicBezTo>
                  <a:cubicBezTo>
                    <a:pt x="2637101" y="510187"/>
                    <a:pt x="2637101" y="510261"/>
                    <a:pt x="2637101" y="511261"/>
                  </a:cubicBezTo>
                  <a:lnTo>
                    <a:pt x="2637101" y="518827"/>
                  </a:lnTo>
                  <a:cubicBezTo>
                    <a:pt x="2637118" y="518827"/>
                    <a:pt x="2637762" y="518827"/>
                    <a:pt x="2663448" y="518827"/>
                  </a:cubicBezTo>
                  <a:cubicBezTo>
                    <a:pt x="2663448" y="518849"/>
                    <a:pt x="2663448" y="521220"/>
                    <a:pt x="2663448" y="773917"/>
                  </a:cubicBezTo>
                  <a:cubicBezTo>
                    <a:pt x="2669528" y="773917"/>
                    <a:pt x="2677635" y="773917"/>
                    <a:pt x="2685742" y="773917"/>
                  </a:cubicBezTo>
                  <a:cubicBezTo>
                    <a:pt x="2685742" y="771755"/>
                    <a:pt x="2685742" y="771755"/>
                    <a:pt x="2685742" y="769593"/>
                  </a:cubicBezTo>
                  <a:cubicBezTo>
                    <a:pt x="2689795" y="769593"/>
                    <a:pt x="2693848" y="769593"/>
                    <a:pt x="2697902" y="769593"/>
                  </a:cubicBezTo>
                  <a:cubicBezTo>
                    <a:pt x="2697902" y="771755"/>
                    <a:pt x="2697902" y="771755"/>
                    <a:pt x="2697902" y="773917"/>
                  </a:cubicBezTo>
                  <a:cubicBezTo>
                    <a:pt x="2706009" y="773917"/>
                    <a:pt x="2714115" y="773917"/>
                    <a:pt x="2722222" y="773917"/>
                  </a:cubicBezTo>
                  <a:cubicBezTo>
                    <a:pt x="2722222" y="769593"/>
                    <a:pt x="2722222" y="765270"/>
                    <a:pt x="2722222" y="760946"/>
                  </a:cubicBezTo>
                  <a:cubicBezTo>
                    <a:pt x="2732356" y="760946"/>
                    <a:pt x="2742489" y="760946"/>
                    <a:pt x="2750596" y="760946"/>
                  </a:cubicBezTo>
                  <a:cubicBezTo>
                    <a:pt x="2754649" y="756622"/>
                    <a:pt x="2758703" y="756622"/>
                    <a:pt x="2762756" y="756622"/>
                  </a:cubicBezTo>
                  <a:cubicBezTo>
                    <a:pt x="2768836" y="760946"/>
                    <a:pt x="2776943" y="760946"/>
                    <a:pt x="2783023" y="760946"/>
                  </a:cubicBezTo>
                  <a:cubicBezTo>
                    <a:pt x="2783023" y="754461"/>
                    <a:pt x="2783023" y="750137"/>
                    <a:pt x="2783023" y="743652"/>
                  </a:cubicBezTo>
                  <a:lnTo>
                    <a:pt x="2791130" y="743652"/>
                  </a:lnTo>
                  <a:cubicBezTo>
                    <a:pt x="2791130" y="739328"/>
                    <a:pt x="2791130" y="735005"/>
                    <a:pt x="2791130" y="730681"/>
                  </a:cubicBezTo>
                  <a:cubicBezTo>
                    <a:pt x="2809370" y="730681"/>
                    <a:pt x="2829637" y="730681"/>
                    <a:pt x="2847877" y="730681"/>
                  </a:cubicBezTo>
                  <a:cubicBezTo>
                    <a:pt x="2847877" y="719872"/>
                    <a:pt x="2847877" y="711225"/>
                    <a:pt x="2847877" y="700416"/>
                  </a:cubicBezTo>
                  <a:cubicBezTo>
                    <a:pt x="2853957" y="700416"/>
                    <a:pt x="2860037" y="700416"/>
                    <a:pt x="2866117" y="700416"/>
                  </a:cubicBezTo>
                  <a:cubicBezTo>
                    <a:pt x="2866117" y="698254"/>
                    <a:pt x="2866117" y="696093"/>
                    <a:pt x="2866117" y="693931"/>
                  </a:cubicBezTo>
                  <a:cubicBezTo>
                    <a:pt x="2870171" y="693931"/>
                    <a:pt x="2874224" y="693931"/>
                    <a:pt x="2878277" y="693931"/>
                  </a:cubicBezTo>
                  <a:cubicBezTo>
                    <a:pt x="2878277" y="696093"/>
                    <a:pt x="2878277" y="698254"/>
                    <a:pt x="2878277" y="700416"/>
                  </a:cubicBezTo>
                  <a:cubicBezTo>
                    <a:pt x="2884357" y="700416"/>
                    <a:pt x="2888411" y="700416"/>
                    <a:pt x="2894491" y="700416"/>
                  </a:cubicBezTo>
                  <a:cubicBezTo>
                    <a:pt x="2894491" y="715549"/>
                    <a:pt x="2894491" y="732843"/>
                    <a:pt x="2894491" y="750137"/>
                  </a:cubicBezTo>
                  <a:cubicBezTo>
                    <a:pt x="2904624" y="750137"/>
                    <a:pt x="2916785" y="750137"/>
                    <a:pt x="2926918" y="750137"/>
                  </a:cubicBezTo>
                  <a:cubicBezTo>
                    <a:pt x="2926918" y="741490"/>
                    <a:pt x="2926918" y="732843"/>
                    <a:pt x="2926918" y="724196"/>
                  </a:cubicBezTo>
                  <a:cubicBezTo>
                    <a:pt x="2939078" y="724196"/>
                    <a:pt x="2953265" y="724196"/>
                    <a:pt x="2965425" y="724196"/>
                  </a:cubicBezTo>
                  <a:cubicBezTo>
                    <a:pt x="2965425" y="713387"/>
                    <a:pt x="2965425" y="704740"/>
                    <a:pt x="2965425" y="693931"/>
                  </a:cubicBezTo>
                  <a:cubicBezTo>
                    <a:pt x="2981639" y="693931"/>
                    <a:pt x="2997852" y="693931"/>
                    <a:pt x="3014066" y="693931"/>
                  </a:cubicBezTo>
                  <a:cubicBezTo>
                    <a:pt x="3014066" y="693960"/>
                    <a:pt x="3014066" y="695735"/>
                    <a:pt x="3014066" y="805087"/>
                  </a:cubicBezTo>
                  <a:lnTo>
                    <a:pt x="3014066" y="818866"/>
                  </a:lnTo>
                  <a:lnTo>
                    <a:pt x="3079941" y="818866"/>
                  </a:lnTo>
                  <a:lnTo>
                    <a:pt x="3079941" y="924638"/>
                  </a:lnTo>
                  <a:lnTo>
                    <a:pt x="3079941" y="1030409"/>
                  </a:lnTo>
                  <a:lnTo>
                    <a:pt x="3079941" y="1160647"/>
                  </a:lnTo>
                  <a:lnTo>
                    <a:pt x="3014066" y="1160647"/>
                  </a:lnTo>
                  <a:lnTo>
                    <a:pt x="2842946" y="1160647"/>
                  </a:lnTo>
                  <a:lnTo>
                    <a:pt x="200958" y="1160647"/>
                  </a:lnTo>
                  <a:lnTo>
                    <a:pt x="200958" y="1126882"/>
                  </a:lnTo>
                  <a:lnTo>
                    <a:pt x="0" y="1126882"/>
                  </a:lnTo>
                  <a:lnTo>
                    <a:pt x="0" y="915339"/>
                  </a:lnTo>
                  <a:lnTo>
                    <a:pt x="103377" y="915339"/>
                  </a:lnTo>
                  <a:lnTo>
                    <a:pt x="103377" y="886329"/>
                  </a:lnTo>
                  <a:lnTo>
                    <a:pt x="55096" y="886329"/>
                  </a:lnTo>
                  <a:cubicBezTo>
                    <a:pt x="55096" y="886306"/>
                    <a:pt x="55096" y="884414"/>
                    <a:pt x="55096" y="724196"/>
                  </a:cubicBezTo>
                  <a:cubicBezTo>
                    <a:pt x="55107" y="724196"/>
                    <a:pt x="55578" y="724196"/>
                    <a:pt x="75363" y="724196"/>
                  </a:cubicBezTo>
                  <a:cubicBezTo>
                    <a:pt x="75367" y="724190"/>
                    <a:pt x="75404" y="724108"/>
                    <a:pt x="75870" y="723115"/>
                  </a:cubicBezTo>
                  <a:lnTo>
                    <a:pt x="79416" y="715549"/>
                  </a:lnTo>
                  <a:cubicBezTo>
                    <a:pt x="79425" y="715550"/>
                    <a:pt x="79538" y="715568"/>
                    <a:pt x="81190" y="715819"/>
                  </a:cubicBezTo>
                  <a:lnTo>
                    <a:pt x="93603" y="717710"/>
                  </a:lnTo>
                  <a:cubicBezTo>
                    <a:pt x="93606" y="717720"/>
                    <a:pt x="93644" y="717821"/>
                    <a:pt x="94110" y="719062"/>
                  </a:cubicBezTo>
                  <a:lnTo>
                    <a:pt x="97656" y="728519"/>
                  </a:lnTo>
                  <a:cubicBezTo>
                    <a:pt x="97670" y="728520"/>
                    <a:pt x="98266" y="728570"/>
                    <a:pt x="124003" y="730681"/>
                  </a:cubicBezTo>
                  <a:cubicBezTo>
                    <a:pt x="124003" y="730661"/>
                    <a:pt x="124003" y="729131"/>
                    <a:pt x="124003" y="607460"/>
                  </a:cubicBezTo>
                  <a:cubicBezTo>
                    <a:pt x="124012" y="607460"/>
                    <a:pt x="124131" y="607460"/>
                    <a:pt x="126030" y="607460"/>
                  </a:cubicBezTo>
                  <a:lnTo>
                    <a:pt x="140217" y="607460"/>
                  </a:lnTo>
                  <a:cubicBezTo>
                    <a:pt x="140217" y="607438"/>
                    <a:pt x="140217" y="605724"/>
                    <a:pt x="140217" y="471268"/>
                  </a:cubicBezTo>
                  <a:cubicBezTo>
                    <a:pt x="140225" y="471268"/>
                    <a:pt x="140333" y="471268"/>
                    <a:pt x="141990" y="471268"/>
                  </a:cubicBezTo>
                  <a:lnTo>
                    <a:pt x="154404" y="471268"/>
                  </a:lnTo>
                  <a:cubicBezTo>
                    <a:pt x="154404" y="471251"/>
                    <a:pt x="154404" y="469845"/>
                    <a:pt x="154404" y="356694"/>
                  </a:cubicBezTo>
                  <a:cubicBezTo>
                    <a:pt x="158457" y="354532"/>
                    <a:pt x="158457" y="354532"/>
                    <a:pt x="158457" y="328590"/>
                  </a:cubicBezTo>
                  <a:cubicBezTo>
                    <a:pt x="158464" y="328590"/>
                    <a:pt x="158584" y="328590"/>
                    <a:pt x="160484" y="328590"/>
                  </a:cubicBezTo>
                  <a:lnTo>
                    <a:pt x="174671" y="328590"/>
                  </a:lnTo>
                  <a:cubicBezTo>
                    <a:pt x="174682" y="328567"/>
                    <a:pt x="175288" y="327200"/>
                    <a:pt x="211151" y="246443"/>
                  </a:cubicBezTo>
                  <a:cubicBezTo>
                    <a:pt x="211151" y="246429"/>
                    <a:pt x="211185" y="244478"/>
                    <a:pt x="21520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2" name="Oval 21">
            <a:extLst>
              <a:ext uri="{FF2B5EF4-FFF2-40B4-BE49-F238E27FC236}">
                <a16:creationId xmlns:a16="http://schemas.microsoft.com/office/drawing/2014/main" id="{A8763DE6-2DBA-488B-A4DD-FDF2D010438F}"/>
              </a:ext>
            </a:extLst>
          </p:cNvPr>
          <p:cNvSpPr/>
          <p:nvPr/>
        </p:nvSpPr>
        <p:spPr>
          <a:xfrm rot="18900000">
            <a:off x="1033706" y="1575581"/>
            <a:ext cx="609280" cy="609280"/>
          </a:xfrm>
          <a:prstGeom prst="ellipse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3123ED7-1899-45D7-80E4-F6A11F450549}"/>
              </a:ext>
            </a:extLst>
          </p:cNvPr>
          <p:cNvSpPr txBox="1"/>
          <p:nvPr/>
        </p:nvSpPr>
        <p:spPr>
          <a:xfrm>
            <a:off x="1093746" y="1741723"/>
            <a:ext cx="489205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01</a:t>
            </a:r>
            <a:endParaRPr lang="ko-KR" altLang="en-US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182D1D8-A5C9-4F94-8ED2-A3AC914ACCD6}"/>
              </a:ext>
            </a:extLst>
          </p:cNvPr>
          <p:cNvGrpSpPr/>
          <p:nvPr/>
        </p:nvGrpSpPr>
        <p:grpSpPr>
          <a:xfrm>
            <a:off x="1726796" y="1448565"/>
            <a:ext cx="1960554" cy="863315"/>
            <a:chOff x="3233963" y="1954419"/>
            <a:chExt cx="1400520" cy="863315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7DA7A9B-7779-4275-8772-4D997CAB99BC}"/>
                </a:ext>
              </a:extLst>
            </p:cNvPr>
            <p:cNvSpPr txBox="1"/>
            <p:nvPr/>
          </p:nvSpPr>
          <p:spPr>
            <a:xfrm>
              <a:off x="3233963" y="1954419"/>
              <a:ext cx="140051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936ED272-17B6-4565-B087-4E79EDF8430A}"/>
                </a:ext>
              </a:extLst>
            </p:cNvPr>
            <p:cNvSpPr txBox="1"/>
            <p:nvPr/>
          </p:nvSpPr>
          <p:spPr>
            <a:xfrm>
              <a:off x="3233964" y="2171403"/>
              <a:ext cx="14005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7" name="Oval 26">
            <a:extLst>
              <a:ext uri="{FF2B5EF4-FFF2-40B4-BE49-F238E27FC236}">
                <a16:creationId xmlns:a16="http://schemas.microsoft.com/office/drawing/2014/main" id="{F5D03808-2260-40EE-AC15-F3DFBD4668E9}"/>
              </a:ext>
            </a:extLst>
          </p:cNvPr>
          <p:cNvSpPr/>
          <p:nvPr/>
        </p:nvSpPr>
        <p:spPr>
          <a:xfrm rot="18900000">
            <a:off x="3462425" y="2194618"/>
            <a:ext cx="609280" cy="609280"/>
          </a:xfrm>
          <a:prstGeom prst="ellipse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5F2390E-FC27-49C0-AC60-5EDD4E8B2223}"/>
              </a:ext>
            </a:extLst>
          </p:cNvPr>
          <p:cNvSpPr txBox="1"/>
          <p:nvPr/>
        </p:nvSpPr>
        <p:spPr>
          <a:xfrm>
            <a:off x="3522464" y="2360758"/>
            <a:ext cx="489205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02</a:t>
            </a:r>
            <a:endParaRPr lang="ko-KR" altLang="en-US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2CA687F-AD03-41BA-8FF5-EF04B450EE2A}"/>
              </a:ext>
            </a:extLst>
          </p:cNvPr>
          <p:cNvGrpSpPr/>
          <p:nvPr/>
        </p:nvGrpSpPr>
        <p:grpSpPr>
          <a:xfrm>
            <a:off x="4155515" y="2067600"/>
            <a:ext cx="1960554" cy="863315"/>
            <a:chOff x="3233963" y="1954419"/>
            <a:chExt cx="1400520" cy="863315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13DF8583-CBBF-4C99-B830-414A55FB54B9}"/>
                </a:ext>
              </a:extLst>
            </p:cNvPr>
            <p:cNvSpPr txBox="1"/>
            <p:nvPr/>
          </p:nvSpPr>
          <p:spPr>
            <a:xfrm>
              <a:off x="3233963" y="1954419"/>
              <a:ext cx="140051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D09CF53C-DAFF-4370-BF69-CB4C31681A5D}"/>
                </a:ext>
              </a:extLst>
            </p:cNvPr>
            <p:cNvSpPr txBox="1"/>
            <p:nvPr/>
          </p:nvSpPr>
          <p:spPr>
            <a:xfrm>
              <a:off x="3233964" y="2171403"/>
              <a:ext cx="14005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2" name="Oval 31">
            <a:extLst>
              <a:ext uri="{FF2B5EF4-FFF2-40B4-BE49-F238E27FC236}">
                <a16:creationId xmlns:a16="http://schemas.microsoft.com/office/drawing/2014/main" id="{1934974F-3072-46D4-99D7-8CB1C45C0C80}"/>
              </a:ext>
            </a:extLst>
          </p:cNvPr>
          <p:cNvSpPr/>
          <p:nvPr/>
        </p:nvSpPr>
        <p:spPr>
          <a:xfrm rot="18900000">
            <a:off x="8996322" y="2194618"/>
            <a:ext cx="609280" cy="609280"/>
          </a:xfrm>
          <a:prstGeom prst="ellipse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F8244BE-8EBC-4E05-912B-182C8487F544}"/>
              </a:ext>
            </a:extLst>
          </p:cNvPr>
          <p:cNvSpPr txBox="1"/>
          <p:nvPr/>
        </p:nvSpPr>
        <p:spPr>
          <a:xfrm>
            <a:off x="9056361" y="2360758"/>
            <a:ext cx="489205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04</a:t>
            </a:r>
            <a:endParaRPr lang="ko-KR" altLang="en-US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61CEA9F2-550F-4648-8E16-9E95478F39ED}"/>
              </a:ext>
            </a:extLst>
          </p:cNvPr>
          <p:cNvGrpSpPr/>
          <p:nvPr/>
        </p:nvGrpSpPr>
        <p:grpSpPr>
          <a:xfrm>
            <a:off x="9689411" y="2067600"/>
            <a:ext cx="1960554" cy="863315"/>
            <a:chOff x="3233963" y="1954419"/>
            <a:chExt cx="1400520" cy="863315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F088535-C84E-4820-B3E8-4127405A873B}"/>
                </a:ext>
              </a:extLst>
            </p:cNvPr>
            <p:cNvSpPr txBox="1"/>
            <p:nvPr/>
          </p:nvSpPr>
          <p:spPr>
            <a:xfrm>
              <a:off x="3233963" y="1954419"/>
              <a:ext cx="140051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AA6658A2-A612-40C7-97FB-36B75017C9DB}"/>
                </a:ext>
              </a:extLst>
            </p:cNvPr>
            <p:cNvSpPr txBox="1"/>
            <p:nvPr/>
          </p:nvSpPr>
          <p:spPr>
            <a:xfrm>
              <a:off x="3233964" y="2171403"/>
              <a:ext cx="14005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7" name="Oval 36">
            <a:extLst>
              <a:ext uri="{FF2B5EF4-FFF2-40B4-BE49-F238E27FC236}">
                <a16:creationId xmlns:a16="http://schemas.microsoft.com/office/drawing/2014/main" id="{BBC0817A-383C-4BD3-BF03-84A0DCB4C33E}"/>
              </a:ext>
            </a:extLst>
          </p:cNvPr>
          <p:cNvSpPr/>
          <p:nvPr/>
        </p:nvSpPr>
        <p:spPr>
          <a:xfrm rot="18900000">
            <a:off x="6108921" y="1581634"/>
            <a:ext cx="609280" cy="609280"/>
          </a:xfrm>
          <a:prstGeom prst="ellipse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932862E-080C-4AFE-AB40-D61254AC5E3D}"/>
              </a:ext>
            </a:extLst>
          </p:cNvPr>
          <p:cNvSpPr txBox="1"/>
          <p:nvPr/>
        </p:nvSpPr>
        <p:spPr>
          <a:xfrm>
            <a:off x="6168960" y="1747776"/>
            <a:ext cx="489205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03</a:t>
            </a:r>
            <a:endParaRPr lang="ko-KR" altLang="en-US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479D81BD-5157-48EB-8E59-889AF375AE7A}"/>
              </a:ext>
            </a:extLst>
          </p:cNvPr>
          <p:cNvGrpSpPr/>
          <p:nvPr/>
        </p:nvGrpSpPr>
        <p:grpSpPr>
          <a:xfrm>
            <a:off x="6802010" y="1454618"/>
            <a:ext cx="1960554" cy="863315"/>
            <a:chOff x="3233963" y="1954419"/>
            <a:chExt cx="1400520" cy="863315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4AD648E7-9264-42F7-BCC9-8B25B9AA1F62}"/>
                </a:ext>
              </a:extLst>
            </p:cNvPr>
            <p:cNvSpPr txBox="1"/>
            <p:nvPr/>
          </p:nvSpPr>
          <p:spPr>
            <a:xfrm>
              <a:off x="3233963" y="1954419"/>
              <a:ext cx="140051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B4618ADC-4B03-416E-84C7-24A1DF1BF9D1}"/>
                </a:ext>
              </a:extLst>
            </p:cNvPr>
            <p:cNvSpPr txBox="1"/>
            <p:nvPr/>
          </p:nvSpPr>
          <p:spPr>
            <a:xfrm>
              <a:off x="3233964" y="2171403"/>
              <a:ext cx="14005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42" name="Freeform 33">
            <a:extLst>
              <a:ext uri="{FF2B5EF4-FFF2-40B4-BE49-F238E27FC236}">
                <a16:creationId xmlns:a16="http://schemas.microsoft.com/office/drawing/2014/main" id="{C6E2873D-C456-4900-8653-F2BE41860D47}"/>
              </a:ext>
            </a:extLst>
          </p:cNvPr>
          <p:cNvSpPr>
            <a:spLocks noChangeAspect="1"/>
          </p:cNvSpPr>
          <p:nvPr/>
        </p:nvSpPr>
        <p:spPr>
          <a:xfrm>
            <a:off x="9274797" y="3504276"/>
            <a:ext cx="1308166" cy="612226"/>
          </a:xfrm>
          <a:custGeom>
            <a:avLst/>
            <a:gdLst/>
            <a:ahLst/>
            <a:cxnLst/>
            <a:rect l="l" t="t" r="r" b="b"/>
            <a:pathLst>
              <a:path w="2601365" h="1217445">
                <a:moveTo>
                  <a:pt x="518058" y="120"/>
                </a:moveTo>
                <a:cubicBezTo>
                  <a:pt x="699936" y="-4015"/>
                  <a:pt x="794568" y="100203"/>
                  <a:pt x="820680" y="159272"/>
                </a:cubicBezTo>
                <a:cubicBezTo>
                  <a:pt x="875496" y="131298"/>
                  <a:pt x="962595" y="113500"/>
                  <a:pt x="1035317" y="152769"/>
                </a:cubicBezTo>
                <a:cubicBezTo>
                  <a:pt x="1094530" y="181085"/>
                  <a:pt x="1129714" y="248595"/>
                  <a:pt x="1116493" y="318816"/>
                </a:cubicBezTo>
                <a:cubicBezTo>
                  <a:pt x="1241132" y="298164"/>
                  <a:pt x="1339013" y="377215"/>
                  <a:pt x="1360137" y="413389"/>
                </a:cubicBezTo>
                <a:cubicBezTo>
                  <a:pt x="1371427" y="433879"/>
                  <a:pt x="1381000" y="462541"/>
                  <a:pt x="1382394" y="494326"/>
                </a:cubicBezTo>
                <a:cubicBezTo>
                  <a:pt x="1429405" y="444430"/>
                  <a:pt x="1497901" y="404502"/>
                  <a:pt x="1593680" y="389269"/>
                </a:cubicBezTo>
                <a:cubicBezTo>
                  <a:pt x="1608036" y="387841"/>
                  <a:pt x="1621954" y="386998"/>
                  <a:pt x="1635441" y="386692"/>
                </a:cubicBezTo>
                <a:cubicBezTo>
                  <a:pt x="1837742" y="382093"/>
                  <a:pt x="1942999" y="498014"/>
                  <a:pt x="1972044" y="563716"/>
                </a:cubicBezTo>
                <a:cubicBezTo>
                  <a:pt x="2033016" y="532600"/>
                  <a:pt x="2129895" y="512804"/>
                  <a:pt x="2210783" y="556482"/>
                </a:cubicBezTo>
                <a:cubicBezTo>
                  <a:pt x="2276646" y="587978"/>
                  <a:pt x="2315780" y="663068"/>
                  <a:pt x="2301075" y="741176"/>
                </a:cubicBezTo>
                <a:cubicBezTo>
                  <a:pt x="2439710" y="718204"/>
                  <a:pt x="2548582" y="806132"/>
                  <a:pt x="2572078" y="846369"/>
                </a:cubicBezTo>
                <a:cubicBezTo>
                  <a:pt x="2602853" y="902221"/>
                  <a:pt x="2622158" y="1012661"/>
                  <a:pt x="2562962" y="1090479"/>
                </a:cubicBezTo>
                <a:cubicBezTo>
                  <a:pt x="2497680" y="1166932"/>
                  <a:pt x="2415802" y="1210619"/>
                  <a:pt x="2300728" y="1217445"/>
                </a:cubicBezTo>
                <a:lnTo>
                  <a:pt x="1376271" y="1214715"/>
                </a:lnTo>
                <a:lnTo>
                  <a:pt x="1371014" y="1214296"/>
                </a:lnTo>
                <a:lnTo>
                  <a:pt x="1349870" y="1217445"/>
                </a:lnTo>
                <a:lnTo>
                  <a:pt x="425412" y="1214715"/>
                </a:lnTo>
                <a:cubicBezTo>
                  <a:pt x="352385" y="1213804"/>
                  <a:pt x="143262" y="1166477"/>
                  <a:pt x="111728" y="1007201"/>
                </a:cubicBezTo>
                <a:cubicBezTo>
                  <a:pt x="99003" y="932568"/>
                  <a:pt x="112016" y="775279"/>
                  <a:pt x="334859" y="727329"/>
                </a:cubicBezTo>
                <a:cubicBezTo>
                  <a:pt x="333957" y="621147"/>
                  <a:pt x="402519" y="427487"/>
                  <a:pt x="642822" y="389269"/>
                </a:cubicBezTo>
                <a:cubicBezTo>
                  <a:pt x="657177" y="387841"/>
                  <a:pt x="671096" y="386999"/>
                  <a:pt x="684582" y="386692"/>
                </a:cubicBezTo>
                <a:cubicBezTo>
                  <a:pt x="886883" y="382093"/>
                  <a:pt x="992141" y="498014"/>
                  <a:pt x="1021185" y="563716"/>
                </a:cubicBezTo>
                <a:cubicBezTo>
                  <a:pt x="1082157" y="532600"/>
                  <a:pt x="1179036" y="512804"/>
                  <a:pt x="1259924" y="556482"/>
                </a:cubicBezTo>
                <a:cubicBezTo>
                  <a:pt x="1281172" y="566643"/>
                  <a:pt x="1299638" y="581341"/>
                  <a:pt x="1313023" y="600362"/>
                </a:cubicBezTo>
                <a:cubicBezTo>
                  <a:pt x="1323561" y="572635"/>
                  <a:pt x="1339067" y="545030"/>
                  <a:pt x="1360422" y="519839"/>
                </a:cubicBezTo>
                <a:cubicBezTo>
                  <a:pt x="1348923" y="509093"/>
                  <a:pt x="1335621" y="500357"/>
                  <a:pt x="1321193" y="493457"/>
                </a:cubicBezTo>
                <a:cubicBezTo>
                  <a:pt x="1229057" y="443705"/>
                  <a:pt x="1118707" y="466254"/>
                  <a:pt x="1049257" y="501696"/>
                </a:cubicBezTo>
                <a:cubicBezTo>
                  <a:pt x="1013968" y="421869"/>
                  <a:pt x="879907" y="276958"/>
                  <a:pt x="618280" y="302992"/>
                </a:cubicBezTo>
                <a:cubicBezTo>
                  <a:pt x="344563" y="346524"/>
                  <a:pt x="266466" y="567113"/>
                  <a:pt x="267494" y="688061"/>
                </a:cubicBezTo>
                <a:cubicBezTo>
                  <a:pt x="229475" y="696241"/>
                  <a:pt x="196818" y="707216"/>
                  <a:pt x="169021" y="720685"/>
                </a:cubicBezTo>
                <a:cubicBezTo>
                  <a:pt x="96879" y="695133"/>
                  <a:pt x="20314" y="645246"/>
                  <a:pt x="3037" y="557984"/>
                </a:cubicBezTo>
                <a:cubicBezTo>
                  <a:pt x="-8404" y="490887"/>
                  <a:pt x="3296" y="349476"/>
                  <a:pt x="203642" y="306367"/>
                </a:cubicBezTo>
                <a:cubicBezTo>
                  <a:pt x="202831" y="210905"/>
                  <a:pt x="264472" y="36796"/>
                  <a:pt x="480514" y="2437"/>
                </a:cubicBezTo>
                <a:cubicBezTo>
                  <a:pt x="493420" y="1153"/>
                  <a:pt x="505933" y="395"/>
                  <a:pt x="518058" y="12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pic>
        <p:nvPicPr>
          <p:cNvPr id="43" name="Graphic 42">
            <a:extLst>
              <a:ext uri="{FF2B5EF4-FFF2-40B4-BE49-F238E27FC236}">
                <a16:creationId xmlns:a16="http://schemas.microsoft.com/office/drawing/2014/main" id="{49451B92-878D-4927-91A4-F07053B9B2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24934" y="3041577"/>
            <a:ext cx="518288" cy="1365860"/>
          </a:xfrm>
          <a:prstGeom prst="rect">
            <a:avLst/>
          </a:prstGeom>
        </p:spPr>
      </p:pic>
      <p:grpSp>
        <p:nvGrpSpPr>
          <p:cNvPr id="44" name="Group 43">
            <a:extLst>
              <a:ext uri="{FF2B5EF4-FFF2-40B4-BE49-F238E27FC236}">
                <a16:creationId xmlns:a16="http://schemas.microsoft.com/office/drawing/2014/main" id="{1BA69F9E-08B3-47A6-906E-86275D52BEDA}"/>
              </a:ext>
            </a:extLst>
          </p:cNvPr>
          <p:cNvGrpSpPr/>
          <p:nvPr/>
        </p:nvGrpSpPr>
        <p:grpSpPr>
          <a:xfrm flipH="1">
            <a:off x="6266142" y="3714295"/>
            <a:ext cx="3538328" cy="692777"/>
            <a:chOff x="1596377" y="3238221"/>
            <a:chExt cx="5927951" cy="1160647"/>
          </a:xfrm>
          <a:solidFill>
            <a:schemeClr val="accent1"/>
          </a:solidFill>
        </p:grpSpPr>
        <p:sp>
          <p:nvSpPr>
            <p:cNvPr id="45" name="Freeform 8">
              <a:extLst>
                <a:ext uri="{FF2B5EF4-FFF2-40B4-BE49-F238E27FC236}">
                  <a16:creationId xmlns:a16="http://schemas.microsoft.com/office/drawing/2014/main" id="{98FA5C60-0AEC-442E-A634-17E9A09EA5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6377" y="3942017"/>
              <a:ext cx="1373612" cy="423086"/>
            </a:xfrm>
            <a:custGeom>
              <a:avLst/>
              <a:gdLst/>
              <a:ahLst/>
              <a:cxnLst/>
              <a:rect l="l" t="t" r="r" b="b"/>
              <a:pathLst>
                <a:path w="1373612" h="423086">
                  <a:moveTo>
                    <a:pt x="582313" y="0"/>
                  </a:moveTo>
                  <a:cubicBezTo>
                    <a:pt x="595687" y="4649"/>
                    <a:pt x="606832" y="9299"/>
                    <a:pt x="620206" y="11623"/>
                  </a:cubicBezTo>
                  <a:cubicBezTo>
                    <a:pt x="622435" y="13948"/>
                    <a:pt x="624664" y="16273"/>
                    <a:pt x="626893" y="18597"/>
                  </a:cubicBezTo>
                  <a:cubicBezTo>
                    <a:pt x="626893" y="123206"/>
                    <a:pt x="626893" y="227816"/>
                    <a:pt x="626893" y="330100"/>
                  </a:cubicBezTo>
                  <a:cubicBezTo>
                    <a:pt x="631351" y="330100"/>
                    <a:pt x="635809" y="330100"/>
                    <a:pt x="642496" y="330100"/>
                  </a:cubicBezTo>
                  <a:cubicBezTo>
                    <a:pt x="642496" y="288257"/>
                    <a:pt x="642496" y="246413"/>
                    <a:pt x="642496" y="204569"/>
                  </a:cubicBezTo>
                  <a:cubicBezTo>
                    <a:pt x="646954" y="204569"/>
                    <a:pt x="651412" y="204569"/>
                    <a:pt x="655870" y="204569"/>
                  </a:cubicBezTo>
                  <a:cubicBezTo>
                    <a:pt x="655870" y="199920"/>
                    <a:pt x="655870" y="197595"/>
                    <a:pt x="655870" y="192946"/>
                  </a:cubicBezTo>
                  <a:cubicBezTo>
                    <a:pt x="660328" y="190621"/>
                    <a:pt x="664786" y="188297"/>
                    <a:pt x="669244" y="185972"/>
                  </a:cubicBezTo>
                  <a:lnTo>
                    <a:pt x="680389" y="185972"/>
                  </a:lnTo>
                  <a:cubicBezTo>
                    <a:pt x="680389" y="181323"/>
                    <a:pt x="680389" y="178998"/>
                    <a:pt x="680389" y="174349"/>
                  </a:cubicBezTo>
                  <a:cubicBezTo>
                    <a:pt x="682618" y="172024"/>
                    <a:pt x="687076" y="169699"/>
                    <a:pt x="689305" y="167375"/>
                  </a:cubicBezTo>
                  <a:cubicBezTo>
                    <a:pt x="695993" y="167375"/>
                    <a:pt x="704909" y="167375"/>
                    <a:pt x="711596" y="167375"/>
                  </a:cubicBezTo>
                  <a:cubicBezTo>
                    <a:pt x="711596" y="178998"/>
                    <a:pt x="711596" y="192946"/>
                    <a:pt x="711596" y="204569"/>
                  </a:cubicBezTo>
                  <a:cubicBezTo>
                    <a:pt x="727199" y="204569"/>
                    <a:pt x="742802" y="204569"/>
                    <a:pt x="758405" y="204569"/>
                  </a:cubicBezTo>
                  <a:cubicBezTo>
                    <a:pt x="758405" y="248738"/>
                    <a:pt x="758405" y="290581"/>
                    <a:pt x="758405" y="334750"/>
                  </a:cubicBezTo>
                  <a:cubicBezTo>
                    <a:pt x="765092" y="334750"/>
                    <a:pt x="771779" y="334750"/>
                    <a:pt x="776237" y="334750"/>
                  </a:cubicBezTo>
                  <a:cubicBezTo>
                    <a:pt x="782924" y="332425"/>
                    <a:pt x="787382" y="330100"/>
                    <a:pt x="794069" y="327776"/>
                  </a:cubicBezTo>
                  <a:cubicBezTo>
                    <a:pt x="794069" y="323126"/>
                    <a:pt x="794069" y="320802"/>
                    <a:pt x="794069" y="318477"/>
                  </a:cubicBezTo>
                  <a:cubicBezTo>
                    <a:pt x="791840" y="318477"/>
                    <a:pt x="789611" y="316152"/>
                    <a:pt x="787382" y="316152"/>
                  </a:cubicBezTo>
                  <a:cubicBezTo>
                    <a:pt x="787382" y="313828"/>
                    <a:pt x="787382" y="311503"/>
                    <a:pt x="787382" y="309178"/>
                  </a:cubicBezTo>
                  <a:cubicBezTo>
                    <a:pt x="789611" y="306854"/>
                    <a:pt x="791840" y="306854"/>
                    <a:pt x="794069" y="304529"/>
                  </a:cubicBezTo>
                  <a:cubicBezTo>
                    <a:pt x="794069" y="288257"/>
                    <a:pt x="794069" y="269659"/>
                    <a:pt x="794069" y="253387"/>
                  </a:cubicBezTo>
                  <a:cubicBezTo>
                    <a:pt x="791840" y="253387"/>
                    <a:pt x="789611" y="251062"/>
                    <a:pt x="787382" y="251062"/>
                  </a:cubicBezTo>
                  <a:cubicBezTo>
                    <a:pt x="787382" y="248738"/>
                    <a:pt x="787382" y="246413"/>
                    <a:pt x="787382" y="244088"/>
                  </a:cubicBezTo>
                  <a:cubicBezTo>
                    <a:pt x="789611" y="241764"/>
                    <a:pt x="791840" y="241764"/>
                    <a:pt x="794069" y="239439"/>
                  </a:cubicBezTo>
                  <a:lnTo>
                    <a:pt x="798527" y="234790"/>
                  </a:lnTo>
                  <a:lnTo>
                    <a:pt x="798527" y="225491"/>
                  </a:lnTo>
                  <a:cubicBezTo>
                    <a:pt x="796298" y="225491"/>
                    <a:pt x="796298" y="225491"/>
                    <a:pt x="794069" y="225491"/>
                  </a:cubicBezTo>
                  <a:cubicBezTo>
                    <a:pt x="794069" y="223166"/>
                    <a:pt x="794069" y="220842"/>
                    <a:pt x="794069" y="218517"/>
                  </a:cubicBezTo>
                  <a:cubicBezTo>
                    <a:pt x="796298" y="218517"/>
                    <a:pt x="798527" y="216192"/>
                    <a:pt x="800756" y="213868"/>
                  </a:cubicBezTo>
                  <a:cubicBezTo>
                    <a:pt x="802985" y="185972"/>
                    <a:pt x="809672" y="162726"/>
                    <a:pt x="836420" y="148778"/>
                  </a:cubicBezTo>
                  <a:cubicBezTo>
                    <a:pt x="834191" y="148778"/>
                    <a:pt x="834191" y="146453"/>
                    <a:pt x="831962" y="146453"/>
                  </a:cubicBezTo>
                  <a:cubicBezTo>
                    <a:pt x="831962" y="144128"/>
                    <a:pt x="831962" y="141804"/>
                    <a:pt x="831962" y="139479"/>
                  </a:cubicBezTo>
                  <a:cubicBezTo>
                    <a:pt x="834191" y="139479"/>
                    <a:pt x="836420" y="137154"/>
                    <a:pt x="838649" y="137154"/>
                  </a:cubicBezTo>
                  <a:cubicBezTo>
                    <a:pt x="838649" y="132505"/>
                    <a:pt x="838649" y="130180"/>
                    <a:pt x="838649" y="127856"/>
                  </a:cubicBezTo>
                  <a:cubicBezTo>
                    <a:pt x="840878" y="127856"/>
                    <a:pt x="840878" y="127856"/>
                    <a:pt x="843107" y="127856"/>
                  </a:cubicBezTo>
                  <a:cubicBezTo>
                    <a:pt x="843107" y="120882"/>
                    <a:pt x="843107" y="113908"/>
                    <a:pt x="843107" y="106934"/>
                  </a:cubicBezTo>
                  <a:cubicBezTo>
                    <a:pt x="840878" y="106934"/>
                    <a:pt x="840878" y="106934"/>
                    <a:pt x="838649" y="106934"/>
                  </a:cubicBezTo>
                  <a:cubicBezTo>
                    <a:pt x="838649" y="104609"/>
                    <a:pt x="838649" y="104609"/>
                    <a:pt x="838649" y="102285"/>
                  </a:cubicBezTo>
                  <a:lnTo>
                    <a:pt x="843107" y="99960"/>
                  </a:lnTo>
                  <a:cubicBezTo>
                    <a:pt x="847565" y="95311"/>
                    <a:pt x="849794" y="90661"/>
                    <a:pt x="854252" y="83687"/>
                  </a:cubicBezTo>
                  <a:cubicBezTo>
                    <a:pt x="856481" y="79038"/>
                    <a:pt x="856481" y="76714"/>
                    <a:pt x="856481" y="74389"/>
                  </a:cubicBezTo>
                  <a:cubicBezTo>
                    <a:pt x="852023" y="67415"/>
                    <a:pt x="852023" y="55792"/>
                    <a:pt x="856481" y="48818"/>
                  </a:cubicBezTo>
                  <a:cubicBezTo>
                    <a:pt x="856482" y="48815"/>
                    <a:pt x="856497" y="48769"/>
                    <a:pt x="856760" y="47946"/>
                  </a:cubicBezTo>
                  <a:lnTo>
                    <a:pt x="858710" y="41844"/>
                  </a:lnTo>
                  <a:cubicBezTo>
                    <a:pt x="858711" y="41847"/>
                    <a:pt x="858726" y="41893"/>
                    <a:pt x="858989" y="42716"/>
                  </a:cubicBezTo>
                  <a:lnTo>
                    <a:pt x="860939" y="48818"/>
                  </a:lnTo>
                  <a:cubicBezTo>
                    <a:pt x="865397" y="55792"/>
                    <a:pt x="867626" y="67415"/>
                    <a:pt x="863168" y="74389"/>
                  </a:cubicBezTo>
                  <a:cubicBezTo>
                    <a:pt x="863168" y="76714"/>
                    <a:pt x="863168" y="79038"/>
                    <a:pt x="863168" y="81363"/>
                  </a:cubicBezTo>
                  <a:cubicBezTo>
                    <a:pt x="867626" y="88337"/>
                    <a:pt x="872084" y="95311"/>
                    <a:pt x="874314" y="99960"/>
                  </a:cubicBezTo>
                  <a:cubicBezTo>
                    <a:pt x="876543" y="99960"/>
                    <a:pt x="876543" y="102285"/>
                    <a:pt x="878772" y="102285"/>
                  </a:cubicBezTo>
                  <a:cubicBezTo>
                    <a:pt x="878772" y="104609"/>
                    <a:pt x="878772" y="104609"/>
                    <a:pt x="878772" y="106934"/>
                  </a:cubicBezTo>
                  <a:cubicBezTo>
                    <a:pt x="876543" y="113908"/>
                    <a:pt x="876543" y="120882"/>
                    <a:pt x="876543" y="127856"/>
                  </a:cubicBezTo>
                  <a:cubicBezTo>
                    <a:pt x="881001" y="130180"/>
                    <a:pt x="881001" y="132505"/>
                    <a:pt x="881001" y="137154"/>
                  </a:cubicBezTo>
                  <a:lnTo>
                    <a:pt x="885459" y="139479"/>
                  </a:lnTo>
                  <a:cubicBezTo>
                    <a:pt x="885459" y="141804"/>
                    <a:pt x="885459" y="144128"/>
                    <a:pt x="885459" y="146453"/>
                  </a:cubicBezTo>
                  <a:cubicBezTo>
                    <a:pt x="883230" y="148778"/>
                    <a:pt x="883230" y="148778"/>
                    <a:pt x="881001" y="148778"/>
                  </a:cubicBezTo>
                  <a:cubicBezTo>
                    <a:pt x="907749" y="162726"/>
                    <a:pt x="912207" y="185972"/>
                    <a:pt x="916665" y="213868"/>
                  </a:cubicBezTo>
                  <a:cubicBezTo>
                    <a:pt x="918894" y="216192"/>
                    <a:pt x="921123" y="216192"/>
                    <a:pt x="923352" y="218517"/>
                  </a:cubicBezTo>
                  <a:cubicBezTo>
                    <a:pt x="923352" y="220842"/>
                    <a:pt x="923352" y="223166"/>
                    <a:pt x="923352" y="225491"/>
                  </a:cubicBezTo>
                  <a:cubicBezTo>
                    <a:pt x="921123" y="225491"/>
                    <a:pt x="921123" y="225491"/>
                    <a:pt x="918894" y="225491"/>
                  </a:cubicBezTo>
                  <a:cubicBezTo>
                    <a:pt x="918894" y="230140"/>
                    <a:pt x="918894" y="232465"/>
                    <a:pt x="918894" y="234790"/>
                  </a:cubicBezTo>
                  <a:cubicBezTo>
                    <a:pt x="921123" y="234790"/>
                    <a:pt x="921123" y="234790"/>
                    <a:pt x="923352" y="234790"/>
                  </a:cubicBezTo>
                  <a:cubicBezTo>
                    <a:pt x="925581" y="241764"/>
                    <a:pt x="927810" y="244088"/>
                    <a:pt x="930039" y="244088"/>
                  </a:cubicBezTo>
                  <a:cubicBezTo>
                    <a:pt x="930039" y="246413"/>
                    <a:pt x="930039" y="248738"/>
                    <a:pt x="930039" y="251062"/>
                  </a:cubicBezTo>
                  <a:cubicBezTo>
                    <a:pt x="927810" y="251062"/>
                    <a:pt x="925581" y="253387"/>
                    <a:pt x="923352" y="253387"/>
                  </a:cubicBezTo>
                  <a:cubicBezTo>
                    <a:pt x="923352" y="271984"/>
                    <a:pt x="923352" y="288257"/>
                    <a:pt x="923352" y="304529"/>
                  </a:cubicBezTo>
                  <a:cubicBezTo>
                    <a:pt x="925581" y="306854"/>
                    <a:pt x="927810" y="306854"/>
                    <a:pt x="930039" y="309178"/>
                  </a:cubicBezTo>
                  <a:cubicBezTo>
                    <a:pt x="930039" y="311503"/>
                    <a:pt x="930039" y="313828"/>
                    <a:pt x="930039" y="316152"/>
                  </a:cubicBezTo>
                  <a:cubicBezTo>
                    <a:pt x="927810" y="316152"/>
                    <a:pt x="925581" y="318477"/>
                    <a:pt x="923352" y="318477"/>
                  </a:cubicBezTo>
                  <a:cubicBezTo>
                    <a:pt x="923352" y="320802"/>
                    <a:pt x="923352" y="323126"/>
                    <a:pt x="923352" y="325451"/>
                  </a:cubicBezTo>
                  <a:lnTo>
                    <a:pt x="932268" y="325451"/>
                  </a:lnTo>
                  <a:cubicBezTo>
                    <a:pt x="932268" y="330100"/>
                    <a:pt x="932268" y="332425"/>
                    <a:pt x="932268" y="334750"/>
                  </a:cubicBezTo>
                  <a:cubicBezTo>
                    <a:pt x="938955" y="334750"/>
                    <a:pt x="943413" y="334750"/>
                    <a:pt x="947871" y="334750"/>
                  </a:cubicBezTo>
                  <a:cubicBezTo>
                    <a:pt x="947871" y="283607"/>
                    <a:pt x="947871" y="230140"/>
                    <a:pt x="947871" y="178998"/>
                  </a:cubicBezTo>
                  <a:cubicBezTo>
                    <a:pt x="967932" y="174349"/>
                    <a:pt x="985764" y="172024"/>
                    <a:pt x="1005825" y="167375"/>
                  </a:cubicBezTo>
                  <a:cubicBezTo>
                    <a:pt x="1016970" y="167375"/>
                    <a:pt x="1028115" y="167375"/>
                    <a:pt x="1037031" y="167375"/>
                  </a:cubicBezTo>
                  <a:cubicBezTo>
                    <a:pt x="1037031" y="137154"/>
                    <a:pt x="1037031" y="104609"/>
                    <a:pt x="1037031" y="74389"/>
                  </a:cubicBezTo>
                  <a:cubicBezTo>
                    <a:pt x="1059322" y="53467"/>
                    <a:pt x="1103902" y="53467"/>
                    <a:pt x="1123963" y="74389"/>
                  </a:cubicBezTo>
                  <a:cubicBezTo>
                    <a:pt x="1123963" y="153427"/>
                    <a:pt x="1123963" y="232465"/>
                    <a:pt x="1123963" y="313828"/>
                  </a:cubicBezTo>
                  <a:cubicBezTo>
                    <a:pt x="1135108" y="313828"/>
                    <a:pt x="1146253" y="313828"/>
                    <a:pt x="1155169" y="313828"/>
                  </a:cubicBezTo>
                  <a:cubicBezTo>
                    <a:pt x="1155169" y="271984"/>
                    <a:pt x="1155169" y="232465"/>
                    <a:pt x="1155169" y="192946"/>
                  </a:cubicBezTo>
                  <a:cubicBezTo>
                    <a:pt x="1179688" y="192946"/>
                    <a:pt x="1204207" y="192946"/>
                    <a:pt x="1228726" y="192946"/>
                  </a:cubicBezTo>
                  <a:cubicBezTo>
                    <a:pt x="1233185" y="199920"/>
                    <a:pt x="1237643" y="206894"/>
                    <a:pt x="1242101" y="213868"/>
                  </a:cubicBezTo>
                  <a:cubicBezTo>
                    <a:pt x="1242101" y="248738"/>
                    <a:pt x="1242101" y="281283"/>
                    <a:pt x="1242101" y="313828"/>
                  </a:cubicBezTo>
                  <a:cubicBezTo>
                    <a:pt x="1246559" y="313828"/>
                    <a:pt x="1248788" y="313828"/>
                    <a:pt x="1253246" y="313828"/>
                  </a:cubicBezTo>
                  <a:lnTo>
                    <a:pt x="1264391" y="323126"/>
                  </a:lnTo>
                  <a:cubicBezTo>
                    <a:pt x="1266620" y="323126"/>
                    <a:pt x="1268849" y="323126"/>
                    <a:pt x="1271078" y="323126"/>
                  </a:cubicBezTo>
                  <a:cubicBezTo>
                    <a:pt x="1271078" y="327776"/>
                    <a:pt x="1271078" y="330100"/>
                    <a:pt x="1271078" y="334750"/>
                  </a:cubicBezTo>
                  <a:cubicBezTo>
                    <a:pt x="1273307" y="334750"/>
                    <a:pt x="1275536" y="334750"/>
                    <a:pt x="1277765" y="334750"/>
                  </a:cubicBezTo>
                  <a:cubicBezTo>
                    <a:pt x="1277765" y="327776"/>
                    <a:pt x="1277765" y="320802"/>
                    <a:pt x="1277765" y="313828"/>
                  </a:cubicBezTo>
                  <a:lnTo>
                    <a:pt x="1286681" y="313828"/>
                  </a:lnTo>
                  <a:lnTo>
                    <a:pt x="1286681" y="304529"/>
                  </a:lnTo>
                  <a:cubicBezTo>
                    <a:pt x="1293368" y="304529"/>
                    <a:pt x="1297826" y="304529"/>
                    <a:pt x="1302284" y="304529"/>
                  </a:cubicBezTo>
                  <a:lnTo>
                    <a:pt x="1302284" y="313828"/>
                  </a:lnTo>
                  <a:cubicBezTo>
                    <a:pt x="1306742" y="313828"/>
                    <a:pt x="1313429" y="313828"/>
                    <a:pt x="1320116" y="313828"/>
                  </a:cubicBezTo>
                  <a:cubicBezTo>
                    <a:pt x="1322345" y="311503"/>
                    <a:pt x="1324574" y="306854"/>
                    <a:pt x="1326803" y="304529"/>
                  </a:cubicBezTo>
                  <a:cubicBezTo>
                    <a:pt x="1337948" y="304529"/>
                    <a:pt x="1349093" y="304529"/>
                    <a:pt x="1360238" y="304529"/>
                  </a:cubicBezTo>
                  <a:cubicBezTo>
                    <a:pt x="1360238" y="309178"/>
                    <a:pt x="1360238" y="316152"/>
                    <a:pt x="1360238" y="320802"/>
                  </a:cubicBezTo>
                  <a:cubicBezTo>
                    <a:pt x="1364696" y="320802"/>
                    <a:pt x="1369154" y="320802"/>
                    <a:pt x="1373612" y="320802"/>
                  </a:cubicBezTo>
                  <a:cubicBezTo>
                    <a:pt x="1373612" y="320809"/>
                    <a:pt x="1373612" y="321634"/>
                    <a:pt x="1373612" y="423086"/>
                  </a:cubicBezTo>
                  <a:cubicBezTo>
                    <a:pt x="1373597" y="423086"/>
                    <a:pt x="1368914" y="423086"/>
                    <a:pt x="0" y="423086"/>
                  </a:cubicBezTo>
                  <a:lnTo>
                    <a:pt x="45065" y="345031"/>
                  </a:lnTo>
                  <a:cubicBezTo>
                    <a:pt x="58273" y="343927"/>
                    <a:pt x="71508" y="342825"/>
                    <a:pt x="85243" y="341723"/>
                  </a:cubicBezTo>
                  <a:cubicBezTo>
                    <a:pt x="85243" y="330100"/>
                    <a:pt x="85243" y="320802"/>
                    <a:pt x="85243" y="309178"/>
                  </a:cubicBezTo>
                  <a:cubicBezTo>
                    <a:pt x="100846" y="309178"/>
                    <a:pt x="116449" y="309178"/>
                    <a:pt x="129823" y="309178"/>
                  </a:cubicBezTo>
                  <a:cubicBezTo>
                    <a:pt x="129823" y="302204"/>
                    <a:pt x="129823" y="297555"/>
                    <a:pt x="129823" y="290581"/>
                  </a:cubicBezTo>
                  <a:cubicBezTo>
                    <a:pt x="161030" y="290581"/>
                    <a:pt x="192236" y="290581"/>
                    <a:pt x="223442" y="290581"/>
                  </a:cubicBezTo>
                  <a:cubicBezTo>
                    <a:pt x="223442" y="295230"/>
                    <a:pt x="223442" y="297555"/>
                    <a:pt x="223442" y="302204"/>
                  </a:cubicBezTo>
                  <a:cubicBezTo>
                    <a:pt x="243503" y="302204"/>
                    <a:pt x="263564" y="302204"/>
                    <a:pt x="283625" y="302204"/>
                  </a:cubicBezTo>
                  <a:cubicBezTo>
                    <a:pt x="283625" y="304529"/>
                    <a:pt x="283625" y="306854"/>
                    <a:pt x="283625" y="309178"/>
                  </a:cubicBezTo>
                  <a:cubicBezTo>
                    <a:pt x="288083" y="309178"/>
                    <a:pt x="294770" y="309178"/>
                    <a:pt x="301457" y="309178"/>
                  </a:cubicBezTo>
                  <a:cubicBezTo>
                    <a:pt x="301457" y="311503"/>
                    <a:pt x="301457" y="313828"/>
                    <a:pt x="301457" y="316152"/>
                  </a:cubicBezTo>
                  <a:cubicBezTo>
                    <a:pt x="305915" y="316152"/>
                    <a:pt x="312602" y="316152"/>
                    <a:pt x="317060" y="316152"/>
                  </a:cubicBezTo>
                  <a:cubicBezTo>
                    <a:pt x="317060" y="281283"/>
                    <a:pt x="317060" y="246413"/>
                    <a:pt x="317060" y="211543"/>
                  </a:cubicBezTo>
                  <a:cubicBezTo>
                    <a:pt x="332663" y="206894"/>
                    <a:pt x="348267" y="202245"/>
                    <a:pt x="363870" y="197595"/>
                  </a:cubicBezTo>
                  <a:cubicBezTo>
                    <a:pt x="392847" y="197595"/>
                    <a:pt x="421824" y="197595"/>
                    <a:pt x="450801" y="197595"/>
                  </a:cubicBezTo>
                  <a:cubicBezTo>
                    <a:pt x="450801" y="141804"/>
                    <a:pt x="450801" y="86012"/>
                    <a:pt x="450801" y="30221"/>
                  </a:cubicBezTo>
                  <a:cubicBezTo>
                    <a:pt x="457488" y="25571"/>
                    <a:pt x="466404" y="23247"/>
                    <a:pt x="475320" y="18597"/>
                  </a:cubicBezTo>
                  <a:cubicBezTo>
                    <a:pt x="510984" y="13948"/>
                    <a:pt x="546649" y="6974"/>
                    <a:pt x="5823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1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Freeform 8">
              <a:extLst>
                <a:ext uri="{FF2B5EF4-FFF2-40B4-BE49-F238E27FC236}">
                  <a16:creationId xmlns:a16="http://schemas.microsoft.com/office/drawing/2014/main" id="{89763145-9FC9-4D8E-A2E1-779FFA06D50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5462" y="3960615"/>
              <a:ext cx="2268866" cy="404489"/>
            </a:xfrm>
            <a:custGeom>
              <a:avLst/>
              <a:gdLst/>
              <a:ahLst/>
              <a:cxnLst/>
              <a:rect l="l" t="t" r="r" b="b"/>
              <a:pathLst>
                <a:path w="2268866" h="404489">
                  <a:moveTo>
                    <a:pt x="1486751" y="0"/>
                  </a:moveTo>
                  <a:cubicBezTo>
                    <a:pt x="1486751" y="0"/>
                    <a:pt x="1486751" y="0"/>
                    <a:pt x="1524645" y="0"/>
                  </a:cubicBezTo>
                  <a:cubicBezTo>
                    <a:pt x="1524645" y="0"/>
                    <a:pt x="1524645" y="0"/>
                    <a:pt x="1524645" y="1744"/>
                  </a:cubicBezTo>
                  <a:lnTo>
                    <a:pt x="1524645" y="13948"/>
                  </a:lnTo>
                  <a:cubicBezTo>
                    <a:pt x="1524645" y="13948"/>
                    <a:pt x="1524645" y="13948"/>
                    <a:pt x="1562538" y="13948"/>
                  </a:cubicBezTo>
                  <a:cubicBezTo>
                    <a:pt x="1562538" y="13948"/>
                    <a:pt x="1562538" y="13948"/>
                    <a:pt x="1562538" y="104609"/>
                  </a:cubicBezTo>
                  <a:cubicBezTo>
                    <a:pt x="1562538" y="104609"/>
                    <a:pt x="1562538" y="104609"/>
                    <a:pt x="1563931" y="104609"/>
                  </a:cubicBezTo>
                  <a:lnTo>
                    <a:pt x="1573683" y="104609"/>
                  </a:lnTo>
                  <a:cubicBezTo>
                    <a:pt x="1573683" y="104609"/>
                    <a:pt x="1573683" y="104609"/>
                    <a:pt x="1573683" y="237114"/>
                  </a:cubicBezTo>
                  <a:cubicBezTo>
                    <a:pt x="1573683" y="237114"/>
                    <a:pt x="1573683" y="237114"/>
                    <a:pt x="1575912" y="237114"/>
                  </a:cubicBezTo>
                  <a:lnTo>
                    <a:pt x="1591515" y="237114"/>
                  </a:lnTo>
                  <a:cubicBezTo>
                    <a:pt x="1591515" y="237114"/>
                    <a:pt x="1591515" y="237114"/>
                    <a:pt x="1591515" y="151102"/>
                  </a:cubicBezTo>
                  <a:cubicBezTo>
                    <a:pt x="1591515" y="151102"/>
                    <a:pt x="1591515" y="151102"/>
                    <a:pt x="1592351" y="150521"/>
                  </a:cubicBezTo>
                  <a:lnTo>
                    <a:pt x="1598202" y="146453"/>
                  </a:lnTo>
                  <a:cubicBezTo>
                    <a:pt x="1602660" y="146453"/>
                    <a:pt x="1602660" y="146453"/>
                    <a:pt x="1602660" y="147615"/>
                  </a:cubicBezTo>
                  <a:lnTo>
                    <a:pt x="1602660" y="155752"/>
                  </a:lnTo>
                  <a:cubicBezTo>
                    <a:pt x="1602660" y="155752"/>
                    <a:pt x="1602660" y="155752"/>
                    <a:pt x="1604889" y="154589"/>
                  </a:cubicBezTo>
                  <a:lnTo>
                    <a:pt x="1620492" y="146453"/>
                  </a:lnTo>
                  <a:cubicBezTo>
                    <a:pt x="1620492" y="146453"/>
                    <a:pt x="1620492" y="146453"/>
                    <a:pt x="1622443" y="146453"/>
                  </a:cubicBezTo>
                  <a:lnTo>
                    <a:pt x="1636095" y="146453"/>
                  </a:lnTo>
                  <a:cubicBezTo>
                    <a:pt x="1636095" y="146453"/>
                    <a:pt x="1636095" y="146453"/>
                    <a:pt x="1636095" y="304529"/>
                  </a:cubicBezTo>
                  <a:cubicBezTo>
                    <a:pt x="1636095" y="304529"/>
                    <a:pt x="1636095" y="304529"/>
                    <a:pt x="1667302" y="309179"/>
                  </a:cubicBezTo>
                  <a:cubicBezTo>
                    <a:pt x="1667302" y="306854"/>
                    <a:pt x="1667302" y="304529"/>
                    <a:pt x="1667302" y="302205"/>
                  </a:cubicBezTo>
                  <a:cubicBezTo>
                    <a:pt x="1678447" y="302205"/>
                    <a:pt x="1689592" y="302205"/>
                    <a:pt x="1700737" y="302205"/>
                  </a:cubicBezTo>
                  <a:cubicBezTo>
                    <a:pt x="1700737" y="290581"/>
                    <a:pt x="1700737" y="281283"/>
                    <a:pt x="1700737" y="271984"/>
                  </a:cubicBezTo>
                  <a:lnTo>
                    <a:pt x="1709653" y="271984"/>
                  </a:lnTo>
                  <a:cubicBezTo>
                    <a:pt x="1709653" y="258036"/>
                    <a:pt x="1709653" y="246413"/>
                    <a:pt x="1709653" y="232465"/>
                  </a:cubicBezTo>
                  <a:cubicBezTo>
                    <a:pt x="1711882" y="232465"/>
                    <a:pt x="1714111" y="232465"/>
                    <a:pt x="1716340" y="232465"/>
                  </a:cubicBezTo>
                  <a:cubicBezTo>
                    <a:pt x="1716340" y="218517"/>
                    <a:pt x="1716340" y="206894"/>
                    <a:pt x="1716340" y="192946"/>
                  </a:cubicBezTo>
                  <a:cubicBezTo>
                    <a:pt x="1720798" y="192946"/>
                    <a:pt x="1725256" y="192946"/>
                    <a:pt x="1731943" y="192946"/>
                  </a:cubicBezTo>
                  <a:cubicBezTo>
                    <a:pt x="1747546" y="188297"/>
                    <a:pt x="1765378" y="178998"/>
                    <a:pt x="1780981" y="172024"/>
                  </a:cubicBezTo>
                  <a:cubicBezTo>
                    <a:pt x="1783210" y="165050"/>
                    <a:pt x="1783210" y="158076"/>
                    <a:pt x="1783210" y="151102"/>
                  </a:cubicBezTo>
                  <a:cubicBezTo>
                    <a:pt x="1785439" y="158076"/>
                    <a:pt x="1785439" y="165050"/>
                    <a:pt x="1787668" y="172024"/>
                  </a:cubicBezTo>
                  <a:cubicBezTo>
                    <a:pt x="1805500" y="181323"/>
                    <a:pt x="1821103" y="190621"/>
                    <a:pt x="1838935" y="199920"/>
                  </a:cubicBezTo>
                  <a:cubicBezTo>
                    <a:pt x="1838935" y="197601"/>
                    <a:pt x="1838935" y="195283"/>
                    <a:pt x="1838935" y="195271"/>
                  </a:cubicBezTo>
                  <a:cubicBezTo>
                    <a:pt x="1843393" y="195271"/>
                    <a:pt x="1847852" y="195271"/>
                    <a:pt x="1852310" y="195271"/>
                  </a:cubicBezTo>
                  <a:cubicBezTo>
                    <a:pt x="1852310" y="206894"/>
                    <a:pt x="1852310" y="220842"/>
                    <a:pt x="1852310" y="232465"/>
                  </a:cubicBezTo>
                  <a:cubicBezTo>
                    <a:pt x="1854539" y="232465"/>
                    <a:pt x="1856768" y="232465"/>
                    <a:pt x="1858997" y="232465"/>
                  </a:cubicBezTo>
                  <a:cubicBezTo>
                    <a:pt x="1858997" y="246413"/>
                    <a:pt x="1858997" y="260361"/>
                    <a:pt x="1858997" y="276633"/>
                  </a:cubicBezTo>
                  <a:cubicBezTo>
                    <a:pt x="1861226" y="276633"/>
                    <a:pt x="1863455" y="276633"/>
                    <a:pt x="1865684" y="276633"/>
                  </a:cubicBezTo>
                  <a:cubicBezTo>
                    <a:pt x="1865684" y="283607"/>
                    <a:pt x="1865684" y="290581"/>
                    <a:pt x="1865684" y="297555"/>
                  </a:cubicBezTo>
                  <a:cubicBezTo>
                    <a:pt x="1870142" y="297555"/>
                    <a:pt x="1874600" y="297555"/>
                    <a:pt x="1879058" y="297555"/>
                  </a:cubicBezTo>
                  <a:cubicBezTo>
                    <a:pt x="1879058" y="309179"/>
                    <a:pt x="1879058" y="318477"/>
                    <a:pt x="1879058" y="330100"/>
                  </a:cubicBezTo>
                  <a:cubicBezTo>
                    <a:pt x="1908035" y="327776"/>
                    <a:pt x="1934783" y="325451"/>
                    <a:pt x="1963760" y="323126"/>
                  </a:cubicBezTo>
                  <a:cubicBezTo>
                    <a:pt x="1963760" y="311503"/>
                    <a:pt x="1963760" y="302205"/>
                    <a:pt x="1963760" y="290581"/>
                  </a:cubicBezTo>
                  <a:cubicBezTo>
                    <a:pt x="1979363" y="290581"/>
                    <a:pt x="1994966" y="290581"/>
                    <a:pt x="2008340" y="290581"/>
                  </a:cubicBezTo>
                  <a:cubicBezTo>
                    <a:pt x="2008340" y="283607"/>
                    <a:pt x="2008340" y="278958"/>
                    <a:pt x="2008340" y="271984"/>
                  </a:cubicBezTo>
                  <a:cubicBezTo>
                    <a:pt x="2039547" y="271984"/>
                    <a:pt x="2070753" y="271984"/>
                    <a:pt x="2101959" y="271984"/>
                  </a:cubicBezTo>
                  <a:cubicBezTo>
                    <a:pt x="2101959" y="276633"/>
                    <a:pt x="2101959" y="278958"/>
                    <a:pt x="2101959" y="283607"/>
                  </a:cubicBezTo>
                  <a:cubicBezTo>
                    <a:pt x="2122020" y="283607"/>
                    <a:pt x="2142081" y="283607"/>
                    <a:pt x="2162142" y="283607"/>
                  </a:cubicBezTo>
                  <a:cubicBezTo>
                    <a:pt x="2162142" y="285932"/>
                    <a:pt x="2162142" y="288257"/>
                    <a:pt x="2162142" y="290581"/>
                  </a:cubicBezTo>
                  <a:cubicBezTo>
                    <a:pt x="2166600" y="290581"/>
                    <a:pt x="2173287" y="290581"/>
                    <a:pt x="2179974" y="290581"/>
                  </a:cubicBezTo>
                  <a:cubicBezTo>
                    <a:pt x="2179974" y="292906"/>
                    <a:pt x="2179974" y="295231"/>
                    <a:pt x="2179974" y="297555"/>
                  </a:cubicBezTo>
                  <a:cubicBezTo>
                    <a:pt x="2184432" y="297555"/>
                    <a:pt x="2191119" y="297555"/>
                    <a:pt x="2195577" y="297555"/>
                  </a:cubicBezTo>
                  <a:cubicBezTo>
                    <a:pt x="2195577" y="290886"/>
                    <a:pt x="2195577" y="284217"/>
                    <a:pt x="2195577" y="277548"/>
                  </a:cubicBezTo>
                  <a:lnTo>
                    <a:pt x="2268866" y="404489"/>
                  </a:lnTo>
                  <a:cubicBezTo>
                    <a:pt x="1787136" y="404489"/>
                    <a:pt x="1069391" y="404489"/>
                    <a:pt x="0" y="404489"/>
                  </a:cubicBezTo>
                  <a:cubicBezTo>
                    <a:pt x="0" y="404489"/>
                    <a:pt x="0" y="404489"/>
                    <a:pt x="0" y="306854"/>
                  </a:cubicBezTo>
                  <a:cubicBezTo>
                    <a:pt x="0" y="306854"/>
                    <a:pt x="0" y="306854"/>
                    <a:pt x="836" y="307435"/>
                  </a:cubicBezTo>
                  <a:lnTo>
                    <a:pt x="6687" y="311503"/>
                  </a:lnTo>
                  <a:cubicBezTo>
                    <a:pt x="6687" y="311503"/>
                    <a:pt x="6687" y="311503"/>
                    <a:pt x="13374" y="281283"/>
                  </a:cubicBezTo>
                  <a:cubicBezTo>
                    <a:pt x="13374" y="281283"/>
                    <a:pt x="13374" y="281283"/>
                    <a:pt x="14210" y="281283"/>
                  </a:cubicBezTo>
                  <a:lnTo>
                    <a:pt x="20061" y="281283"/>
                  </a:lnTo>
                  <a:cubicBezTo>
                    <a:pt x="20061" y="281283"/>
                    <a:pt x="20061" y="281283"/>
                    <a:pt x="28977" y="211543"/>
                  </a:cubicBezTo>
                  <a:lnTo>
                    <a:pt x="24519" y="206894"/>
                  </a:lnTo>
                  <a:cubicBezTo>
                    <a:pt x="24519" y="206894"/>
                    <a:pt x="24519" y="206894"/>
                    <a:pt x="24519" y="206022"/>
                  </a:cubicBezTo>
                  <a:lnTo>
                    <a:pt x="24519" y="199920"/>
                  </a:lnTo>
                  <a:cubicBezTo>
                    <a:pt x="24519" y="199920"/>
                    <a:pt x="24519" y="199920"/>
                    <a:pt x="25355" y="199339"/>
                  </a:cubicBezTo>
                  <a:lnTo>
                    <a:pt x="31206" y="195271"/>
                  </a:lnTo>
                  <a:cubicBezTo>
                    <a:pt x="31206" y="195271"/>
                    <a:pt x="31206" y="195271"/>
                    <a:pt x="31485" y="193527"/>
                  </a:cubicBezTo>
                  <a:lnTo>
                    <a:pt x="33435" y="181323"/>
                  </a:lnTo>
                  <a:cubicBezTo>
                    <a:pt x="33435" y="181323"/>
                    <a:pt x="33435" y="181323"/>
                    <a:pt x="33993" y="183066"/>
                  </a:cubicBezTo>
                  <a:lnTo>
                    <a:pt x="37893" y="195271"/>
                  </a:lnTo>
                  <a:lnTo>
                    <a:pt x="42351" y="199920"/>
                  </a:lnTo>
                  <a:cubicBezTo>
                    <a:pt x="42351" y="199920"/>
                    <a:pt x="42351" y="199920"/>
                    <a:pt x="42351" y="201082"/>
                  </a:cubicBezTo>
                  <a:lnTo>
                    <a:pt x="42351" y="209219"/>
                  </a:lnTo>
                  <a:lnTo>
                    <a:pt x="37893" y="211543"/>
                  </a:lnTo>
                  <a:cubicBezTo>
                    <a:pt x="37893" y="211543"/>
                    <a:pt x="37893" y="211543"/>
                    <a:pt x="49039" y="278958"/>
                  </a:cubicBezTo>
                  <a:cubicBezTo>
                    <a:pt x="49039" y="278958"/>
                    <a:pt x="49039" y="278958"/>
                    <a:pt x="50153" y="278958"/>
                  </a:cubicBezTo>
                  <a:lnTo>
                    <a:pt x="57955" y="278958"/>
                  </a:lnTo>
                  <a:cubicBezTo>
                    <a:pt x="57955" y="278958"/>
                    <a:pt x="57955" y="278958"/>
                    <a:pt x="64642" y="311503"/>
                  </a:cubicBezTo>
                  <a:cubicBezTo>
                    <a:pt x="64642" y="311503"/>
                    <a:pt x="64642" y="311503"/>
                    <a:pt x="98077" y="318477"/>
                  </a:cubicBezTo>
                  <a:cubicBezTo>
                    <a:pt x="98077" y="318477"/>
                    <a:pt x="98077" y="318477"/>
                    <a:pt x="98077" y="278958"/>
                  </a:cubicBezTo>
                  <a:cubicBezTo>
                    <a:pt x="98077" y="278958"/>
                    <a:pt x="98077" y="278958"/>
                    <a:pt x="153802" y="278958"/>
                  </a:cubicBezTo>
                  <a:cubicBezTo>
                    <a:pt x="153802" y="278958"/>
                    <a:pt x="153802" y="278958"/>
                    <a:pt x="176092" y="295231"/>
                  </a:cubicBezTo>
                  <a:cubicBezTo>
                    <a:pt x="176092" y="295231"/>
                    <a:pt x="176092" y="295231"/>
                    <a:pt x="177485" y="295231"/>
                  </a:cubicBezTo>
                  <a:lnTo>
                    <a:pt x="187237" y="295231"/>
                  </a:lnTo>
                  <a:cubicBezTo>
                    <a:pt x="187237" y="295231"/>
                    <a:pt x="187237" y="295231"/>
                    <a:pt x="188630" y="293197"/>
                  </a:cubicBezTo>
                  <a:lnTo>
                    <a:pt x="198382" y="278958"/>
                  </a:lnTo>
                  <a:cubicBezTo>
                    <a:pt x="198382" y="278958"/>
                    <a:pt x="198382" y="278958"/>
                    <a:pt x="200333" y="278958"/>
                  </a:cubicBezTo>
                  <a:lnTo>
                    <a:pt x="213985" y="278958"/>
                  </a:lnTo>
                  <a:cubicBezTo>
                    <a:pt x="213985" y="278958"/>
                    <a:pt x="213985" y="278958"/>
                    <a:pt x="213985" y="344048"/>
                  </a:cubicBezTo>
                  <a:cubicBezTo>
                    <a:pt x="213985" y="344048"/>
                    <a:pt x="213985" y="344048"/>
                    <a:pt x="215100" y="344339"/>
                  </a:cubicBezTo>
                  <a:lnTo>
                    <a:pt x="222901" y="346373"/>
                  </a:lnTo>
                  <a:cubicBezTo>
                    <a:pt x="222901" y="346373"/>
                    <a:pt x="222901" y="346373"/>
                    <a:pt x="222901" y="345211"/>
                  </a:cubicBezTo>
                  <a:lnTo>
                    <a:pt x="222901" y="337074"/>
                  </a:lnTo>
                  <a:cubicBezTo>
                    <a:pt x="222901" y="337074"/>
                    <a:pt x="222901" y="337074"/>
                    <a:pt x="247421" y="337074"/>
                  </a:cubicBezTo>
                  <a:cubicBezTo>
                    <a:pt x="247421" y="337074"/>
                    <a:pt x="247421" y="337074"/>
                    <a:pt x="247421" y="239439"/>
                  </a:cubicBezTo>
                  <a:cubicBezTo>
                    <a:pt x="249650" y="237114"/>
                    <a:pt x="249650" y="237114"/>
                    <a:pt x="300917" y="237114"/>
                  </a:cubicBezTo>
                  <a:cubicBezTo>
                    <a:pt x="300917" y="237114"/>
                    <a:pt x="300917" y="237114"/>
                    <a:pt x="300917" y="235661"/>
                  </a:cubicBezTo>
                  <a:lnTo>
                    <a:pt x="300917" y="225491"/>
                  </a:lnTo>
                  <a:cubicBezTo>
                    <a:pt x="300917" y="225491"/>
                    <a:pt x="300917" y="225491"/>
                    <a:pt x="323207" y="225491"/>
                  </a:cubicBezTo>
                  <a:cubicBezTo>
                    <a:pt x="323207" y="225491"/>
                    <a:pt x="323207" y="225491"/>
                    <a:pt x="323207" y="224329"/>
                  </a:cubicBezTo>
                  <a:lnTo>
                    <a:pt x="323207" y="216193"/>
                  </a:lnTo>
                  <a:cubicBezTo>
                    <a:pt x="323207" y="216193"/>
                    <a:pt x="323207" y="216193"/>
                    <a:pt x="367787" y="216193"/>
                  </a:cubicBezTo>
                  <a:cubicBezTo>
                    <a:pt x="367787" y="216193"/>
                    <a:pt x="367787" y="216193"/>
                    <a:pt x="367787" y="237114"/>
                  </a:cubicBezTo>
                  <a:cubicBezTo>
                    <a:pt x="367787" y="237114"/>
                    <a:pt x="367787" y="237114"/>
                    <a:pt x="370016" y="238277"/>
                  </a:cubicBezTo>
                  <a:lnTo>
                    <a:pt x="385619" y="246413"/>
                  </a:lnTo>
                  <a:cubicBezTo>
                    <a:pt x="385619" y="246413"/>
                    <a:pt x="385619" y="246413"/>
                    <a:pt x="385619" y="276633"/>
                  </a:cubicBezTo>
                  <a:cubicBezTo>
                    <a:pt x="385619" y="276633"/>
                    <a:pt x="385619" y="276633"/>
                    <a:pt x="387012" y="277215"/>
                  </a:cubicBezTo>
                  <a:lnTo>
                    <a:pt x="396764" y="281283"/>
                  </a:lnTo>
                  <a:cubicBezTo>
                    <a:pt x="396764" y="281283"/>
                    <a:pt x="396764" y="281283"/>
                    <a:pt x="396764" y="280121"/>
                  </a:cubicBezTo>
                  <a:lnTo>
                    <a:pt x="396764" y="271984"/>
                  </a:lnTo>
                  <a:cubicBezTo>
                    <a:pt x="396764" y="271984"/>
                    <a:pt x="396764" y="271984"/>
                    <a:pt x="397879" y="271984"/>
                  </a:cubicBezTo>
                  <a:lnTo>
                    <a:pt x="405681" y="271984"/>
                  </a:lnTo>
                  <a:cubicBezTo>
                    <a:pt x="405681" y="271984"/>
                    <a:pt x="405681" y="271984"/>
                    <a:pt x="405681" y="271112"/>
                  </a:cubicBezTo>
                  <a:lnTo>
                    <a:pt x="405681" y="265010"/>
                  </a:lnTo>
                  <a:cubicBezTo>
                    <a:pt x="405681" y="265010"/>
                    <a:pt x="405681" y="265010"/>
                    <a:pt x="404566" y="265010"/>
                  </a:cubicBezTo>
                  <a:lnTo>
                    <a:pt x="396764" y="265010"/>
                  </a:lnTo>
                  <a:cubicBezTo>
                    <a:pt x="396764" y="265010"/>
                    <a:pt x="396764" y="265010"/>
                    <a:pt x="396764" y="263848"/>
                  </a:cubicBezTo>
                  <a:lnTo>
                    <a:pt x="396764" y="255712"/>
                  </a:lnTo>
                  <a:cubicBezTo>
                    <a:pt x="396764" y="255712"/>
                    <a:pt x="396764" y="255712"/>
                    <a:pt x="397879" y="255712"/>
                  </a:cubicBezTo>
                  <a:lnTo>
                    <a:pt x="405681" y="255712"/>
                  </a:lnTo>
                  <a:cubicBezTo>
                    <a:pt x="405681" y="255712"/>
                    <a:pt x="405681" y="255712"/>
                    <a:pt x="405681" y="254549"/>
                  </a:cubicBezTo>
                  <a:lnTo>
                    <a:pt x="405681" y="246413"/>
                  </a:lnTo>
                  <a:cubicBezTo>
                    <a:pt x="405681" y="246413"/>
                    <a:pt x="405681" y="246413"/>
                    <a:pt x="404566" y="246413"/>
                  </a:cubicBezTo>
                  <a:lnTo>
                    <a:pt x="396764" y="246413"/>
                  </a:lnTo>
                  <a:cubicBezTo>
                    <a:pt x="396764" y="246413"/>
                    <a:pt x="396764" y="246413"/>
                    <a:pt x="396764" y="245251"/>
                  </a:cubicBezTo>
                  <a:lnTo>
                    <a:pt x="396764" y="237114"/>
                  </a:lnTo>
                  <a:cubicBezTo>
                    <a:pt x="396764" y="237114"/>
                    <a:pt x="396764" y="237114"/>
                    <a:pt x="397879" y="237114"/>
                  </a:cubicBezTo>
                  <a:lnTo>
                    <a:pt x="405681" y="237114"/>
                  </a:lnTo>
                  <a:cubicBezTo>
                    <a:pt x="405681" y="237114"/>
                    <a:pt x="405681" y="237114"/>
                    <a:pt x="405681" y="236243"/>
                  </a:cubicBezTo>
                  <a:lnTo>
                    <a:pt x="405681" y="230141"/>
                  </a:lnTo>
                  <a:cubicBezTo>
                    <a:pt x="405681" y="230141"/>
                    <a:pt x="405681" y="230141"/>
                    <a:pt x="404566" y="230141"/>
                  </a:cubicBezTo>
                  <a:lnTo>
                    <a:pt x="396764" y="230141"/>
                  </a:lnTo>
                  <a:cubicBezTo>
                    <a:pt x="396764" y="230141"/>
                    <a:pt x="396764" y="230141"/>
                    <a:pt x="396764" y="228978"/>
                  </a:cubicBezTo>
                  <a:lnTo>
                    <a:pt x="396764" y="220842"/>
                  </a:lnTo>
                  <a:cubicBezTo>
                    <a:pt x="396764" y="220842"/>
                    <a:pt x="396764" y="220842"/>
                    <a:pt x="397879" y="220842"/>
                  </a:cubicBezTo>
                  <a:lnTo>
                    <a:pt x="405681" y="220842"/>
                  </a:lnTo>
                  <a:cubicBezTo>
                    <a:pt x="405681" y="220842"/>
                    <a:pt x="405681" y="220842"/>
                    <a:pt x="405681" y="219680"/>
                  </a:cubicBezTo>
                  <a:lnTo>
                    <a:pt x="405681" y="211543"/>
                  </a:lnTo>
                  <a:cubicBezTo>
                    <a:pt x="405681" y="211543"/>
                    <a:pt x="405681" y="211543"/>
                    <a:pt x="404566" y="211543"/>
                  </a:cubicBezTo>
                  <a:lnTo>
                    <a:pt x="396764" y="211543"/>
                  </a:lnTo>
                  <a:cubicBezTo>
                    <a:pt x="396764" y="211543"/>
                    <a:pt x="396764" y="211543"/>
                    <a:pt x="396764" y="210672"/>
                  </a:cubicBezTo>
                  <a:lnTo>
                    <a:pt x="396764" y="204569"/>
                  </a:lnTo>
                  <a:cubicBezTo>
                    <a:pt x="396764" y="204569"/>
                    <a:pt x="396764" y="204569"/>
                    <a:pt x="397879" y="204569"/>
                  </a:cubicBezTo>
                  <a:lnTo>
                    <a:pt x="405681" y="204569"/>
                  </a:lnTo>
                  <a:cubicBezTo>
                    <a:pt x="405681" y="204569"/>
                    <a:pt x="405681" y="204569"/>
                    <a:pt x="405681" y="203407"/>
                  </a:cubicBezTo>
                  <a:lnTo>
                    <a:pt x="405681" y="195271"/>
                  </a:lnTo>
                  <a:cubicBezTo>
                    <a:pt x="405681" y="195271"/>
                    <a:pt x="405681" y="195271"/>
                    <a:pt x="404566" y="195271"/>
                  </a:cubicBezTo>
                  <a:lnTo>
                    <a:pt x="396764" y="195271"/>
                  </a:lnTo>
                  <a:cubicBezTo>
                    <a:pt x="396764" y="195271"/>
                    <a:pt x="396764" y="195271"/>
                    <a:pt x="396764" y="194109"/>
                  </a:cubicBezTo>
                  <a:lnTo>
                    <a:pt x="396764" y="185972"/>
                  </a:lnTo>
                  <a:cubicBezTo>
                    <a:pt x="396764" y="185972"/>
                    <a:pt x="396764" y="185972"/>
                    <a:pt x="397879" y="185972"/>
                  </a:cubicBezTo>
                  <a:lnTo>
                    <a:pt x="405681" y="185972"/>
                  </a:lnTo>
                  <a:cubicBezTo>
                    <a:pt x="405681" y="185972"/>
                    <a:pt x="405681" y="185972"/>
                    <a:pt x="405681" y="184810"/>
                  </a:cubicBezTo>
                  <a:lnTo>
                    <a:pt x="405681" y="176674"/>
                  </a:lnTo>
                  <a:cubicBezTo>
                    <a:pt x="405681" y="176674"/>
                    <a:pt x="405681" y="176674"/>
                    <a:pt x="404566" y="176674"/>
                  </a:cubicBezTo>
                  <a:lnTo>
                    <a:pt x="396764" y="176674"/>
                  </a:lnTo>
                  <a:cubicBezTo>
                    <a:pt x="396764" y="176674"/>
                    <a:pt x="396764" y="176674"/>
                    <a:pt x="396764" y="175802"/>
                  </a:cubicBezTo>
                  <a:lnTo>
                    <a:pt x="396764" y="169700"/>
                  </a:lnTo>
                  <a:cubicBezTo>
                    <a:pt x="396764" y="169700"/>
                    <a:pt x="396764" y="169700"/>
                    <a:pt x="397879" y="169700"/>
                  </a:cubicBezTo>
                  <a:lnTo>
                    <a:pt x="405681" y="169700"/>
                  </a:lnTo>
                  <a:cubicBezTo>
                    <a:pt x="405681" y="169700"/>
                    <a:pt x="405681" y="169700"/>
                    <a:pt x="405681" y="168537"/>
                  </a:cubicBezTo>
                  <a:lnTo>
                    <a:pt x="405681" y="160401"/>
                  </a:lnTo>
                  <a:cubicBezTo>
                    <a:pt x="405681" y="160401"/>
                    <a:pt x="405681" y="160401"/>
                    <a:pt x="404566" y="160401"/>
                  </a:cubicBezTo>
                  <a:lnTo>
                    <a:pt x="396764" y="160401"/>
                  </a:lnTo>
                  <a:cubicBezTo>
                    <a:pt x="396764" y="160401"/>
                    <a:pt x="396764" y="160401"/>
                    <a:pt x="396764" y="159239"/>
                  </a:cubicBezTo>
                  <a:lnTo>
                    <a:pt x="396764" y="151102"/>
                  </a:lnTo>
                  <a:cubicBezTo>
                    <a:pt x="396764" y="151102"/>
                    <a:pt x="396764" y="151102"/>
                    <a:pt x="397879" y="151102"/>
                  </a:cubicBezTo>
                  <a:lnTo>
                    <a:pt x="405681" y="151102"/>
                  </a:lnTo>
                  <a:cubicBezTo>
                    <a:pt x="405681" y="151102"/>
                    <a:pt x="405681" y="151102"/>
                    <a:pt x="405681" y="150231"/>
                  </a:cubicBezTo>
                  <a:lnTo>
                    <a:pt x="405681" y="144129"/>
                  </a:lnTo>
                  <a:cubicBezTo>
                    <a:pt x="405681" y="144129"/>
                    <a:pt x="405681" y="144129"/>
                    <a:pt x="404566" y="144129"/>
                  </a:cubicBezTo>
                  <a:lnTo>
                    <a:pt x="396764" y="144129"/>
                  </a:lnTo>
                  <a:cubicBezTo>
                    <a:pt x="396764" y="144129"/>
                    <a:pt x="396764" y="144129"/>
                    <a:pt x="396764" y="142966"/>
                  </a:cubicBezTo>
                  <a:lnTo>
                    <a:pt x="396764" y="134830"/>
                  </a:lnTo>
                  <a:cubicBezTo>
                    <a:pt x="396764" y="134830"/>
                    <a:pt x="396764" y="134830"/>
                    <a:pt x="397879" y="134830"/>
                  </a:cubicBezTo>
                  <a:lnTo>
                    <a:pt x="405681" y="134830"/>
                  </a:lnTo>
                  <a:cubicBezTo>
                    <a:pt x="405681" y="134830"/>
                    <a:pt x="405681" y="134830"/>
                    <a:pt x="405681" y="133668"/>
                  </a:cubicBezTo>
                  <a:lnTo>
                    <a:pt x="405681" y="125531"/>
                  </a:lnTo>
                  <a:cubicBezTo>
                    <a:pt x="405681" y="125531"/>
                    <a:pt x="405681" y="125531"/>
                    <a:pt x="404566" y="125531"/>
                  </a:cubicBezTo>
                  <a:lnTo>
                    <a:pt x="396764" y="125531"/>
                  </a:lnTo>
                  <a:cubicBezTo>
                    <a:pt x="396764" y="125531"/>
                    <a:pt x="396764" y="125531"/>
                    <a:pt x="396764" y="124369"/>
                  </a:cubicBezTo>
                  <a:lnTo>
                    <a:pt x="396764" y="116233"/>
                  </a:lnTo>
                  <a:cubicBezTo>
                    <a:pt x="396764" y="116233"/>
                    <a:pt x="396764" y="116233"/>
                    <a:pt x="397879" y="116233"/>
                  </a:cubicBezTo>
                  <a:lnTo>
                    <a:pt x="405681" y="116233"/>
                  </a:lnTo>
                  <a:cubicBezTo>
                    <a:pt x="405681" y="116233"/>
                    <a:pt x="405681" y="116233"/>
                    <a:pt x="405681" y="115361"/>
                  </a:cubicBezTo>
                  <a:lnTo>
                    <a:pt x="405681" y="109259"/>
                  </a:lnTo>
                  <a:cubicBezTo>
                    <a:pt x="405681" y="109259"/>
                    <a:pt x="405681" y="109259"/>
                    <a:pt x="404566" y="109259"/>
                  </a:cubicBezTo>
                  <a:lnTo>
                    <a:pt x="396764" y="109259"/>
                  </a:lnTo>
                  <a:cubicBezTo>
                    <a:pt x="396764" y="109259"/>
                    <a:pt x="396764" y="109259"/>
                    <a:pt x="396764" y="108097"/>
                  </a:cubicBezTo>
                  <a:lnTo>
                    <a:pt x="396764" y="99960"/>
                  </a:lnTo>
                  <a:cubicBezTo>
                    <a:pt x="396764" y="99960"/>
                    <a:pt x="396764" y="99960"/>
                    <a:pt x="397879" y="99960"/>
                  </a:cubicBezTo>
                  <a:lnTo>
                    <a:pt x="405681" y="99960"/>
                  </a:lnTo>
                  <a:cubicBezTo>
                    <a:pt x="405681" y="99960"/>
                    <a:pt x="405681" y="99960"/>
                    <a:pt x="405681" y="98798"/>
                  </a:cubicBezTo>
                  <a:lnTo>
                    <a:pt x="405681" y="90662"/>
                  </a:lnTo>
                  <a:cubicBezTo>
                    <a:pt x="405681" y="90662"/>
                    <a:pt x="405681" y="90662"/>
                    <a:pt x="404566" y="90662"/>
                  </a:cubicBezTo>
                  <a:lnTo>
                    <a:pt x="396764" y="90662"/>
                  </a:lnTo>
                  <a:cubicBezTo>
                    <a:pt x="396764" y="90662"/>
                    <a:pt x="396764" y="90662"/>
                    <a:pt x="396764" y="89499"/>
                  </a:cubicBezTo>
                  <a:lnTo>
                    <a:pt x="396764" y="81363"/>
                  </a:lnTo>
                  <a:cubicBezTo>
                    <a:pt x="396764" y="81363"/>
                    <a:pt x="396764" y="81363"/>
                    <a:pt x="397879" y="81363"/>
                  </a:cubicBezTo>
                  <a:lnTo>
                    <a:pt x="405681" y="81363"/>
                  </a:lnTo>
                  <a:cubicBezTo>
                    <a:pt x="405681" y="81363"/>
                    <a:pt x="405681" y="81363"/>
                    <a:pt x="405681" y="80491"/>
                  </a:cubicBezTo>
                  <a:lnTo>
                    <a:pt x="405681" y="74389"/>
                  </a:lnTo>
                  <a:cubicBezTo>
                    <a:pt x="405681" y="74389"/>
                    <a:pt x="405681" y="74389"/>
                    <a:pt x="404566" y="74389"/>
                  </a:cubicBezTo>
                  <a:lnTo>
                    <a:pt x="396764" y="74389"/>
                  </a:lnTo>
                  <a:cubicBezTo>
                    <a:pt x="396764" y="74389"/>
                    <a:pt x="396764" y="74389"/>
                    <a:pt x="396764" y="73227"/>
                  </a:cubicBezTo>
                  <a:lnTo>
                    <a:pt x="396764" y="65090"/>
                  </a:lnTo>
                  <a:cubicBezTo>
                    <a:pt x="396764" y="65090"/>
                    <a:pt x="396764" y="65090"/>
                    <a:pt x="397879" y="65090"/>
                  </a:cubicBezTo>
                  <a:lnTo>
                    <a:pt x="405681" y="65090"/>
                  </a:lnTo>
                  <a:cubicBezTo>
                    <a:pt x="405681" y="65090"/>
                    <a:pt x="405681" y="65090"/>
                    <a:pt x="404566" y="63347"/>
                  </a:cubicBezTo>
                  <a:lnTo>
                    <a:pt x="396764" y="51143"/>
                  </a:lnTo>
                  <a:cubicBezTo>
                    <a:pt x="396764" y="51143"/>
                    <a:pt x="396764" y="51143"/>
                    <a:pt x="396764" y="13948"/>
                  </a:cubicBezTo>
                  <a:cubicBezTo>
                    <a:pt x="396764" y="13948"/>
                    <a:pt x="396764" y="13948"/>
                    <a:pt x="546108" y="13948"/>
                  </a:cubicBezTo>
                  <a:cubicBezTo>
                    <a:pt x="546108" y="13948"/>
                    <a:pt x="546108" y="13948"/>
                    <a:pt x="559482" y="34870"/>
                  </a:cubicBezTo>
                  <a:cubicBezTo>
                    <a:pt x="559482" y="34870"/>
                    <a:pt x="559482" y="34870"/>
                    <a:pt x="559482" y="81363"/>
                  </a:cubicBezTo>
                  <a:cubicBezTo>
                    <a:pt x="559482" y="81363"/>
                    <a:pt x="559482" y="81363"/>
                    <a:pt x="558368" y="81363"/>
                  </a:cubicBezTo>
                  <a:lnTo>
                    <a:pt x="550566" y="81363"/>
                  </a:lnTo>
                  <a:cubicBezTo>
                    <a:pt x="550566" y="81363"/>
                    <a:pt x="550566" y="81363"/>
                    <a:pt x="550566" y="82525"/>
                  </a:cubicBezTo>
                  <a:lnTo>
                    <a:pt x="550566" y="90662"/>
                  </a:lnTo>
                  <a:cubicBezTo>
                    <a:pt x="550566" y="90662"/>
                    <a:pt x="550566" y="90662"/>
                    <a:pt x="551681" y="90662"/>
                  </a:cubicBezTo>
                  <a:lnTo>
                    <a:pt x="559482" y="90662"/>
                  </a:lnTo>
                  <a:cubicBezTo>
                    <a:pt x="559482" y="90662"/>
                    <a:pt x="559482" y="90662"/>
                    <a:pt x="559482" y="91824"/>
                  </a:cubicBezTo>
                  <a:lnTo>
                    <a:pt x="559482" y="99960"/>
                  </a:lnTo>
                  <a:cubicBezTo>
                    <a:pt x="559482" y="99960"/>
                    <a:pt x="559482" y="99960"/>
                    <a:pt x="558368" y="99960"/>
                  </a:cubicBezTo>
                  <a:lnTo>
                    <a:pt x="550566" y="99960"/>
                  </a:lnTo>
                  <a:cubicBezTo>
                    <a:pt x="550566" y="99960"/>
                    <a:pt x="550566" y="99960"/>
                    <a:pt x="550566" y="101122"/>
                  </a:cubicBezTo>
                  <a:lnTo>
                    <a:pt x="550566" y="109259"/>
                  </a:lnTo>
                  <a:cubicBezTo>
                    <a:pt x="550566" y="109259"/>
                    <a:pt x="550566" y="109259"/>
                    <a:pt x="551681" y="109259"/>
                  </a:cubicBezTo>
                  <a:lnTo>
                    <a:pt x="559482" y="109259"/>
                  </a:lnTo>
                  <a:cubicBezTo>
                    <a:pt x="559482" y="109259"/>
                    <a:pt x="559482" y="109259"/>
                    <a:pt x="559482" y="110131"/>
                  </a:cubicBezTo>
                  <a:lnTo>
                    <a:pt x="559482" y="116233"/>
                  </a:lnTo>
                  <a:cubicBezTo>
                    <a:pt x="559482" y="116233"/>
                    <a:pt x="559482" y="116233"/>
                    <a:pt x="558368" y="116233"/>
                  </a:cubicBezTo>
                  <a:lnTo>
                    <a:pt x="550566" y="116233"/>
                  </a:lnTo>
                  <a:cubicBezTo>
                    <a:pt x="550566" y="116233"/>
                    <a:pt x="550566" y="116233"/>
                    <a:pt x="550566" y="117395"/>
                  </a:cubicBezTo>
                  <a:lnTo>
                    <a:pt x="550566" y="125531"/>
                  </a:lnTo>
                  <a:cubicBezTo>
                    <a:pt x="550566" y="125531"/>
                    <a:pt x="550566" y="125531"/>
                    <a:pt x="551681" y="125531"/>
                  </a:cubicBezTo>
                  <a:lnTo>
                    <a:pt x="559482" y="125531"/>
                  </a:lnTo>
                  <a:cubicBezTo>
                    <a:pt x="559482" y="125531"/>
                    <a:pt x="559482" y="125531"/>
                    <a:pt x="559482" y="126694"/>
                  </a:cubicBezTo>
                  <a:lnTo>
                    <a:pt x="559482" y="134830"/>
                  </a:lnTo>
                  <a:cubicBezTo>
                    <a:pt x="559482" y="134830"/>
                    <a:pt x="559482" y="134830"/>
                    <a:pt x="558368" y="134830"/>
                  </a:cubicBezTo>
                  <a:lnTo>
                    <a:pt x="550566" y="134830"/>
                  </a:lnTo>
                  <a:cubicBezTo>
                    <a:pt x="550566" y="134830"/>
                    <a:pt x="550566" y="134830"/>
                    <a:pt x="550566" y="135992"/>
                  </a:cubicBezTo>
                  <a:lnTo>
                    <a:pt x="550566" y="144129"/>
                  </a:lnTo>
                  <a:cubicBezTo>
                    <a:pt x="550566" y="144129"/>
                    <a:pt x="550566" y="144129"/>
                    <a:pt x="551681" y="144129"/>
                  </a:cubicBezTo>
                  <a:lnTo>
                    <a:pt x="559482" y="144129"/>
                  </a:lnTo>
                  <a:cubicBezTo>
                    <a:pt x="559482" y="144129"/>
                    <a:pt x="559482" y="144129"/>
                    <a:pt x="559482" y="145000"/>
                  </a:cubicBezTo>
                  <a:lnTo>
                    <a:pt x="559482" y="151102"/>
                  </a:lnTo>
                  <a:cubicBezTo>
                    <a:pt x="559482" y="151102"/>
                    <a:pt x="559482" y="151102"/>
                    <a:pt x="558368" y="151102"/>
                  </a:cubicBezTo>
                  <a:lnTo>
                    <a:pt x="550566" y="151102"/>
                  </a:lnTo>
                  <a:cubicBezTo>
                    <a:pt x="550566" y="151102"/>
                    <a:pt x="550566" y="151102"/>
                    <a:pt x="550566" y="152265"/>
                  </a:cubicBezTo>
                  <a:lnTo>
                    <a:pt x="550566" y="160401"/>
                  </a:lnTo>
                  <a:cubicBezTo>
                    <a:pt x="550566" y="160401"/>
                    <a:pt x="550566" y="160401"/>
                    <a:pt x="551681" y="160401"/>
                  </a:cubicBezTo>
                  <a:lnTo>
                    <a:pt x="559482" y="160401"/>
                  </a:lnTo>
                  <a:cubicBezTo>
                    <a:pt x="559482" y="160401"/>
                    <a:pt x="559482" y="160401"/>
                    <a:pt x="559482" y="161563"/>
                  </a:cubicBezTo>
                  <a:lnTo>
                    <a:pt x="559482" y="169700"/>
                  </a:lnTo>
                  <a:cubicBezTo>
                    <a:pt x="559482" y="169700"/>
                    <a:pt x="559482" y="169700"/>
                    <a:pt x="558368" y="169700"/>
                  </a:cubicBezTo>
                  <a:lnTo>
                    <a:pt x="550566" y="169700"/>
                  </a:lnTo>
                  <a:cubicBezTo>
                    <a:pt x="550566" y="169700"/>
                    <a:pt x="550566" y="169700"/>
                    <a:pt x="550566" y="170571"/>
                  </a:cubicBezTo>
                  <a:lnTo>
                    <a:pt x="550566" y="176674"/>
                  </a:lnTo>
                  <a:cubicBezTo>
                    <a:pt x="550566" y="176674"/>
                    <a:pt x="550566" y="176674"/>
                    <a:pt x="551681" y="176674"/>
                  </a:cubicBezTo>
                  <a:lnTo>
                    <a:pt x="559482" y="176674"/>
                  </a:lnTo>
                  <a:cubicBezTo>
                    <a:pt x="559482" y="176674"/>
                    <a:pt x="559482" y="176674"/>
                    <a:pt x="559482" y="177836"/>
                  </a:cubicBezTo>
                  <a:lnTo>
                    <a:pt x="559482" y="185972"/>
                  </a:lnTo>
                  <a:cubicBezTo>
                    <a:pt x="559482" y="185972"/>
                    <a:pt x="559482" y="185972"/>
                    <a:pt x="558368" y="185972"/>
                  </a:cubicBezTo>
                  <a:lnTo>
                    <a:pt x="550566" y="185972"/>
                  </a:lnTo>
                  <a:cubicBezTo>
                    <a:pt x="550566" y="185972"/>
                    <a:pt x="550566" y="185972"/>
                    <a:pt x="550566" y="187134"/>
                  </a:cubicBezTo>
                  <a:lnTo>
                    <a:pt x="550566" y="195271"/>
                  </a:lnTo>
                  <a:cubicBezTo>
                    <a:pt x="550566" y="195271"/>
                    <a:pt x="550566" y="195271"/>
                    <a:pt x="551681" y="195271"/>
                  </a:cubicBezTo>
                  <a:lnTo>
                    <a:pt x="559482" y="195271"/>
                  </a:lnTo>
                  <a:cubicBezTo>
                    <a:pt x="559482" y="195271"/>
                    <a:pt x="559482" y="195271"/>
                    <a:pt x="559482" y="196433"/>
                  </a:cubicBezTo>
                  <a:lnTo>
                    <a:pt x="559482" y="204569"/>
                  </a:lnTo>
                  <a:cubicBezTo>
                    <a:pt x="559482" y="204569"/>
                    <a:pt x="559482" y="204569"/>
                    <a:pt x="558368" y="204569"/>
                  </a:cubicBezTo>
                  <a:lnTo>
                    <a:pt x="550566" y="204569"/>
                  </a:lnTo>
                  <a:cubicBezTo>
                    <a:pt x="550566" y="204569"/>
                    <a:pt x="550566" y="204569"/>
                    <a:pt x="550566" y="205441"/>
                  </a:cubicBezTo>
                  <a:lnTo>
                    <a:pt x="550566" y="211543"/>
                  </a:lnTo>
                  <a:cubicBezTo>
                    <a:pt x="550566" y="211543"/>
                    <a:pt x="550566" y="211543"/>
                    <a:pt x="551681" y="211543"/>
                  </a:cubicBezTo>
                  <a:lnTo>
                    <a:pt x="559482" y="211543"/>
                  </a:lnTo>
                  <a:cubicBezTo>
                    <a:pt x="559482" y="211543"/>
                    <a:pt x="559482" y="211543"/>
                    <a:pt x="559482" y="212706"/>
                  </a:cubicBezTo>
                  <a:lnTo>
                    <a:pt x="559482" y="220842"/>
                  </a:lnTo>
                  <a:cubicBezTo>
                    <a:pt x="559482" y="220842"/>
                    <a:pt x="559482" y="220842"/>
                    <a:pt x="558368" y="220842"/>
                  </a:cubicBezTo>
                  <a:lnTo>
                    <a:pt x="550566" y="220842"/>
                  </a:lnTo>
                  <a:cubicBezTo>
                    <a:pt x="550566" y="220842"/>
                    <a:pt x="550566" y="220842"/>
                    <a:pt x="550566" y="222004"/>
                  </a:cubicBezTo>
                  <a:lnTo>
                    <a:pt x="550566" y="230141"/>
                  </a:lnTo>
                  <a:cubicBezTo>
                    <a:pt x="550566" y="230141"/>
                    <a:pt x="550566" y="230141"/>
                    <a:pt x="551681" y="230141"/>
                  </a:cubicBezTo>
                  <a:lnTo>
                    <a:pt x="559482" y="230141"/>
                  </a:lnTo>
                  <a:cubicBezTo>
                    <a:pt x="559482" y="230141"/>
                    <a:pt x="559482" y="230141"/>
                    <a:pt x="559482" y="231012"/>
                  </a:cubicBezTo>
                  <a:lnTo>
                    <a:pt x="559482" y="237114"/>
                  </a:lnTo>
                  <a:cubicBezTo>
                    <a:pt x="559482" y="237114"/>
                    <a:pt x="559482" y="237114"/>
                    <a:pt x="558368" y="237114"/>
                  </a:cubicBezTo>
                  <a:lnTo>
                    <a:pt x="550566" y="237114"/>
                  </a:lnTo>
                  <a:cubicBezTo>
                    <a:pt x="550566" y="237114"/>
                    <a:pt x="550566" y="237114"/>
                    <a:pt x="550566" y="238277"/>
                  </a:cubicBezTo>
                  <a:lnTo>
                    <a:pt x="550566" y="246413"/>
                  </a:lnTo>
                  <a:cubicBezTo>
                    <a:pt x="550566" y="246413"/>
                    <a:pt x="550566" y="246413"/>
                    <a:pt x="551681" y="246413"/>
                  </a:cubicBezTo>
                  <a:lnTo>
                    <a:pt x="559482" y="246413"/>
                  </a:lnTo>
                  <a:cubicBezTo>
                    <a:pt x="559482" y="246413"/>
                    <a:pt x="559482" y="246413"/>
                    <a:pt x="559482" y="247575"/>
                  </a:cubicBezTo>
                  <a:lnTo>
                    <a:pt x="559482" y="255712"/>
                  </a:lnTo>
                  <a:cubicBezTo>
                    <a:pt x="559482" y="255712"/>
                    <a:pt x="559482" y="255712"/>
                    <a:pt x="558368" y="255712"/>
                  </a:cubicBezTo>
                  <a:lnTo>
                    <a:pt x="550566" y="255712"/>
                  </a:lnTo>
                  <a:cubicBezTo>
                    <a:pt x="550566" y="255712"/>
                    <a:pt x="550566" y="255712"/>
                    <a:pt x="550566" y="256874"/>
                  </a:cubicBezTo>
                  <a:lnTo>
                    <a:pt x="550566" y="265010"/>
                  </a:lnTo>
                  <a:cubicBezTo>
                    <a:pt x="550566" y="265010"/>
                    <a:pt x="550566" y="265010"/>
                    <a:pt x="551681" y="265010"/>
                  </a:cubicBezTo>
                  <a:lnTo>
                    <a:pt x="559482" y="265010"/>
                  </a:lnTo>
                  <a:cubicBezTo>
                    <a:pt x="559482" y="265010"/>
                    <a:pt x="559482" y="265010"/>
                    <a:pt x="559482" y="265882"/>
                  </a:cubicBezTo>
                  <a:lnTo>
                    <a:pt x="559482" y="271984"/>
                  </a:lnTo>
                  <a:cubicBezTo>
                    <a:pt x="559482" y="271984"/>
                    <a:pt x="559482" y="271984"/>
                    <a:pt x="558368" y="271984"/>
                  </a:cubicBezTo>
                  <a:lnTo>
                    <a:pt x="550566" y="271984"/>
                  </a:lnTo>
                  <a:cubicBezTo>
                    <a:pt x="550566" y="271984"/>
                    <a:pt x="550566" y="271984"/>
                    <a:pt x="550566" y="273146"/>
                  </a:cubicBezTo>
                  <a:lnTo>
                    <a:pt x="550566" y="281283"/>
                  </a:lnTo>
                  <a:cubicBezTo>
                    <a:pt x="550566" y="281283"/>
                    <a:pt x="550566" y="281283"/>
                    <a:pt x="575085" y="302205"/>
                  </a:cubicBezTo>
                  <a:cubicBezTo>
                    <a:pt x="575085" y="306854"/>
                    <a:pt x="575085" y="306854"/>
                    <a:pt x="573971" y="306854"/>
                  </a:cubicBezTo>
                  <a:lnTo>
                    <a:pt x="566169" y="306854"/>
                  </a:lnTo>
                  <a:cubicBezTo>
                    <a:pt x="566169" y="306854"/>
                    <a:pt x="566169" y="306854"/>
                    <a:pt x="566169" y="332425"/>
                  </a:cubicBezTo>
                  <a:cubicBezTo>
                    <a:pt x="566169" y="332425"/>
                    <a:pt x="566169" y="332425"/>
                    <a:pt x="567284" y="332425"/>
                  </a:cubicBezTo>
                  <a:lnTo>
                    <a:pt x="575085" y="332425"/>
                  </a:lnTo>
                  <a:cubicBezTo>
                    <a:pt x="575085" y="332425"/>
                    <a:pt x="575085" y="332425"/>
                    <a:pt x="575085" y="330972"/>
                  </a:cubicBezTo>
                  <a:lnTo>
                    <a:pt x="575085" y="320802"/>
                  </a:lnTo>
                  <a:cubicBezTo>
                    <a:pt x="575085" y="320802"/>
                    <a:pt x="575085" y="320802"/>
                    <a:pt x="576200" y="320221"/>
                  </a:cubicBezTo>
                  <a:lnTo>
                    <a:pt x="584001" y="316153"/>
                  </a:lnTo>
                  <a:cubicBezTo>
                    <a:pt x="584001" y="316153"/>
                    <a:pt x="584001" y="316153"/>
                    <a:pt x="585952" y="316153"/>
                  </a:cubicBezTo>
                  <a:lnTo>
                    <a:pt x="599605" y="316153"/>
                  </a:lnTo>
                  <a:cubicBezTo>
                    <a:pt x="599605" y="316153"/>
                    <a:pt x="599605" y="316153"/>
                    <a:pt x="599605" y="317315"/>
                  </a:cubicBezTo>
                  <a:lnTo>
                    <a:pt x="599605" y="325451"/>
                  </a:lnTo>
                  <a:cubicBezTo>
                    <a:pt x="599605" y="325451"/>
                    <a:pt x="599605" y="325451"/>
                    <a:pt x="601276" y="325451"/>
                  </a:cubicBezTo>
                  <a:lnTo>
                    <a:pt x="612979" y="325451"/>
                  </a:lnTo>
                  <a:cubicBezTo>
                    <a:pt x="612979" y="330100"/>
                    <a:pt x="612979" y="330100"/>
                    <a:pt x="614093" y="330100"/>
                  </a:cubicBezTo>
                  <a:lnTo>
                    <a:pt x="621895" y="330100"/>
                  </a:lnTo>
                  <a:cubicBezTo>
                    <a:pt x="621895" y="330100"/>
                    <a:pt x="621895" y="330100"/>
                    <a:pt x="646414" y="362645"/>
                  </a:cubicBezTo>
                  <a:cubicBezTo>
                    <a:pt x="646414" y="362645"/>
                    <a:pt x="646414" y="362645"/>
                    <a:pt x="646414" y="397515"/>
                  </a:cubicBezTo>
                  <a:cubicBezTo>
                    <a:pt x="646414" y="397515"/>
                    <a:pt x="646414" y="397515"/>
                    <a:pt x="647528" y="397515"/>
                  </a:cubicBezTo>
                  <a:lnTo>
                    <a:pt x="655330" y="397515"/>
                  </a:lnTo>
                  <a:cubicBezTo>
                    <a:pt x="655330" y="397515"/>
                    <a:pt x="655330" y="397515"/>
                    <a:pt x="655330" y="395481"/>
                  </a:cubicBezTo>
                  <a:lnTo>
                    <a:pt x="655330" y="381243"/>
                  </a:lnTo>
                  <a:cubicBezTo>
                    <a:pt x="655330" y="381243"/>
                    <a:pt x="655330" y="381243"/>
                    <a:pt x="656166" y="381243"/>
                  </a:cubicBezTo>
                  <a:lnTo>
                    <a:pt x="662017" y="381243"/>
                  </a:lnTo>
                  <a:cubicBezTo>
                    <a:pt x="662017" y="381243"/>
                    <a:pt x="662017" y="381243"/>
                    <a:pt x="662017" y="382405"/>
                  </a:cubicBezTo>
                  <a:lnTo>
                    <a:pt x="662017" y="390541"/>
                  </a:lnTo>
                  <a:cubicBezTo>
                    <a:pt x="670933" y="392866"/>
                    <a:pt x="670933" y="392866"/>
                    <a:pt x="670933" y="341724"/>
                  </a:cubicBezTo>
                  <a:cubicBezTo>
                    <a:pt x="670933" y="341724"/>
                    <a:pt x="670933" y="341724"/>
                    <a:pt x="708826" y="341724"/>
                  </a:cubicBezTo>
                  <a:cubicBezTo>
                    <a:pt x="708826" y="341724"/>
                    <a:pt x="708826" y="341724"/>
                    <a:pt x="708826" y="267335"/>
                  </a:cubicBezTo>
                  <a:cubicBezTo>
                    <a:pt x="708826" y="267335"/>
                    <a:pt x="708826" y="267335"/>
                    <a:pt x="744490" y="267335"/>
                  </a:cubicBezTo>
                  <a:cubicBezTo>
                    <a:pt x="744490" y="267335"/>
                    <a:pt x="744490" y="267335"/>
                    <a:pt x="744490" y="266463"/>
                  </a:cubicBezTo>
                  <a:lnTo>
                    <a:pt x="744490" y="260361"/>
                  </a:lnTo>
                  <a:cubicBezTo>
                    <a:pt x="744490" y="260361"/>
                    <a:pt x="744490" y="260361"/>
                    <a:pt x="766781" y="260361"/>
                  </a:cubicBezTo>
                  <a:cubicBezTo>
                    <a:pt x="766781" y="260361"/>
                    <a:pt x="766781" y="260361"/>
                    <a:pt x="766781" y="220842"/>
                  </a:cubicBezTo>
                  <a:cubicBezTo>
                    <a:pt x="762322" y="220842"/>
                    <a:pt x="762322" y="220842"/>
                    <a:pt x="762322" y="219098"/>
                  </a:cubicBezTo>
                  <a:lnTo>
                    <a:pt x="762322" y="206894"/>
                  </a:lnTo>
                  <a:lnTo>
                    <a:pt x="766781" y="209219"/>
                  </a:lnTo>
                  <a:cubicBezTo>
                    <a:pt x="766781" y="209219"/>
                    <a:pt x="766781" y="209219"/>
                    <a:pt x="771239" y="185972"/>
                  </a:cubicBezTo>
                  <a:cubicBezTo>
                    <a:pt x="771239" y="185972"/>
                    <a:pt x="771239" y="185972"/>
                    <a:pt x="775697" y="209219"/>
                  </a:cubicBezTo>
                  <a:cubicBezTo>
                    <a:pt x="777926" y="206894"/>
                    <a:pt x="777926" y="206894"/>
                    <a:pt x="778204" y="206022"/>
                  </a:cubicBezTo>
                  <a:lnTo>
                    <a:pt x="780155" y="199920"/>
                  </a:lnTo>
                  <a:cubicBezTo>
                    <a:pt x="780155" y="199920"/>
                    <a:pt x="780155" y="199920"/>
                    <a:pt x="780712" y="198758"/>
                  </a:cubicBezTo>
                  <a:lnTo>
                    <a:pt x="784613" y="190621"/>
                  </a:lnTo>
                  <a:cubicBezTo>
                    <a:pt x="784613" y="190621"/>
                    <a:pt x="784613" y="190621"/>
                    <a:pt x="785170" y="189459"/>
                  </a:cubicBezTo>
                  <a:lnTo>
                    <a:pt x="789071" y="181323"/>
                  </a:lnTo>
                  <a:cubicBezTo>
                    <a:pt x="789071" y="181323"/>
                    <a:pt x="789071" y="181323"/>
                    <a:pt x="790464" y="180451"/>
                  </a:cubicBezTo>
                  <a:lnTo>
                    <a:pt x="800216" y="174349"/>
                  </a:lnTo>
                  <a:cubicBezTo>
                    <a:pt x="800216" y="174349"/>
                    <a:pt x="800216" y="174349"/>
                    <a:pt x="801888" y="173187"/>
                  </a:cubicBezTo>
                  <a:lnTo>
                    <a:pt x="813590" y="165050"/>
                  </a:lnTo>
                  <a:cubicBezTo>
                    <a:pt x="813590" y="165050"/>
                    <a:pt x="813590" y="165050"/>
                    <a:pt x="814426" y="163888"/>
                  </a:cubicBezTo>
                  <a:lnTo>
                    <a:pt x="820277" y="155752"/>
                  </a:lnTo>
                  <a:cubicBezTo>
                    <a:pt x="820277" y="155752"/>
                    <a:pt x="820277" y="155752"/>
                    <a:pt x="820834" y="153718"/>
                  </a:cubicBezTo>
                  <a:lnTo>
                    <a:pt x="824735" y="139479"/>
                  </a:lnTo>
                  <a:cubicBezTo>
                    <a:pt x="824735" y="139479"/>
                    <a:pt x="824735" y="139479"/>
                    <a:pt x="825292" y="141513"/>
                  </a:cubicBezTo>
                  <a:lnTo>
                    <a:pt x="829193" y="155752"/>
                  </a:lnTo>
                  <a:cubicBezTo>
                    <a:pt x="829193" y="155752"/>
                    <a:pt x="829193" y="155752"/>
                    <a:pt x="829750" y="156623"/>
                  </a:cubicBezTo>
                  <a:lnTo>
                    <a:pt x="833651" y="162726"/>
                  </a:lnTo>
                  <a:cubicBezTo>
                    <a:pt x="833651" y="162726"/>
                    <a:pt x="833651" y="162726"/>
                    <a:pt x="835044" y="163888"/>
                  </a:cubicBezTo>
                  <a:lnTo>
                    <a:pt x="844796" y="172024"/>
                  </a:lnTo>
                  <a:cubicBezTo>
                    <a:pt x="844796" y="172024"/>
                    <a:pt x="844796" y="172024"/>
                    <a:pt x="845911" y="173187"/>
                  </a:cubicBezTo>
                  <a:lnTo>
                    <a:pt x="853712" y="181323"/>
                  </a:lnTo>
                  <a:cubicBezTo>
                    <a:pt x="853712" y="181323"/>
                    <a:pt x="853712" y="181323"/>
                    <a:pt x="854827" y="182485"/>
                  </a:cubicBezTo>
                  <a:lnTo>
                    <a:pt x="862628" y="190621"/>
                  </a:lnTo>
                  <a:cubicBezTo>
                    <a:pt x="862628" y="190621"/>
                    <a:pt x="862628" y="190621"/>
                    <a:pt x="862907" y="191784"/>
                  </a:cubicBezTo>
                  <a:lnTo>
                    <a:pt x="864857" y="199920"/>
                  </a:lnTo>
                  <a:cubicBezTo>
                    <a:pt x="864857" y="199920"/>
                    <a:pt x="864857" y="199920"/>
                    <a:pt x="865136" y="201082"/>
                  </a:cubicBezTo>
                  <a:lnTo>
                    <a:pt x="867086" y="209219"/>
                  </a:lnTo>
                  <a:cubicBezTo>
                    <a:pt x="871544" y="209219"/>
                    <a:pt x="871544" y="209219"/>
                    <a:pt x="873773" y="185972"/>
                  </a:cubicBezTo>
                  <a:cubicBezTo>
                    <a:pt x="873773" y="185972"/>
                    <a:pt x="873773" y="185972"/>
                    <a:pt x="878231" y="209219"/>
                  </a:cubicBezTo>
                  <a:cubicBezTo>
                    <a:pt x="882689" y="209219"/>
                    <a:pt x="882689" y="209219"/>
                    <a:pt x="882689" y="210962"/>
                  </a:cubicBezTo>
                  <a:lnTo>
                    <a:pt x="882689" y="223167"/>
                  </a:lnTo>
                  <a:cubicBezTo>
                    <a:pt x="878231" y="223167"/>
                    <a:pt x="878231" y="223167"/>
                    <a:pt x="878231" y="255712"/>
                  </a:cubicBezTo>
                  <a:cubicBezTo>
                    <a:pt x="878231" y="255712"/>
                    <a:pt x="878231" y="255712"/>
                    <a:pt x="879346" y="255712"/>
                  </a:cubicBezTo>
                  <a:lnTo>
                    <a:pt x="887147" y="255712"/>
                  </a:lnTo>
                  <a:cubicBezTo>
                    <a:pt x="887147" y="260361"/>
                    <a:pt x="887147" y="260361"/>
                    <a:pt x="887983" y="260361"/>
                  </a:cubicBezTo>
                  <a:lnTo>
                    <a:pt x="893834" y="260361"/>
                  </a:lnTo>
                  <a:cubicBezTo>
                    <a:pt x="893834" y="260361"/>
                    <a:pt x="893834" y="260361"/>
                    <a:pt x="893834" y="259199"/>
                  </a:cubicBezTo>
                  <a:lnTo>
                    <a:pt x="893834" y="251062"/>
                  </a:lnTo>
                  <a:cubicBezTo>
                    <a:pt x="893834" y="251062"/>
                    <a:pt x="893834" y="251062"/>
                    <a:pt x="896063" y="251062"/>
                  </a:cubicBezTo>
                  <a:lnTo>
                    <a:pt x="911666" y="251062"/>
                  </a:lnTo>
                  <a:cubicBezTo>
                    <a:pt x="911666" y="251062"/>
                    <a:pt x="911666" y="251062"/>
                    <a:pt x="911666" y="249028"/>
                  </a:cubicBezTo>
                  <a:lnTo>
                    <a:pt x="911666" y="234790"/>
                  </a:lnTo>
                  <a:cubicBezTo>
                    <a:pt x="911666" y="234790"/>
                    <a:pt x="911666" y="234790"/>
                    <a:pt x="949560" y="234790"/>
                  </a:cubicBezTo>
                  <a:cubicBezTo>
                    <a:pt x="949560" y="234790"/>
                    <a:pt x="949560" y="234790"/>
                    <a:pt x="949560" y="236243"/>
                  </a:cubicBezTo>
                  <a:lnTo>
                    <a:pt x="949560" y="246413"/>
                  </a:lnTo>
                  <a:cubicBezTo>
                    <a:pt x="949560" y="246413"/>
                    <a:pt x="949560" y="246413"/>
                    <a:pt x="969621" y="246413"/>
                  </a:cubicBezTo>
                  <a:cubicBezTo>
                    <a:pt x="969621" y="246413"/>
                    <a:pt x="969621" y="246413"/>
                    <a:pt x="969621" y="248738"/>
                  </a:cubicBezTo>
                  <a:lnTo>
                    <a:pt x="969621" y="265010"/>
                  </a:lnTo>
                  <a:cubicBezTo>
                    <a:pt x="965163" y="265010"/>
                    <a:pt x="965163" y="265010"/>
                    <a:pt x="965163" y="265882"/>
                  </a:cubicBezTo>
                  <a:lnTo>
                    <a:pt x="965163" y="271984"/>
                  </a:lnTo>
                  <a:cubicBezTo>
                    <a:pt x="969621" y="271984"/>
                    <a:pt x="969621" y="271984"/>
                    <a:pt x="969621" y="273728"/>
                  </a:cubicBezTo>
                  <a:lnTo>
                    <a:pt x="969621" y="285932"/>
                  </a:lnTo>
                  <a:lnTo>
                    <a:pt x="965163" y="290581"/>
                  </a:lnTo>
                  <a:cubicBezTo>
                    <a:pt x="965163" y="290581"/>
                    <a:pt x="965163" y="290581"/>
                    <a:pt x="965163" y="346373"/>
                  </a:cubicBezTo>
                  <a:cubicBezTo>
                    <a:pt x="965163" y="346373"/>
                    <a:pt x="965163" y="346373"/>
                    <a:pt x="967113" y="346373"/>
                  </a:cubicBezTo>
                  <a:lnTo>
                    <a:pt x="980766" y="346373"/>
                  </a:lnTo>
                  <a:cubicBezTo>
                    <a:pt x="980766" y="351022"/>
                    <a:pt x="980766" y="351022"/>
                    <a:pt x="982437" y="351022"/>
                  </a:cubicBezTo>
                  <a:lnTo>
                    <a:pt x="994140" y="351022"/>
                  </a:lnTo>
                  <a:cubicBezTo>
                    <a:pt x="994140" y="351022"/>
                    <a:pt x="994140" y="351022"/>
                    <a:pt x="994140" y="353056"/>
                  </a:cubicBezTo>
                  <a:lnTo>
                    <a:pt x="994140" y="367295"/>
                  </a:lnTo>
                  <a:cubicBezTo>
                    <a:pt x="994140" y="367295"/>
                    <a:pt x="994140" y="367295"/>
                    <a:pt x="995812" y="367295"/>
                  </a:cubicBezTo>
                  <a:lnTo>
                    <a:pt x="1007514" y="367295"/>
                  </a:lnTo>
                  <a:cubicBezTo>
                    <a:pt x="1007514" y="367295"/>
                    <a:pt x="1007514" y="367295"/>
                    <a:pt x="1007514" y="365261"/>
                  </a:cubicBezTo>
                  <a:lnTo>
                    <a:pt x="1007514" y="351022"/>
                  </a:lnTo>
                  <a:cubicBezTo>
                    <a:pt x="1007514" y="351022"/>
                    <a:pt x="1007514" y="351022"/>
                    <a:pt x="1009464" y="349860"/>
                  </a:cubicBezTo>
                  <a:lnTo>
                    <a:pt x="1023117" y="341724"/>
                  </a:lnTo>
                  <a:cubicBezTo>
                    <a:pt x="1023117" y="341724"/>
                    <a:pt x="1023117" y="341724"/>
                    <a:pt x="1023117" y="320802"/>
                  </a:cubicBezTo>
                  <a:cubicBezTo>
                    <a:pt x="1018659" y="320802"/>
                    <a:pt x="1018659" y="320802"/>
                    <a:pt x="1018659" y="297555"/>
                  </a:cubicBezTo>
                  <a:cubicBezTo>
                    <a:pt x="1018659" y="297555"/>
                    <a:pt x="1018659" y="297555"/>
                    <a:pt x="1019773" y="297555"/>
                  </a:cubicBezTo>
                  <a:lnTo>
                    <a:pt x="1027575" y="297555"/>
                  </a:lnTo>
                  <a:cubicBezTo>
                    <a:pt x="1027575" y="295231"/>
                    <a:pt x="1027575" y="295231"/>
                    <a:pt x="1047636" y="295231"/>
                  </a:cubicBezTo>
                  <a:cubicBezTo>
                    <a:pt x="1047636" y="295231"/>
                    <a:pt x="1047636" y="295231"/>
                    <a:pt x="1047636" y="294068"/>
                  </a:cubicBezTo>
                  <a:lnTo>
                    <a:pt x="1047636" y="285932"/>
                  </a:lnTo>
                  <a:cubicBezTo>
                    <a:pt x="1047636" y="285932"/>
                    <a:pt x="1047636" y="285932"/>
                    <a:pt x="1049308" y="285932"/>
                  </a:cubicBezTo>
                  <a:lnTo>
                    <a:pt x="1061010" y="285932"/>
                  </a:lnTo>
                  <a:cubicBezTo>
                    <a:pt x="1061010" y="285932"/>
                    <a:pt x="1061010" y="285932"/>
                    <a:pt x="1061010" y="169700"/>
                  </a:cubicBezTo>
                  <a:cubicBezTo>
                    <a:pt x="1061010" y="169700"/>
                    <a:pt x="1061010" y="169700"/>
                    <a:pt x="1062125" y="169700"/>
                  </a:cubicBezTo>
                  <a:lnTo>
                    <a:pt x="1069926" y="169700"/>
                  </a:lnTo>
                  <a:cubicBezTo>
                    <a:pt x="1069926" y="169700"/>
                    <a:pt x="1069926" y="169700"/>
                    <a:pt x="1069926" y="167375"/>
                  </a:cubicBezTo>
                  <a:lnTo>
                    <a:pt x="1069926" y="151102"/>
                  </a:lnTo>
                  <a:cubicBezTo>
                    <a:pt x="1072155" y="151102"/>
                    <a:pt x="1072155" y="151102"/>
                    <a:pt x="1072155" y="104609"/>
                  </a:cubicBezTo>
                  <a:cubicBezTo>
                    <a:pt x="1072155" y="104609"/>
                    <a:pt x="1072155" y="104609"/>
                    <a:pt x="1073270" y="104609"/>
                  </a:cubicBezTo>
                  <a:lnTo>
                    <a:pt x="1081071" y="104609"/>
                  </a:lnTo>
                  <a:cubicBezTo>
                    <a:pt x="1081071" y="104609"/>
                    <a:pt x="1081071" y="104609"/>
                    <a:pt x="1081071" y="105772"/>
                  </a:cubicBezTo>
                  <a:lnTo>
                    <a:pt x="1081071" y="113908"/>
                  </a:lnTo>
                  <a:cubicBezTo>
                    <a:pt x="1085529" y="113908"/>
                    <a:pt x="1085529" y="113908"/>
                    <a:pt x="1085529" y="111583"/>
                  </a:cubicBezTo>
                  <a:lnTo>
                    <a:pt x="1085529" y="95311"/>
                  </a:lnTo>
                  <a:cubicBezTo>
                    <a:pt x="1085529" y="95311"/>
                    <a:pt x="1085529" y="95311"/>
                    <a:pt x="1086922" y="94730"/>
                  </a:cubicBezTo>
                  <a:lnTo>
                    <a:pt x="1096674" y="90662"/>
                  </a:lnTo>
                  <a:cubicBezTo>
                    <a:pt x="1096674" y="90662"/>
                    <a:pt x="1096674" y="90662"/>
                    <a:pt x="1097789" y="91243"/>
                  </a:cubicBezTo>
                  <a:lnTo>
                    <a:pt x="1105590" y="95311"/>
                  </a:lnTo>
                  <a:cubicBezTo>
                    <a:pt x="1105590" y="95311"/>
                    <a:pt x="1105590" y="95311"/>
                    <a:pt x="1107262" y="95311"/>
                  </a:cubicBezTo>
                  <a:lnTo>
                    <a:pt x="1118964" y="95311"/>
                  </a:lnTo>
                  <a:cubicBezTo>
                    <a:pt x="1118964" y="95311"/>
                    <a:pt x="1118964" y="95311"/>
                    <a:pt x="1118964" y="65090"/>
                  </a:cubicBezTo>
                  <a:cubicBezTo>
                    <a:pt x="1118964" y="65090"/>
                    <a:pt x="1118964" y="65090"/>
                    <a:pt x="1120079" y="65090"/>
                  </a:cubicBezTo>
                  <a:lnTo>
                    <a:pt x="1127880" y="65090"/>
                  </a:lnTo>
                  <a:cubicBezTo>
                    <a:pt x="1127880" y="69740"/>
                    <a:pt x="1127880" y="69740"/>
                    <a:pt x="1129273" y="69740"/>
                  </a:cubicBezTo>
                  <a:lnTo>
                    <a:pt x="1139026" y="69740"/>
                  </a:lnTo>
                  <a:cubicBezTo>
                    <a:pt x="1139026" y="65090"/>
                    <a:pt x="1139026" y="65090"/>
                    <a:pt x="1140140" y="65090"/>
                  </a:cubicBezTo>
                  <a:lnTo>
                    <a:pt x="1147942" y="65090"/>
                  </a:lnTo>
                  <a:cubicBezTo>
                    <a:pt x="1147942" y="65090"/>
                    <a:pt x="1147942" y="65090"/>
                    <a:pt x="1147942" y="99960"/>
                  </a:cubicBezTo>
                  <a:cubicBezTo>
                    <a:pt x="1147942" y="99960"/>
                    <a:pt x="1147942" y="99960"/>
                    <a:pt x="1149335" y="101122"/>
                  </a:cubicBezTo>
                  <a:lnTo>
                    <a:pt x="1159087" y="109259"/>
                  </a:lnTo>
                  <a:cubicBezTo>
                    <a:pt x="1156858" y="116233"/>
                    <a:pt x="1156858" y="116233"/>
                    <a:pt x="1181377" y="116233"/>
                  </a:cubicBezTo>
                  <a:cubicBezTo>
                    <a:pt x="1181377" y="116233"/>
                    <a:pt x="1181377" y="116233"/>
                    <a:pt x="1181377" y="114780"/>
                  </a:cubicBezTo>
                  <a:lnTo>
                    <a:pt x="1181377" y="104609"/>
                  </a:lnTo>
                  <a:cubicBezTo>
                    <a:pt x="1181377" y="104609"/>
                    <a:pt x="1181377" y="104609"/>
                    <a:pt x="1210354" y="95311"/>
                  </a:cubicBezTo>
                  <a:cubicBezTo>
                    <a:pt x="1210354" y="95311"/>
                    <a:pt x="1210354" y="95311"/>
                    <a:pt x="1210354" y="94149"/>
                  </a:cubicBezTo>
                  <a:lnTo>
                    <a:pt x="1210354" y="86012"/>
                  </a:lnTo>
                  <a:cubicBezTo>
                    <a:pt x="1210354" y="86012"/>
                    <a:pt x="1210354" y="86012"/>
                    <a:pt x="1211190" y="86012"/>
                  </a:cubicBezTo>
                  <a:lnTo>
                    <a:pt x="1217041" y="86012"/>
                  </a:lnTo>
                  <a:cubicBezTo>
                    <a:pt x="1217041" y="86012"/>
                    <a:pt x="1217041" y="86012"/>
                    <a:pt x="1217041" y="85141"/>
                  </a:cubicBezTo>
                  <a:lnTo>
                    <a:pt x="1217041" y="79038"/>
                  </a:lnTo>
                  <a:cubicBezTo>
                    <a:pt x="1217041" y="79038"/>
                    <a:pt x="1217041" y="79038"/>
                    <a:pt x="1219270" y="79038"/>
                  </a:cubicBezTo>
                  <a:lnTo>
                    <a:pt x="1234873" y="79038"/>
                  </a:lnTo>
                  <a:cubicBezTo>
                    <a:pt x="1234873" y="79038"/>
                    <a:pt x="1234873" y="79038"/>
                    <a:pt x="1234873" y="79910"/>
                  </a:cubicBezTo>
                  <a:lnTo>
                    <a:pt x="1234873" y="86012"/>
                  </a:lnTo>
                  <a:cubicBezTo>
                    <a:pt x="1234873" y="86012"/>
                    <a:pt x="1234873" y="86012"/>
                    <a:pt x="1236545" y="86012"/>
                  </a:cubicBezTo>
                  <a:lnTo>
                    <a:pt x="1248247" y="86012"/>
                  </a:lnTo>
                  <a:cubicBezTo>
                    <a:pt x="1248247" y="86012"/>
                    <a:pt x="1248247" y="86012"/>
                    <a:pt x="1248247" y="87756"/>
                  </a:cubicBezTo>
                  <a:lnTo>
                    <a:pt x="1248247" y="99960"/>
                  </a:lnTo>
                  <a:cubicBezTo>
                    <a:pt x="1248247" y="99960"/>
                    <a:pt x="1248247" y="99960"/>
                    <a:pt x="1272766" y="99960"/>
                  </a:cubicBezTo>
                  <a:cubicBezTo>
                    <a:pt x="1272766" y="99960"/>
                    <a:pt x="1272766" y="99960"/>
                    <a:pt x="1272766" y="98798"/>
                  </a:cubicBezTo>
                  <a:lnTo>
                    <a:pt x="1272766" y="90662"/>
                  </a:lnTo>
                  <a:cubicBezTo>
                    <a:pt x="1272766" y="90662"/>
                    <a:pt x="1272766" y="90662"/>
                    <a:pt x="1274159" y="90662"/>
                  </a:cubicBezTo>
                  <a:lnTo>
                    <a:pt x="1283911" y="90662"/>
                  </a:lnTo>
                  <a:cubicBezTo>
                    <a:pt x="1283911" y="90662"/>
                    <a:pt x="1283911" y="90662"/>
                    <a:pt x="1283911" y="89499"/>
                  </a:cubicBezTo>
                  <a:lnTo>
                    <a:pt x="1283911" y="81363"/>
                  </a:lnTo>
                  <a:cubicBezTo>
                    <a:pt x="1283911" y="81363"/>
                    <a:pt x="1283911" y="81363"/>
                    <a:pt x="1285583" y="81363"/>
                  </a:cubicBezTo>
                  <a:lnTo>
                    <a:pt x="1297285" y="81363"/>
                  </a:lnTo>
                  <a:cubicBezTo>
                    <a:pt x="1297285" y="81363"/>
                    <a:pt x="1297285" y="81363"/>
                    <a:pt x="1297285" y="82525"/>
                  </a:cubicBezTo>
                  <a:lnTo>
                    <a:pt x="1297285" y="90662"/>
                  </a:lnTo>
                  <a:cubicBezTo>
                    <a:pt x="1301743" y="90662"/>
                    <a:pt x="1301743" y="90662"/>
                    <a:pt x="1301743" y="34870"/>
                  </a:cubicBezTo>
                  <a:cubicBezTo>
                    <a:pt x="1301743" y="34870"/>
                    <a:pt x="1301743" y="34870"/>
                    <a:pt x="1402049" y="34870"/>
                  </a:cubicBezTo>
                  <a:cubicBezTo>
                    <a:pt x="1402049" y="34870"/>
                    <a:pt x="1402049" y="34870"/>
                    <a:pt x="1402049" y="109259"/>
                  </a:cubicBezTo>
                  <a:cubicBezTo>
                    <a:pt x="1402049" y="109259"/>
                    <a:pt x="1402049" y="109259"/>
                    <a:pt x="1404278" y="109259"/>
                  </a:cubicBezTo>
                  <a:lnTo>
                    <a:pt x="1419881" y="109259"/>
                  </a:lnTo>
                  <a:cubicBezTo>
                    <a:pt x="1419881" y="109259"/>
                    <a:pt x="1419881" y="109259"/>
                    <a:pt x="1419881" y="25571"/>
                  </a:cubicBezTo>
                  <a:cubicBezTo>
                    <a:pt x="1419881" y="25571"/>
                    <a:pt x="1419881" y="25571"/>
                    <a:pt x="1442171" y="13948"/>
                  </a:cubicBezTo>
                  <a:cubicBezTo>
                    <a:pt x="1442171" y="13948"/>
                    <a:pt x="1442171" y="13948"/>
                    <a:pt x="1471148" y="13948"/>
                  </a:cubicBezTo>
                  <a:cubicBezTo>
                    <a:pt x="1471148" y="13948"/>
                    <a:pt x="1471148" y="13948"/>
                    <a:pt x="1473099" y="12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1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Rectangle 35">
              <a:extLst>
                <a:ext uri="{FF2B5EF4-FFF2-40B4-BE49-F238E27FC236}">
                  <a16:creationId xmlns:a16="http://schemas.microsoft.com/office/drawing/2014/main" id="{9F99553B-37DD-4454-924F-663026E5A76B}"/>
                </a:ext>
              </a:extLst>
            </p:cNvPr>
            <p:cNvSpPr/>
            <p:nvPr/>
          </p:nvSpPr>
          <p:spPr>
            <a:xfrm>
              <a:off x="2483768" y="3238221"/>
              <a:ext cx="3079941" cy="1160647"/>
            </a:xfrm>
            <a:custGeom>
              <a:avLst/>
              <a:gdLst/>
              <a:ahLst/>
              <a:cxnLst/>
              <a:rect l="l" t="t" r="r" b="b"/>
              <a:pathLst>
                <a:path w="3079941" h="1160647">
                  <a:moveTo>
                    <a:pt x="215205" y="0"/>
                  </a:moveTo>
                  <a:cubicBezTo>
                    <a:pt x="215205" y="18"/>
                    <a:pt x="215221" y="2040"/>
                    <a:pt x="217231" y="246443"/>
                  </a:cubicBezTo>
                  <a:cubicBezTo>
                    <a:pt x="217243" y="246467"/>
                    <a:pt x="217888" y="247808"/>
                    <a:pt x="255738" y="326429"/>
                  </a:cubicBezTo>
                  <a:cubicBezTo>
                    <a:pt x="255746" y="326429"/>
                    <a:pt x="255857" y="326429"/>
                    <a:pt x="257765" y="326429"/>
                  </a:cubicBezTo>
                  <a:lnTo>
                    <a:pt x="271952" y="326429"/>
                  </a:lnTo>
                  <a:cubicBezTo>
                    <a:pt x="271952" y="326443"/>
                    <a:pt x="271952" y="327005"/>
                    <a:pt x="271952" y="350208"/>
                  </a:cubicBezTo>
                  <a:cubicBezTo>
                    <a:pt x="271954" y="350214"/>
                    <a:pt x="271992" y="350272"/>
                    <a:pt x="272459" y="351019"/>
                  </a:cubicBezTo>
                  <a:lnTo>
                    <a:pt x="276005" y="356694"/>
                  </a:lnTo>
                  <a:cubicBezTo>
                    <a:pt x="276005" y="356714"/>
                    <a:pt x="276005" y="358229"/>
                    <a:pt x="276005" y="471268"/>
                  </a:cubicBezTo>
                  <a:cubicBezTo>
                    <a:pt x="276014" y="471268"/>
                    <a:pt x="276154" y="471268"/>
                    <a:pt x="278285" y="471268"/>
                  </a:cubicBezTo>
                  <a:lnTo>
                    <a:pt x="294246" y="471268"/>
                  </a:lnTo>
                  <a:cubicBezTo>
                    <a:pt x="294246" y="471288"/>
                    <a:pt x="294246" y="472923"/>
                    <a:pt x="294246" y="611783"/>
                  </a:cubicBezTo>
                  <a:cubicBezTo>
                    <a:pt x="294256" y="611782"/>
                    <a:pt x="294368" y="611761"/>
                    <a:pt x="295766" y="611513"/>
                  </a:cubicBezTo>
                  <a:lnTo>
                    <a:pt x="306406" y="609622"/>
                  </a:lnTo>
                  <a:cubicBezTo>
                    <a:pt x="306406" y="609644"/>
                    <a:pt x="306376" y="610978"/>
                    <a:pt x="304379" y="698254"/>
                  </a:cubicBezTo>
                  <a:cubicBezTo>
                    <a:pt x="304389" y="698256"/>
                    <a:pt x="304500" y="698276"/>
                    <a:pt x="305899" y="698525"/>
                  </a:cubicBezTo>
                  <a:lnTo>
                    <a:pt x="316539" y="700416"/>
                  </a:lnTo>
                  <a:cubicBezTo>
                    <a:pt x="316541" y="700423"/>
                    <a:pt x="316561" y="700487"/>
                    <a:pt x="316792" y="701227"/>
                  </a:cubicBezTo>
                  <a:lnTo>
                    <a:pt x="318566" y="706902"/>
                  </a:lnTo>
                  <a:cubicBezTo>
                    <a:pt x="318568" y="706893"/>
                    <a:pt x="318613" y="706750"/>
                    <a:pt x="319326" y="704470"/>
                  </a:cubicBezTo>
                  <a:lnTo>
                    <a:pt x="324646" y="687446"/>
                  </a:lnTo>
                  <a:cubicBezTo>
                    <a:pt x="324653" y="687446"/>
                    <a:pt x="324753" y="687446"/>
                    <a:pt x="326419" y="687446"/>
                  </a:cubicBezTo>
                  <a:lnTo>
                    <a:pt x="338833" y="687446"/>
                  </a:lnTo>
                  <a:cubicBezTo>
                    <a:pt x="338833" y="687463"/>
                    <a:pt x="338833" y="688156"/>
                    <a:pt x="338833" y="719872"/>
                  </a:cubicBezTo>
                  <a:cubicBezTo>
                    <a:pt x="338839" y="719877"/>
                    <a:pt x="338916" y="719917"/>
                    <a:pt x="339846" y="720413"/>
                  </a:cubicBezTo>
                  <a:lnTo>
                    <a:pt x="346940" y="724196"/>
                  </a:lnTo>
                  <a:cubicBezTo>
                    <a:pt x="346940" y="724205"/>
                    <a:pt x="346940" y="724306"/>
                    <a:pt x="346940" y="725547"/>
                  </a:cubicBezTo>
                  <a:lnTo>
                    <a:pt x="346940" y="735005"/>
                  </a:lnTo>
                  <a:cubicBezTo>
                    <a:pt x="346960" y="735005"/>
                    <a:pt x="347868" y="735005"/>
                    <a:pt x="391527" y="735005"/>
                  </a:cubicBezTo>
                  <a:cubicBezTo>
                    <a:pt x="391527" y="735013"/>
                    <a:pt x="391527" y="735096"/>
                    <a:pt x="391527" y="736086"/>
                  </a:cubicBezTo>
                  <a:lnTo>
                    <a:pt x="391527" y="743652"/>
                  </a:lnTo>
                  <a:cubicBezTo>
                    <a:pt x="391536" y="743652"/>
                    <a:pt x="391657" y="743652"/>
                    <a:pt x="393553" y="743652"/>
                  </a:cubicBezTo>
                  <a:lnTo>
                    <a:pt x="407740" y="743652"/>
                  </a:lnTo>
                  <a:cubicBezTo>
                    <a:pt x="407740" y="743634"/>
                    <a:pt x="407740" y="742905"/>
                    <a:pt x="407740" y="713387"/>
                  </a:cubicBezTo>
                  <a:cubicBezTo>
                    <a:pt x="407761" y="713387"/>
                    <a:pt x="408691" y="713387"/>
                    <a:pt x="452327" y="713387"/>
                  </a:cubicBezTo>
                  <a:cubicBezTo>
                    <a:pt x="452327" y="713379"/>
                    <a:pt x="452327" y="713282"/>
                    <a:pt x="452327" y="712036"/>
                  </a:cubicBezTo>
                  <a:lnTo>
                    <a:pt x="452327" y="702578"/>
                  </a:lnTo>
                  <a:cubicBezTo>
                    <a:pt x="452333" y="702578"/>
                    <a:pt x="452407" y="702578"/>
                    <a:pt x="453341" y="702578"/>
                  </a:cubicBezTo>
                  <a:lnTo>
                    <a:pt x="460434" y="702578"/>
                  </a:lnTo>
                  <a:cubicBezTo>
                    <a:pt x="460434" y="702571"/>
                    <a:pt x="460434" y="702458"/>
                    <a:pt x="460434" y="700687"/>
                  </a:cubicBezTo>
                  <a:lnTo>
                    <a:pt x="460434" y="687446"/>
                  </a:lnTo>
                  <a:cubicBezTo>
                    <a:pt x="460443" y="687446"/>
                    <a:pt x="460515" y="687446"/>
                    <a:pt x="461194" y="687446"/>
                  </a:cubicBezTo>
                  <a:lnTo>
                    <a:pt x="466514" y="687446"/>
                  </a:lnTo>
                  <a:cubicBezTo>
                    <a:pt x="466514" y="687439"/>
                    <a:pt x="466514" y="687354"/>
                    <a:pt x="466514" y="686365"/>
                  </a:cubicBezTo>
                  <a:lnTo>
                    <a:pt x="466514" y="678798"/>
                  </a:lnTo>
                  <a:cubicBezTo>
                    <a:pt x="466522" y="678798"/>
                    <a:pt x="466646" y="678798"/>
                    <a:pt x="468541" y="678798"/>
                  </a:cubicBezTo>
                  <a:lnTo>
                    <a:pt x="482728" y="678798"/>
                  </a:lnTo>
                  <a:cubicBezTo>
                    <a:pt x="482728" y="678805"/>
                    <a:pt x="482728" y="678882"/>
                    <a:pt x="482728" y="679879"/>
                  </a:cubicBezTo>
                  <a:lnTo>
                    <a:pt x="482728" y="687446"/>
                  </a:lnTo>
                  <a:cubicBezTo>
                    <a:pt x="482739" y="687446"/>
                    <a:pt x="483240" y="687446"/>
                    <a:pt x="505021" y="687446"/>
                  </a:cubicBezTo>
                  <a:cubicBezTo>
                    <a:pt x="505021" y="687438"/>
                    <a:pt x="505021" y="687324"/>
                    <a:pt x="505021" y="685554"/>
                  </a:cubicBezTo>
                  <a:lnTo>
                    <a:pt x="505021" y="672313"/>
                  </a:lnTo>
                  <a:cubicBezTo>
                    <a:pt x="505027" y="672313"/>
                    <a:pt x="505124" y="672313"/>
                    <a:pt x="506795" y="672313"/>
                  </a:cubicBezTo>
                  <a:lnTo>
                    <a:pt x="519208" y="672313"/>
                  </a:lnTo>
                  <a:cubicBezTo>
                    <a:pt x="519208" y="672325"/>
                    <a:pt x="519208" y="672839"/>
                    <a:pt x="519208" y="696093"/>
                  </a:cubicBezTo>
                  <a:cubicBezTo>
                    <a:pt x="519215" y="696093"/>
                    <a:pt x="519295" y="696093"/>
                    <a:pt x="520222" y="696093"/>
                  </a:cubicBezTo>
                  <a:lnTo>
                    <a:pt x="527315" y="696093"/>
                  </a:lnTo>
                  <a:cubicBezTo>
                    <a:pt x="527315" y="696087"/>
                    <a:pt x="527315" y="696006"/>
                    <a:pt x="527315" y="695012"/>
                  </a:cubicBezTo>
                  <a:lnTo>
                    <a:pt x="527315" y="687446"/>
                  </a:lnTo>
                  <a:cubicBezTo>
                    <a:pt x="527324" y="687446"/>
                    <a:pt x="527442" y="687446"/>
                    <a:pt x="529088" y="687446"/>
                  </a:cubicBezTo>
                  <a:lnTo>
                    <a:pt x="541502" y="687446"/>
                  </a:lnTo>
                  <a:cubicBezTo>
                    <a:pt x="541502" y="687459"/>
                    <a:pt x="541502" y="688018"/>
                    <a:pt x="541502" y="713387"/>
                  </a:cubicBezTo>
                  <a:cubicBezTo>
                    <a:pt x="541510" y="713387"/>
                    <a:pt x="541628" y="713387"/>
                    <a:pt x="543529" y="713387"/>
                  </a:cubicBezTo>
                  <a:lnTo>
                    <a:pt x="557715" y="713387"/>
                  </a:lnTo>
                  <a:cubicBezTo>
                    <a:pt x="557715" y="713398"/>
                    <a:pt x="557715" y="713513"/>
                    <a:pt x="557715" y="715008"/>
                  </a:cubicBezTo>
                  <a:lnTo>
                    <a:pt x="557715" y="726358"/>
                  </a:lnTo>
                  <a:cubicBezTo>
                    <a:pt x="557723" y="726358"/>
                    <a:pt x="557794" y="726358"/>
                    <a:pt x="558475" y="726358"/>
                  </a:cubicBezTo>
                  <a:lnTo>
                    <a:pt x="563796" y="726358"/>
                  </a:lnTo>
                  <a:cubicBezTo>
                    <a:pt x="563796" y="726350"/>
                    <a:pt x="563796" y="726274"/>
                    <a:pt x="563796" y="725547"/>
                  </a:cubicBezTo>
                  <a:lnTo>
                    <a:pt x="563796" y="719872"/>
                  </a:lnTo>
                  <a:cubicBezTo>
                    <a:pt x="563813" y="719872"/>
                    <a:pt x="564532" y="719872"/>
                    <a:pt x="594196" y="719872"/>
                  </a:cubicBezTo>
                  <a:cubicBezTo>
                    <a:pt x="594196" y="719886"/>
                    <a:pt x="594196" y="720449"/>
                    <a:pt x="594196" y="743652"/>
                  </a:cubicBezTo>
                  <a:cubicBezTo>
                    <a:pt x="594203" y="743652"/>
                    <a:pt x="594282" y="743652"/>
                    <a:pt x="595209" y="743652"/>
                  </a:cubicBezTo>
                  <a:lnTo>
                    <a:pt x="602303" y="743652"/>
                  </a:lnTo>
                  <a:cubicBezTo>
                    <a:pt x="602303" y="743659"/>
                    <a:pt x="602303" y="743732"/>
                    <a:pt x="602303" y="744733"/>
                  </a:cubicBezTo>
                  <a:lnTo>
                    <a:pt x="602303" y="752299"/>
                  </a:lnTo>
                  <a:cubicBezTo>
                    <a:pt x="602312" y="752299"/>
                    <a:pt x="602385" y="752299"/>
                    <a:pt x="603063" y="752299"/>
                  </a:cubicBezTo>
                  <a:lnTo>
                    <a:pt x="608383" y="752299"/>
                  </a:lnTo>
                  <a:cubicBezTo>
                    <a:pt x="608383" y="752292"/>
                    <a:pt x="608383" y="752172"/>
                    <a:pt x="608383" y="750137"/>
                  </a:cubicBezTo>
                  <a:lnTo>
                    <a:pt x="608383" y="735005"/>
                  </a:lnTo>
                  <a:cubicBezTo>
                    <a:pt x="608390" y="735005"/>
                    <a:pt x="608468" y="735005"/>
                    <a:pt x="609396" y="735005"/>
                  </a:cubicBezTo>
                  <a:lnTo>
                    <a:pt x="616490" y="735005"/>
                  </a:lnTo>
                  <a:cubicBezTo>
                    <a:pt x="616490" y="735013"/>
                    <a:pt x="616490" y="735096"/>
                    <a:pt x="616490" y="736086"/>
                  </a:cubicBezTo>
                  <a:lnTo>
                    <a:pt x="616490" y="743652"/>
                  </a:lnTo>
                  <a:lnTo>
                    <a:pt x="621810" y="741659"/>
                  </a:lnTo>
                  <a:cubicBezTo>
                    <a:pt x="622570" y="741287"/>
                    <a:pt x="622570" y="741085"/>
                    <a:pt x="622570" y="740679"/>
                  </a:cubicBezTo>
                  <a:lnTo>
                    <a:pt x="622570" y="735005"/>
                  </a:lnTo>
                  <a:cubicBezTo>
                    <a:pt x="622587" y="735005"/>
                    <a:pt x="623388" y="735005"/>
                    <a:pt x="661077" y="735005"/>
                  </a:cubicBezTo>
                  <a:cubicBezTo>
                    <a:pt x="661077" y="735019"/>
                    <a:pt x="661077" y="735566"/>
                    <a:pt x="661077" y="758784"/>
                  </a:cubicBezTo>
                  <a:cubicBezTo>
                    <a:pt x="661085" y="758784"/>
                    <a:pt x="661203" y="758784"/>
                    <a:pt x="663103" y="758784"/>
                  </a:cubicBezTo>
                  <a:lnTo>
                    <a:pt x="677290" y="758784"/>
                  </a:lnTo>
                  <a:cubicBezTo>
                    <a:pt x="677290" y="758792"/>
                    <a:pt x="677290" y="758874"/>
                    <a:pt x="677290" y="759865"/>
                  </a:cubicBezTo>
                  <a:lnTo>
                    <a:pt x="677290" y="767431"/>
                  </a:lnTo>
                  <a:cubicBezTo>
                    <a:pt x="677299" y="767431"/>
                    <a:pt x="677422" y="767431"/>
                    <a:pt x="679064" y="767431"/>
                  </a:cubicBezTo>
                  <a:lnTo>
                    <a:pt x="691477" y="767431"/>
                  </a:lnTo>
                  <a:cubicBezTo>
                    <a:pt x="691477" y="767419"/>
                    <a:pt x="691477" y="766908"/>
                    <a:pt x="691477" y="743652"/>
                  </a:cubicBezTo>
                  <a:cubicBezTo>
                    <a:pt x="691484" y="743652"/>
                    <a:pt x="691562" y="743652"/>
                    <a:pt x="692490" y="743652"/>
                  </a:cubicBezTo>
                  <a:lnTo>
                    <a:pt x="699584" y="743652"/>
                  </a:lnTo>
                  <a:cubicBezTo>
                    <a:pt x="699584" y="743633"/>
                    <a:pt x="699584" y="742862"/>
                    <a:pt x="699584" y="711225"/>
                  </a:cubicBezTo>
                  <a:cubicBezTo>
                    <a:pt x="699591" y="711225"/>
                    <a:pt x="699668" y="711225"/>
                    <a:pt x="700597" y="711225"/>
                  </a:cubicBezTo>
                  <a:lnTo>
                    <a:pt x="707691" y="711225"/>
                  </a:lnTo>
                  <a:cubicBezTo>
                    <a:pt x="707691" y="711219"/>
                    <a:pt x="707691" y="711110"/>
                    <a:pt x="707691" y="709334"/>
                  </a:cubicBezTo>
                  <a:lnTo>
                    <a:pt x="707691" y="696093"/>
                  </a:lnTo>
                  <a:cubicBezTo>
                    <a:pt x="705664" y="696093"/>
                    <a:pt x="705664" y="696093"/>
                    <a:pt x="706424" y="694471"/>
                  </a:cubicBezTo>
                  <a:lnTo>
                    <a:pt x="711744" y="683122"/>
                  </a:lnTo>
                  <a:cubicBezTo>
                    <a:pt x="711749" y="683139"/>
                    <a:pt x="711944" y="683813"/>
                    <a:pt x="719851" y="711225"/>
                  </a:cubicBezTo>
                  <a:cubicBezTo>
                    <a:pt x="719859" y="711225"/>
                    <a:pt x="719932" y="711225"/>
                    <a:pt x="720611" y="711225"/>
                  </a:cubicBezTo>
                  <a:lnTo>
                    <a:pt x="725931" y="711225"/>
                  </a:lnTo>
                  <a:cubicBezTo>
                    <a:pt x="725931" y="711212"/>
                    <a:pt x="725931" y="710033"/>
                    <a:pt x="725931" y="605298"/>
                  </a:cubicBezTo>
                  <a:cubicBezTo>
                    <a:pt x="725941" y="605298"/>
                    <a:pt x="726055" y="605298"/>
                    <a:pt x="727451" y="605298"/>
                  </a:cubicBezTo>
                  <a:lnTo>
                    <a:pt x="738091" y="605298"/>
                  </a:lnTo>
                  <a:cubicBezTo>
                    <a:pt x="738091" y="605276"/>
                    <a:pt x="738091" y="604266"/>
                    <a:pt x="738091" y="557739"/>
                  </a:cubicBezTo>
                  <a:cubicBezTo>
                    <a:pt x="738108" y="557739"/>
                    <a:pt x="738733" y="557739"/>
                    <a:pt x="764438" y="557739"/>
                  </a:cubicBezTo>
                  <a:cubicBezTo>
                    <a:pt x="764438" y="557727"/>
                    <a:pt x="764438" y="557217"/>
                    <a:pt x="764438" y="536121"/>
                  </a:cubicBezTo>
                  <a:cubicBezTo>
                    <a:pt x="764457" y="536121"/>
                    <a:pt x="765246" y="536121"/>
                    <a:pt x="798892" y="536121"/>
                  </a:cubicBezTo>
                  <a:cubicBezTo>
                    <a:pt x="798892" y="536129"/>
                    <a:pt x="798892" y="536259"/>
                    <a:pt x="798892" y="538553"/>
                  </a:cubicBezTo>
                  <a:lnTo>
                    <a:pt x="798892" y="555577"/>
                  </a:lnTo>
                  <a:cubicBezTo>
                    <a:pt x="798901" y="555577"/>
                    <a:pt x="799032" y="555577"/>
                    <a:pt x="801172" y="555577"/>
                  </a:cubicBezTo>
                  <a:lnTo>
                    <a:pt x="817132" y="555577"/>
                  </a:lnTo>
                  <a:cubicBezTo>
                    <a:pt x="817132" y="555595"/>
                    <a:pt x="817132" y="556489"/>
                    <a:pt x="817132" y="603136"/>
                  </a:cubicBezTo>
                  <a:cubicBezTo>
                    <a:pt x="817138" y="603136"/>
                    <a:pt x="817214" y="603136"/>
                    <a:pt x="818145" y="603136"/>
                  </a:cubicBezTo>
                  <a:lnTo>
                    <a:pt x="825239" y="603136"/>
                  </a:lnTo>
                  <a:lnTo>
                    <a:pt x="839426" y="607460"/>
                  </a:lnTo>
                  <a:cubicBezTo>
                    <a:pt x="839426" y="607470"/>
                    <a:pt x="839426" y="608120"/>
                    <a:pt x="839426" y="646372"/>
                  </a:cubicBezTo>
                  <a:cubicBezTo>
                    <a:pt x="839432" y="646372"/>
                    <a:pt x="839507" y="646372"/>
                    <a:pt x="840439" y="646372"/>
                  </a:cubicBezTo>
                  <a:lnTo>
                    <a:pt x="847532" y="646372"/>
                  </a:lnTo>
                  <a:cubicBezTo>
                    <a:pt x="847532" y="646382"/>
                    <a:pt x="847532" y="646488"/>
                    <a:pt x="847532" y="647993"/>
                  </a:cubicBezTo>
                  <a:lnTo>
                    <a:pt x="847532" y="659342"/>
                  </a:lnTo>
                  <a:cubicBezTo>
                    <a:pt x="847540" y="659342"/>
                    <a:pt x="847664" y="659342"/>
                    <a:pt x="849559" y="659342"/>
                  </a:cubicBezTo>
                  <a:lnTo>
                    <a:pt x="863746" y="659342"/>
                  </a:lnTo>
                  <a:lnTo>
                    <a:pt x="869826" y="665828"/>
                  </a:lnTo>
                  <a:cubicBezTo>
                    <a:pt x="869826" y="665840"/>
                    <a:pt x="869826" y="666326"/>
                    <a:pt x="869826" y="687446"/>
                  </a:cubicBezTo>
                  <a:cubicBezTo>
                    <a:pt x="869835" y="687446"/>
                    <a:pt x="869966" y="687446"/>
                    <a:pt x="872106" y="687446"/>
                  </a:cubicBezTo>
                  <a:lnTo>
                    <a:pt x="888066" y="687446"/>
                  </a:lnTo>
                  <a:cubicBezTo>
                    <a:pt x="888066" y="687453"/>
                    <a:pt x="888066" y="687533"/>
                    <a:pt x="888066" y="688526"/>
                  </a:cubicBezTo>
                  <a:lnTo>
                    <a:pt x="888066" y="696093"/>
                  </a:lnTo>
                  <a:cubicBezTo>
                    <a:pt x="888075" y="696093"/>
                    <a:pt x="888174" y="696093"/>
                    <a:pt x="889333" y="696093"/>
                  </a:cubicBezTo>
                  <a:lnTo>
                    <a:pt x="898200" y="696093"/>
                  </a:lnTo>
                  <a:cubicBezTo>
                    <a:pt x="898200" y="696102"/>
                    <a:pt x="898200" y="696231"/>
                    <a:pt x="898200" y="698254"/>
                  </a:cubicBezTo>
                  <a:lnTo>
                    <a:pt x="898200" y="713387"/>
                  </a:lnTo>
                  <a:cubicBezTo>
                    <a:pt x="902253" y="713387"/>
                    <a:pt x="902253" y="713387"/>
                    <a:pt x="902253" y="711495"/>
                  </a:cubicBezTo>
                  <a:lnTo>
                    <a:pt x="902253" y="698254"/>
                  </a:lnTo>
                  <a:cubicBezTo>
                    <a:pt x="902259" y="698254"/>
                    <a:pt x="902337" y="698254"/>
                    <a:pt x="903266" y="698254"/>
                  </a:cubicBezTo>
                  <a:lnTo>
                    <a:pt x="910360" y="698254"/>
                  </a:lnTo>
                  <a:cubicBezTo>
                    <a:pt x="910360" y="698265"/>
                    <a:pt x="910360" y="698384"/>
                    <a:pt x="910360" y="699876"/>
                  </a:cubicBezTo>
                  <a:lnTo>
                    <a:pt x="910360" y="711225"/>
                  </a:lnTo>
                  <a:cubicBezTo>
                    <a:pt x="910369" y="711225"/>
                    <a:pt x="910442" y="711225"/>
                    <a:pt x="911120" y="711225"/>
                  </a:cubicBezTo>
                  <a:lnTo>
                    <a:pt x="916440" y="711225"/>
                  </a:lnTo>
                  <a:cubicBezTo>
                    <a:pt x="916440" y="706902"/>
                    <a:pt x="916440" y="706902"/>
                    <a:pt x="965080" y="706902"/>
                  </a:cubicBezTo>
                  <a:cubicBezTo>
                    <a:pt x="965080" y="706911"/>
                    <a:pt x="965080" y="707012"/>
                    <a:pt x="965080" y="708253"/>
                  </a:cubicBezTo>
                  <a:lnTo>
                    <a:pt x="965080" y="717710"/>
                  </a:lnTo>
                  <a:cubicBezTo>
                    <a:pt x="965088" y="717710"/>
                    <a:pt x="965163" y="717710"/>
                    <a:pt x="965840" y="717710"/>
                  </a:cubicBezTo>
                  <a:lnTo>
                    <a:pt x="971161" y="717710"/>
                  </a:lnTo>
                  <a:cubicBezTo>
                    <a:pt x="971161" y="717719"/>
                    <a:pt x="971161" y="717841"/>
                    <a:pt x="971161" y="719872"/>
                  </a:cubicBezTo>
                  <a:lnTo>
                    <a:pt x="971161" y="735005"/>
                  </a:lnTo>
                  <a:cubicBezTo>
                    <a:pt x="971169" y="735001"/>
                    <a:pt x="971285" y="734923"/>
                    <a:pt x="973187" y="733654"/>
                  </a:cubicBezTo>
                  <a:lnTo>
                    <a:pt x="987374" y="724196"/>
                  </a:lnTo>
                  <a:cubicBezTo>
                    <a:pt x="987376" y="724177"/>
                    <a:pt x="987507" y="723302"/>
                    <a:pt x="993454" y="683122"/>
                  </a:cubicBezTo>
                  <a:cubicBezTo>
                    <a:pt x="993463" y="683120"/>
                    <a:pt x="993532" y="683094"/>
                    <a:pt x="994214" y="682852"/>
                  </a:cubicBezTo>
                  <a:lnTo>
                    <a:pt x="999534" y="680960"/>
                  </a:lnTo>
                  <a:cubicBezTo>
                    <a:pt x="999534" y="680944"/>
                    <a:pt x="999567" y="679883"/>
                    <a:pt x="1001561" y="611783"/>
                  </a:cubicBezTo>
                  <a:cubicBezTo>
                    <a:pt x="1001561" y="611801"/>
                    <a:pt x="1001594" y="612892"/>
                    <a:pt x="1003588" y="680960"/>
                  </a:cubicBezTo>
                  <a:cubicBezTo>
                    <a:pt x="1003597" y="680963"/>
                    <a:pt x="1003668" y="680988"/>
                    <a:pt x="1004348" y="681230"/>
                  </a:cubicBezTo>
                  <a:lnTo>
                    <a:pt x="1009668" y="683122"/>
                  </a:lnTo>
                  <a:cubicBezTo>
                    <a:pt x="1009668" y="683102"/>
                    <a:pt x="1009668" y="681769"/>
                    <a:pt x="1009668" y="596651"/>
                  </a:cubicBezTo>
                  <a:cubicBezTo>
                    <a:pt x="1013721" y="596651"/>
                    <a:pt x="1013721" y="596651"/>
                    <a:pt x="1013721" y="564224"/>
                  </a:cubicBezTo>
                  <a:cubicBezTo>
                    <a:pt x="1013733" y="564224"/>
                    <a:pt x="1014419" y="564224"/>
                    <a:pt x="1052228" y="564224"/>
                  </a:cubicBezTo>
                  <a:cubicBezTo>
                    <a:pt x="1052228" y="564241"/>
                    <a:pt x="1052228" y="564959"/>
                    <a:pt x="1052228" y="596651"/>
                  </a:cubicBezTo>
                  <a:cubicBezTo>
                    <a:pt x="1052237" y="596651"/>
                    <a:pt x="1052309" y="596651"/>
                    <a:pt x="1052988" y="596651"/>
                  </a:cubicBezTo>
                  <a:lnTo>
                    <a:pt x="1058308" y="596651"/>
                  </a:lnTo>
                  <a:cubicBezTo>
                    <a:pt x="1058308" y="596630"/>
                    <a:pt x="1058308" y="595324"/>
                    <a:pt x="1058308" y="514503"/>
                  </a:cubicBezTo>
                  <a:cubicBezTo>
                    <a:pt x="1058314" y="514503"/>
                    <a:pt x="1058413" y="514503"/>
                    <a:pt x="1060082" y="514503"/>
                  </a:cubicBezTo>
                  <a:lnTo>
                    <a:pt x="1072495" y="514503"/>
                  </a:lnTo>
                  <a:cubicBezTo>
                    <a:pt x="1072495" y="514496"/>
                    <a:pt x="1072495" y="514385"/>
                    <a:pt x="1072495" y="512612"/>
                  </a:cubicBezTo>
                  <a:lnTo>
                    <a:pt x="1072495" y="499371"/>
                  </a:lnTo>
                  <a:cubicBezTo>
                    <a:pt x="1072506" y="499371"/>
                    <a:pt x="1073004" y="499371"/>
                    <a:pt x="1094789" y="499371"/>
                  </a:cubicBezTo>
                  <a:cubicBezTo>
                    <a:pt x="1094789" y="499364"/>
                    <a:pt x="1094789" y="499283"/>
                    <a:pt x="1094789" y="498290"/>
                  </a:cubicBezTo>
                  <a:lnTo>
                    <a:pt x="1094789" y="490724"/>
                  </a:lnTo>
                  <a:cubicBezTo>
                    <a:pt x="1094796" y="490724"/>
                    <a:pt x="1094906" y="490724"/>
                    <a:pt x="1096562" y="490724"/>
                  </a:cubicBezTo>
                  <a:lnTo>
                    <a:pt x="1108976" y="490724"/>
                  </a:lnTo>
                  <a:cubicBezTo>
                    <a:pt x="1108976" y="490732"/>
                    <a:pt x="1108976" y="490811"/>
                    <a:pt x="1108976" y="491805"/>
                  </a:cubicBezTo>
                  <a:lnTo>
                    <a:pt x="1108976" y="499371"/>
                  </a:lnTo>
                  <a:cubicBezTo>
                    <a:pt x="1108985" y="499371"/>
                    <a:pt x="1109058" y="499371"/>
                    <a:pt x="1109736" y="499371"/>
                  </a:cubicBezTo>
                  <a:lnTo>
                    <a:pt x="1115056" y="499371"/>
                  </a:lnTo>
                  <a:lnTo>
                    <a:pt x="1125189" y="495047"/>
                  </a:lnTo>
                  <a:lnTo>
                    <a:pt x="1129242" y="498290"/>
                  </a:lnTo>
                  <a:lnTo>
                    <a:pt x="1129242" y="490724"/>
                  </a:lnTo>
                  <a:cubicBezTo>
                    <a:pt x="1129251" y="490724"/>
                    <a:pt x="1129388" y="490724"/>
                    <a:pt x="1131522" y="490724"/>
                  </a:cubicBezTo>
                  <a:lnTo>
                    <a:pt x="1147483" y="490724"/>
                  </a:lnTo>
                  <a:cubicBezTo>
                    <a:pt x="1147483" y="490732"/>
                    <a:pt x="1147483" y="490811"/>
                    <a:pt x="1147483" y="491805"/>
                  </a:cubicBezTo>
                  <a:lnTo>
                    <a:pt x="1147483" y="499371"/>
                  </a:lnTo>
                  <a:cubicBezTo>
                    <a:pt x="1147502" y="499371"/>
                    <a:pt x="1148238" y="499371"/>
                    <a:pt x="1177883" y="499371"/>
                  </a:cubicBezTo>
                  <a:cubicBezTo>
                    <a:pt x="1177883" y="499381"/>
                    <a:pt x="1177883" y="499490"/>
                    <a:pt x="1177883" y="500992"/>
                  </a:cubicBezTo>
                  <a:lnTo>
                    <a:pt x="1177883" y="512342"/>
                  </a:lnTo>
                  <a:cubicBezTo>
                    <a:pt x="1177900" y="512342"/>
                    <a:pt x="1178540" y="512342"/>
                    <a:pt x="1204230" y="512342"/>
                  </a:cubicBezTo>
                  <a:cubicBezTo>
                    <a:pt x="1204230" y="512358"/>
                    <a:pt x="1204230" y="513038"/>
                    <a:pt x="1204230" y="542606"/>
                  </a:cubicBezTo>
                  <a:cubicBezTo>
                    <a:pt x="1204239" y="542606"/>
                    <a:pt x="1204312" y="542606"/>
                    <a:pt x="1204990" y="542606"/>
                  </a:cubicBezTo>
                  <a:lnTo>
                    <a:pt x="1210310" y="542606"/>
                  </a:lnTo>
                  <a:cubicBezTo>
                    <a:pt x="1210310" y="542613"/>
                    <a:pt x="1210310" y="542699"/>
                    <a:pt x="1210310" y="543687"/>
                  </a:cubicBezTo>
                  <a:lnTo>
                    <a:pt x="1210310" y="551254"/>
                  </a:lnTo>
                  <a:cubicBezTo>
                    <a:pt x="1214364" y="551254"/>
                    <a:pt x="1214364" y="551254"/>
                    <a:pt x="1214364" y="581518"/>
                  </a:cubicBezTo>
                  <a:cubicBezTo>
                    <a:pt x="1214373" y="581518"/>
                    <a:pt x="1214447" y="581518"/>
                    <a:pt x="1215124" y="581518"/>
                  </a:cubicBezTo>
                  <a:lnTo>
                    <a:pt x="1220444" y="581518"/>
                  </a:lnTo>
                  <a:cubicBezTo>
                    <a:pt x="1220444" y="581527"/>
                    <a:pt x="1220444" y="581594"/>
                    <a:pt x="1220444" y="582329"/>
                  </a:cubicBezTo>
                  <a:lnTo>
                    <a:pt x="1220444" y="588004"/>
                  </a:lnTo>
                  <a:cubicBezTo>
                    <a:pt x="1220450" y="588004"/>
                    <a:pt x="1220528" y="588004"/>
                    <a:pt x="1221457" y="588004"/>
                  </a:cubicBezTo>
                  <a:lnTo>
                    <a:pt x="1228550" y="588004"/>
                  </a:lnTo>
                  <a:cubicBezTo>
                    <a:pt x="1228550" y="588021"/>
                    <a:pt x="1228550" y="588734"/>
                    <a:pt x="1228550" y="618269"/>
                  </a:cubicBezTo>
                  <a:cubicBezTo>
                    <a:pt x="1228558" y="618269"/>
                    <a:pt x="1228678" y="618269"/>
                    <a:pt x="1230577" y="618269"/>
                  </a:cubicBezTo>
                  <a:lnTo>
                    <a:pt x="1244764" y="618269"/>
                  </a:lnTo>
                  <a:cubicBezTo>
                    <a:pt x="1244764" y="618285"/>
                    <a:pt x="1244764" y="618865"/>
                    <a:pt x="1244764" y="642048"/>
                  </a:cubicBezTo>
                  <a:cubicBezTo>
                    <a:pt x="1246791" y="642048"/>
                    <a:pt x="1246791" y="642048"/>
                    <a:pt x="1246791" y="643669"/>
                  </a:cubicBezTo>
                  <a:lnTo>
                    <a:pt x="1246791" y="655019"/>
                  </a:lnTo>
                  <a:cubicBezTo>
                    <a:pt x="1246800" y="655019"/>
                    <a:pt x="1246870" y="655019"/>
                    <a:pt x="1247551" y="655019"/>
                  </a:cubicBezTo>
                  <a:lnTo>
                    <a:pt x="1252871" y="655019"/>
                  </a:lnTo>
                  <a:cubicBezTo>
                    <a:pt x="1252871" y="655033"/>
                    <a:pt x="1252871" y="655596"/>
                    <a:pt x="1252871" y="678798"/>
                  </a:cubicBezTo>
                  <a:cubicBezTo>
                    <a:pt x="1252879" y="678798"/>
                    <a:pt x="1252978" y="678798"/>
                    <a:pt x="1254137" y="678798"/>
                  </a:cubicBezTo>
                  <a:lnTo>
                    <a:pt x="1263004" y="678798"/>
                  </a:lnTo>
                  <a:cubicBezTo>
                    <a:pt x="1265031" y="680960"/>
                    <a:pt x="1265031" y="680960"/>
                    <a:pt x="1265031" y="682852"/>
                  </a:cubicBezTo>
                  <a:lnTo>
                    <a:pt x="1265031" y="696093"/>
                  </a:lnTo>
                  <a:cubicBezTo>
                    <a:pt x="1265036" y="696086"/>
                    <a:pt x="1265123" y="695979"/>
                    <a:pt x="1266551" y="694201"/>
                  </a:cubicBezTo>
                  <a:lnTo>
                    <a:pt x="1277191" y="680960"/>
                  </a:lnTo>
                  <a:cubicBezTo>
                    <a:pt x="1277206" y="680960"/>
                    <a:pt x="1277845" y="680960"/>
                    <a:pt x="1305565" y="680960"/>
                  </a:cubicBezTo>
                  <a:cubicBezTo>
                    <a:pt x="1305565" y="680985"/>
                    <a:pt x="1305565" y="682386"/>
                    <a:pt x="1305565" y="767431"/>
                  </a:cubicBezTo>
                  <a:cubicBezTo>
                    <a:pt x="1305573" y="767431"/>
                    <a:pt x="1305649" y="767431"/>
                    <a:pt x="1306325" y="767431"/>
                  </a:cubicBezTo>
                  <a:lnTo>
                    <a:pt x="1311645" y="767431"/>
                  </a:lnTo>
                  <a:cubicBezTo>
                    <a:pt x="1311649" y="767423"/>
                    <a:pt x="1311708" y="767323"/>
                    <a:pt x="1312405" y="766080"/>
                  </a:cubicBezTo>
                  <a:lnTo>
                    <a:pt x="1317725" y="756622"/>
                  </a:lnTo>
                  <a:cubicBezTo>
                    <a:pt x="1317725" y="756629"/>
                    <a:pt x="1317725" y="756728"/>
                    <a:pt x="1317725" y="758514"/>
                  </a:cubicBezTo>
                  <a:lnTo>
                    <a:pt x="1317725" y="771755"/>
                  </a:lnTo>
                  <a:cubicBezTo>
                    <a:pt x="1321778" y="771755"/>
                    <a:pt x="1321778" y="771755"/>
                    <a:pt x="1321778" y="726358"/>
                  </a:cubicBezTo>
                  <a:cubicBezTo>
                    <a:pt x="1321787" y="726358"/>
                    <a:pt x="1321857" y="726358"/>
                    <a:pt x="1322538" y="726358"/>
                  </a:cubicBezTo>
                  <a:lnTo>
                    <a:pt x="1327858" y="726358"/>
                  </a:lnTo>
                  <a:cubicBezTo>
                    <a:pt x="1327858" y="726343"/>
                    <a:pt x="1327858" y="725343"/>
                    <a:pt x="1327858" y="661504"/>
                  </a:cubicBezTo>
                  <a:cubicBezTo>
                    <a:pt x="1327865" y="661504"/>
                    <a:pt x="1327946" y="661504"/>
                    <a:pt x="1328872" y="661504"/>
                  </a:cubicBezTo>
                  <a:lnTo>
                    <a:pt x="1335965" y="661504"/>
                  </a:lnTo>
                  <a:cubicBezTo>
                    <a:pt x="1335971" y="661483"/>
                    <a:pt x="1336235" y="660543"/>
                    <a:pt x="1348125" y="618269"/>
                  </a:cubicBezTo>
                  <a:cubicBezTo>
                    <a:pt x="1348134" y="618269"/>
                    <a:pt x="1348231" y="618269"/>
                    <a:pt x="1349392" y="618269"/>
                  </a:cubicBezTo>
                  <a:lnTo>
                    <a:pt x="1358259" y="618269"/>
                  </a:lnTo>
                  <a:cubicBezTo>
                    <a:pt x="1358264" y="618292"/>
                    <a:pt x="1358490" y="619258"/>
                    <a:pt x="1368392" y="661504"/>
                  </a:cubicBezTo>
                  <a:cubicBezTo>
                    <a:pt x="1368398" y="661504"/>
                    <a:pt x="1368472" y="661504"/>
                    <a:pt x="1369405" y="661504"/>
                  </a:cubicBezTo>
                  <a:lnTo>
                    <a:pt x="1376499" y="661504"/>
                  </a:lnTo>
                  <a:cubicBezTo>
                    <a:pt x="1376499" y="661515"/>
                    <a:pt x="1376499" y="662182"/>
                    <a:pt x="1376499" y="700416"/>
                  </a:cubicBezTo>
                  <a:cubicBezTo>
                    <a:pt x="1376506" y="700416"/>
                    <a:pt x="1376605" y="700416"/>
                    <a:pt x="1378272" y="700416"/>
                  </a:cubicBezTo>
                  <a:lnTo>
                    <a:pt x="1390686" y="700416"/>
                  </a:lnTo>
                  <a:cubicBezTo>
                    <a:pt x="1390686" y="700424"/>
                    <a:pt x="1390686" y="700546"/>
                    <a:pt x="1390686" y="702578"/>
                  </a:cubicBezTo>
                  <a:lnTo>
                    <a:pt x="1390686" y="717710"/>
                  </a:lnTo>
                  <a:cubicBezTo>
                    <a:pt x="1394739" y="717710"/>
                    <a:pt x="1394739" y="717710"/>
                    <a:pt x="1394739" y="715549"/>
                  </a:cubicBezTo>
                  <a:lnTo>
                    <a:pt x="1394739" y="700416"/>
                  </a:lnTo>
                  <a:cubicBezTo>
                    <a:pt x="1394749" y="700416"/>
                    <a:pt x="1394861" y="700416"/>
                    <a:pt x="1396259" y="700416"/>
                  </a:cubicBezTo>
                  <a:lnTo>
                    <a:pt x="1406899" y="700416"/>
                  </a:lnTo>
                  <a:cubicBezTo>
                    <a:pt x="1406899" y="700426"/>
                    <a:pt x="1406899" y="700543"/>
                    <a:pt x="1406899" y="702037"/>
                  </a:cubicBezTo>
                  <a:lnTo>
                    <a:pt x="1406899" y="713387"/>
                  </a:lnTo>
                  <a:cubicBezTo>
                    <a:pt x="1406915" y="713387"/>
                    <a:pt x="1407624" y="713387"/>
                    <a:pt x="1437300" y="713387"/>
                  </a:cubicBezTo>
                  <a:cubicBezTo>
                    <a:pt x="1437300" y="713370"/>
                    <a:pt x="1437300" y="712599"/>
                    <a:pt x="1437300" y="676637"/>
                  </a:cubicBezTo>
                  <a:cubicBezTo>
                    <a:pt x="1437308" y="676637"/>
                    <a:pt x="1437401" y="676637"/>
                    <a:pt x="1438566" y="676637"/>
                  </a:cubicBezTo>
                  <a:lnTo>
                    <a:pt x="1447433" y="676637"/>
                  </a:lnTo>
                  <a:cubicBezTo>
                    <a:pt x="1447433" y="676648"/>
                    <a:pt x="1447433" y="677142"/>
                    <a:pt x="1447433" y="698254"/>
                  </a:cubicBezTo>
                  <a:cubicBezTo>
                    <a:pt x="1449460" y="698254"/>
                    <a:pt x="1449460" y="698254"/>
                    <a:pt x="1449460" y="665828"/>
                  </a:cubicBezTo>
                  <a:cubicBezTo>
                    <a:pt x="1449474" y="665828"/>
                    <a:pt x="1450015" y="665828"/>
                    <a:pt x="1471753" y="665828"/>
                  </a:cubicBezTo>
                  <a:cubicBezTo>
                    <a:pt x="1471753" y="665818"/>
                    <a:pt x="1471753" y="665698"/>
                    <a:pt x="1471753" y="664206"/>
                  </a:cubicBezTo>
                  <a:lnTo>
                    <a:pt x="1471753" y="652857"/>
                  </a:lnTo>
                  <a:cubicBezTo>
                    <a:pt x="1471761" y="652857"/>
                    <a:pt x="1471836" y="652857"/>
                    <a:pt x="1472513" y="652857"/>
                  </a:cubicBezTo>
                  <a:lnTo>
                    <a:pt x="1477833" y="652857"/>
                  </a:lnTo>
                  <a:cubicBezTo>
                    <a:pt x="1477833" y="652851"/>
                    <a:pt x="1477833" y="652738"/>
                    <a:pt x="1477833" y="650966"/>
                  </a:cubicBezTo>
                  <a:lnTo>
                    <a:pt x="1477833" y="637725"/>
                  </a:lnTo>
                  <a:lnTo>
                    <a:pt x="1481887" y="644210"/>
                  </a:lnTo>
                  <a:cubicBezTo>
                    <a:pt x="1481895" y="644210"/>
                    <a:pt x="1482024" y="644210"/>
                    <a:pt x="1484167" y="644210"/>
                  </a:cubicBezTo>
                  <a:lnTo>
                    <a:pt x="1500127" y="644210"/>
                  </a:lnTo>
                  <a:cubicBezTo>
                    <a:pt x="1500127" y="644202"/>
                    <a:pt x="1500127" y="644134"/>
                    <a:pt x="1500127" y="643399"/>
                  </a:cubicBezTo>
                  <a:lnTo>
                    <a:pt x="1500127" y="637725"/>
                  </a:lnTo>
                  <a:cubicBezTo>
                    <a:pt x="1500136" y="637725"/>
                    <a:pt x="1500210" y="637725"/>
                    <a:pt x="1500887" y="637725"/>
                  </a:cubicBezTo>
                  <a:lnTo>
                    <a:pt x="1506207" y="637725"/>
                  </a:lnTo>
                  <a:cubicBezTo>
                    <a:pt x="1506207" y="637734"/>
                    <a:pt x="1506207" y="637834"/>
                    <a:pt x="1506207" y="639076"/>
                  </a:cubicBezTo>
                  <a:lnTo>
                    <a:pt x="1506207" y="648534"/>
                  </a:lnTo>
                  <a:cubicBezTo>
                    <a:pt x="1506222" y="648534"/>
                    <a:pt x="1506955" y="648534"/>
                    <a:pt x="1544714" y="648534"/>
                  </a:cubicBezTo>
                  <a:cubicBezTo>
                    <a:pt x="1544714" y="648552"/>
                    <a:pt x="1544714" y="650062"/>
                    <a:pt x="1544714" y="786887"/>
                  </a:cubicBezTo>
                  <a:cubicBezTo>
                    <a:pt x="1544724" y="786887"/>
                    <a:pt x="1544839" y="786887"/>
                    <a:pt x="1546234" y="786887"/>
                  </a:cubicBezTo>
                  <a:lnTo>
                    <a:pt x="1556874" y="786887"/>
                  </a:lnTo>
                  <a:cubicBezTo>
                    <a:pt x="1556874" y="782564"/>
                    <a:pt x="1556874" y="778240"/>
                    <a:pt x="1556874" y="773917"/>
                  </a:cubicBezTo>
                  <a:cubicBezTo>
                    <a:pt x="1558901" y="773917"/>
                    <a:pt x="1558901" y="773917"/>
                    <a:pt x="1560928" y="773917"/>
                  </a:cubicBezTo>
                  <a:cubicBezTo>
                    <a:pt x="1560928" y="778240"/>
                    <a:pt x="1560928" y="782564"/>
                    <a:pt x="1560928" y="786887"/>
                  </a:cubicBezTo>
                  <a:cubicBezTo>
                    <a:pt x="1571061" y="786887"/>
                    <a:pt x="1581195" y="786887"/>
                    <a:pt x="1591328" y="786887"/>
                  </a:cubicBezTo>
                  <a:cubicBezTo>
                    <a:pt x="1591328" y="776078"/>
                    <a:pt x="1591328" y="767431"/>
                    <a:pt x="1591328" y="756622"/>
                  </a:cubicBezTo>
                  <a:cubicBezTo>
                    <a:pt x="1595382" y="756622"/>
                    <a:pt x="1599435" y="756622"/>
                    <a:pt x="1603488" y="756622"/>
                  </a:cubicBezTo>
                  <a:lnTo>
                    <a:pt x="1615648" y="754461"/>
                  </a:lnTo>
                  <a:cubicBezTo>
                    <a:pt x="1617675" y="754461"/>
                    <a:pt x="1617675" y="756622"/>
                    <a:pt x="1619702" y="756622"/>
                  </a:cubicBezTo>
                  <a:lnTo>
                    <a:pt x="1629835" y="756622"/>
                  </a:lnTo>
                  <a:cubicBezTo>
                    <a:pt x="1629835" y="767431"/>
                    <a:pt x="1629835" y="778240"/>
                    <a:pt x="1629835" y="786887"/>
                  </a:cubicBezTo>
                  <a:cubicBezTo>
                    <a:pt x="1631862" y="786887"/>
                    <a:pt x="1633889" y="786887"/>
                    <a:pt x="1637942" y="786887"/>
                  </a:cubicBezTo>
                  <a:cubicBezTo>
                    <a:pt x="1637942" y="793373"/>
                    <a:pt x="1637942" y="799858"/>
                    <a:pt x="1637942" y="804182"/>
                  </a:cubicBezTo>
                  <a:lnTo>
                    <a:pt x="1647278" y="805087"/>
                  </a:lnTo>
                  <a:lnTo>
                    <a:pt x="1660236" y="805087"/>
                  </a:lnTo>
                  <a:cubicBezTo>
                    <a:pt x="1660236" y="799278"/>
                    <a:pt x="1660236" y="795106"/>
                    <a:pt x="1660236" y="789049"/>
                  </a:cubicBezTo>
                  <a:lnTo>
                    <a:pt x="1728192" y="789049"/>
                  </a:lnTo>
                  <a:lnTo>
                    <a:pt x="1728192" y="703796"/>
                  </a:lnTo>
                  <a:lnTo>
                    <a:pt x="1800200" y="703796"/>
                  </a:lnTo>
                  <a:lnTo>
                    <a:pt x="1800200" y="782564"/>
                  </a:lnTo>
                  <a:cubicBezTo>
                    <a:pt x="1800835" y="782564"/>
                    <a:pt x="1801470" y="782564"/>
                    <a:pt x="1802104" y="782564"/>
                  </a:cubicBezTo>
                  <a:lnTo>
                    <a:pt x="1803346" y="805087"/>
                  </a:lnTo>
                  <a:lnTo>
                    <a:pt x="1813022" y="805087"/>
                  </a:lnTo>
                  <a:cubicBezTo>
                    <a:pt x="1813558" y="797873"/>
                    <a:pt x="1814264" y="790219"/>
                    <a:pt x="1814264" y="782564"/>
                  </a:cubicBezTo>
                  <a:cubicBezTo>
                    <a:pt x="1816291" y="782564"/>
                    <a:pt x="1818318" y="782564"/>
                    <a:pt x="1820344" y="782564"/>
                  </a:cubicBezTo>
                  <a:lnTo>
                    <a:pt x="1821586" y="805087"/>
                  </a:lnTo>
                  <a:lnTo>
                    <a:pt x="1872208" y="805087"/>
                  </a:lnTo>
                  <a:lnTo>
                    <a:pt x="1872208" y="642059"/>
                  </a:lnTo>
                  <a:lnTo>
                    <a:pt x="2069535" y="642059"/>
                  </a:lnTo>
                  <a:lnTo>
                    <a:pt x="2069535" y="805087"/>
                  </a:lnTo>
                  <a:lnTo>
                    <a:pt x="2088232" y="805087"/>
                  </a:lnTo>
                  <a:lnTo>
                    <a:pt x="2088232" y="722394"/>
                  </a:lnTo>
                  <a:lnTo>
                    <a:pt x="2183352" y="722394"/>
                  </a:lnTo>
                  <a:cubicBezTo>
                    <a:pt x="2187427" y="616373"/>
                    <a:pt x="2190805" y="510899"/>
                    <a:pt x="2195282" y="404253"/>
                  </a:cubicBezTo>
                  <a:cubicBezTo>
                    <a:pt x="2185149" y="404253"/>
                    <a:pt x="2160829" y="391282"/>
                    <a:pt x="2183122" y="382635"/>
                  </a:cubicBezTo>
                  <a:cubicBezTo>
                    <a:pt x="2181095" y="380473"/>
                    <a:pt x="2179069" y="378311"/>
                    <a:pt x="2177042" y="378311"/>
                  </a:cubicBezTo>
                  <a:cubicBezTo>
                    <a:pt x="2177042" y="365341"/>
                    <a:pt x="2175015" y="363179"/>
                    <a:pt x="2185149" y="354532"/>
                  </a:cubicBezTo>
                  <a:cubicBezTo>
                    <a:pt x="2185149" y="350208"/>
                    <a:pt x="2185149" y="343723"/>
                    <a:pt x="2185149" y="337238"/>
                  </a:cubicBezTo>
                  <a:cubicBezTo>
                    <a:pt x="2189202" y="337238"/>
                    <a:pt x="2193256" y="337238"/>
                    <a:pt x="2199336" y="337238"/>
                  </a:cubicBezTo>
                  <a:cubicBezTo>
                    <a:pt x="2199336" y="328590"/>
                    <a:pt x="2199336" y="322105"/>
                    <a:pt x="2199336" y="315620"/>
                  </a:cubicBezTo>
                  <a:cubicBezTo>
                    <a:pt x="2199336" y="313458"/>
                    <a:pt x="2201362" y="313458"/>
                    <a:pt x="2201362" y="311296"/>
                  </a:cubicBezTo>
                  <a:cubicBezTo>
                    <a:pt x="2201362" y="285355"/>
                    <a:pt x="2201362" y="259414"/>
                    <a:pt x="2201362" y="233472"/>
                  </a:cubicBezTo>
                  <a:cubicBezTo>
                    <a:pt x="2201362" y="231310"/>
                    <a:pt x="2199336" y="229149"/>
                    <a:pt x="2199336" y="226987"/>
                  </a:cubicBezTo>
                  <a:cubicBezTo>
                    <a:pt x="2201362" y="224825"/>
                    <a:pt x="2203389" y="222663"/>
                    <a:pt x="2205416" y="220501"/>
                  </a:cubicBezTo>
                  <a:cubicBezTo>
                    <a:pt x="2205416" y="201045"/>
                    <a:pt x="2205416" y="181589"/>
                    <a:pt x="2205416" y="162133"/>
                  </a:cubicBezTo>
                  <a:cubicBezTo>
                    <a:pt x="2205416" y="159972"/>
                    <a:pt x="2205416" y="159972"/>
                    <a:pt x="2207442" y="157810"/>
                  </a:cubicBezTo>
                  <a:cubicBezTo>
                    <a:pt x="2207442" y="140516"/>
                    <a:pt x="2207442" y="121060"/>
                    <a:pt x="2207442" y="101604"/>
                  </a:cubicBezTo>
                  <a:cubicBezTo>
                    <a:pt x="2209469" y="92957"/>
                    <a:pt x="2209469" y="88633"/>
                    <a:pt x="2209469" y="82148"/>
                  </a:cubicBezTo>
                  <a:cubicBezTo>
                    <a:pt x="2213523" y="88633"/>
                    <a:pt x="2213523" y="92957"/>
                    <a:pt x="2213523" y="99442"/>
                  </a:cubicBezTo>
                  <a:cubicBezTo>
                    <a:pt x="2215549" y="121060"/>
                    <a:pt x="2215549" y="140516"/>
                    <a:pt x="2215549" y="157810"/>
                  </a:cubicBezTo>
                  <a:cubicBezTo>
                    <a:pt x="2217576" y="181589"/>
                    <a:pt x="2217576" y="201045"/>
                    <a:pt x="2217576" y="220501"/>
                  </a:cubicBezTo>
                  <a:cubicBezTo>
                    <a:pt x="2219603" y="222663"/>
                    <a:pt x="2221629" y="224825"/>
                    <a:pt x="2223656" y="226987"/>
                  </a:cubicBezTo>
                  <a:cubicBezTo>
                    <a:pt x="2223656" y="229149"/>
                    <a:pt x="2221629" y="231310"/>
                    <a:pt x="2221629" y="233472"/>
                  </a:cubicBezTo>
                  <a:cubicBezTo>
                    <a:pt x="2221629" y="259414"/>
                    <a:pt x="2221629" y="285355"/>
                    <a:pt x="2221629" y="311296"/>
                  </a:cubicBezTo>
                  <a:cubicBezTo>
                    <a:pt x="2221629" y="313458"/>
                    <a:pt x="2223656" y="313458"/>
                    <a:pt x="2223656" y="315620"/>
                  </a:cubicBezTo>
                  <a:cubicBezTo>
                    <a:pt x="2223656" y="322105"/>
                    <a:pt x="2223656" y="328590"/>
                    <a:pt x="2223656" y="337238"/>
                  </a:cubicBezTo>
                  <a:cubicBezTo>
                    <a:pt x="2227709" y="337238"/>
                    <a:pt x="2233789" y="337238"/>
                    <a:pt x="2237843" y="337238"/>
                  </a:cubicBezTo>
                  <a:cubicBezTo>
                    <a:pt x="2237843" y="343723"/>
                    <a:pt x="2237843" y="350208"/>
                    <a:pt x="2237843" y="354532"/>
                  </a:cubicBezTo>
                  <a:cubicBezTo>
                    <a:pt x="2245950" y="363179"/>
                    <a:pt x="2245950" y="363179"/>
                    <a:pt x="2245950" y="378311"/>
                  </a:cubicBezTo>
                  <a:cubicBezTo>
                    <a:pt x="2243923" y="378311"/>
                    <a:pt x="2241896" y="380473"/>
                    <a:pt x="2239870" y="382635"/>
                  </a:cubicBezTo>
                  <a:cubicBezTo>
                    <a:pt x="2260136" y="393444"/>
                    <a:pt x="2235816" y="402091"/>
                    <a:pt x="2227709" y="404253"/>
                  </a:cubicBezTo>
                  <a:cubicBezTo>
                    <a:pt x="2229736" y="488562"/>
                    <a:pt x="2233789" y="572871"/>
                    <a:pt x="2235816" y="657181"/>
                  </a:cubicBezTo>
                  <a:cubicBezTo>
                    <a:pt x="2258110" y="657181"/>
                    <a:pt x="2280403" y="657181"/>
                    <a:pt x="2300670" y="657181"/>
                  </a:cubicBezTo>
                  <a:cubicBezTo>
                    <a:pt x="2300670" y="683122"/>
                    <a:pt x="2300670" y="709063"/>
                    <a:pt x="2300670" y="732843"/>
                  </a:cubicBezTo>
                  <a:cubicBezTo>
                    <a:pt x="2304724" y="732843"/>
                    <a:pt x="2306750" y="732843"/>
                    <a:pt x="2308777" y="732843"/>
                  </a:cubicBezTo>
                  <a:cubicBezTo>
                    <a:pt x="2308777" y="730681"/>
                    <a:pt x="2310804" y="728519"/>
                    <a:pt x="2310804" y="726358"/>
                  </a:cubicBezTo>
                  <a:cubicBezTo>
                    <a:pt x="2312830" y="726358"/>
                    <a:pt x="2314857" y="726358"/>
                    <a:pt x="2316884" y="726358"/>
                  </a:cubicBezTo>
                  <a:cubicBezTo>
                    <a:pt x="2316884" y="728519"/>
                    <a:pt x="2316884" y="730681"/>
                    <a:pt x="2318911" y="735005"/>
                  </a:cubicBezTo>
                  <a:cubicBezTo>
                    <a:pt x="2322964" y="735005"/>
                    <a:pt x="2327017" y="735005"/>
                    <a:pt x="2331071" y="735005"/>
                  </a:cubicBezTo>
                  <a:cubicBezTo>
                    <a:pt x="2331071" y="732843"/>
                    <a:pt x="2331071" y="730681"/>
                    <a:pt x="2331071" y="728519"/>
                  </a:cubicBezTo>
                  <a:cubicBezTo>
                    <a:pt x="2339177" y="728519"/>
                    <a:pt x="2345257" y="728519"/>
                    <a:pt x="2353364" y="728519"/>
                  </a:cubicBezTo>
                  <a:cubicBezTo>
                    <a:pt x="2353364" y="730681"/>
                    <a:pt x="2353364" y="732843"/>
                    <a:pt x="2353364" y="735005"/>
                  </a:cubicBezTo>
                  <a:cubicBezTo>
                    <a:pt x="2359444" y="735005"/>
                    <a:pt x="2367551" y="735005"/>
                    <a:pt x="2373631" y="735005"/>
                  </a:cubicBezTo>
                  <a:cubicBezTo>
                    <a:pt x="2373631" y="750137"/>
                    <a:pt x="2373631" y="765270"/>
                    <a:pt x="2373631" y="780402"/>
                  </a:cubicBezTo>
                  <a:cubicBezTo>
                    <a:pt x="2377685" y="780402"/>
                    <a:pt x="2383765" y="780402"/>
                    <a:pt x="2387818" y="780402"/>
                  </a:cubicBezTo>
                  <a:cubicBezTo>
                    <a:pt x="2387818" y="776078"/>
                    <a:pt x="2387818" y="771755"/>
                    <a:pt x="2387818" y="767431"/>
                  </a:cubicBezTo>
                  <a:cubicBezTo>
                    <a:pt x="2393898" y="767431"/>
                    <a:pt x="2399978" y="767431"/>
                    <a:pt x="2404032" y="767431"/>
                  </a:cubicBezTo>
                  <a:cubicBezTo>
                    <a:pt x="2404032" y="706902"/>
                    <a:pt x="2404032" y="648534"/>
                    <a:pt x="2404032" y="588004"/>
                  </a:cubicBezTo>
                  <a:cubicBezTo>
                    <a:pt x="2406058" y="585842"/>
                    <a:pt x="2408085" y="583680"/>
                    <a:pt x="2410112" y="581518"/>
                  </a:cubicBezTo>
                  <a:cubicBezTo>
                    <a:pt x="2434432" y="581518"/>
                    <a:pt x="2458752" y="581518"/>
                    <a:pt x="2483073" y="581518"/>
                  </a:cubicBezTo>
                  <a:lnTo>
                    <a:pt x="2483073" y="590166"/>
                  </a:lnTo>
                  <a:lnTo>
                    <a:pt x="2493206" y="590166"/>
                  </a:lnTo>
                  <a:cubicBezTo>
                    <a:pt x="2493206" y="629078"/>
                    <a:pt x="2493206" y="667990"/>
                    <a:pt x="2493206" y="704740"/>
                  </a:cubicBezTo>
                  <a:cubicBezTo>
                    <a:pt x="2501313" y="704740"/>
                    <a:pt x="2507393" y="704740"/>
                    <a:pt x="2515500" y="704740"/>
                  </a:cubicBezTo>
                  <a:cubicBezTo>
                    <a:pt x="2515500" y="683122"/>
                    <a:pt x="2515500" y="661504"/>
                    <a:pt x="2515500" y="637725"/>
                  </a:cubicBezTo>
                  <a:cubicBezTo>
                    <a:pt x="2523606" y="637725"/>
                    <a:pt x="2533740" y="637725"/>
                    <a:pt x="2541847" y="637725"/>
                  </a:cubicBezTo>
                  <a:cubicBezTo>
                    <a:pt x="2543873" y="637725"/>
                    <a:pt x="2543873" y="635563"/>
                    <a:pt x="2545900" y="633401"/>
                  </a:cubicBezTo>
                  <a:lnTo>
                    <a:pt x="2554007" y="633401"/>
                  </a:lnTo>
                  <a:cubicBezTo>
                    <a:pt x="2556033" y="635563"/>
                    <a:pt x="2556033" y="637725"/>
                    <a:pt x="2558060" y="637725"/>
                  </a:cubicBezTo>
                  <a:cubicBezTo>
                    <a:pt x="2564140" y="637725"/>
                    <a:pt x="2572247" y="637725"/>
                    <a:pt x="2580354" y="637725"/>
                  </a:cubicBezTo>
                  <a:cubicBezTo>
                    <a:pt x="2580354" y="598813"/>
                    <a:pt x="2580354" y="559901"/>
                    <a:pt x="2580354" y="520989"/>
                  </a:cubicBezTo>
                  <a:cubicBezTo>
                    <a:pt x="2580368" y="520986"/>
                    <a:pt x="2581235" y="520822"/>
                    <a:pt x="2637101" y="510180"/>
                  </a:cubicBezTo>
                  <a:cubicBezTo>
                    <a:pt x="2637101" y="510187"/>
                    <a:pt x="2637101" y="510261"/>
                    <a:pt x="2637101" y="511261"/>
                  </a:cubicBezTo>
                  <a:lnTo>
                    <a:pt x="2637101" y="518827"/>
                  </a:lnTo>
                  <a:cubicBezTo>
                    <a:pt x="2637118" y="518827"/>
                    <a:pt x="2637762" y="518827"/>
                    <a:pt x="2663448" y="518827"/>
                  </a:cubicBezTo>
                  <a:cubicBezTo>
                    <a:pt x="2663448" y="518849"/>
                    <a:pt x="2663448" y="521220"/>
                    <a:pt x="2663448" y="773917"/>
                  </a:cubicBezTo>
                  <a:cubicBezTo>
                    <a:pt x="2669528" y="773917"/>
                    <a:pt x="2677635" y="773917"/>
                    <a:pt x="2685742" y="773917"/>
                  </a:cubicBezTo>
                  <a:cubicBezTo>
                    <a:pt x="2685742" y="771755"/>
                    <a:pt x="2685742" y="771755"/>
                    <a:pt x="2685742" y="769593"/>
                  </a:cubicBezTo>
                  <a:cubicBezTo>
                    <a:pt x="2689795" y="769593"/>
                    <a:pt x="2693848" y="769593"/>
                    <a:pt x="2697902" y="769593"/>
                  </a:cubicBezTo>
                  <a:cubicBezTo>
                    <a:pt x="2697902" y="771755"/>
                    <a:pt x="2697902" y="771755"/>
                    <a:pt x="2697902" y="773917"/>
                  </a:cubicBezTo>
                  <a:cubicBezTo>
                    <a:pt x="2706009" y="773917"/>
                    <a:pt x="2714115" y="773917"/>
                    <a:pt x="2722222" y="773917"/>
                  </a:cubicBezTo>
                  <a:cubicBezTo>
                    <a:pt x="2722222" y="769593"/>
                    <a:pt x="2722222" y="765270"/>
                    <a:pt x="2722222" y="760946"/>
                  </a:cubicBezTo>
                  <a:cubicBezTo>
                    <a:pt x="2732356" y="760946"/>
                    <a:pt x="2742489" y="760946"/>
                    <a:pt x="2750596" y="760946"/>
                  </a:cubicBezTo>
                  <a:cubicBezTo>
                    <a:pt x="2754649" y="756622"/>
                    <a:pt x="2758703" y="756622"/>
                    <a:pt x="2762756" y="756622"/>
                  </a:cubicBezTo>
                  <a:cubicBezTo>
                    <a:pt x="2768836" y="760946"/>
                    <a:pt x="2776943" y="760946"/>
                    <a:pt x="2783023" y="760946"/>
                  </a:cubicBezTo>
                  <a:cubicBezTo>
                    <a:pt x="2783023" y="754461"/>
                    <a:pt x="2783023" y="750137"/>
                    <a:pt x="2783023" y="743652"/>
                  </a:cubicBezTo>
                  <a:lnTo>
                    <a:pt x="2791130" y="743652"/>
                  </a:lnTo>
                  <a:cubicBezTo>
                    <a:pt x="2791130" y="739328"/>
                    <a:pt x="2791130" y="735005"/>
                    <a:pt x="2791130" y="730681"/>
                  </a:cubicBezTo>
                  <a:cubicBezTo>
                    <a:pt x="2809370" y="730681"/>
                    <a:pt x="2829637" y="730681"/>
                    <a:pt x="2847877" y="730681"/>
                  </a:cubicBezTo>
                  <a:cubicBezTo>
                    <a:pt x="2847877" y="719872"/>
                    <a:pt x="2847877" y="711225"/>
                    <a:pt x="2847877" y="700416"/>
                  </a:cubicBezTo>
                  <a:cubicBezTo>
                    <a:pt x="2853957" y="700416"/>
                    <a:pt x="2860037" y="700416"/>
                    <a:pt x="2866117" y="700416"/>
                  </a:cubicBezTo>
                  <a:cubicBezTo>
                    <a:pt x="2866117" y="698254"/>
                    <a:pt x="2866117" y="696093"/>
                    <a:pt x="2866117" y="693931"/>
                  </a:cubicBezTo>
                  <a:cubicBezTo>
                    <a:pt x="2870171" y="693931"/>
                    <a:pt x="2874224" y="693931"/>
                    <a:pt x="2878277" y="693931"/>
                  </a:cubicBezTo>
                  <a:cubicBezTo>
                    <a:pt x="2878277" y="696093"/>
                    <a:pt x="2878277" y="698254"/>
                    <a:pt x="2878277" y="700416"/>
                  </a:cubicBezTo>
                  <a:cubicBezTo>
                    <a:pt x="2884357" y="700416"/>
                    <a:pt x="2888411" y="700416"/>
                    <a:pt x="2894491" y="700416"/>
                  </a:cubicBezTo>
                  <a:cubicBezTo>
                    <a:pt x="2894491" y="715549"/>
                    <a:pt x="2894491" y="732843"/>
                    <a:pt x="2894491" y="750137"/>
                  </a:cubicBezTo>
                  <a:cubicBezTo>
                    <a:pt x="2904624" y="750137"/>
                    <a:pt x="2916785" y="750137"/>
                    <a:pt x="2926918" y="750137"/>
                  </a:cubicBezTo>
                  <a:cubicBezTo>
                    <a:pt x="2926918" y="741490"/>
                    <a:pt x="2926918" y="732843"/>
                    <a:pt x="2926918" y="724196"/>
                  </a:cubicBezTo>
                  <a:cubicBezTo>
                    <a:pt x="2939078" y="724196"/>
                    <a:pt x="2953265" y="724196"/>
                    <a:pt x="2965425" y="724196"/>
                  </a:cubicBezTo>
                  <a:cubicBezTo>
                    <a:pt x="2965425" y="713387"/>
                    <a:pt x="2965425" y="704740"/>
                    <a:pt x="2965425" y="693931"/>
                  </a:cubicBezTo>
                  <a:cubicBezTo>
                    <a:pt x="2981639" y="693931"/>
                    <a:pt x="2997852" y="693931"/>
                    <a:pt x="3014066" y="693931"/>
                  </a:cubicBezTo>
                  <a:cubicBezTo>
                    <a:pt x="3014066" y="693960"/>
                    <a:pt x="3014066" y="695735"/>
                    <a:pt x="3014066" y="805087"/>
                  </a:cubicBezTo>
                  <a:lnTo>
                    <a:pt x="3014066" y="818866"/>
                  </a:lnTo>
                  <a:lnTo>
                    <a:pt x="3079941" y="818866"/>
                  </a:lnTo>
                  <a:lnTo>
                    <a:pt x="3079941" y="924638"/>
                  </a:lnTo>
                  <a:lnTo>
                    <a:pt x="3079941" y="1030409"/>
                  </a:lnTo>
                  <a:lnTo>
                    <a:pt x="3079941" y="1160647"/>
                  </a:lnTo>
                  <a:lnTo>
                    <a:pt x="3014066" y="1160647"/>
                  </a:lnTo>
                  <a:lnTo>
                    <a:pt x="2842946" y="1160647"/>
                  </a:lnTo>
                  <a:lnTo>
                    <a:pt x="200958" y="1160647"/>
                  </a:lnTo>
                  <a:lnTo>
                    <a:pt x="200958" y="1126882"/>
                  </a:lnTo>
                  <a:lnTo>
                    <a:pt x="0" y="1126882"/>
                  </a:lnTo>
                  <a:lnTo>
                    <a:pt x="0" y="915339"/>
                  </a:lnTo>
                  <a:lnTo>
                    <a:pt x="103377" y="915339"/>
                  </a:lnTo>
                  <a:lnTo>
                    <a:pt x="103377" y="886329"/>
                  </a:lnTo>
                  <a:lnTo>
                    <a:pt x="55096" y="886329"/>
                  </a:lnTo>
                  <a:cubicBezTo>
                    <a:pt x="55096" y="886306"/>
                    <a:pt x="55096" y="884414"/>
                    <a:pt x="55096" y="724196"/>
                  </a:cubicBezTo>
                  <a:cubicBezTo>
                    <a:pt x="55107" y="724196"/>
                    <a:pt x="55578" y="724196"/>
                    <a:pt x="75363" y="724196"/>
                  </a:cubicBezTo>
                  <a:cubicBezTo>
                    <a:pt x="75367" y="724190"/>
                    <a:pt x="75404" y="724108"/>
                    <a:pt x="75870" y="723115"/>
                  </a:cubicBezTo>
                  <a:lnTo>
                    <a:pt x="79416" y="715549"/>
                  </a:lnTo>
                  <a:cubicBezTo>
                    <a:pt x="79425" y="715550"/>
                    <a:pt x="79538" y="715568"/>
                    <a:pt x="81190" y="715819"/>
                  </a:cubicBezTo>
                  <a:lnTo>
                    <a:pt x="93603" y="717710"/>
                  </a:lnTo>
                  <a:cubicBezTo>
                    <a:pt x="93606" y="717720"/>
                    <a:pt x="93644" y="717821"/>
                    <a:pt x="94110" y="719062"/>
                  </a:cubicBezTo>
                  <a:lnTo>
                    <a:pt x="97656" y="728519"/>
                  </a:lnTo>
                  <a:cubicBezTo>
                    <a:pt x="97670" y="728520"/>
                    <a:pt x="98266" y="728570"/>
                    <a:pt x="124003" y="730681"/>
                  </a:cubicBezTo>
                  <a:cubicBezTo>
                    <a:pt x="124003" y="730661"/>
                    <a:pt x="124003" y="729131"/>
                    <a:pt x="124003" y="607460"/>
                  </a:cubicBezTo>
                  <a:cubicBezTo>
                    <a:pt x="124012" y="607460"/>
                    <a:pt x="124131" y="607460"/>
                    <a:pt x="126030" y="607460"/>
                  </a:cubicBezTo>
                  <a:lnTo>
                    <a:pt x="140217" y="607460"/>
                  </a:lnTo>
                  <a:cubicBezTo>
                    <a:pt x="140217" y="607438"/>
                    <a:pt x="140217" y="605724"/>
                    <a:pt x="140217" y="471268"/>
                  </a:cubicBezTo>
                  <a:cubicBezTo>
                    <a:pt x="140225" y="471268"/>
                    <a:pt x="140333" y="471268"/>
                    <a:pt x="141990" y="471268"/>
                  </a:cubicBezTo>
                  <a:lnTo>
                    <a:pt x="154404" y="471268"/>
                  </a:lnTo>
                  <a:cubicBezTo>
                    <a:pt x="154404" y="471251"/>
                    <a:pt x="154404" y="469845"/>
                    <a:pt x="154404" y="356694"/>
                  </a:cubicBezTo>
                  <a:cubicBezTo>
                    <a:pt x="158457" y="354532"/>
                    <a:pt x="158457" y="354532"/>
                    <a:pt x="158457" y="328590"/>
                  </a:cubicBezTo>
                  <a:cubicBezTo>
                    <a:pt x="158464" y="328590"/>
                    <a:pt x="158584" y="328590"/>
                    <a:pt x="160484" y="328590"/>
                  </a:cubicBezTo>
                  <a:lnTo>
                    <a:pt x="174671" y="328590"/>
                  </a:lnTo>
                  <a:cubicBezTo>
                    <a:pt x="174682" y="328567"/>
                    <a:pt x="175288" y="327200"/>
                    <a:pt x="211151" y="246443"/>
                  </a:cubicBezTo>
                  <a:cubicBezTo>
                    <a:pt x="211151" y="246429"/>
                    <a:pt x="211185" y="244478"/>
                    <a:pt x="21520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48" name="Text Placeholder 47">
            <a:extLst>
              <a:ext uri="{FF2B5EF4-FFF2-40B4-BE49-F238E27FC236}">
                <a16:creationId xmlns:a16="http://schemas.microsoft.com/office/drawing/2014/main" id="{473E5D1F-409B-4ACB-8852-C82EFC2DF4B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30036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Rounded Rectangle 1032">
            <a:extLst>
              <a:ext uri="{FF2B5EF4-FFF2-40B4-BE49-F238E27FC236}">
                <a16:creationId xmlns:a16="http://schemas.microsoft.com/office/drawing/2014/main" id="{2E2D0317-3831-4ED3-B8AC-217EEC22671E}"/>
              </a:ext>
            </a:extLst>
          </p:cNvPr>
          <p:cNvSpPr/>
          <p:nvPr/>
        </p:nvSpPr>
        <p:spPr>
          <a:xfrm>
            <a:off x="920522" y="2191890"/>
            <a:ext cx="4714381" cy="781515"/>
          </a:xfrm>
          <a:custGeom>
            <a:avLst/>
            <a:gdLst/>
            <a:ahLst/>
            <a:cxnLst/>
            <a:rect l="l" t="t" r="r" b="b"/>
            <a:pathLst>
              <a:path w="3096344" h="781515">
                <a:moveTo>
                  <a:pt x="108014" y="0"/>
                </a:moveTo>
                <a:lnTo>
                  <a:pt x="2988330" y="0"/>
                </a:lnTo>
                <a:cubicBezTo>
                  <a:pt x="3047984" y="0"/>
                  <a:pt x="3096344" y="48360"/>
                  <a:pt x="3096344" y="108014"/>
                </a:cubicBezTo>
                <a:lnTo>
                  <a:pt x="3096344" y="540058"/>
                </a:lnTo>
                <a:cubicBezTo>
                  <a:pt x="3096344" y="599712"/>
                  <a:pt x="3047984" y="648072"/>
                  <a:pt x="2988330" y="648072"/>
                </a:cubicBezTo>
                <a:lnTo>
                  <a:pt x="452788" y="648072"/>
                </a:lnTo>
                <a:lnTo>
                  <a:pt x="375391" y="781515"/>
                </a:lnTo>
                <a:lnTo>
                  <a:pt x="297994" y="648072"/>
                </a:lnTo>
                <a:lnTo>
                  <a:pt x="108014" y="648072"/>
                </a:lnTo>
                <a:cubicBezTo>
                  <a:pt x="48360" y="648072"/>
                  <a:pt x="0" y="599712"/>
                  <a:pt x="0" y="540058"/>
                </a:cubicBezTo>
                <a:lnTo>
                  <a:pt x="0" y="108014"/>
                </a:lnTo>
                <a:cubicBezTo>
                  <a:pt x="0" y="48360"/>
                  <a:pt x="48360" y="0"/>
                  <a:pt x="108014" y="0"/>
                </a:cubicBezTo>
                <a:close/>
              </a:path>
            </a:pathLst>
          </a:cu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8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4" name="Rounded Rectangle 1032">
            <a:extLst>
              <a:ext uri="{FF2B5EF4-FFF2-40B4-BE49-F238E27FC236}">
                <a16:creationId xmlns:a16="http://schemas.microsoft.com/office/drawing/2014/main" id="{2E8242D3-794F-43ED-8EDB-7C209CB7DE2B}"/>
              </a:ext>
            </a:extLst>
          </p:cNvPr>
          <p:cNvSpPr/>
          <p:nvPr/>
        </p:nvSpPr>
        <p:spPr>
          <a:xfrm>
            <a:off x="922618" y="2191890"/>
            <a:ext cx="1091950" cy="781515"/>
          </a:xfrm>
          <a:custGeom>
            <a:avLst/>
            <a:gdLst/>
            <a:ahLst/>
            <a:cxnLst/>
            <a:rect l="l" t="t" r="r" b="b"/>
            <a:pathLst>
              <a:path w="715888" h="781515">
                <a:moveTo>
                  <a:pt x="108014" y="0"/>
                </a:moveTo>
                <a:lnTo>
                  <a:pt x="715888" y="0"/>
                </a:lnTo>
                <a:lnTo>
                  <a:pt x="715888" y="648072"/>
                </a:lnTo>
                <a:lnTo>
                  <a:pt x="452788" y="648072"/>
                </a:lnTo>
                <a:lnTo>
                  <a:pt x="375391" y="781515"/>
                </a:lnTo>
                <a:lnTo>
                  <a:pt x="297994" y="648072"/>
                </a:lnTo>
                <a:lnTo>
                  <a:pt x="108014" y="648072"/>
                </a:lnTo>
                <a:cubicBezTo>
                  <a:pt x="48360" y="648072"/>
                  <a:pt x="0" y="599712"/>
                  <a:pt x="0" y="540058"/>
                </a:cubicBezTo>
                <a:lnTo>
                  <a:pt x="0" y="108014"/>
                </a:lnTo>
                <a:cubicBezTo>
                  <a:pt x="0" y="48360"/>
                  <a:pt x="48360" y="0"/>
                  <a:pt x="108014" y="0"/>
                </a:cubicBezTo>
                <a:close/>
              </a:path>
            </a:pathLst>
          </a:custGeom>
          <a:solidFill>
            <a:schemeClr val="accent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8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268B1F-BB3D-46E8-ACCE-5E8F075C5E98}"/>
              </a:ext>
            </a:extLst>
          </p:cNvPr>
          <p:cNvSpPr txBox="1"/>
          <p:nvPr/>
        </p:nvSpPr>
        <p:spPr>
          <a:xfrm>
            <a:off x="1110650" y="2281906"/>
            <a:ext cx="7158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B Nazanin" panose="00000700000000000000" pitchFamily="2" charset="-78"/>
              </a:rPr>
              <a:t>01</a:t>
            </a:r>
            <a:endParaRPr lang="ko-KR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cs typeface="B Nazanin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C173C8-2B89-4CA5-ACF8-9F33099DCD31}"/>
              </a:ext>
            </a:extLst>
          </p:cNvPr>
          <p:cNvSpPr txBox="1"/>
          <p:nvPr/>
        </p:nvSpPr>
        <p:spPr>
          <a:xfrm>
            <a:off x="2121652" y="2199113"/>
            <a:ext cx="33647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23AA907-0C2D-4B6C-B17F-EA410C5E0EB4}"/>
              </a:ext>
            </a:extLst>
          </p:cNvPr>
          <p:cNvSpPr txBox="1"/>
          <p:nvPr/>
        </p:nvSpPr>
        <p:spPr>
          <a:xfrm>
            <a:off x="920522" y="3055986"/>
            <a:ext cx="47185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متن نمونه:</a:t>
            </a:r>
          </a:p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8" name="Rounded Rectangle 1032">
            <a:extLst>
              <a:ext uri="{FF2B5EF4-FFF2-40B4-BE49-F238E27FC236}">
                <a16:creationId xmlns:a16="http://schemas.microsoft.com/office/drawing/2014/main" id="{9983CC77-815F-4135-B748-968EFB5CC843}"/>
              </a:ext>
            </a:extLst>
          </p:cNvPr>
          <p:cNvSpPr/>
          <p:nvPr/>
        </p:nvSpPr>
        <p:spPr>
          <a:xfrm>
            <a:off x="6561957" y="2191890"/>
            <a:ext cx="4714381" cy="781515"/>
          </a:xfrm>
          <a:custGeom>
            <a:avLst/>
            <a:gdLst/>
            <a:ahLst/>
            <a:cxnLst/>
            <a:rect l="l" t="t" r="r" b="b"/>
            <a:pathLst>
              <a:path w="3096344" h="781515">
                <a:moveTo>
                  <a:pt x="108014" y="0"/>
                </a:moveTo>
                <a:lnTo>
                  <a:pt x="2988330" y="0"/>
                </a:lnTo>
                <a:cubicBezTo>
                  <a:pt x="3047984" y="0"/>
                  <a:pt x="3096344" y="48360"/>
                  <a:pt x="3096344" y="108014"/>
                </a:cubicBezTo>
                <a:lnTo>
                  <a:pt x="3096344" y="540058"/>
                </a:lnTo>
                <a:cubicBezTo>
                  <a:pt x="3096344" y="599712"/>
                  <a:pt x="3047984" y="648072"/>
                  <a:pt x="2988330" y="648072"/>
                </a:cubicBezTo>
                <a:lnTo>
                  <a:pt x="452788" y="648072"/>
                </a:lnTo>
                <a:lnTo>
                  <a:pt x="375391" y="781515"/>
                </a:lnTo>
                <a:lnTo>
                  <a:pt x="297994" y="648072"/>
                </a:lnTo>
                <a:lnTo>
                  <a:pt x="108014" y="648072"/>
                </a:lnTo>
                <a:cubicBezTo>
                  <a:pt x="48360" y="648072"/>
                  <a:pt x="0" y="599712"/>
                  <a:pt x="0" y="540058"/>
                </a:cubicBezTo>
                <a:lnTo>
                  <a:pt x="0" y="108014"/>
                </a:lnTo>
                <a:cubicBezTo>
                  <a:pt x="0" y="48360"/>
                  <a:pt x="48360" y="0"/>
                  <a:pt x="108014" y="0"/>
                </a:cubicBezTo>
                <a:close/>
              </a:path>
            </a:pathLst>
          </a:cu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8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9" name="Rounded Rectangle 1032">
            <a:extLst>
              <a:ext uri="{FF2B5EF4-FFF2-40B4-BE49-F238E27FC236}">
                <a16:creationId xmlns:a16="http://schemas.microsoft.com/office/drawing/2014/main" id="{05377B1F-A219-4D0E-A462-F3D243F70258}"/>
              </a:ext>
            </a:extLst>
          </p:cNvPr>
          <p:cNvSpPr/>
          <p:nvPr/>
        </p:nvSpPr>
        <p:spPr>
          <a:xfrm>
            <a:off x="6564054" y="2191890"/>
            <a:ext cx="1091950" cy="781515"/>
          </a:xfrm>
          <a:custGeom>
            <a:avLst/>
            <a:gdLst/>
            <a:ahLst/>
            <a:cxnLst/>
            <a:rect l="l" t="t" r="r" b="b"/>
            <a:pathLst>
              <a:path w="715888" h="781515">
                <a:moveTo>
                  <a:pt x="108014" y="0"/>
                </a:moveTo>
                <a:lnTo>
                  <a:pt x="715888" y="0"/>
                </a:lnTo>
                <a:lnTo>
                  <a:pt x="715888" y="648072"/>
                </a:lnTo>
                <a:lnTo>
                  <a:pt x="452788" y="648072"/>
                </a:lnTo>
                <a:lnTo>
                  <a:pt x="375391" y="781515"/>
                </a:lnTo>
                <a:lnTo>
                  <a:pt x="297994" y="648072"/>
                </a:lnTo>
                <a:lnTo>
                  <a:pt x="108014" y="648072"/>
                </a:lnTo>
                <a:cubicBezTo>
                  <a:pt x="48360" y="648072"/>
                  <a:pt x="0" y="599712"/>
                  <a:pt x="0" y="540058"/>
                </a:cubicBezTo>
                <a:lnTo>
                  <a:pt x="0" y="108014"/>
                </a:lnTo>
                <a:cubicBezTo>
                  <a:pt x="0" y="48360"/>
                  <a:pt x="48360" y="0"/>
                  <a:pt x="108014" y="0"/>
                </a:cubicBezTo>
                <a:close/>
              </a:path>
            </a:pathLst>
          </a:custGeom>
          <a:solidFill>
            <a:schemeClr val="accent2"/>
          </a:soli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8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168554C-437B-43D3-A1FD-631D37D65FD4}"/>
              </a:ext>
            </a:extLst>
          </p:cNvPr>
          <p:cNvSpPr txBox="1"/>
          <p:nvPr/>
        </p:nvSpPr>
        <p:spPr>
          <a:xfrm>
            <a:off x="6752085" y="2281906"/>
            <a:ext cx="7158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B Nazanin" panose="00000700000000000000" pitchFamily="2" charset="-78"/>
              </a:rPr>
              <a:t>02</a:t>
            </a:r>
            <a:endParaRPr lang="ko-KR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cs typeface="B Nazanin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18E616-CC71-474A-B715-823ABE6FC722}"/>
              </a:ext>
            </a:extLst>
          </p:cNvPr>
          <p:cNvSpPr txBox="1"/>
          <p:nvPr/>
        </p:nvSpPr>
        <p:spPr>
          <a:xfrm>
            <a:off x="7763087" y="2199113"/>
            <a:ext cx="33647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994A936-99B2-4DDC-B7BF-B827CC030AED}"/>
              </a:ext>
            </a:extLst>
          </p:cNvPr>
          <p:cNvSpPr txBox="1"/>
          <p:nvPr/>
        </p:nvSpPr>
        <p:spPr>
          <a:xfrm>
            <a:off x="6561958" y="3055986"/>
            <a:ext cx="47185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متن نمونه:</a:t>
            </a:r>
          </a:p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" name="Rounded Rectangle 1032">
            <a:extLst>
              <a:ext uri="{FF2B5EF4-FFF2-40B4-BE49-F238E27FC236}">
                <a16:creationId xmlns:a16="http://schemas.microsoft.com/office/drawing/2014/main" id="{E93CC2FA-3F90-4ECD-A4A8-6D9F8CCD56DA}"/>
              </a:ext>
            </a:extLst>
          </p:cNvPr>
          <p:cNvSpPr/>
          <p:nvPr/>
        </p:nvSpPr>
        <p:spPr>
          <a:xfrm>
            <a:off x="924715" y="4220308"/>
            <a:ext cx="4714381" cy="781515"/>
          </a:xfrm>
          <a:custGeom>
            <a:avLst/>
            <a:gdLst/>
            <a:ahLst/>
            <a:cxnLst/>
            <a:rect l="l" t="t" r="r" b="b"/>
            <a:pathLst>
              <a:path w="3096344" h="781515">
                <a:moveTo>
                  <a:pt x="108014" y="0"/>
                </a:moveTo>
                <a:lnTo>
                  <a:pt x="2988330" y="0"/>
                </a:lnTo>
                <a:cubicBezTo>
                  <a:pt x="3047984" y="0"/>
                  <a:pt x="3096344" y="48360"/>
                  <a:pt x="3096344" y="108014"/>
                </a:cubicBezTo>
                <a:lnTo>
                  <a:pt x="3096344" y="540058"/>
                </a:lnTo>
                <a:cubicBezTo>
                  <a:pt x="3096344" y="599712"/>
                  <a:pt x="3047984" y="648072"/>
                  <a:pt x="2988330" y="648072"/>
                </a:cubicBezTo>
                <a:lnTo>
                  <a:pt x="452788" y="648072"/>
                </a:lnTo>
                <a:lnTo>
                  <a:pt x="375391" y="781515"/>
                </a:lnTo>
                <a:lnTo>
                  <a:pt x="297994" y="648072"/>
                </a:lnTo>
                <a:lnTo>
                  <a:pt x="108014" y="648072"/>
                </a:lnTo>
                <a:cubicBezTo>
                  <a:pt x="48360" y="648072"/>
                  <a:pt x="0" y="599712"/>
                  <a:pt x="0" y="540058"/>
                </a:cubicBezTo>
                <a:lnTo>
                  <a:pt x="0" y="108014"/>
                </a:lnTo>
                <a:cubicBezTo>
                  <a:pt x="0" y="48360"/>
                  <a:pt x="48360" y="0"/>
                  <a:pt x="108014" y="0"/>
                </a:cubicBezTo>
                <a:close/>
              </a:path>
            </a:pathLst>
          </a:cu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8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4" name="Rounded Rectangle 1032">
            <a:extLst>
              <a:ext uri="{FF2B5EF4-FFF2-40B4-BE49-F238E27FC236}">
                <a16:creationId xmlns:a16="http://schemas.microsoft.com/office/drawing/2014/main" id="{C1A06025-D8B3-495E-BA55-027C355A657C}"/>
              </a:ext>
            </a:extLst>
          </p:cNvPr>
          <p:cNvSpPr/>
          <p:nvPr/>
        </p:nvSpPr>
        <p:spPr>
          <a:xfrm>
            <a:off x="922618" y="4220308"/>
            <a:ext cx="1091950" cy="781515"/>
          </a:xfrm>
          <a:custGeom>
            <a:avLst/>
            <a:gdLst/>
            <a:ahLst/>
            <a:cxnLst/>
            <a:rect l="l" t="t" r="r" b="b"/>
            <a:pathLst>
              <a:path w="715888" h="781515">
                <a:moveTo>
                  <a:pt x="108014" y="0"/>
                </a:moveTo>
                <a:lnTo>
                  <a:pt x="715888" y="0"/>
                </a:lnTo>
                <a:lnTo>
                  <a:pt x="715888" y="648072"/>
                </a:lnTo>
                <a:lnTo>
                  <a:pt x="452788" y="648072"/>
                </a:lnTo>
                <a:lnTo>
                  <a:pt x="375391" y="781515"/>
                </a:lnTo>
                <a:lnTo>
                  <a:pt x="297994" y="648072"/>
                </a:lnTo>
                <a:lnTo>
                  <a:pt x="108014" y="648072"/>
                </a:lnTo>
                <a:cubicBezTo>
                  <a:pt x="48360" y="648072"/>
                  <a:pt x="0" y="599712"/>
                  <a:pt x="0" y="540058"/>
                </a:cubicBezTo>
                <a:lnTo>
                  <a:pt x="0" y="108014"/>
                </a:lnTo>
                <a:cubicBezTo>
                  <a:pt x="0" y="48360"/>
                  <a:pt x="48360" y="0"/>
                  <a:pt x="108014" y="0"/>
                </a:cubicBezTo>
                <a:close/>
              </a:path>
            </a:pathLst>
          </a:custGeom>
          <a:solidFill>
            <a:schemeClr val="accent4"/>
          </a:solidFill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8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7F1E324-93E5-45C2-90A1-2437E9AA9753}"/>
              </a:ext>
            </a:extLst>
          </p:cNvPr>
          <p:cNvSpPr txBox="1"/>
          <p:nvPr/>
        </p:nvSpPr>
        <p:spPr>
          <a:xfrm>
            <a:off x="1110650" y="4310324"/>
            <a:ext cx="7158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B Nazanin" panose="00000700000000000000" pitchFamily="2" charset="-78"/>
              </a:rPr>
              <a:t>03</a:t>
            </a:r>
            <a:endParaRPr lang="ko-KR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cs typeface="B Nazanin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0129513-CAF0-458C-B1E4-82DF55B60154}"/>
              </a:ext>
            </a:extLst>
          </p:cNvPr>
          <p:cNvSpPr txBox="1"/>
          <p:nvPr/>
        </p:nvSpPr>
        <p:spPr>
          <a:xfrm>
            <a:off x="2125845" y="4227531"/>
            <a:ext cx="33647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151D29F-5691-467D-8382-FA09BAAF895C}"/>
              </a:ext>
            </a:extLst>
          </p:cNvPr>
          <p:cNvSpPr txBox="1"/>
          <p:nvPr/>
        </p:nvSpPr>
        <p:spPr>
          <a:xfrm>
            <a:off x="924716" y="5084404"/>
            <a:ext cx="47185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متن نمونه:</a:t>
            </a:r>
          </a:p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8" name="Rounded Rectangle 1032">
            <a:extLst>
              <a:ext uri="{FF2B5EF4-FFF2-40B4-BE49-F238E27FC236}">
                <a16:creationId xmlns:a16="http://schemas.microsoft.com/office/drawing/2014/main" id="{F3616689-80E7-45B7-9C3D-1642FE26DE60}"/>
              </a:ext>
            </a:extLst>
          </p:cNvPr>
          <p:cNvSpPr/>
          <p:nvPr/>
        </p:nvSpPr>
        <p:spPr>
          <a:xfrm>
            <a:off x="6566150" y="4220308"/>
            <a:ext cx="4714381" cy="781515"/>
          </a:xfrm>
          <a:custGeom>
            <a:avLst/>
            <a:gdLst/>
            <a:ahLst/>
            <a:cxnLst/>
            <a:rect l="l" t="t" r="r" b="b"/>
            <a:pathLst>
              <a:path w="3096344" h="781515">
                <a:moveTo>
                  <a:pt x="108014" y="0"/>
                </a:moveTo>
                <a:lnTo>
                  <a:pt x="2988330" y="0"/>
                </a:lnTo>
                <a:cubicBezTo>
                  <a:pt x="3047984" y="0"/>
                  <a:pt x="3096344" y="48360"/>
                  <a:pt x="3096344" y="108014"/>
                </a:cubicBezTo>
                <a:lnTo>
                  <a:pt x="3096344" y="540058"/>
                </a:lnTo>
                <a:cubicBezTo>
                  <a:pt x="3096344" y="599712"/>
                  <a:pt x="3047984" y="648072"/>
                  <a:pt x="2988330" y="648072"/>
                </a:cubicBezTo>
                <a:lnTo>
                  <a:pt x="452788" y="648072"/>
                </a:lnTo>
                <a:lnTo>
                  <a:pt x="375391" y="781515"/>
                </a:lnTo>
                <a:lnTo>
                  <a:pt x="297994" y="648072"/>
                </a:lnTo>
                <a:lnTo>
                  <a:pt x="108014" y="648072"/>
                </a:lnTo>
                <a:cubicBezTo>
                  <a:pt x="48360" y="648072"/>
                  <a:pt x="0" y="599712"/>
                  <a:pt x="0" y="540058"/>
                </a:cubicBezTo>
                <a:lnTo>
                  <a:pt x="0" y="108014"/>
                </a:lnTo>
                <a:cubicBezTo>
                  <a:pt x="0" y="48360"/>
                  <a:pt x="48360" y="0"/>
                  <a:pt x="108014" y="0"/>
                </a:cubicBezTo>
                <a:close/>
              </a:path>
            </a:pathLst>
          </a:cu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8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9" name="Rounded Rectangle 1032">
            <a:extLst>
              <a:ext uri="{FF2B5EF4-FFF2-40B4-BE49-F238E27FC236}">
                <a16:creationId xmlns:a16="http://schemas.microsoft.com/office/drawing/2014/main" id="{A788E13B-01FB-4091-977A-3A8E2F1463AC}"/>
              </a:ext>
            </a:extLst>
          </p:cNvPr>
          <p:cNvSpPr/>
          <p:nvPr/>
        </p:nvSpPr>
        <p:spPr>
          <a:xfrm>
            <a:off x="6564054" y="4220308"/>
            <a:ext cx="1091950" cy="781515"/>
          </a:xfrm>
          <a:custGeom>
            <a:avLst/>
            <a:gdLst/>
            <a:ahLst/>
            <a:cxnLst/>
            <a:rect l="l" t="t" r="r" b="b"/>
            <a:pathLst>
              <a:path w="715888" h="781515">
                <a:moveTo>
                  <a:pt x="108014" y="0"/>
                </a:moveTo>
                <a:lnTo>
                  <a:pt x="715888" y="0"/>
                </a:lnTo>
                <a:lnTo>
                  <a:pt x="715888" y="648072"/>
                </a:lnTo>
                <a:lnTo>
                  <a:pt x="452788" y="648072"/>
                </a:lnTo>
                <a:lnTo>
                  <a:pt x="375391" y="781515"/>
                </a:lnTo>
                <a:lnTo>
                  <a:pt x="297994" y="648072"/>
                </a:lnTo>
                <a:lnTo>
                  <a:pt x="108014" y="648072"/>
                </a:lnTo>
                <a:cubicBezTo>
                  <a:pt x="48360" y="648072"/>
                  <a:pt x="0" y="599712"/>
                  <a:pt x="0" y="540058"/>
                </a:cubicBezTo>
                <a:lnTo>
                  <a:pt x="0" y="108014"/>
                </a:lnTo>
                <a:cubicBezTo>
                  <a:pt x="0" y="48360"/>
                  <a:pt x="48360" y="0"/>
                  <a:pt x="108014" y="0"/>
                </a:cubicBezTo>
                <a:close/>
              </a:path>
            </a:pathLst>
          </a:custGeom>
          <a:solidFill>
            <a:schemeClr val="accent3"/>
          </a:solidFill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8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51761A8-D854-4D0F-B50C-4DAA7AD716DC}"/>
              </a:ext>
            </a:extLst>
          </p:cNvPr>
          <p:cNvSpPr txBox="1"/>
          <p:nvPr/>
        </p:nvSpPr>
        <p:spPr>
          <a:xfrm>
            <a:off x="6752085" y="4310324"/>
            <a:ext cx="7158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B Nazanin" panose="00000700000000000000" pitchFamily="2" charset="-78"/>
              </a:rPr>
              <a:t>04</a:t>
            </a:r>
            <a:endParaRPr lang="ko-KR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cs typeface="B Nazanin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859237-6249-4069-A6C4-B45523683371}"/>
              </a:ext>
            </a:extLst>
          </p:cNvPr>
          <p:cNvSpPr txBox="1"/>
          <p:nvPr/>
        </p:nvSpPr>
        <p:spPr>
          <a:xfrm>
            <a:off x="7767280" y="4227531"/>
            <a:ext cx="33647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18F5D3B-6F02-4A27-A664-226EC73CB452}"/>
              </a:ext>
            </a:extLst>
          </p:cNvPr>
          <p:cNvSpPr txBox="1"/>
          <p:nvPr/>
        </p:nvSpPr>
        <p:spPr>
          <a:xfrm>
            <a:off x="6566150" y="5084404"/>
            <a:ext cx="47185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متن نمونه:</a:t>
            </a:r>
          </a:p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012780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E28EE15-543F-4C43-91EB-93EC2A0582D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7" name="Right Triangle 16">
            <a:extLst>
              <a:ext uri="{FF2B5EF4-FFF2-40B4-BE49-F238E27FC236}">
                <a16:creationId xmlns:a16="http://schemas.microsoft.com/office/drawing/2014/main" id="{D06CF03F-AC6D-4ABF-A14F-6646CC936CBA}"/>
              </a:ext>
            </a:extLst>
          </p:cNvPr>
          <p:cNvSpPr/>
          <p:nvPr/>
        </p:nvSpPr>
        <p:spPr>
          <a:xfrm flipH="1">
            <a:off x="5939246" y="0"/>
            <a:ext cx="6252754" cy="6858001"/>
          </a:xfrm>
          <a:prstGeom prst="rtTriangl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A0754AF-BEEB-45CD-AB18-D2048EC899F0}"/>
              </a:ext>
            </a:extLst>
          </p:cNvPr>
          <p:cNvSpPr txBox="1"/>
          <p:nvPr/>
        </p:nvSpPr>
        <p:spPr>
          <a:xfrm>
            <a:off x="879406" y="607293"/>
            <a:ext cx="3816419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a-IR" altLang="ko-KR" sz="5400" dirty="0">
                <a:solidFill>
                  <a:schemeClr val="bg1"/>
                </a:solidFill>
                <a:cs typeface="B Nazanin" panose="00000700000000000000" pitchFamily="2" charset="-78"/>
              </a:rPr>
              <a:t>اینفوگرافیک</a:t>
            </a:r>
            <a:endParaRPr lang="ko-KR" altLang="en-US" sz="5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35B91C1-18AF-45CD-B694-CC8401F6FD4E}"/>
              </a:ext>
            </a:extLst>
          </p:cNvPr>
          <p:cNvSpPr txBox="1"/>
          <p:nvPr/>
        </p:nvSpPr>
        <p:spPr>
          <a:xfrm>
            <a:off x="929733" y="1943131"/>
            <a:ext cx="2634761" cy="615553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 rtl="1"/>
            <a:r>
              <a:rPr lang="fa-IR" altLang="ko-KR" sz="2000" dirty="0">
                <a:solidFill>
                  <a:schemeClr val="bg1"/>
                </a:solidFill>
                <a:cs typeface="B Nazanin" panose="00000700000000000000" pitchFamily="2" charset="-78"/>
              </a:rPr>
              <a:t>ما کیفیت ایجاد می کنیم</a:t>
            </a:r>
          </a:p>
          <a:p>
            <a:pPr algn="r" rtl="1"/>
            <a:r>
              <a:rPr lang="fa-IR" altLang="ko-KR" sz="2000" dirty="0">
                <a:solidFill>
                  <a:schemeClr val="bg1"/>
                </a:solidFill>
                <a:cs typeface="B Nazanin" panose="00000700000000000000" pitchFamily="2" charset="-78"/>
              </a:rPr>
              <a:t>ارائه حرفه ای </a:t>
            </a:r>
            <a:r>
              <a:rPr lang="en-US" altLang="ko-KR" sz="2000" dirty="0">
                <a:solidFill>
                  <a:schemeClr val="bg1"/>
                </a:solidFill>
                <a:cs typeface="B Nazanin" panose="00000700000000000000" pitchFamily="2" charset="-78"/>
              </a:rPr>
              <a:t>PPT</a:t>
            </a:r>
            <a:endParaRPr lang="ko-KR" altLang="en-US" sz="20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4FD2462-AEB6-49BD-ADBC-74D51430127A}"/>
              </a:ext>
            </a:extLst>
          </p:cNvPr>
          <p:cNvGrpSpPr/>
          <p:nvPr/>
        </p:nvGrpSpPr>
        <p:grpSpPr>
          <a:xfrm>
            <a:off x="8686800" y="3913288"/>
            <a:ext cx="3141677" cy="1375703"/>
            <a:chOff x="4822352" y="1916832"/>
            <a:chExt cx="3422056" cy="1375703"/>
          </a:xfrm>
        </p:grpSpPr>
        <p:sp>
          <p:nvSpPr>
            <p:cNvPr id="25" name="Text Placeholder 10">
              <a:extLst>
                <a:ext uri="{FF2B5EF4-FFF2-40B4-BE49-F238E27FC236}">
                  <a16:creationId xmlns:a16="http://schemas.microsoft.com/office/drawing/2014/main" id="{0E413BD5-398C-4BC7-91CA-8402C6A02F81}"/>
                </a:ext>
              </a:extLst>
            </p:cNvPr>
            <p:cNvSpPr txBox="1">
              <a:spLocks/>
            </p:cNvSpPr>
            <p:nvPr/>
          </p:nvSpPr>
          <p:spPr>
            <a:xfrm>
              <a:off x="4822352" y="1916832"/>
              <a:ext cx="3422056" cy="360040"/>
            </a:xfrm>
            <a:prstGeom prst="rect">
              <a:avLst/>
            </a:prstGeom>
            <a:noFill/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10000"/>
                </a:lnSpc>
                <a:buNone/>
              </a:pPr>
              <a:r>
                <a:rPr lang="fa-IR" altLang="ko-KR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نمونه کارها طراحی شده است</a:t>
              </a:r>
              <a:endParaRPr lang="en-US" altLang="ko-KR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F67C6EE-FD87-44F7-A00D-0B6AF5748426}"/>
                </a:ext>
              </a:extLst>
            </p:cNvPr>
            <p:cNvSpPr txBox="1"/>
            <p:nvPr/>
          </p:nvSpPr>
          <p:spPr>
            <a:xfrm>
              <a:off x="4822352" y="2276872"/>
              <a:ext cx="342205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B558105C-6FFA-43AB-94EC-09D376C7E0DF}"/>
              </a:ext>
            </a:extLst>
          </p:cNvPr>
          <p:cNvSpPr txBox="1"/>
          <p:nvPr/>
        </p:nvSpPr>
        <p:spPr>
          <a:xfrm>
            <a:off x="8900637" y="6119661"/>
            <a:ext cx="2927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24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Brush Script Std" panose="03060802040607070404" pitchFamily="66" charset="0"/>
                <a:cs typeface="B Nazanin" panose="00000700000000000000" pitchFamily="2" charset="-78"/>
              </a:rPr>
              <a:t>ارائه پاورپوینت</a:t>
            </a:r>
            <a:endParaRPr lang="ko-KR" altLang="en-US" sz="2400" spc="-150" dirty="0">
              <a:solidFill>
                <a:schemeClr val="tx1">
                  <a:lumMod val="85000"/>
                  <a:lumOff val="15000"/>
                </a:schemeClr>
              </a:solidFill>
              <a:latin typeface="Brush Script Std" panose="03060802040607070404" pitchFamily="66" charset="0"/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0482982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7FD1A5AF-44C9-4108-AF6D-DD81A56A45D3}"/>
              </a:ext>
            </a:extLst>
          </p:cNvPr>
          <p:cNvSpPr/>
          <p:nvPr/>
        </p:nvSpPr>
        <p:spPr>
          <a:xfrm>
            <a:off x="5547938" y="1854513"/>
            <a:ext cx="656456" cy="656456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6E2F7923-134B-4D29-93AA-37B99CE2C7EE}"/>
              </a:ext>
            </a:extLst>
          </p:cNvPr>
          <p:cNvSpPr/>
          <p:nvPr/>
        </p:nvSpPr>
        <p:spPr>
          <a:xfrm>
            <a:off x="5547938" y="3020175"/>
            <a:ext cx="656456" cy="656456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F8D60D36-83FB-4326-BBB1-1D1158B81DE7}"/>
              </a:ext>
            </a:extLst>
          </p:cNvPr>
          <p:cNvSpPr/>
          <p:nvPr/>
        </p:nvSpPr>
        <p:spPr>
          <a:xfrm>
            <a:off x="5547938" y="4185838"/>
            <a:ext cx="656456" cy="656456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889DEBA4-6087-436A-B252-B4486A471D72}"/>
              </a:ext>
            </a:extLst>
          </p:cNvPr>
          <p:cNvSpPr/>
          <p:nvPr/>
        </p:nvSpPr>
        <p:spPr>
          <a:xfrm>
            <a:off x="5547938" y="5351500"/>
            <a:ext cx="656456" cy="656456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F863D6B8-9A63-47BA-B675-E725DAA31D01}"/>
              </a:ext>
            </a:extLst>
          </p:cNvPr>
          <p:cNvGrpSpPr/>
          <p:nvPr/>
        </p:nvGrpSpPr>
        <p:grpSpPr>
          <a:xfrm>
            <a:off x="6303276" y="1771476"/>
            <a:ext cx="4002645" cy="868695"/>
            <a:chOff x="910640" y="2975794"/>
            <a:chExt cx="1527408" cy="2172752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F4D667A-507D-4725-9AB3-3DFAF4CBB000}"/>
                </a:ext>
              </a:extLst>
            </p:cNvPr>
            <p:cNvSpPr txBox="1"/>
            <p:nvPr/>
          </p:nvSpPr>
          <p:spPr>
            <a:xfrm>
              <a:off x="910640" y="2975794"/>
              <a:ext cx="1527408" cy="76980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B51FFEE6-54FD-47E1-9B7B-D98E6E387730}"/>
                </a:ext>
              </a:extLst>
            </p:cNvPr>
            <p:cNvSpPr txBox="1"/>
            <p:nvPr/>
          </p:nvSpPr>
          <p:spPr>
            <a:xfrm>
              <a:off x="910640" y="3531964"/>
              <a:ext cx="1527408" cy="1616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B3995CC8-5FA5-44E8-AECA-B97996FD914D}"/>
              </a:ext>
            </a:extLst>
          </p:cNvPr>
          <p:cNvSpPr txBox="1"/>
          <p:nvPr/>
        </p:nvSpPr>
        <p:spPr>
          <a:xfrm>
            <a:off x="10305919" y="1798021"/>
            <a:ext cx="1080120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4400" b="1" dirty="0">
                <a:solidFill>
                  <a:schemeClr val="accent1"/>
                </a:solidFill>
                <a:cs typeface="B Nazanin" panose="00000700000000000000" pitchFamily="2" charset="-78"/>
              </a:rPr>
              <a:t>99</a:t>
            </a:r>
            <a:r>
              <a:rPr lang="en-US" altLang="ko-KR" sz="2400" b="1" dirty="0">
                <a:solidFill>
                  <a:schemeClr val="accent1"/>
                </a:solidFill>
                <a:cs typeface="B Nazanin" panose="00000700000000000000" pitchFamily="2" charset="-78"/>
              </a:rPr>
              <a:t>%</a:t>
            </a:r>
            <a:endParaRPr lang="ko-KR" altLang="en-US" sz="2400" b="1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C16CCAF9-7E75-46E7-B409-B9BEF2CE9A4C}"/>
              </a:ext>
            </a:extLst>
          </p:cNvPr>
          <p:cNvGrpSpPr/>
          <p:nvPr/>
        </p:nvGrpSpPr>
        <p:grpSpPr>
          <a:xfrm>
            <a:off x="6303276" y="2937137"/>
            <a:ext cx="4002645" cy="868694"/>
            <a:chOff x="910640" y="2975794"/>
            <a:chExt cx="1527408" cy="2172749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4FB2DC0C-4649-41F4-B6C0-88EAA304832A}"/>
                </a:ext>
              </a:extLst>
            </p:cNvPr>
            <p:cNvSpPr txBox="1"/>
            <p:nvPr/>
          </p:nvSpPr>
          <p:spPr>
            <a:xfrm>
              <a:off x="910640" y="2975794"/>
              <a:ext cx="1527408" cy="76980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66FA923B-6706-4045-9437-C330D9E1AFEA}"/>
                </a:ext>
              </a:extLst>
            </p:cNvPr>
            <p:cNvSpPr txBox="1"/>
            <p:nvPr/>
          </p:nvSpPr>
          <p:spPr>
            <a:xfrm>
              <a:off x="910640" y="3531961"/>
              <a:ext cx="1527408" cy="1616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9048571F-C62C-497B-A860-1DE905E89A9E}"/>
              </a:ext>
            </a:extLst>
          </p:cNvPr>
          <p:cNvSpPr txBox="1"/>
          <p:nvPr/>
        </p:nvSpPr>
        <p:spPr>
          <a:xfrm>
            <a:off x="10305919" y="2963682"/>
            <a:ext cx="1080120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4400" b="1" dirty="0">
                <a:solidFill>
                  <a:schemeClr val="accent2"/>
                </a:solidFill>
                <a:cs typeface="B Nazanin" panose="00000700000000000000" pitchFamily="2" charset="-78"/>
              </a:rPr>
              <a:t>85</a:t>
            </a:r>
            <a:r>
              <a:rPr lang="en-US" altLang="ko-KR" sz="2400" b="1" dirty="0">
                <a:solidFill>
                  <a:schemeClr val="accent2"/>
                </a:solidFill>
                <a:cs typeface="B Nazanin" panose="00000700000000000000" pitchFamily="2" charset="-78"/>
              </a:rPr>
              <a:t>%</a:t>
            </a:r>
            <a:endParaRPr lang="ko-KR" altLang="en-US" sz="2400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908B92AF-68D9-404B-9BBE-395E0A380B22}"/>
              </a:ext>
            </a:extLst>
          </p:cNvPr>
          <p:cNvGrpSpPr/>
          <p:nvPr/>
        </p:nvGrpSpPr>
        <p:grpSpPr>
          <a:xfrm>
            <a:off x="6303276" y="4102799"/>
            <a:ext cx="4002645" cy="868694"/>
            <a:chOff x="910640" y="2975794"/>
            <a:chExt cx="1527408" cy="2172749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C5BFF97E-B514-4CE4-B598-8113A931BCFC}"/>
                </a:ext>
              </a:extLst>
            </p:cNvPr>
            <p:cNvSpPr txBox="1"/>
            <p:nvPr/>
          </p:nvSpPr>
          <p:spPr>
            <a:xfrm>
              <a:off x="910640" y="2975794"/>
              <a:ext cx="1527408" cy="76980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6D8846E1-9FF0-498E-92C2-B287A20B9648}"/>
                </a:ext>
              </a:extLst>
            </p:cNvPr>
            <p:cNvSpPr txBox="1"/>
            <p:nvPr/>
          </p:nvSpPr>
          <p:spPr>
            <a:xfrm>
              <a:off x="910640" y="3531961"/>
              <a:ext cx="1527408" cy="1616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F9AD532B-5D6B-4FE2-8A3A-1784117A243A}"/>
              </a:ext>
            </a:extLst>
          </p:cNvPr>
          <p:cNvSpPr txBox="1"/>
          <p:nvPr/>
        </p:nvSpPr>
        <p:spPr>
          <a:xfrm>
            <a:off x="10305919" y="4129344"/>
            <a:ext cx="1080120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4400" b="1" dirty="0">
                <a:solidFill>
                  <a:schemeClr val="accent3"/>
                </a:solidFill>
                <a:cs typeface="B Nazanin" panose="00000700000000000000" pitchFamily="2" charset="-78"/>
              </a:rPr>
              <a:t>67</a:t>
            </a:r>
            <a:r>
              <a:rPr lang="en-US" altLang="ko-KR" sz="2400" b="1" dirty="0">
                <a:solidFill>
                  <a:schemeClr val="accent3"/>
                </a:solidFill>
                <a:cs typeface="B Nazanin" panose="00000700000000000000" pitchFamily="2" charset="-78"/>
              </a:rPr>
              <a:t>%</a:t>
            </a:r>
            <a:endParaRPr lang="ko-KR" altLang="en-US" sz="2400" b="1" dirty="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D289629C-5FA8-4E47-88B2-1174937D2477}"/>
              </a:ext>
            </a:extLst>
          </p:cNvPr>
          <p:cNvGrpSpPr/>
          <p:nvPr/>
        </p:nvGrpSpPr>
        <p:grpSpPr>
          <a:xfrm>
            <a:off x="6303276" y="5268460"/>
            <a:ext cx="4002645" cy="868694"/>
            <a:chOff x="910640" y="2975794"/>
            <a:chExt cx="1527408" cy="2172749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4E19DE69-0209-4BB1-BCD4-1BC4D51D19AE}"/>
                </a:ext>
              </a:extLst>
            </p:cNvPr>
            <p:cNvSpPr txBox="1"/>
            <p:nvPr/>
          </p:nvSpPr>
          <p:spPr>
            <a:xfrm>
              <a:off x="910640" y="2975794"/>
              <a:ext cx="1527408" cy="76980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869B2C55-C91A-475C-AFA6-8064078C44ED}"/>
                </a:ext>
              </a:extLst>
            </p:cNvPr>
            <p:cNvSpPr txBox="1"/>
            <p:nvPr/>
          </p:nvSpPr>
          <p:spPr>
            <a:xfrm>
              <a:off x="910640" y="3531961"/>
              <a:ext cx="1527408" cy="1616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B12D00F0-BF33-46E5-85A9-2748EDC14101}"/>
              </a:ext>
            </a:extLst>
          </p:cNvPr>
          <p:cNvSpPr txBox="1"/>
          <p:nvPr/>
        </p:nvSpPr>
        <p:spPr>
          <a:xfrm>
            <a:off x="10305919" y="5295006"/>
            <a:ext cx="1080120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4400" b="1" dirty="0">
                <a:solidFill>
                  <a:schemeClr val="accent4"/>
                </a:solidFill>
                <a:cs typeface="B Nazanin" panose="00000700000000000000" pitchFamily="2" charset="-78"/>
              </a:rPr>
              <a:t>43</a:t>
            </a:r>
            <a:r>
              <a:rPr lang="en-US" altLang="ko-KR" sz="2400" b="1" dirty="0">
                <a:solidFill>
                  <a:schemeClr val="accent4"/>
                </a:solidFill>
                <a:cs typeface="B Nazanin" panose="00000700000000000000" pitchFamily="2" charset="-78"/>
              </a:rPr>
              <a:t>%</a:t>
            </a:r>
            <a:endParaRPr lang="ko-KR" altLang="en-US" sz="2400" b="1" dirty="0">
              <a:solidFill>
                <a:schemeClr val="accent4"/>
              </a:solidFill>
              <a:cs typeface="B Nazanin" panose="00000700000000000000" pitchFamily="2" charset="-78"/>
            </a:endParaRPr>
          </a:p>
        </p:txBody>
      </p:sp>
      <p:grpSp>
        <p:nvGrpSpPr>
          <p:cNvPr id="44" name="그룹 4">
            <a:extLst>
              <a:ext uri="{FF2B5EF4-FFF2-40B4-BE49-F238E27FC236}">
                <a16:creationId xmlns:a16="http://schemas.microsoft.com/office/drawing/2014/main" id="{69E5879B-D473-4147-8676-60CA1E76382F}"/>
              </a:ext>
            </a:extLst>
          </p:cNvPr>
          <p:cNvGrpSpPr/>
          <p:nvPr/>
        </p:nvGrpSpPr>
        <p:grpSpPr>
          <a:xfrm>
            <a:off x="631718" y="2869950"/>
            <a:ext cx="4480861" cy="3185443"/>
            <a:chOff x="595505" y="2676523"/>
            <a:chExt cx="3699190" cy="2629754"/>
          </a:xfrm>
        </p:grpSpPr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C21BDD53-580D-43B7-A008-66A9E048AFAB}"/>
                </a:ext>
              </a:extLst>
            </p:cNvPr>
            <p:cNvGrpSpPr/>
            <p:nvPr/>
          </p:nvGrpSpPr>
          <p:grpSpPr>
            <a:xfrm>
              <a:off x="595505" y="2676523"/>
              <a:ext cx="2943711" cy="2629754"/>
              <a:chOff x="-218628" y="1563638"/>
              <a:chExt cx="2943711" cy="2629754"/>
            </a:xfrm>
          </p:grpSpPr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7B2C7D0E-2DDB-4EED-B5B6-352896FF01CC}"/>
                  </a:ext>
                </a:extLst>
              </p:cNvPr>
              <p:cNvSpPr/>
              <p:nvPr/>
            </p:nvSpPr>
            <p:spPr>
              <a:xfrm>
                <a:off x="-218628" y="3808671"/>
                <a:ext cx="2232248" cy="384721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grpSp>
            <p:nvGrpSpPr>
              <p:cNvPr id="58" name="Group 57">
                <a:extLst>
                  <a:ext uri="{FF2B5EF4-FFF2-40B4-BE49-F238E27FC236}">
                    <a16:creationId xmlns:a16="http://schemas.microsoft.com/office/drawing/2014/main" id="{5FC7CFAA-DBC7-43CA-A804-D1DB4FCF379D}"/>
                  </a:ext>
                </a:extLst>
              </p:cNvPr>
              <p:cNvGrpSpPr/>
              <p:nvPr/>
            </p:nvGrpSpPr>
            <p:grpSpPr>
              <a:xfrm>
                <a:off x="276811" y="1563638"/>
                <a:ext cx="2448272" cy="2448272"/>
                <a:chOff x="276811" y="1563638"/>
                <a:chExt cx="2448272" cy="2448272"/>
              </a:xfrm>
              <a:scene3d>
                <a:camera prst="perspectiveRight">
                  <a:rot lat="0" lon="18299991" rev="900000"/>
                </a:camera>
                <a:lightRig rig="threePt" dir="t"/>
              </a:scene3d>
            </p:grpSpPr>
            <p:sp>
              <p:nvSpPr>
                <p:cNvPr id="59" name="Oval 58">
                  <a:extLst>
                    <a:ext uri="{FF2B5EF4-FFF2-40B4-BE49-F238E27FC236}">
                      <a16:creationId xmlns:a16="http://schemas.microsoft.com/office/drawing/2014/main" id="{2CB15BEE-BC5A-4C94-AEF3-0AAF5C2C7864}"/>
                    </a:ext>
                  </a:extLst>
                </p:cNvPr>
                <p:cNvSpPr/>
                <p:nvPr/>
              </p:nvSpPr>
              <p:spPr>
                <a:xfrm>
                  <a:off x="276811" y="1563638"/>
                  <a:ext cx="2448272" cy="2448272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sp3d extrusionH="2159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 dirty="0">
                    <a:solidFill>
                      <a:schemeClr val="bg1"/>
                    </a:solidFill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60" name="Oval 59">
                  <a:extLst>
                    <a:ext uri="{FF2B5EF4-FFF2-40B4-BE49-F238E27FC236}">
                      <a16:creationId xmlns:a16="http://schemas.microsoft.com/office/drawing/2014/main" id="{C207BA6A-25E3-4FC3-82AB-B499A118E04E}"/>
                    </a:ext>
                  </a:extLst>
                </p:cNvPr>
                <p:cNvSpPr/>
                <p:nvPr/>
              </p:nvSpPr>
              <p:spPr>
                <a:xfrm>
                  <a:off x="492835" y="1779662"/>
                  <a:ext cx="2016224" cy="2016224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  <a:sp3d extrusionH="2159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solidFill>
                      <a:schemeClr val="bg1"/>
                    </a:solidFill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61" name="Oval 60">
                  <a:extLst>
                    <a:ext uri="{FF2B5EF4-FFF2-40B4-BE49-F238E27FC236}">
                      <a16:creationId xmlns:a16="http://schemas.microsoft.com/office/drawing/2014/main" id="{4566BC2E-BF5D-4910-AA9F-CD49716C65D1}"/>
                    </a:ext>
                  </a:extLst>
                </p:cNvPr>
                <p:cNvSpPr/>
                <p:nvPr/>
              </p:nvSpPr>
              <p:spPr>
                <a:xfrm>
                  <a:off x="677047" y="1963874"/>
                  <a:ext cx="1647800" cy="1647800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  <a:sp3d extrusionH="2159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 dirty="0">
                    <a:solidFill>
                      <a:schemeClr val="bg1"/>
                    </a:solidFill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62" name="Oval 61">
                  <a:extLst>
                    <a:ext uri="{FF2B5EF4-FFF2-40B4-BE49-F238E27FC236}">
                      <a16:creationId xmlns:a16="http://schemas.microsoft.com/office/drawing/2014/main" id="{9C27B9A5-B15D-4BEA-93A4-A8A0504FB235}"/>
                    </a:ext>
                  </a:extLst>
                </p:cNvPr>
                <p:cNvSpPr/>
                <p:nvPr/>
              </p:nvSpPr>
              <p:spPr>
                <a:xfrm>
                  <a:off x="861259" y="2148086"/>
                  <a:ext cx="1279376" cy="1279376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  <a:sp3d extrusionH="2159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 dirty="0">
                    <a:solidFill>
                      <a:schemeClr val="bg1"/>
                    </a:solidFill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63" name="Oval 62">
                  <a:extLst>
                    <a:ext uri="{FF2B5EF4-FFF2-40B4-BE49-F238E27FC236}">
                      <a16:creationId xmlns:a16="http://schemas.microsoft.com/office/drawing/2014/main" id="{56911A72-6F2C-4DD4-8919-67D8FE33BE3D}"/>
                    </a:ext>
                  </a:extLst>
                </p:cNvPr>
                <p:cNvSpPr/>
                <p:nvPr/>
              </p:nvSpPr>
              <p:spPr>
                <a:xfrm>
                  <a:off x="1045471" y="2332298"/>
                  <a:ext cx="910952" cy="910952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  <a:sp3d extrusionH="2159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solidFill>
                      <a:schemeClr val="bg1"/>
                    </a:solidFill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64" name="Oval 63">
                  <a:extLst>
                    <a:ext uri="{FF2B5EF4-FFF2-40B4-BE49-F238E27FC236}">
                      <a16:creationId xmlns:a16="http://schemas.microsoft.com/office/drawing/2014/main" id="{4F7D9667-1978-40A2-B968-D0B707B85198}"/>
                    </a:ext>
                  </a:extLst>
                </p:cNvPr>
                <p:cNvSpPr/>
                <p:nvPr/>
              </p:nvSpPr>
              <p:spPr>
                <a:xfrm>
                  <a:off x="1229522" y="2516349"/>
                  <a:ext cx="542851" cy="542851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  <a:sp3d extrusionH="2159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solidFill>
                      <a:schemeClr val="bg1"/>
                    </a:solidFill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65" name="Oval 64">
                  <a:extLst>
                    <a:ext uri="{FF2B5EF4-FFF2-40B4-BE49-F238E27FC236}">
                      <a16:creationId xmlns:a16="http://schemas.microsoft.com/office/drawing/2014/main" id="{DCDE35FC-F01B-4EE1-9260-38116B8890DD}"/>
                    </a:ext>
                  </a:extLst>
                </p:cNvPr>
                <p:cNvSpPr/>
                <p:nvPr/>
              </p:nvSpPr>
              <p:spPr>
                <a:xfrm>
                  <a:off x="1377891" y="2664718"/>
                  <a:ext cx="246112" cy="24611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  <a:sp3d extrusionH="2159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 dirty="0">
                    <a:solidFill>
                      <a:schemeClr val="bg1"/>
                    </a:solidFill>
                    <a:cs typeface="B Nazanin" panose="00000700000000000000" pitchFamily="2" charset="-78"/>
                  </a:endParaRPr>
                </a:p>
              </p:txBody>
            </p:sp>
          </p:grpSp>
        </p:grp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719F3341-1C6E-4249-BB6F-2C601C069D8C}"/>
                </a:ext>
              </a:extLst>
            </p:cNvPr>
            <p:cNvGrpSpPr/>
            <p:nvPr/>
          </p:nvGrpSpPr>
          <p:grpSpPr>
            <a:xfrm>
              <a:off x="2284260" y="2825026"/>
              <a:ext cx="2010435" cy="954090"/>
              <a:chOff x="1719925" y="2675941"/>
              <a:chExt cx="2010435" cy="954090"/>
            </a:xfrm>
          </p:grpSpPr>
          <p:sp>
            <p:nvSpPr>
              <p:cNvPr id="47" name="Parallelogram 46">
                <a:extLst>
                  <a:ext uri="{FF2B5EF4-FFF2-40B4-BE49-F238E27FC236}">
                    <a16:creationId xmlns:a16="http://schemas.microsoft.com/office/drawing/2014/main" id="{F5B5B6ED-B03B-4B9C-ADEC-E87217EE8B87}"/>
                  </a:ext>
                </a:extLst>
              </p:cNvPr>
              <p:cNvSpPr/>
              <p:nvPr/>
            </p:nvSpPr>
            <p:spPr>
              <a:xfrm rot="8894940">
                <a:off x="2608993" y="2707412"/>
                <a:ext cx="1054848" cy="208549"/>
              </a:xfrm>
              <a:prstGeom prst="parallelogram">
                <a:avLst>
                  <a:gd name="adj" fmla="val 192227"/>
                </a:avLst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endParaRPr lang="ko-KR" altLang="en-US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48" name="Rectangle 34">
                <a:extLst>
                  <a:ext uri="{FF2B5EF4-FFF2-40B4-BE49-F238E27FC236}">
                    <a16:creationId xmlns:a16="http://schemas.microsoft.com/office/drawing/2014/main" id="{E6D40CFD-C59A-4641-A3C4-652EDF64C1E0}"/>
                  </a:ext>
                </a:extLst>
              </p:cNvPr>
              <p:cNvSpPr/>
              <p:nvPr/>
            </p:nvSpPr>
            <p:spPr>
              <a:xfrm rot="19800000">
                <a:off x="1719925" y="3606561"/>
                <a:ext cx="459118" cy="23470"/>
              </a:xfrm>
              <a:custGeom>
                <a:avLst/>
                <a:gdLst/>
                <a:ahLst/>
                <a:cxnLst/>
                <a:rect l="l" t="t" r="r" b="b"/>
                <a:pathLst>
                  <a:path w="704227" h="36000">
                    <a:moveTo>
                      <a:pt x="0" y="0"/>
                    </a:moveTo>
                    <a:lnTo>
                      <a:pt x="704227" y="0"/>
                    </a:lnTo>
                    <a:lnTo>
                      <a:pt x="704227" y="36000"/>
                    </a:lnTo>
                    <a:lnTo>
                      <a:pt x="0" y="3600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endParaRPr lang="ko-KR" altLang="en-US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grpSp>
            <p:nvGrpSpPr>
              <p:cNvPr id="49" name="Group 48">
                <a:extLst>
                  <a:ext uri="{FF2B5EF4-FFF2-40B4-BE49-F238E27FC236}">
                    <a16:creationId xmlns:a16="http://schemas.microsoft.com/office/drawing/2014/main" id="{D2445FB2-1C42-4A6A-A79D-537D9879377A}"/>
                  </a:ext>
                </a:extLst>
              </p:cNvPr>
              <p:cNvGrpSpPr/>
              <p:nvPr/>
            </p:nvGrpSpPr>
            <p:grpSpPr>
              <a:xfrm rot="19800000">
                <a:off x="1953619" y="2675941"/>
                <a:ext cx="1776741" cy="850143"/>
                <a:chOff x="1475656" y="3331348"/>
                <a:chExt cx="2725289" cy="1304008"/>
              </a:xfrm>
            </p:grpSpPr>
            <p:sp>
              <p:nvSpPr>
                <p:cNvPr id="50" name="Parallelogram 49">
                  <a:extLst>
                    <a:ext uri="{FF2B5EF4-FFF2-40B4-BE49-F238E27FC236}">
                      <a16:creationId xmlns:a16="http://schemas.microsoft.com/office/drawing/2014/main" id="{214C741E-2184-460B-B48C-D45F45CE60D2}"/>
                    </a:ext>
                  </a:extLst>
                </p:cNvPr>
                <p:cNvSpPr/>
                <p:nvPr/>
              </p:nvSpPr>
              <p:spPr>
                <a:xfrm rot="10680000" flipH="1">
                  <a:off x="2793781" y="4038221"/>
                  <a:ext cx="1201834" cy="597135"/>
                </a:xfrm>
                <a:prstGeom prst="parallelogram">
                  <a:avLst>
                    <a:gd name="adj" fmla="val 62269"/>
                  </a:avLst>
                </a:prstGeom>
                <a:gradFill>
                  <a:gsLst>
                    <a:gs pos="0">
                      <a:schemeClr val="accent1">
                        <a:lumMod val="60000"/>
                      </a:schemeClr>
                    </a:gs>
                    <a:gs pos="100000">
                      <a:schemeClr val="accent1">
                        <a:lumMod val="60000"/>
                      </a:schemeClr>
                    </a:gs>
                  </a:gsLst>
                  <a:lin ang="162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rtl="1"/>
                  <a:endParaRPr lang="ko-KR" altLang="en-US">
                    <a:solidFill>
                      <a:schemeClr val="bg1"/>
                    </a:solidFill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51" name="Parallelogram 50">
                  <a:extLst>
                    <a:ext uri="{FF2B5EF4-FFF2-40B4-BE49-F238E27FC236}">
                      <a16:creationId xmlns:a16="http://schemas.microsoft.com/office/drawing/2014/main" id="{6138E384-46A9-48AE-9A57-10CD0CAB5C8A}"/>
                    </a:ext>
                  </a:extLst>
                </p:cNvPr>
                <p:cNvSpPr/>
                <p:nvPr/>
              </p:nvSpPr>
              <p:spPr>
                <a:xfrm rot="10920000">
                  <a:off x="2793780" y="3331348"/>
                  <a:ext cx="1201834" cy="597136"/>
                </a:xfrm>
                <a:prstGeom prst="parallelogram">
                  <a:avLst>
                    <a:gd name="adj" fmla="val 62269"/>
                  </a:avLst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rtl="1"/>
                  <a:endParaRPr lang="ko-KR" altLang="en-US">
                    <a:solidFill>
                      <a:schemeClr val="bg1"/>
                    </a:solidFill>
                    <a:cs typeface="B Nazanin" panose="00000700000000000000" pitchFamily="2" charset="-78"/>
                  </a:endParaRPr>
                </a:p>
              </p:txBody>
            </p:sp>
            <p:grpSp>
              <p:nvGrpSpPr>
                <p:cNvPr id="52" name="Group 51">
                  <a:extLst>
                    <a:ext uri="{FF2B5EF4-FFF2-40B4-BE49-F238E27FC236}">
                      <a16:creationId xmlns:a16="http://schemas.microsoft.com/office/drawing/2014/main" id="{3BBF58E3-D6C2-4718-901B-2DC8D8D133BB}"/>
                    </a:ext>
                  </a:extLst>
                </p:cNvPr>
                <p:cNvGrpSpPr/>
                <p:nvPr/>
              </p:nvGrpSpPr>
              <p:grpSpPr>
                <a:xfrm>
                  <a:off x="1475656" y="3862964"/>
                  <a:ext cx="2152334" cy="246090"/>
                  <a:chOff x="1688158" y="3440846"/>
                  <a:chExt cx="1659706" cy="379529"/>
                </a:xfrm>
              </p:grpSpPr>
              <p:sp>
                <p:nvSpPr>
                  <p:cNvPr id="54" name="Trapezoid 33">
                    <a:extLst>
                      <a:ext uri="{FF2B5EF4-FFF2-40B4-BE49-F238E27FC236}">
                        <a16:creationId xmlns:a16="http://schemas.microsoft.com/office/drawing/2014/main" id="{E5AEF8AA-BED1-45ED-96DF-D1304CCE1F5C}"/>
                      </a:ext>
                    </a:extLst>
                  </p:cNvPr>
                  <p:cNvSpPr/>
                  <p:nvPr/>
                </p:nvSpPr>
                <p:spPr>
                  <a:xfrm rot="5400000" flipH="1">
                    <a:off x="2653493" y="3090551"/>
                    <a:ext cx="308621" cy="10801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621" h="1080120">
                        <a:moveTo>
                          <a:pt x="308621" y="1080120"/>
                        </a:moveTo>
                        <a:lnTo>
                          <a:pt x="232649" y="0"/>
                        </a:lnTo>
                        <a:lnTo>
                          <a:pt x="75972" y="0"/>
                        </a:lnTo>
                        <a:lnTo>
                          <a:pt x="0" y="108012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ko-KR"/>
                    </a:defPPr>
                    <a:lvl1pPr marL="0" algn="l" defTabSz="914400" rtl="0" eaLnBrk="1" latinLnBrk="1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1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1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1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1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1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1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1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1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rtl="1"/>
                    <a:endParaRPr lang="ko-KR" altLang="en-US">
                      <a:solidFill>
                        <a:schemeClr val="bg1"/>
                      </a:solidFill>
                      <a:cs typeface="B Nazanin" panose="00000700000000000000" pitchFamily="2" charset="-78"/>
                    </a:endParaRPr>
                  </a:p>
                </p:txBody>
              </p:sp>
              <p:sp>
                <p:nvSpPr>
                  <p:cNvPr id="55" name="Chord 54">
                    <a:extLst>
                      <a:ext uri="{FF2B5EF4-FFF2-40B4-BE49-F238E27FC236}">
                        <a16:creationId xmlns:a16="http://schemas.microsoft.com/office/drawing/2014/main" id="{CD9AE144-BFE1-4402-81F6-D3C1412B38FB}"/>
                      </a:ext>
                    </a:extLst>
                  </p:cNvPr>
                  <p:cNvSpPr/>
                  <p:nvPr/>
                </p:nvSpPr>
                <p:spPr>
                  <a:xfrm>
                    <a:off x="1688158" y="3454556"/>
                    <a:ext cx="155575" cy="352111"/>
                  </a:xfrm>
                  <a:prstGeom prst="chord">
                    <a:avLst>
                      <a:gd name="adj1" fmla="val 5391179"/>
                      <a:gd name="adj2" fmla="val 16200000"/>
                    </a:avLst>
                  </a:prstGeom>
                  <a:solidFill>
                    <a:schemeClr val="accent6">
                      <a:lumMod val="20000"/>
                      <a:lumOff val="8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ko-KR"/>
                    </a:defPPr>
                    <a:lvl1pPr marL="0" algn="l" defTabSz="914400" rtl="0" eaLnBrk="1" latinLnBrk="1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1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1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1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1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1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1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1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1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rtl="1"/>
                    <a:endParaRPr lang="ko-KR" altLang="en-US">
                      <a:solidFill>
                        <a:schemeClr val="bg1"/>
                      </a:solidFill>
                      <a:cs typeface="B Nazanin" panose="00000700000000000000" pitchFamily="2" charset="-78"/>
                    </a:endParaRPr>
                  </a:p>
                </p:txBody>
              </p:sp>
              <p:sp>
                <p:nvSpPr>
                  <p:cNvPr id="56" name="Trapezoid 37">
                    <a:extLst>
                      <a:ext uri="{FF2B5EF4-FFF2-40B4-BE49-F238E27FC236}">
                        <a16:creationId xmlns:a16="http://schemas.microsoft.com/office/drawing/2014/main" id="{FEDE788A-6E4D-4C5F-8285-455435875A5F}"/>
                      </a:ext>
                    </a:extLst>
                  </p:cNvPr>
                  <p:cNvSpPr/>
                  <p:nvPr/>
                </p:nvSpPr>
                <p:spPr>
                  <a:xfrm rot="5400000" flipH="1">
                    <a:off x="1825951" y="3378583"/>
                    <a:ext cx="379529" cy="5040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9529" h="504056">
                        <a:moveTo>
                          <a:pt x="379529" y="504056"/>
                        </a:moveTo>
                        <a:lnTo>
                          <a:pt x="344075" y="0"/>
                        </a:lnTo>
                        <a:lnTo>
                          <a:pt x="35454" y="0"/>
                        </a:lnTo>
                        <a:lnTo>
                          <a:pt x="0" y="504056"/>
                        </a:lnTo>
                        <a:close/>
                      </a:path>
                    </a:pathLst>
                  </a:cu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ko-KR"/>
                    </a:defPPr>
                    <a:lvl1pPr marL="0" algn="l" defTabSz="914400" rtl="0" eaLnBrk="1" latinLnBrk="1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1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1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1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1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1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1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1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1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rtl="1"/>
                    <a:endParaRPr lang="ko-KR" altLang="en-US">
                      <a:solidFill>
                        <a:schemeClr val="bg1"/>
                      </a:solidFill>
                      <a:cs typeface="B Nazanin" panose="00000700000000000000" pitchFamily="2" charset="-78"/>
                    </a:endParaRPr>
                  </a:p>
                </p:txBody>
              </p:sp>
            </p:grpSp>
            <p:sp>
              <p:nvSpPr>
                <p:cNvPr id="53" name="Parallelogram 52">
                  <a:extLst>
                    <a:ext uri="{FF2B5EF4-FFF2-40B4-BE49-F238E27FC236}">
                      <a16:creationId xmlns:a16="http://schemas.microsoft.com/office/drawing/2014/main" id="{B97F3CA2-068B-440B-8F76-4EFE6BD5E6AD}"/>
                    </a:ext>
                  </a:extLst>
                </p:cNvPr>
                <p:cNvSpPr/>
                <p:nvPr/>
              </p:nvSpPr>
              <p:spPr>
                <a:xfrm rot="10800000" flipH="1">
                  <a:off x="2788579" y="3979133"/>
                  <a:ext cx="1412366" cy="268133"/>
                </a:xfrm>
                <a:prstGeom prst="parallelogram">
                  <a:avLst>
                    <a:gd name="adj" fmla="val 205867"/>
                  </a:avLst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rtl="1"/>
                  <a:endParaRPr lang="ko-KR" altLang="en-US">
                    <a:solidFill>
                      <a:schemeClr val="bg1"/>
                    </a:solidFill>
                    <a:cs typeface="B Nazanin" panose="00000700000000000000" pitchFamily="2" charset="-78"/>
                  </a:endParaRPr>
                </a:p>
              </p:txBody>
            </p:sp>
          </p:grpSp>
        </p:grpSp>
      </p:grpSp>
      <p:sp>
        <p:nvSpPr>
          <p:cNvPr id="66" name="Oval 21">
            <a:extLst>
              <a:ext uri="{FF2B5EF4-FFF2-40B4-BE49-F238E27FC236}">
                <a16:creationId xmlns:a16="http://schemas.microsoft.com/office/drawing/2014/main" id="{B009D4B0-9703-4208-9A3E-C529E7A0FB62}"/>
              </a:ext>
            </a:extLst>
          </p:cNvPr>
          <p:cNvSpPr>
            <a:spLocks noChangeAspect="1"/>
          </p:cNvSpPr>
          <p:nvPr/>
        </p:nvSpPr>
        <p:spPr>
          <a:xfrm rot="20700000">
            <a:off x="5682373" y="4354758"/>
            <a:ext cx="387594" cy="314845"/>
          </a:xfrm>
          <a:custGeom>
            <a:avLst/>
            <a:gdLst/>
            <a:ahLst/>
            <a:cxnLst/>
            <a:rect l="l" t="t" r="r" b="b"/>
            <a:pathLst>
              <a:path w="4088377" h="3321003">
                <a:moveTo>
                  <a:pt x="1365628" y="1622218"/>
                </a:moveTo>
                <a:cubicBezTo>
                  <a:pt x="1121373" y="1556771"/>
                  <a:pt x="870309" y="1701722"/>
                  <a:pt x="804861" y="1945977"/>
                </a:cubicBezTo>
                <a:cubicBezTo>
                  <a:pt x="739413" y="2190232"/>
                  <a:pt x="884365" y="2441296"/>
                  <a:pt x="1128620" y="2506744"/>
                </a:cubicBezTo>
                <a:cubicBezTo>
                  <a:pt x="1372875" y="2572191"/>
                  <a:pt x="1623939" y="2427240"/>
                  <a:pt x="1689387" y="2182985"/>
                </a:cubicBezTo>
                <a:cubicBezTo>
                  <a:pt x="1754835" y="1938730"/>
                  <a:pt x="1609883" y="1687666"/>
                  <a:pt x="1365628" y="1622218"/>
                </a:cubicBezTo>
                <a:close/>
                <a:moveTo>
                  <a:pt x="1447099" y="1318163"/>
                </a:moveTo>
                <a:cubicBezTo>
                  <a:pt x="1859279" y="1428606"/>
                  <a:pt x="2103885" y="1852277"/>
                  <a:pt x="1993442" y="2264456"/>
                </a:cubicBezTo>
                <a:cubicBezTo>
                  <a:pt x="1882999" y="2676636"/>
                  <a:pt x="1459328" y="2921242"/>
                  <a:pt x="1047149" y="2810799"/>
                </a:cubicBezTo>
                <a:cubicBezTo>
                  <a:pt x="634969" y="2700356"/>
                  <a:pt x="390363" y="2276685"/>
                  <a:pt x="500806" y="1864505"/>
                </a:cubicBezTo>
                <a:cubicBezTo>
                  <a:pt x="611249" y="1452326"/>
                  <a:pt x="1034920" y="1207720"/>
                  <a:pt x="1447099" y="1318163"/>
                </a:cubicBezTo>
                <a:close/>
                <a:moveTo>
                  <a:pt x="1476725" y="1207597"/>
                </a:moveTo>
                <a:cubicBezTo>
                  <a:pt x="1003481" y="1080792"/>
                  <a:pt x="517045" y="1361635"/>
                  <a:pt x="390240" y="1834879"/>
                </a:cubicBezTo>
                <a:cubicBezTo>
                  <a:pt x="263435" y="2308124"/>
                  <a:pt x="544279" y="2794559"/>
                  <a:pt x="1017523" y="2921365"/>
                </a:cubicBezTo>
                <a:cubicBezTo>
                  <a:pt x="1490767" y="3048170"/>
                  <a:pt x="1977202" y="2767326"/>
                  <a:pt x="2104008" y="2294082"/>
                </a:cubicBezTo>
                <a:cubicBezTo>
                  <a:pt x="2230813" y="1820838"/>
                  <a:pt x="1949969" y="1334403"/>
                  <a:pt x="1476725" y="1207597"/>
                </a:cubicBezTo>
                <a:close/>
                <a:moveTo>
                  <a:pt x="3290290" y="1590224"/>
                </a:moveTo>
                <a:cubicBezTo>
                  <a:pt x="3269727" y="1586016"/>
                  <a:pt x="3248437" y="1583806"/>
                  <a:pt x="3226630" y="1583806"/>
                </a:cubicBezTo>
                <a:cubicBezTo>
                  <a:pt x="3052179" y="1583806"/>
                  <a:pt x="2910758" y="1725227"/>
                  <a:pt x="2910758" y="1899678"/>
                </a:cubicBezTo>
                <a:cubicBezTo>
                  <a:pt x="2910758" y="2074130"/>
                  <a:pt x="3052179" y="2215551"/>
                  <a:pt x="3226630" y="2215550"/>
                </a:cubicBezTo>
                <a:cubicBezTo>
                  <a:pt x="3401082" y="2215551"/>
                  <a:pt x="3542503" y="2074130"/>
                  <a:pt x="3542502" y="1899678"/>
                </a:cubicBezTo>
                <a:cubicBezTo>
                  <a:pt x="3542503" y="1747033"/>
                  <a:pt x="3434228" y="1619677"/>
                  <a:pt x="3290290" y="1590224"/>
                </a:cubicBezTo>
                <a:close/>
                <a:moveTo>
                  <a:pt x="3334055" y="1377473"/>
                </a:moveTo>
                <a:cubicBezTo>
                  <a:pt x="3576950" y="1427177"/>
                  <a:pt x="3759665" y="1642090"/>
                  <a:pt x="3759665" y="1899678"/>
                </a:cubicBezTo>
                <a:cubicBezTo>
                  <a:pt x="3759665" y="2194064"/>
                  <a:pt x="3521017" y="2432713"/>
                  <a:pt x="3226630" y="2432713"/>
                </a:cubicBezTo>
                <a:cubicBezTo>
                  <a:pt x="2932244" y="2432712"/>
                  <a:pt x="2693596" y="2194065"/>
                  <a:pt x="2693596" y="1899678"/>
                </a:cubicBezTo>
                <a:cubicBezTo>
                  <a:pt x="2693596" y="1605292"/>
                  <a:pt x="2932244" y="1366644"/>
                  <a:pt x="3226630" y="1366644"/>
                </a:cubicBezTo>
                <a:cubicBezTo>
                  <a:pt x="3263429" y="1366644"/>
                  <a:pt x="3299356" y="1370373"/>
                  <a:pt x="3334055" y="1377473"/>
                </a:cubicBezTo>
                <a:close/>
                <a:moveTo>
                  <a:pt x="1391137" y="789478"/>
                </a:moveTo>
                <a:lnTo>
                  <a:pt x="1759910" y="888290"/>
                </a:lnTo>
                <a:lnTo>
                  <a:pt x="1754625" y="1202375"/>
                </a:lnTo>
                <a:lnTo>
                  <a:pt x="1744979" y="1199790"/>
                </a:lnTo>
                <a:cubicBezTo>
                  <a:pt x="1823578" y="1244024"/>
                  <a:pt x="1894617" y="1298265"/>
                  <a:pt x="1954704" y="1362586"/>
                </a:cubicBezTo>
                <a:lnTo>
                  <a:pt x="2234317" y="1293059"/>
                </a:lnTo>
                <a:lnTo>
                  <a:pt x="2413554" y="1630152"/>
                </a:lnTo>
                <a:lnTo>
                  <a:pt x="2214321" y="1809770"/>
                </a:lnTo>
                <a:cubicBezTo>
                  <a:pt x="2239296" y="1900740"/>
                  <a:pt x="2251067" y="1995997"/>
                  <a:pt x="2246841" y="2092825"/>
                </a:cubicBezTo>
                <a:lnTo>
                  <a:pt x="2495698" y="2230974"/>
                </a:lnTo>
                <a:lnTo>
                  <a:pt x="2396885" y="2599747"/>
                </a:lnTo>
                <a:lnTo>
                  <a:pt x="2094912" y="2594668"/>
                </a:lnTo>
                <a:cubicBezTo>
                  <a:pt x="2056732" y="2658461"/>
                  <a:pt x="2010475" y="2715996"/>
                  <a:pt x="1958644" y="2767359"/>
                </a:cubicBezTo>
                <a:lnTo>
                  <a:pt x="2057814" y="3026193"/>
                </a:lnTo>
                <a:lnTo>
                  <a:pt x="1745078" y="3245174"/>
                </a:lnTo>
                <a:lnTo>
                  <a:pt x="1507869" y="3039237"/>
                </a:lnTo>
                <a:lnTo>
                  <a:pt x="1536736" y="3019025"/>
                </a:lnTo>
                <a:cubicBezTo>
                  <a:pt x="1445878" y="3048429"/>
                  <a:pt x="1349798" y="3062567"/>
                  <a:pt x="1251837" y="3062021"/>
                </a:cubicBezTo>
                <a:lnTo>
                  <a:pt x="1108065" y="3321003"/>
                </a:lnTo>
                <a:lnTo>
                  <a:pt x="739291" y="3222191"/>
                </a:lnTo>
                <a:lnTo>
                  <a:pt x="744274" y="2926021"/>
                </a:lnTo>
                <a:cubicBezTo>
                  <a:pt x="666128" y="2881484"/>
                  <a:pt x="595548" y="2827017"/>
                  <a:pt x="535891" y="2762576"/>
                </a:cubicBezTo>
                <a:lnTo>
                  <a:pt x="540671" y="2772825"/>
                </a:lnTo>
                <a:lnTo>
                  <a:pt x="232276" y="2832568"/>
                </a:lnTo>
                <a:lnTo>
                  <a:pt x="70927" y="2486556"/>
                </a:lnTo>
                <a:lnTo>
                  <a:pt x="279495" y="2317444"/>
                </a:lnTo>
                <a:cubicBezTo>
                  <a:pt x="257233" y="2235849"/>
                  <a:pt x="245603" y="2150814"/>
                  <a:pt x="245586" y="2064274"/>
                </a:cubicBezTo>
                <a:lnTo>
                  <a:pt x="0" y="1927940"/>
                </a:lnTo>
                <a:lnTo>
                  <a:pt x="98812" y="1559167"/>
                </a:lnTo>
                <a:lnTo>
                  <a:pt x="380240" y="1563901"/>
                </a:lnTo>
                <a:cubicBezTo>
                  <a:pt x="418421" y="1496524"/>
                  <a:pt x="464524" y="1435092"/>
                  <a:pt x="516679" y="1380105"/>
                </a:cubicBezTo>
                <a:lnTo>
                  <a:pt x="422419" y="1089378"/>
                </a:lnTo>
                <a:lnTo>
                  <a:pt x="746189" y="887063"/>
                </a:lnTo>
                <a:lnTo>
                  <a:pt x="972292" y="1105134"/>
                </a:lnTo>
                <a:lnTo>
                  <a:pt x="970019" y="1106554"/>
                </a:lnTo>
                <a:cubicBezTo>
                  <a:pt x="1058903" y="1078586"/>
                  <a:pt x="1152743" y="1065659"/>
                  <a:pt x="1248316" y="1066709"/>
                </a:cubicBezTo>
                <a:lnTo>
                  <a:pt x="1238669" y="1064125"/>
                </a:lnTo>
                <a:close/>
                <a:moveTo>
                  <a:pt x="3349970" y="1300109"/>
                </a:moveTo>
                <a:cubicBezTo>
                  <a:pt x="3310130" y="1291957"/>
                  <a:pt x="3268880" y="1287676"/>
                  <a:pt x="3226630" y="1287676"/>
                </a:cubicBezTo>
                <a:cubicBezTo>
                  <a:pt x="2888631" y="1287676"/>
                  <a:pt x="2614628" y="1561679"/>
                  <a:pt x="2614628" y="1899678"/>
                </a:cubicBezTo>
                <a:cubicBezTo>
                  <a:pt x="2614628" y="2237678"/>
                  <a:pt x="2888630" y="2511680"/>
                  <a:pt x="3226630" y="2511681"/>
                </a:cubicBezTo>
                <a:cubicBezTo>
                  <a:pt x="3564630" y="2511681"/>
                  <a:pt x="3838633" y="2237678"/>
                  <a:pt x="3838633" y="1899678"/>
                </a:cubicBezTo>
                <a:cubicBezTo>
                  <a:pt x="3838632" y="1603928"/>
                  <a:pt x="3628849" y="1357176"/>
                  <a:pt x="3349970" y="1300109"/>
                </a:cubicBezTo>
                <a:close/>
                <a:moveTo>
                  <a:pt x="3358324" y="1024334"/>
                </a:moveTo>
                <a:lnTo>
                  <a:pt x="3410883" y="1234575"/>
                </a:lnTo>
                <a:lnTo>
                  <a:pt x="3403994" y="1234575"/>
                </a:lnTo>
                <a:cubicBezTo>
                  <a:pt x="3464268" y="1250018"/>
                  <a:pt x="3521292" y="1273478"/>
                  <a:pt x="3572818" y="1305612"/>
                </a:cubicBezTo>
                <a:lnTo>
                  <a:pt x="3746730" y="1209354"/>
                </a:lnTo>
                <a:lnTo>
                  <a:pt x="3926358" y="1401981"/>
                </a:lnTo>
                <a:lnTo>
                  <a:pt x="3825667" y="1557247"/>
                </a:lnTo>
                <a:cubicBezTo>
                  <a:pt x="3858552" y="1613408"/>
                  <a:pt x="3883404" y="1674784"/>
                  <a:pt x="3897877" y="1740062"/>
                </a:cubicBezTo>
                <a:lnTo>
                  <a:pt x="4088377" y="1787686"/>
                </a:lnTo>
                <a:lnTo>
                  <a:pt x="4088377" y="2051071"/>
                </a:lnTo>
                <a:lnTo>
                  <a:pt x="3886243" y="2101605"/>
                </a:lnTo>
                <a:cubicBezTo>
                  <a:pt x="3872191" y="2150933"/>
                  <a:pt x="3851639" y="2197531"/>
                  <a:pt x="3826272" y="2241013"/>
                </a:cubicBezTo>
                <a:lnTo>
                  <a:pt x="3938572" y="2395786"/>
                </a:lnTo>
                <a:lnTo>
                  <a:pt x="3769272" y="2597551"/>
                </a:lnTo>
                <a:lnTo>
                  <a:pt x="3574432" y="2502674"/>
                </a:lnTo>
                <a:lnTo>
                  <a:pt x="3590059" y="2484050"/>
                </a:lnTo>
                <a:cubicBezTo>
                  <a:pt x="3534764" y="2519868"/>
                  <a:pt x="3473263" y="2546445"/>
                  <a:pt x="3407886" y="2563572"/>
                </a:cubicBezTo>
                <a:lnTo>
                  <a:pt x="3358323" y="2761823"/>
                </a:lnTo>
                <a:lnTo>
                  <a:pt x="3094938" y="2761823"/>
                </a:lnTo>
                <a:lnTo>
                  <a:pt x="3045375" y="2563574"/>
                </a:lnTo>
                <a:cubicBezTo>
                  <a:pt x="2985349" y="2547848"/>
                  <a:pt x="2928591" y="2524155"/>
                  <a:pt x="2877330" y="2491865"/>
                </a:cubicBezTo>
                <a:lnTo>
                  <a:pt x="2882346" y="2497841"/>
                </a:lnTo>
                <a:lnTo>
                  <a:pt x="2687507" y="2592718"/>
                </a:lnTo>
                <a:lnTo>
                  <a:pt x="2518206" y="2390954"/>
                </a:lnTo>
                <a:lnTo>
                  <a:pt x="2626994" y="2241021"/>
                </a:lnTo>
                <a:cubicBezTo>
                  <a:pt x="2597591" y="2190623"/>
                  <a:pt x="2574657" y="2136035"/>
                  <a:pt x="2559194" y="2078370"/>
                </a:cubicBezTo>
                <a:lnTo>
                  <a:pt x="2371198" y="2031371"/>
                </a:lnTo>
                <a:lnTo>
                  <a:pt x="2371198" y="1767986"/>
                </a:lnTo>
                <a:lnTo>
                  <a:pt x="2559579" y="1720890"/>
                </a:lnTo>
                <a:cubicBezTo>
                  <a:pt x="2572992" y="1669175"/>
                  <a:pt x="2592745" y="1620006"/>
                  <a:pt x="2617681" y="1574051"/>
                </a:cubicBezTo>
                <a:lnTo>
                  <a:pt x="2502958" y="1397149"/>
                </a:lnTo>
                <a:lnTo>
                  <a:pt x="2682587" y="1204520"/>
                </a:lnTo>
                <a:lnTo>
                  <a:pt x="2872193" y="1309466"/>
                </a:lnTo>
                <a:lnTo>
                  <a:pt x="2870932" y="1310818"/>
                </a:lnTo>
                <a:cubicBezTo>
                  <a:pt x="2925169" y="1276310"/>
                  <a:pt x="2985393" y="1250941"/>
                  <a:pt x="3049268" y="1234575"/>
                </a:cubicBezTo>
                <a:lnTo>
                  <a:pt x="3042378" y="1234576"/>
                </a:lnTo>
                <a:lnTo>
                  <a:pt x="3094939" y="1024334"/>
                </a:lnTo>
                <a:close/>
                <a:moveTo>
                  <a:pt x="2786480" y="402820"/>
                </a:moveTo>
                <a:cubicBezTo>
                  <a:pt x="2745900" y="389943"/>
                  <a:pt x="2701172" y="388627"/>
                  <a:pt x="2657264" y="401580"/>
                </a:cubicBezTo>
                <a:cubicBezTo>
                  <a:pt x="2540176" y="436121"/>
                  <a:pt x="2473258" y="559041"/>
                  <a:pt x="2507800" y="676128"/>
                </a:cubicBezTo>
                <a:cubicBezTo>
                  <a:pt x="2542340" y="793216"/>
                  <a:pt x="2665260" y="860133"/>
                  <a:pt x="2782348" y="825592"/>
                </a:cubicBezTo>
                <a:cubicBezTo>
                  <a:pt x="2899435" y="791051"/>
                  <a:pt x="2966353" y="668132"/>
                  <a:pt x="2931812" y="551045"/>
                </a:cubicBezTo>
                <a:cubicBezTo>
                  <a:pt x="2910223" y="477864"/>
                  <a:pt x="2854113" y="424282"/>
                  <a:pt x="2786480" y="402820"/>
                </a:cubicBezTo>
                <a:close/>
                <a:moveTo>
                  <a:pt x="2932202" y="47278"/>
                </a:moveTo>
                <a:lnTo>
                  <a:pt x="3090904" y="140999"/>
                </a:lnTo>
                <a:lnTo>
                  <a:pt x="3054065" y="265147"/>
                </a:lnTo>
                <a:cubicBezTo>
                  <a:pt x="3087256" y="296329"/>
                  <a:pt x="3116089" y="332603"/>
                  <a:pt x="3138727" y="373550"/>
                </a:cubicBezTo>
                <a:lnTo>
                  <a:pt x="3276016" y="367796"/>
                </a:lnTo>
                <a:lnTo>
                  <a:pt x="3328165" y="544574"/>
                </a:lnTo>
                <a:lnTo>
                  <a:pt x="3202503" y="618514"/>
                </a:lnTo>
                <a:cubicBezTo>
                  <a:pt x="3202838" y="654403"/>
                  <a:pt x="3198271" y="689748"/>
                  <a:pt x="3189855" y="723955"/>
                </a:cubicBezTo>
                <a:lnTo>
                  <a:pt x="3295873" y="805599"/>
                </a:lnTo>
                <a:lnTo>
                  <a:pt x="3222192" y="974540"/>
                </a:lnTo>
                <a:lnTo>
                  <a:pt x="3072634" y="949439"/>
                </a:lnTo>
                <a:lnTo>
                  <a:pt x="3079435" y="933845"/>
                </a:lnTo>
                <a:cubicBezTo>
                  <a:pt x="3049413" y="968833"/>
                  <a:pt x="3013398" y="998848"/>
                  <a:pt x="2972910" y="1023288"/>
                </a:cubicBezTo>
                <a:lnTo>
                  <a:pt x="2978897" y="1166163"/>
                </a:lnTo>
                <a:lnTo>
                  <a:pt x="2802119" y="1218312"/>
                </a:lnTo>
                <a:lnTo>
                  <a:pt x="2729602" y="1095065"/>
                </a:lnTo>
                <a:cubicBezTo>
                  <a:pt x="2686199" y="1096396"/>
                  <a:pt x="2643414" y="1091732"/>
                  <a:pt x="2602615" y="1080209"/>
                </a:cubicBezTo>
                <a:lnTo>
                  <a:pt x="2607165" y="1083226"/>
                </a:lnTo>
                <a:lnTo>
                  <a:pt x="2495179" y="1185484"/>
                </a:lnTo>
                <a:lnTo>
                  <a:pt x="2341599" y="1083585"/>
                </a:lnTo>
                <a:lnTo>
                  <a:pt x="2384929" y="961414"/>
                </a:lnTo>
                <a:cubicBezTo>
                  <a:pt x="2355215" y="933409"/>
                  <a:pt x="2329015" y="901312"/>
                  <a:pt x="2307218" y="865670"/>
                </a:cubicBezTo>
                <a:lnTo>
                  <a:pt x="2171734" y="871348"/>
                </a:lnTo>
                <a:lnTo>
                  <a:pt x="2119584" y="694571"/>
                </a:lnTo>
                <a:lnTo>
                  <a:pt x="2236697" y="625662"/>
                </a:lnTo>
                <a:cubicBezTo>
                  <a:pt x="2235459" y="588297"/>
                  <a:pt x="2238982" y="551385"/>
                  <a:pt x="2246620" y="515603"/>
                </a:cubicBezTo>
                <a:lnTo>
                  <a:pt x="2134594" y="419585"/>
                </a:lnTo>
                <a:lnTo>
                  <a:pt x="2217016" y="254732"/>
                </a:lnTo>
                <a:lnTo>
                  <a:pt x="2365055" y="287627"/>
                </a:lnTo>
                <a:lnTo>
                  <a:pt x="2364476" y="288784"/>
                </a:lnTo>
                <a:cubicBezTo>
                  <a:pt x="2394046" y="254885"/>
                  <a:pt x="2429444" y="225933"/>
                  <a:pt x="2469075" y="202302"/>
                </a:cubicBezTo>
                <a:lnTo>
                  <a:pt x="2464452" y="203666"/>
                </a:lnTo>
                <a:lnTo>
                  <a:pt x="2458102" y="52150"/>
                </a:lnTo>
                <a:lnTo>
                  <a:pt x="2634880" y="0"/>
                </a:lnTo>
                <a:lnTo>
                  <a:pt x="2711784" y="130703"/>
                </a:lnTo>
                <a:lnTo>
                  <a:pt x="2707159" y="132067"/>
                </a:lnTo>
                <a:cubicBezTo>
                  <a:pt x="2750672" y="130497"/>
                  <a:pt x="2793590" y="134953"/>
                  <a:pt x="2834535" y="14631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67" name="Freeform 95">
            <a:extLst>
              <a:ext uri="{FF2B5EF4-FFF2-40B4-BE49-F238E27FC236}">
                <a16:creationId xmlns:a16="http://schemas.microsoft.com/office/drawing/2014/main" id="{EE4E5821-D649-4FDF-AFE9-43DFCFC1242A}"/>
              </a:ext>
            </a:extLst>
          </p:cNvPr>
          <p:cNvSpPr>
            <a:spLocks/>
          </p:cNvSpPr>
          <p:nvPr/>
        </p:nvSpPr>
        <p:spPr>
          <a:xfrm>
            <a:off x="5706882" y="2013456"/>
            <a:ext cx="338573" cy="338573"/>
          </a:xfrm>
          <a:custGeom>
            <a:avLst/>
            <a:gdLst/>
            <a:ahLst/>
            <a:cxnLst/>
            <a:rect l="l" t="t" r="r" b="b"/>
            <a:pathLst>
              <a:path w="2376266" h="2700265">
                <a:moveTo>
                  <a:pt x="1656387" y="1972892"/>
                </a:moveTo>
                <a:cubicBezTo>
                  <a:pt x="1611887" y="1973356"/>
                  <a:pt x="1563385" y="2005080"/>
                  <a:pt x="1534629" y="2057337"/>
                </a:cubicBezTo>
                <a:cubicBezTo>
                  <a:pt x="1496288" y="2127013"/>
                  <a:pt x="1507568" y="2206808"/>
                  <a:pt x="1559826" y="2235565"/>
                </a:cubicBezTo>
                <a:cubicBezTo>
                  <a:pt x="1612084" y="2264320"/>
                  <a:pt x="1685527" y="2231149"/>
                  <a:pt x="1723869" y="2161473"/>
                </a:cubicBezTo>
                <a:cubicBezTo>
                  <a:pt x="1762211" y="2091796"/>
                  <a:pt x="1750931" y="2012000"/>
                  <a:pt x="1698673" y="1983245"/>
                </a:cubicBezTo>
                <a:cubicBezTo>
                  <a:pt x="1685608" y="1976055"/>
                  <a:pt x="1671220" y="1972736"/>
                  <a:pt x="1656387" y="1972892"/>
                </a:cubicBezTo>
                <a:close/>
                <a:moveTo>
                  <a:pt x="312688" y="1634792"/>
                </a:moveTo>
                <a:cubicBezTo>
                  <a:pt x="281116" y="1626772"/>
                  <a:pt x="249981" y="1631172"/>
                  <a:pt x="226763" y="1649891"/>
                </a:cubicBezTo>
                <a:cubicBezTo>
                  <a:pt x="180329" y="1687329"/>
                  <a:pt x="183153" y="1767868"/>
                  <a:pt x="233071" y="1829780"/>
                </a:cubicBezTo>
                <a:cubicBezTo>
                  <a:pt x="282989" y="1891692"/>
                  <a:pt x="361097" y="1911533"/>
                  <a:pt x="407532" y="1874094"/>
                </a:cubicBezTo>
                <a:cubicBezTo>
                  <a:pt x="453966" y="1836657"/>
                  <a:pt x="451142" y="1756118"/>
                  <a:pt x="401224" y="1694205"/>
                </a:cubicBezTo>
                <a:cubicBezTo>
                  <a:pt x="376265" y="1663249"/>
                  <a:pt x="344258" y="1642811"/>
                  <a:pt x="312688" y="1634792"/>
                </a:cubicBezTo>
                <a:close/>
                <a:moveTo>
                  <a:pt x="1869299" y="1519920"/>
                </a:moveTo>
                <a:cubicBezTo>
                  <a:pt x="1824865" y="1522388"/>
                  <a:pt x="1777842" y="1556264"/>
                  <a:pt x="1751468" y="1609764"/>
                </a:cubicBezTo>
                <a:cubicBezTo>
                  <a:pt x="1716305" y="1681096"/>
                  <a:pt x="1731168" y="1760303"/>
                  <a:pt x="1784668" y="1786676"/>
                </a:cubicBezTo>
                <a:cubicBezTo>
                  <a:pt x="1838168" y="1813049"/>
                  <a:pt x="1910044" y="1776602"/>
                  <a:pt x="1945208" y="1705269"/>
                </a:cubicBezTo>
                <a:cubicBezTo>
                  <a:pt x="1980371" y="1633937"/>
                  <a:pt x="1965508" y="1554730"/>
                  <a:pt x="1912008" y="1528357"/>
                </a:cubicBezTo>
                <a:cubicBezTo>
                  <a:pt x="1898633" y="1521764"/>
                  <a:pt x="1884109" y="1519097"/>
                  <a:pt x="1869299" y="1519920"/>
                </a:cubicBezTo>
                <a:close/>
                <a:moveTo>
                  <a:pt x="741251" y="1329992"/>
                </a:moveTo>
                <a:cubicBezTo>
                  <a:pt x="709680" y="1321974"/>
                  <a:pt x="678544" y="1326372"/>
                  <a:pt x="655326" y="1345092"/>
                </a:cubicBezTo>
                <a:cubicBezTo>
                  <a:pt x="608892" y="1382530"/>
                  <a:pt x="611716" y="1463069"/>
                  <a:pt x="661634" y="1524981"/>
                </a:cubicBezTo>
                <a:cubicBezTo>
                  <a:pt x="711552" y="1586893"/>
                  <a:pt x="789660" y="1606734"/>
                  <a:pt x="836094" y="1569294"/>
                </a:cubicBezTo>
                <a:cubicBezTo>
                  <a:pt x="882529" y="1531856"/>
                  <a:pt x="879704" y="1451317"/>
                  <a:pt x="829787" y="1389406"/>
                </a:cubicBezTo>
                <a:cubicBezTo>
                  <a:pt x="804828" y="1358450"/>
                  <a:pt x="772822" y="1338012"/>
                  <a:pt x="741251" y="1329992"/>
                </a:cubicBezTo>
                <a:close/>
                <a:moveTo>
                  <a:pt x="2079316" y="1065457"/>
                </a:moveTo>
                <a:cubicBezTo>
                  <a:pt x="2035146" y="1070876"/>
                  <a:pt x="1990481" y="1107807"/>
                  <a:pt x="1967725" y="1162943"/>
                </a:cubicBezTo>
                <a:cubicBezTo>
                  <a:pt x="1937386" y="1236457"/>
                  <a:pt x="1957487" y="1314499"/>
                  <a:pt x="2012623" y="1337253"/>
                </a:cubicBezTo>
                <a:cubicBezTo>
                  <a:pt x="2067759" y="1360009"/>
                  <a:pt x="2137051" y="1318860"/>
                  <a:pt x="2167391" y="1245345"/>
                </a:cubicBezTo>
                <a:cubicBezTo>
                  <a:pt x="2197730" y="1171831"/>
                  <a:pt x="2177629" y="1093789"/>
                  <a:pt x="2122493" y="1071035"/>
                </a:cubicBezTo>
                <a:cubicBezTo>
                  <a:pt x="2108709" y="1065345"/>
                  <a:pt x="2094040" y="1063650"/>
                  <a:pt x="2079316" y="1065457"/>
                </a:cubicBezTo>
                <a:close/>
                <a:moveTo>
                  <a:pt x="0" y="654162"/>
                </a:moveTo>
                <a:lnTo>
                  <a:pt x="1082073" y="1244384"/>
                </a:lnTo>
                <a:lnTo>
                  <a:pt x="1121421" y="2700265"/>
                </a:lnTo>
                <a:lnTo>
                  <a:pt x="4918" y="1923139"/>
                </a:lnTo>
                <a:cubicBezTo>
                  <a:pt x="3279" y="1498508"/>
                  <a:pt x="1639" y="1073875"/>
                  <a:pt x="0" y="654162"/>
                </a:cubicBezTo>
                <a:close/>
                <a:moveTo>
                  <a:pt x="2375644" y="688592"/>
                </a:moveTo>
                <a:lnTo>
                  <a:pt x="2360889" y="1967406"/>
                </a:lnTo>
                <a:lnTo>
                  <a:pt x="1293570" y="2700265"/>
                </a:lnTo>
                <a:lnTo>
                  <a:pt x="1249303" y="1239466"/>
                </a:lnTo>
                <a:close/>
                <a:moveTo>
                  <a:pt x="1214923" y="371219"/>
                </a:moveTo>
                <a:cubicBezTo>
                  <a:pt x="1197013" y="368793"/>
                  <a:pt x="1177834" y="369067"/>
                  <a:pt x="1158247" y="372480"/>
                </a:cubicBezTo>
                <a:cubicBezTo>
                  <a:pt x="1079899" y="386133"/>
                  <a:pt x="1024686" y="444836"/>
                  <a:pt x="1034926" y="503598"/>
                </a:cubicBezTo>
                <a:cubicBezTo>
                  <a:pt x="1045165" y="562359"/>
                  <a:pt x="1116980" y="598927"/>
                  <a:pt x="1195328" y="585274"/>
                </a:cubicBezTo>
                <a:cubicBezTo>
                  <a:pt x="1273676" y="571621"/>
                  <a:pt x="1328889" y="512918"/>
                  <a:pt x="1318650" y="454156"/>
                </a:cubicBezTo>
                <a:cubicBezTo>
                  <a:pt x="1310970" y="410086"/>
                  <a:pt x="1268654" y="378499"/>
                  <a:pt x="1214923" y="371219"/>
                </a:cubicBezTo>
                <a:close/>
                <a:moveTo>
                  <a:pt x="1185985" y="0"/>
                </a:moveTo>
                <a:lnTo>
                  <a:pt x="2376266" y="506608"/>
                </a:lnTo>
                <a:lnTo>
                  <a:pt x="1161392" y="1101748"/>
                </a:lnTo>
                <a:lnTo>
                  <a:pt x="10460" y="49185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68" name="Isosceles Triangle 20">
            <a:extLst>
              <a:ext uri="{FF2B5EF4-FFF2-40B4-BE49-F238E27FC236}">
                <a16:creationId xmlns:a16="http://schemas.microsoft.com/office/drawing/2014/main" id="{FF641070-C2CE-457E-B8EC-4E78FDB2480B}"/>
              </a:ext>
            </a:extLst>
          </p:cNvPr>
          <p:cNvSpPr>
            <a:spLocks noChangeAspect="1"/>
          </p:cNvSpPr>
          <p:nvPr/>
        </p:nvSpPr>
        <p:spPr>
          <a:xfrm rot="8201235">
            <a:off x="5714685" y="5501680"/>
            <a:ext cx="322962" cy="356093"/>
          </a:xfrm>
          <a:custGeom>
            <a:avLst/>
            <a:gdLst/>
            <a:ahLst/>
            <a:cxnLst/>
            <a:rect l="l" t="t" r="r" b="b"/>
            <a:pathLst>
              <a:path w="4285801" h="4725490">
                <a:moveTo>
                  <a:pt x="1428251" y="4622752"/>
                </a:moveTo>
                <a:cubicBezTo>
                  <a:pt x="1313180" y="4505074"/>
                  <a:pt x="1240588" y="4345285"/>
                  <a:pt x="1235771" y="4167715"/>
                </a:cubicBezTo>
                <a:cubicBezTo>
                  <a:pt x="1227835" y="3875156"/>
                  <a:pt x="1406218" y="3620819"/>
                  <a:pt x="1664050" y="3520754"/>
                </a:cubicBezTo>
                <a:lnTo>
                  <a:pt x="1635892" y="2482688"/>
                </a:lnTo>
                <a:lnTo>
                  <a:pt x="1044642" y="2469039"/>
                </a:lnTo>
                <a:lnTo>
                  <a:pt x="1044642" y="2667331"/>
                </a:lnTo>
                <a:cubicBezTo>
                  <a:pt x="1044642" y="2727000"/>
                  <a:pt x="996271" y="2775371"/>
                  <a:pt x="936601" y="2775372"/>
                </a:cubicBezTo>
                <a:lnTo>
                  <a:pt x="657382" y="2775371"/>
                </a:lnTo>
                <a:cubicBezTo>
                  <a:pt x="637755" y="2823613"/>
                  <a:pt x="630101" y="2874237"/>
                  <a:pt x="622448" y="2945800"/>
                </a:cubicBezTo>
                <a:lnTo>
                  <a:pt x="252030" y="2945800"/>
                </a:lnTo>
                <a:cubicBezTo>
                  <a:pt x="256275" y="2883407"/>
                  <a:pt x="252593" y="2828938"/>
                  <a:pt x="235967" y="2775370"/>
                </a:cubicBezTo>
                <a:lnTo>
                  <a:pt x="7267" y="2775370"/>
                </a:lnTo>
                <a:cubicBezTo>
                  <a:pt x="1003" y="2679903"/>
                  <a:pt x="-1109" y="2594661"/>
                  <a:pt x="535" y="2514852"/>
                </a:cubicBezTo>
                <a:cubicBezTo>
                  <a:pt x="5466" y="2275424"/>
                  <a:pt x="44187" y="2084887"/>
                  <a:pt x="105917" y="1813823"/>
                </a:cubicBezTo>
                <a:cubicBezTo>
                  <a:pt x="258635" y="1288584"/>
                  <a:pt x="488046" y="911620"/>
                  <a:pt x="870837" y="570445"/>
                </a:cubicBezTo>
                <a:cubicBezTo>
                  <a:pt x="674179" y="1284154"/>
                  <a:pt x="622718" y="1497188"/>
                  <a:pt x="741752" y="1669956"/>
                </a:cubicBezTo>
                <a:cubicBezTo>
                  <a:pt x="882751" y="1699943"/>
                  <a:pt x="788174" y="1674807"/>
                  <a:pt x="936601" y="1710419"/>
                </a:cubicBezTo>
                <a:cubicBezTo>
                  <a:pt x="1001384" y="1730870"/>
                  <a:pt x="1044642" y="1758791"/>
                  <a:pt x="1044642" y="1818460"/>
                </a:cubicBezTo>
                <a:lnTo>
                  <a:pt x="1044642" y="1970448"/>
                </a:lnTo>
                <a:lnTo>
                  <a:pt x="1621635" y="1957128"/>
                </a:lnTo>
                <a:lnTo>
                  <a:pt x="1601569" y="1217379"/>
                </a:lnTo>
                <a:cubicBezTo>
                  <a:pt x="1338692" y="1131438"/>
                  <a:pt x="1146783" y="887145"/>
                  <a:pt x="1138847" y="594588"/>
                </a:cubicBezTo>
                <a:cubicBezTo>
                  <a:pt x="1132425" y="357828"/>
                  <a:pt x="1248029" y="146099"/>
                  <a:pt x="1428910" y="20243"/>
                </a:cubicBezTo>
                <a:lnTo>
                  <a:pt x="1447318" y="698863"/>
                </a:lnTo>
                <a:lnTo>
                  <a:pt x="2193594" y="678620"/>
                </a:lnTo>
                <a:lnTo>
                  <a:pt x="2175185" y="0"/>
                </a:lnTo>
                <a:cubicBezTo>
                  <a:pt x="2362624" y="115865"/>
                  <a:pt x="2489536" y="321015"/>
                  <a:pt x="2495958" y="557775"/>
                </a:cubicBezTo>
                <a:cubicBezTo>
                  <a:pt x="2503894" y="850332"/>
                  <a:pt x="2325511" y="1104670"/>
                  <a:pt x="2067679" y="1204735"/>
                </a:cubicBezTo>
                <a:lnTo>
                  <a:pt x="2087796" y="1946367"/>
                </a:lnTo>
                <a:lnTo>
                  <a:pt x="4285801" y="1895627"/>
                </a:lnTo>
                <a:lnTo>
                  <a:pt x="4285801" y="2543859"/>
                </a:lnTo>
                <a:lnTo>
                  <a:pt x="2102637" y="2493462"/>
                </a:lnTo>
                <a:lnTo>
                  <a:pt x="2130160" y="3508110"/>
                </a:lnTo>
                <a:cubicBezTo>
                  <a:pt x="2393037" y="3594051"/>
                  <a:pt x="2584946" y="3838344"/>
                  <a:pt x="2592882" y="4130902"/>
                </a:cubicBezTo>
                <a:cubicBezTo>
                  <a:pt x="2599304" y="4367662"/>
                  <a:pt x="2483700" y="4579391"/>
                  <a:pt x="2302820" y="4705247"/>
                </a:cubicBezTo>
                <a:lnTo>
                  <a:pt x="2284411" y="4026626"/>
                </a:lnTo>
                <a:lnTo>
                  <a:pt x="1538135" y="4046869"/>
                </a:lnTo>
                <a:lnTo>
                  <a:pt x="1556544" y="4725490"/>
                </a:lnTo>
                <a:cubicBezTo>
                  <a:pt x="1509684" y="4696524"/>
                  <a:pt x="1466607" y="4661977"/>
                  <a:pt x="1428251" y="4622752"/>
                </a:cubicBezTo>
                <a:close/>
                <a:moveTo>
                  <a:pt x="44807" y="3562389"/>
                </a:moveTo>
                <a:cubicBezTo>
                  <a:pt x="25255" y="3542837"/>
                  <a:pt x="13162" y="3515827"/>
                  <a:pt x="13162" y="3485992"/>
                </a:cubicBezTo>
                <a:lnTo>
                  <a:pt x="13162" y="3053842"/>
                </a:lnTo>
                <a:cubicBezTo>
                  <a:pt x="13162" y="2994173"/>
                  <a:pt x="61534" y="2945801"/>
                  <a:pt x="121203" y="2945801"/>
                </a:cubicBezTo>
                <a:lnTo>
                  <a:pt x="757287" y="2945801"/>
                </a:lnTo>
                <a:cubicBezTo>
                  <a:pt x="816956" y="2945801"/>
                  <a:pt x="865328" y="2994173"/>
                  <a:pt x="865328" y="3053842"/>
                </a:cubicBezTo>
                <a:lnTo>
                  <a:pt x="865328" y="3485992"/>
                </a:lnTo>
                <a:cubicBezTo>
                  <a:pt x="865328" y="3545662"/>
                  <a:pt x="816956" y="3594033"/>
                  <a:pt x="757287" y="3594033"/>
                </a:cubicBezTo>
                <a:lnTo>
                  <a:pt x="121203" y="3594033"/>
                </a:lnTo>
                <a:cubicBezTo>
                  <a:pt x="91368" y="3594033"/>
                  <a:pt x="64358" y="3581940"/>
                  <a:pt x="44807" y="356238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69" name="Rounded Rectangle 1">
            <a:extLst>
              <a:ext uri="{FF2B5EF4-FFF2-40B4-BE49-F238E27FC236}">
                <a16:creationId xmlns:a16="http://schemas.microsoft.com/office/drawing/2014/main" id="{C1D92D2B-3E21-4253-8008-406A41FF863F}"/>
              </a:ext>
            </a:extLst>
          </p:cNvPr>
          <p:cNvSpPr>
            <a:spLocks noChangeAspect="1"/>
          </p:cNvSpPr>
          <p:nvPr/>
        </p:nvSpPr>
        <p:spPr>
          <a:xfrm>
            <a:off x="5775852" y="3184108"/>
            <a:ext cx="200630" cy="338573"/>
          </a:xfrm>
          <a:custGeom>
            <a:avLst/>
            <a:gdLst/>
            <a:ahLst/>
            <a:cxnLst/>
            <a:rect l="l" t="t" r="r" b="b"/>
            <a:pathLst>
              <a:path w="2337548" h="3944720">
                <a:moveTo>
                  <a:pt x="2013548" y="1242075"/>
                </a:moveTo>
                <a:lnTo>
                  <a:pt x="2337548" y="1242075"/>
                </a:lnTo>
                <a:lnTo>
                  <a:pt x="2337548" y="1945866"/>
                </a:lnTo>
                <a:lnTo>
                  <a:pt x="2337548" y="1962155"/>
                </a:lnTo>
                <a:lnTo>
                  <a:pt x="2336798" y="1962155"/>
                </a:lnTo>
                <a:cubicBezTo>
                  <a:pt x="2330129" y="2597501"/>
                  <a:pt x="1898450" y="3121603"/>
                  <a:pt x="1336990" y="3208701"/>
                </a:cubicBezTo>
                <a:lnTo>
                  <a:pt x="1336990" y="3620720"/>
                </a:lnTo>
                <a:lnTo>
                  <a:pt x="1895070" y="3620720"/>
                </a:lnTo>
                <a:lnTo>
                  <a:pt x="1895070" y="3944720"/>
                </a:lnTo>
                <a:lnTo>
                  <a:pt x="454910" y="3944720"/>
                </a:lnTo>
                <a:lnTo>
                  <a:pt x="454910" y="3620720"/>
                </a:lnTo>
                <a:lnTo>
                  <a:pt x="1012990" y="3620720"/>
                </a:lnTo>
                <a:lnTo>
                  <a:pt x="1012990" y="3210585"/>
                </a:lnTo>
                <a:cubicBezTo>
                  <a:pt x="447376" y="3129632"/>
                  <a:pt x="8655" y="2604919"/>
                  <a:pt x="389" y="1964536"/>
                </a:cubicBezTo>
                <a:lnTo>
                  <a:pt x="0" y="1964536"/>
                </a:lnTo>
                <a:lnTo>
                  <a:pt x="0" y="1244456"/>
                </a:lnTo>
                <a:lnTo>
                  <a:pt x="324000" y="1244456"/>
                </a:lnTo>
                <a:lnTo>
                  <a:pt x="324000" y="1964536"/>
                </a:lnTo>
                <a:lnTo>
                  <a:pt x="323361" y="1964536"/>
                </a:lnTo>
                <a:cubicBezTo>
                  <a:pt x="331926" y="2486037"/>
                  <a:pt x="710705" y="2903701"/>
                  <a:pt x="1173940" y="2900510"/>
                </a:cubicBezTo>
                <a:cubicBezTo>
                  <a:pt x="1634302" y="2897337"/>
                  <a:pt x="2006933" y="2479634"/>
                  <a:pt x="2014006" y="1962155"/>
                </a:cubicBezTo>
                <a:lnTo>
                  <a:pt x="2013548" y="1962155"/>
                </a:lnTo>
                <a:close/>
                <a:moveTo>
                  <a:pt x="1168773" y="0"/>
                </a:moveTo>
                <a:cubicBezTo>
                  <a:pt x="1546536" y="0"/>
                  <a:pt x="1852773" y="306237"/>
                  <a:pt x="1852773" y="684000"/>
                </a:cubicBezTo>
                <a:lnTo>
                  <a:pt x="1852773" y="1980000"/>
                </a:lnTo>
                <a:cubicBezTo>
                  <a:pt x="1852773" y="2357763"/>
                  <a:pt x="1546536" y="2664000"/>
                  <a:pt x="1168773" y="2664000"/>
                </a:cubicBezTo>
                <a:cubicBezTo>
                  <a:pt x="791010" y="2664000"/>
                  <a:pt x="484773" y="2357763"/>
                  <a:pt x="484773" y="1980000"/>
                </a:cubicBezTo>
                <a:lnTo>
                  <a:pt x="484773" y="684000"/>
                </a:lnTo>
                <a:cubicBezTo>
                  <a:pt x="484773" y="306237"/>
                  <a:pt x="791010" y="0"/>
                  <a:pt x="116877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379425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over and End Slide Master">
  <a:themeElements>
    <a:clrScheme name="ALLPPT COLOR - 10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76ADD"/>
      </a:accent1>
      <a:accent2>
        <a:srgbClr val="476ADD"/>
      </a:accent2>
      <a:accent3>
        <a:srgbClr val="476ADD"/>
      </a:accent3>
      <a:accent4>
        <a:srgbClr val="476ADD"/>
      </a:accent4>
      <a:accent5>
        <a:srgbClr val="476ADD"/>
      </a:accent5>
      <a:accent6>
        <a:srgbClr val="5A28C8"/>
      </a:accent6>
      <a:hlink>
        <a:srgbClr val="FFFFFF"/>
      </a:hlink>
      <a:folHlink>
        <a:srgbClr val="80008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-COLOR-A2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576868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COLOR 0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AC7D3"/>
      </a:accent1>
      <a:accent2>
        <a:srgbClr val="307689"/>
      </a:accent2>
      <a:accent3>
        <a:srgbClr val="F7C76A"/>
      </a:accent3>
      <a:accent4>
        <a:srgbClr val="E93A0F"/>
      </a:accent4>
      <a:accent5>
        <a:srgbClr val="C1C3C4"/>
      </a:accent5>
      <a:accent6>
        <a:srgbClr val="506272"/>
      </a:accent6>
      <a:hlink>
        <a:srgbClr val="000000"/>
      </a:hlink>
      <a:folHlink>
        <a:srgbClr val="00000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6531</Words>
  <Application>Microsoft Office PowerPoint</Application>
  <PresentationFormat>Widescreen</PresentationFormat>
  <Paragraphs>525</Paragraphs>
  <Slides>57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57</vt:i4>
      </vt:variant>
    </vt:vector>
  </HeadingPairs>
  <TitlesOfParts>
    <vt:vector size="70" baseType="lpstr">
      <vt:lpstr>Amatic SC</vt:lpstr>
      <vt:lpstr>Arial</vt:lpstr>
      <vt:lpstr>Brush Script Std</vt:lpstr>
      <vt:lpstr>Calibri</vt:lpstr>
      <vt:lpstr>Calibri Light</vt:lpstr>
      <vt:lpstr>Lato</vt:lpstr>
      <vt:lpstr>Lato Black</vt:lpstr>
      <vt:lpstr>Open Sans Light</vt:lpstr>
      <vt:lpstr>Roboto Medium</vt:lpstr>
      <vt:lpstr>Wingdings</vt:lpstr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2023-10-11T04:59:07Z</dcterms:created>
  <dcterms:modified xsi:type="dcterms:W3CDTF">2023-10-14T06:37:23Z</dcterms:modified>
</cp:coreProperties>
</file>