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>
  <p:sldMasterIdLst>
    <p:sldMasterId id="2147483648" r:id="rId1"/>
  </p:sldMasterIdLst>
  <p:notesMasterIdLst>
    <p:notesMasterId r:id="rId50"/>
  </p:notesMasterIdLst>
  <p:handoutMasterIdLst>
    <p:handoutMasterId r:id="rId51"/>
  </p:handoutMasterIdLst>
  <p:sldIdLst>
    <p:sldId id="353" r:id="rId2"/>
    <p:sldId id="312" r:id="rId3"/>
    <p:sldId id="354" r:id="rId4"/>
    <p:sldId id="313" r:id="rId5"/>
    <p:sldId id="264" r:id="rId6"/>
    <p:sldId id="355" r:id="rId7"/>
    <p:sldId id="350" r:id="rId8"/>
    <p:sldId id="336" r:id="rId9"/>
    <p:sldId id="360" r:id="rId10"/>
    <p:sldId id="363" r:id="rId11"/>
    <p:sldId id="340" r:id="rId12"/>
    <p:sldId id="356" r:id="rId13"/>
    <p:sldId id="361" r:id="rId14"/>
    <p:sldId id="364" r:id="rId15"/>
    <p:sldId id="368" r:id="rId16"/>
    <p:sldId id="367" r:id="rId17"/>
    <p:sldId id="337" r:id="rId18"/>
    <p:sldId id="359" r:id="rId19"/>
    <p:sldId id="339" r:id="rId20"/>
    <p:sldId id="344" r:id="rId21"/>
    <p:sldId id="342" r:id="rId22"/>
    <p:sldId id="346" r:id="rId23"/>
    <p:sldId id="351" r:id="rId24"/>
    <p:sldId id="284" r:id="rId25"/>
    <p:sldId id="343" r:id="rId26"/>
    <p:sldId id="365" r:id="rId27"/>
    <p:sldId id="349" r:id="rId28"/>
    <p:sldId id="366" r:id="rId29"/>
    <p:sldId id="293" r:id="rId30"/>
    <p:sldId id="317" r:id="rId31"/>
    <p:sldId id="362" r:id="rId32"/>
    <p:sldId id="1281" r:id="rId33"/>
    <p:sldId id="1282" r:id="rId34"/>
    <p:sldId id="1283" r:id="rId35"/>
    <p:sldId id="1284" r:id="rId36"/>
    <p:sldId id="1285" r:id="rId37"/>
    <p:sldId id="292" r:id="rId38"/>
    <p:sldId id="1286" r:id="rId39"/>
    <p:sldId id="287" r:id="rId40"/>
    <p:sldId id="288" r:id="rId41"/>
    <p:sldId id="294" r:id="rId42"/>
    <p:sldId id="295" r:id="rId43"/>
    <p:sldId id="296" r:id="rId44"/>
    <p:sldId id="297" r:id="rId45"/>
    <p:sldId id="1744" r:id="rId46"/>
    <p:sldId id="298" r:id="rId47"/>
    <p:sldId id="300" r:id="rId48"/>
    <p:sldId id="301" r:id="rId49"/>
  </p:sldIdLst>
  <p:sldSz cx="12192000" cy="6858000"/>
  <p:notesSz cx="6858000" cy="9144000"/>
  <p:embeddedFontLst>
    <p:embeddedFont>
      <p:font typeface="Abril Fatface" panose="02000503000000020003" pitchFamily="2" charset="0"/>
      <p:regular r:id="rId52"/>
    </p:embeddedFont>
    <p:embeddedFont>
      <p:font typeface="Amatic SC" panose="00000500000000000000" pitchFamily="2" charset="-79"/>
      <p:regular r:id="rId53"/>
      <p:bold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DM Sans" pitchFamily="2" charset="0"/>
      <p:regular r:id="rId59"/>
      <p:bold r:id="rId60"/>
      <p:italic r:id="rId61"/>
      <p:boldItalic r:id="rId62"/>
    </p:embeddedFont>
    <p:embeddedFont>
      <p:font typeface="Lato" panose="020F0502020204030203" pitchFamily="34" charset="0"/>
      <p:regular r:id="rId63"/>
      <p:bold r:id="rId64"/>
      <p:italic r:id="rId65"/>
      <p:boldItalic r:id="rId66"/>
    </p:embeddedFont>
    <p:embeddedFont>
      <p:font typeface="Lato Black" panose="020F0502020204030203" pitchFamily="34" charset="0"/>
      <p:bold r:id="rId67"/>
      <p:boldItalic r:id="rId68"/>
    </p:embeddedFont>
    <p:embeddedFont>
      <p:font typeface="Malgun Gothic" panose="020B0503020000020004" pitchFamily="34" charset="-127"/>
      <p:regular r:id="rId69"/>
      <p:bold r:id="rId70"/>
    </p:embeddedFont>
    <p:embeddedFont>
      <p:font typeface="Montserrat Light" panose="00000400000000000000" pitchFamily="2" charset="0"/>
      <p:regular r:id="rId71"/>
      <p:italic r:id="rId72"/>
    </p:embeddedFont>
    <p:embeddedFont>
      <p:font typeface="Nunito Light" pitchFamily="2" charset="0"/>
      <p:regular r:id="rId73"/>
      <p:italic r:id="rId74"/>
    </p:embeddedFont>
    <p:embeddedFont>
      <p:font typeface="Open Sans Light" panose="020B0306030504020204" pitchFamily="34" charset="0"/>
      <p:regular r:id="rId75"/>
      <p:italic r:id="rId76"/>
    </p:embeddedFont>
    <p:embeddedFont>
      <p:font typeface="Oswald Medium" panose="00000600000000000000" pitchFamily="2" charset="0"/>
      <p:regular r:id="rId77"/>
    </p:embeddedFont>
    <p:embeddedFont>
      <p:font typeface="Overpass Light" panose="020B0604020202020204" charset="0"/>
      <p:regular r:id="rId78"/>
      <p:italic r:id="rId79"/>
    </p:embeddedFont>
    <p:embeddedFont>
      <p:font typeface="Roboto Medium" panose="02000000000000000000" pitchFamily="2" charset="0"/>
      <p:regular r:id="rId80"/>
      <p:italic r:id="rId81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D37"/>
    <a:srgbClr val="3966AC"/>
    <a:srgbClr val="5EA6DD"/>
    <a:srgbClr val="ADD9EF"/>
    <a:srgbClr val="283767"/>
    <a:srgbClr val="D3EAF1"/>
    <a:srgbClr val="FFFDFD"/>
    <a:srgbClr val="DB3140"/>
    <a:srgbClr val="3A592D"/>
    <a:srgbClr val="5B644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4660"/>
  </p:normalViewPr>
  <p:slideViewPr>
    <p:cSldViewPr snapToGrid="0">
      <p:cViewPr varScale="1">
        <p:scale>
          <a:sx n="62" d="100"/>
          <a:sy n="62" d="100"/>
        </p:scale>
        <p:origin x="888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2" d="100"/>
        <a:sy n="42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06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84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74" Type="http://schemas.openxmlformats.org/officeDocument/2006/relationships/font" Target="fonts/font23.fntdata"/><Relationship Id="rId79" Type="http://schemas.openxmlformats.org/officeDocument/2006/relationships/font" Target="fonts/font28.fntdata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font" Target="fonts/font26.fntdata"/><Relationship Id="rId8" Type="http://schemas.openxmlformats.org/officeDocument/2006/relationships/slide" Target="slides/slide7.xml"/><Relationship Id="rId51" Type="http://schemas.openxmlformats.org/officeDocument/2006/relationships/handoutMaster" Target="handoutMasters/handoutMaster1.xml"/><Relationship Id="rId72" Type="http://schemas.openxmlformats.org/officeDocument/2006/relationships/font" Target="fonts/font21.fntdata"/><Relationship Id="rId80" Type="http://schemas.openxmlformats.org/officeDocument/2006/relationships/font" Target="fonts/font29.fntdata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font" Target="fonts/font27.fntdata"/><Relationship Id="rId81" Type="http://schemas.openxmlformats.org/officeDocument/2006/relationships/font" Target="fonts/font3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4.fntdata"/><Relationship Id="rId76" Type="http://schemas.openxmlformats.org/officeDocument/2006/relationships/font" Target="fonts/font25.fntdata"/><Relationship Id="rId7" Type="http://schemas.openxmlformats.org/officeDocument/2006/relationships/slide" Target="slides/slide6.xml"/><Relationship Id="rId71" Type="http://schemas.openxmlformats.org/officeDocument/2006/relationships/font" Target="fonts/font20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5.fntdata"/><Relationship Id="rId61" Type="http://schemas.openxmlformats.org/officeDocument/2006/relationships/font" Target="fonts/font10.fntdata"/><Relationship Id="rId8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5EA5FED0-5B1A-4FFD-A817-444939FC443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5F6C9457-367E-4592-A64C-8D4D3926660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D22F4A-14F4-46CF-9767-2B0DBD385A69}" type="datetimeFigureOut">
              <a:rPr lang="ko-KR" altLang="en-US" smtClean="0"/>
              <a:t>2023-08-28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9AEAB73C-D065-42A8-B48E-231E703270B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20AC1CB8-18C0-4C64-AA85-4D1B5CEF385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A76A87-DFEF-4B9B-8779-146DBA8AACF9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675460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5A49F08-9100-4AF5-BC0A-FC6A093BE3CC}" type="datetimeFigureOut">
              <a:rPr lang="ko-KR" altLang="en-US" smtClean="0"/>
              <a:t>2023-08-28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8FC7D2-309F-4B1D-AF63-DB3D4B544859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79335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70548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g6320de4b7d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" name="Google Shape;1056;g6320de4b7d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5260648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96580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35622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1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039CE56-8D9F-4AAC-B50F-0708192F14E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77" y="447574"/>
            <a:ext cx="10866247" cy="5962852"/>
          </a:xfrm>
          <a:prstGeom prst="rect">
            <a:avLst/>
          </a:prstGeom>
        </p:spPr>
      </p:pic>
      <p:sp>
        <p:nvSpPr>
          <p:cNvPr id="11" name="TextBox 59">
            <a:extLst>
              <a:ext uri="{FF2B5EF4-FFF2-40B4-BE49-F238E27FC236}">
                <a16:creationId xmlns:a16="http://schemas.microsoft.com/office/drawing/2014/main" id="{84F99580-E1B7-4EE0-B868-B3D7B76AE2C6}"/>
              </a:ext>
            </a:extLst>
          </p:cNvPr>
          <p:cNvSpPr txBox="1"/>
          <p:nvPr userDrawn="1"/>
        </p:nvSpPr>
        <p:spPr>
          <a:xfrm>
            <a:off x="4980000" y="7795773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slidesppt.net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4878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256" y="5410510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0621017" y="66523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207412" y="5976434"/>
            <a:ext cx="1522858" cy="590135"/>
          </a:xfrm>
          <a:prstGeom prst="rect">
            <a:avLst/>
          </a:prstGeom>
        </p:spPr>
      </p:pic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70F7A834-BBC4-4B20-BBD9-3EA6111E3EE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5775" y="673101"/>
            <a:ext cx="3576836" cy="5511794"/>
          </a:xfrm>
          <a:prstGeom prst="roundRect">
            <a:avLst>
              <a:gd name="adj" fmla="val 375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6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89466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00875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7346" y="1008431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6483" y="5976434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59" y="226735"/>
            <a:ext cx="1522858" cy="590135"/>
          </a:xfrm>
          <a:prstGeom prst="rect">
            <a:avLst/>
          </a:prstGeom>
        </p:spPr>
      </p:pic>
      <p:sp>
        <p:nvSpPr>
          <p:cNvPr id="10" name="그림 개체 틀 4">
            <a:extLst>
              <a:ext uri="{FF2B5EF4-FFF2-40B4-BE49-F238E27FC236}">
                <a16:creationId xmlns:a16="http://schemas.microsoft.com/office/drawing/2014/main" id="{9F065E7B-4BBF-47F9-9BAC-07E07B8B79A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22607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1" name="그림 개체 틀 4">
            <a:extLst>
              <a:ext uri="{FF2B5EF4-FFF2-40B4-BE49-F238E27FC236}">
                <a16:creationId xmlns:a16="http://schemas.microsoft.com/office/drawing/2014/main" id="{613693C4-8235-462B-8F2F-08E7D23B4A7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058478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2" name="그림 개체 틀 4">
            <a:extLst>
              <a:ext uri="{FF2B5EF4-FFF2-40B4-BE49-F238E27FC236}">
                <a16:creationId xmlns:a16="http://schemas.microsoft.com/office/drawing/2014/main" id="{FEE1BF9E-C943-4A14-93E4-4312B4745E2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394349" y="2104573"/>
            <a:ext cx="2075044" cy="2075044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76707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088" y="5694339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24"/>
          <a:stretch/>
        </p:blipFill>
        <p:spPr>
          <a:xfrm>
            <a:off x="10736517" y="278278"/>
            <a:ext cx="1455483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784" y="6241432"/>
            <a:ext cx="1522858" cy="590135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B2EF949-B656-48D8-9288-8A9078D981C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0" y="40591"/>
            <a:ext cx="1498641" cy="1042215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CE373A99-3BCA-4C64-9282-6145600033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437" b="11717"/>
          <a:stretch/>
        </p:blipFill>
        <p:spPr>
          <a:xfrm>
            <a:off x="11244634" y="5306559"/>
            <a:ext cx="947366" cy="1551441"/>
          </a:xfrm>
          <a:prstGeom prst="rect">
            <a:avLst/>
          </a:prstGeom>
        </p:spPr>
      </p:pic>
      <p:sp>
        <p:nvSpPr>
          <p:cNvPr id="10" name="그림 개체 틀 11">
            <a:extLst>
              <a:ext uri="{FF2B5EF4-FFF2-40B4-BE49-F238E27FC236}">
                <a16:creationId xmlns:a16="http://schemas.microsoft.com/office/drawing/2014/main" id="{25C7E2FD-F54D-4E33-B60B-78211B07237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162028" y="1059419"/>
            <a:ext cx="2194694" cy="4761846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30463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354" y="909979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153" y="210901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6989" y="6056964"/>
            <a:ext cx="1522858" cy="590135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1A74B7E-E7FF-4845-B16F-F47215DEDEA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76" y="5830668"/>
            <a:ext cx="1481556" cy="1008044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A06F73C-5909-4F1E-AFE5-E51814773BE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6671" y="123986"/>
            <a:ext cx="1383176" cy="1185850"/>
          </a:xfrm>
          <a:prstGeom prst="rect">
            <a:avLst/>
          </a:prstGeom>
        </p:spPr>
      </p:pic>
      <p:sp>
        <p:nvSpPr>
          <p:cNvPr id="10" name="그림 개체 틀 5">
            <a:extLst>
              <a:ext uri="{FF2B5EF4-FFF2-40B4-BE49-F238E27FC236}">
                <a16:creationId xmlns:a16="http://schemas.microsoft.com/office/drawing/2014/main" id="{8E85E8B9-B170-486C-A143-7EE259E1B0D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33479" y="947752"/>
            <a:ext cx="3720526" cy="4962496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52153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6426" y="5860967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10496989" y="5860967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153" y="98235"/>
            <a:ext cx="1522858" cy="590135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1A03887-C154-42A0-A9BD-09DBDAF3B91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19750">
            <a:off x="10656035" y="6106374"/>
            <a:ext cx="1379043" cy="527209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15F07554-88A9-4CE5-8837-4CF7FF74258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5574" y="84798"/>
            <a:ext cx="900649" cy="732235"/>
          </a:xfrm>
          <a:prstGeom prst="rect">
            <a:avLst/>
          </a:prstGeom>
        </p:spPr>
      </p:pic>
      <p:sp>
        <p:nvSpPr>
          <p:cNvPr id="11" name="그림 개체 틀 8">
            <a:extLst>
              <a:ext uri="{FF2B5EF4-FFF2-40B4-BE49-F238E27FC236}">
                <a16:creationId xmlns:a16="http://schemas.microsoft.com/office/drawing/2014/main" id="{E405243F-0B1F-4EC9-82D5-7B76A67904F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796206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34400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50811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9">
            <a:extLst>
              <a:ext uri="{FF2B5EF4-FFF2-40B4-BE49-F238E27FC236}">
                <a16:creationId xmlns:a16="http://schemas.microsoft.com/office/drawing/2014/main" id="{BDE460D4-E32A-4D56-BF72-31E438E00114}"/>
              </a:ext>
            </a:extLst>
          </p:cNvPr>
          <p:cNvSpPr txBox="1"/>
          <p:nvPr userDrawn="1"/>
        </p:nvSpPr>
        <p:spPr>
          <a:xfrm>
            <a:off x="4980000" y="7826769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slidesppt.net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7278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742701" y="3949067"/>
            <a:ext cx="3269200" cy="11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675199" y="5117067"/>
            <a:ext cx="339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7417397" y="1340000"/>
            <a:ext cx="3635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17333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298044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5"/>
          <p:cNvSpPr txBox="1">
            <a:spLocks noGrp="1"/>
          </p:cNvSpPr>
          <p:nvPr>
            <p:ph type="body" idx="1"/>
          </p:nvPr>
        </p:nvSpPr>
        <p:spPr>
          <a:xfrm>
            <a:off x="858433" y="1866700"/>
            <a:ext cx="5528000" cy="42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●"/>
              <a:defRPr sz="2133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○"/>
              <a:defRPr>
                <a:solidFill>
                  <a:schemeClr val="lt1"/>
                </a:solidFill>
              </a:defRPr>
            </a:lvl2pPr>
            <a:lvl3pPr marL="1828754" lvl="2" indent="-431789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500"/>
              <a:buFont typeface="Nunito Light"/>
              <a:buChar char="■"/>
              <a:defRPr>
                <a:solidFill>
                  <a:schemeClr val="lt1"/>
                </a:solidFill>
              </a:defRPr>
            </a:lvl3pPr>
            <a:lvl4pPr marL="2438339" lvl="3" indent="-431789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500"/>
              <a:buFont typeface="Nunito Light"/>
              <a:buChar char="●"/>
              <a:defRPr>
                <a:solidFill>
                  <a:schemeClr val="lt1"/>
                </a:solidFill>
              </a:defRPr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Font typeface="Nunito Light"/>
              <a:buChar char="○"/>
              <a:defRPr>
                <a:solidFill>
                  <a:schemeClr val="lt1"/>
                </a:solidFill>
              </a:defRPr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Font typeface="Nunito Light"/>
              <a:buChar char="■"/>
              <a:defRPr>
                <a:solidFill>
                  <a:schemeClr val="lt1"/>
                </a:solidFill>
              </a:defRPr>
            </a:lvl6pPr>
            <a:lvl7pPr marL="4267093" lvl="6" indent="-4148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300"/>
              <a:buFont typeface="Nunito Light"/>
              <a:buChar char="●"/>
              <a:defRPr>
                <a:solidFill>
                  <a:schemeClr val="lt1"/>
                </a:solidFill>
              </a:defRPr>
            </a:lvl7pPr>
            <a:lvl8pPr marL="4876678" lvl="7" indent="-414856" rtl="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300"/>
              <a:buFont typeface="Nunito Light"/>
              <a:buChar char="○"/>
              <a:defRPr>
                <a:solidFill>
                  <a:schemeClr val="lt1"/>
                </a:solidFill>
              </a:defRPr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200"/>
              <a:buFont typeface="Nunito Light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2" name="Google Shape;122;p25"/>
          <p:cNvSpPr txBox="1">
            <a:spLocks noGrp="1"/>
          </p:cNvSpPr>
          <p:nvPr>
            <p:ph type="title"/>
          </p:nvPr>
        </p:nvSpPr>
        <p:spPr>
          <a:xfrm>
            <a:off x="3992400" y="474188"/>
            <a:ext cx="42072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25232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76881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Header 2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20"/>
          <p:cNvSpPr txBox="1">
            <a:spLocks noGrp="1"/>
          </p:cNvSpPr>
          <p:nvPr>
            <p:ph type="ctrTitle"/>
          </p:nvPr>
        </p:nvSpPr>
        <p:spPr>
          <a:xfrm flipH="1">
            <a:off x="8088597" y="3949067"/>
            <a:ext cx="3269200" cy="11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6" name="Google Shape;106;p20"/>
          <p:cNvSpPr txBox="1">
            <a:spLocks noGrp="1"/>
          </p:cNvSpPr>
          <p:nvPr>
            <p:ph type="subTitle" idx="1"/>
          </p:nvPr>
        </p:nvSpPr>
        <p:spPr>
          <a:xfrm flipH="1">
            <a:off x="7963397" y="5117067"/>
            <a:ext cx="339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107" name="Google Shape;107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979999" y="1340000"/>
            <a:ext cx="3635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1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595916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4" y="131810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234171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6"/>
          <p:cNvSpPr txBox="1">
            <a:spLocks noGrp="1"/>
          </p:cNvSpPr>
          <p:nvPr>
            <p:ph type="title"/>
          </p:nvPr>
        </p:nvSpPr>
        <p:spPr>
          <a:xfrm>
            <a:off x="1011700" y="593367"/>
            <a:ext cx="10168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6083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3030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16181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088" y="5694339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24"/>
          <a:stretch/>
        </p:blipFill>
        <p:spPr>
          <a:xfrm>
            <a:off x="10736517" y="278278"/>
            <a:ext cx="1455483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784" y="6241432"/>
            <a:ext cx="1522858" cy="590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8835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354" y="909979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153" y="210901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6989" y="6056964"/>
            <a:ext cx="1522858" cy="590135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1A74B7E-E7FF-4845-B16F-F47215DEDEA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76" y="5830668"/>
            <a:ext cx="1481556" cy="1008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85166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6426" y="5860967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10496989" y="5860967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153" y="98235"/>
            <a:ext cx="1522858" cy="590135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1A03887-C154-42A0-A9BD-09DBDAF3B91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53" y="6138286"/>
            <a:ext cx="1379043" cy="527209"/>
          </a:xfrm>
          <a:prstGeom prst="rect">
            <a:avLst/>
          </a:prstGeom>
        </p:spPr>
      </p:pic>
      <p:sp>
        <p:nvSpPr>
          <p:cNvPr id="10" name="그림 개체 틀 17">
            <a:extLst>
              <a:ext uri="{FF2B5EF4-FFF2-40B4-BE49-F238E27FC236}">
                <a16:creationId xmlns:a16="http://schemas.microsoft.com/office/drawing/2014/main" id="{BAC4E5BE-662E-4DE9-A2D1-8C58AB0F1729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>
          <a:xfrm>
            <a:off x="7757024" y="1714515"/>
            <a:ext cx="3428973" cy="342897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ko-KR" altLang="en-US"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66805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153" y="201276"/>
            <a:ext cx="1522858" cy="804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1608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504" y="5676384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0548357" y="105024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274789" y="6049346"/>
            <a:ext cx="1522858" cy="590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70537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877" y="916611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0423229" y="38500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45913" y="136735"/>
            <a:ext cx="1522858" cy="590135"/>
          </a:xfrm>
          <a:prstGeom prst="rect">
            <a:avLst/>
          </a:prstGeom>
        </p:spPr>
      </p:pic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553A52EA-DA52-4E30-A736-8E0B1124756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9113" y="1073817"/>
            <a:ext cx="3533088" cy="4710366"/>
          </a:xfrm>
          <a:prstGeom prst="roundRect">
            <a:avLst>
              <a:gd name="adj" fmla="val 57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wrap="square" lIns="90000" tIns="8280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6716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54F00C-28A4-46F8-A3AF-B88A9F570C5D}"/>
              </a:ext>
            </a:extLst>
          </p:cNvPr>
          <p:cNvSpPr>
            <a:spLocks/>
          </p:cNvSpPr>
          <p:nvPr userDrawn="1"/>
        </p:nvSpPr>
        <p:spPr>
          <a:xfrm>
            <a:off x="359400" y="360000"/>
            <a:ext cx="11473200" cy="6138000"/>
          </a:xfrm>
          <a:prstGeom prst="roundRect">
            <a:avLst>
              <a:gd name="adj" fmla="val 4936"/>
            </a:avLst>
          </a:pr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7" name="그림 26">
            <a:extLst>
              <a:ext uri="{FF2B5EF4-FFF2-40B4-BE49-F238E27FC236}">
                <a16:creationId xmlns:a16="http://schemas.microsoft.com/office/drawing/2014/main" id="{F1FA962A-6A99-46B0-A751-9D054421D3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1298" y="5895636"/>
            <a:ext cx="180000" cy="180000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DDD57A6E-5A70-4EE0-A49B-97763221F77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72323" y="201362"/>
            <a:ext cx="1522858" cy="80452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2B6D158-5AAF-4727-BEF8-0FFC72B1758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6819" y="248368"/>
            <a:ext cx="1522858" cy="590135"/>
          </a:xfrm>
          <a:prstGeom prst="rect">
            <a:avLst/>
          </a:prstGeom>
        </p:spPr>
      </p:pic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FB444F3F-95DC-4E42-99D6-F1817B8D85D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78136" y="1490691"/>
            <a:ext cx="4857162" cy="2247122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9" name="그림 개체 틀 4">
            <a:extLst>
              <a:ext uri="{FF2B5EF4-FFF2-40B4-BE49-F238E27FC236}">
                <a16:creationId xmlns:a16="http://schemas.microsoft.com/office/drawing/2014/main" id="{DBECCF55-C718-46B5-A42D-408D8C77F6D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6699" y="1490691"/>
            <a:ext cx="4857162" cy="2247122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2121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19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76" r:id="rId16"/>
    <p:sldLayoutId id="2147483664" r:id="rId17"/>
    <p:sldLayoutId id="2147483723" r:id="rId18"/>
    <p:sldLayoutId id="2147483724" r:id="rId19"/>
    <p:sldLayoutId id="2147483725" r:id="rId20"/>
    <p:sldLayoutId id="2147483726" r:id="rId21"/>
    <p:sldLayoutId id="2147483727" r:id="rId22"/>
    <p:sldLayoutId id="2147483728" r:id="rId23"/>
    <p:sldLayoutId id="2147483729" r:id="rId24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" name="Picture 12" descr="hombre con camisa blanca cargando a un niño">
            <a:extLst>
              <a:ext uri="{FF2B5EF4-FFF2-40B4-BE49-F238E27FC236}">
                <a16:creationId xmlns:a16="http://schemas.microsoft.com/office/drawing/2014/main" id="{20125793-B8AC-4243-AA04-4CC4DB8C21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94114" y="0"/>
            <a:ext cx="10297886" cy="68686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Gráfico 16">
            <a:extLst>
              <a:ext uri="{FF2B5EF4-FFF2-40B4-BE49-F238E27FC236}">
                <a16:creationId xmlns:a16="http://schemas.microsoft.com/office/drawing/2014/main" id="{8087E9FD-259E-4B14-ADE9-BF3563ED3CBF}"/>
              </a:ext>
            </a:extLst>
          </p:cNvPr>
          <p:cNvSpPr/>
          <p:nvPr/>
        </p:nvSpPr>
        <p:spPr>
          <a:xfrm>
            <a:off x="5669281" y="0"/>
            <a:ext cx="6522720" cy="6879706"/>
          </a:xfrm>
          <a:custGeom>
            <a:avLst/>
            <a:gdLst>
              <a:gd name="connsiteX0" fmla="*/ 3429000 w 6858000"/>
              <a:gd name="connsiteY0" fmla="*/ 6858000 h 6858000"/>
              <a:gd name="connsiteX1" fmla="*/ 0 w 6858000"/>
              <a:gd name="connsiteY1" fmla="*/ 3429000 h 6858000"/>
              <a:gd name="connsiteX2" fmla="*/ 3429000 w 6858000"/>
              <a:gd name="connsiteY2" fmla="*/ 0 h 6858000"/>
              <a:gd name="connsiteX3" fmla="*/ 6858000 w 6858000"/>
              <a:gd name="connsiteY3" fmla="*/ 0 h 6858000"/>
              <a:gd name="connsiteX4" fmla="*/ 6858000 w 6858000"/>
              <a:gd name="connsiteY4" fmla="*/ 6858000 h 6858000"/>
              <a:gd name="connsiteX5" fmla="*/ 3429000 w 6858000"/>
              <a:gd name="connsiteY5" fmla="*/ 6858000 h 6858000"/>
              <a:gd name="connsiteX0" fmla="*/ 3429000 w 6858000"/>
              <a:gd name="connsiteY0" fmla="*/ 6858000 h 6874626"/>
              <a:gd name="connsiteX1" fmla="*/ 0 w 6858000"/>
              <a:gd name="connsiteY1" fmla="*/ 3429000 h 6874626"/>
              <a:gd name="connsiteX2" fmla="*/ 3429000 w 6858000"/>
              <a:gd name="connsiteY2" fmla="*/ 0 h 6874626"/>
              <a:gd name="connsiteX3" fmla="*/ 6858000 w 6858000"/>
              <a:gd name="connsiteY3" fmla="*/ 0 h 6874626"/>
              <a:gd name="connsiteX4" fmla="*/ 5095702 w 6858000"/>
              <a:gd name="connsiteY4" fmla="*/ 6874626 h 6874626"/>
              <a:gd name="connsiteX5" fmla="*/ 3429000 w 6858000"/>
              <a:gd name="connsiteY5" fmla="*/ 6858000 h 6874626"/>
              <a:gd name="connsiteX0" fmla="*/ 3429000 w 5112327"/>
              <a:gd name="connsiteY0" fmla="*/ 6858000 h 6874626"/>
              <a:gd name="connsiteX1" fmla="*/ 0 w 5112327"/>
              <a:gd name="connsiteY1" fmla="*/ 3429000 h 6874626"/>
              <a:gd name="connsiteX2" fmla="*/ 3429000 w 5112327"/>
              <a:gd name="connsiteY2" fmla="*/ 0 h 6874626"/>
              <a:gd name="connsiteX3" fmla="*/ 5112327 w 5112327"/>
              <a:gd name="connsiteY3" fmla="*/ 33251 h 6874626"/>
              <a:gd name="connsiteX4" fmla="*/ 5095702 w 5112327"/>
              <a:gd name="connsiteY4" fmla="*/ 6874626 h 6874626"/>
              <a:gd name="connsiteX5" fmla="*/ 3429000 w 5112327"/>
              <a:gd name="connsiteY5" fmla="*/ 6858000 h 6874626"/>
              <a:gd name="connsiteX0" fmla="*/ 3429000 w 5095903"/>
              <a:gd name="connsiteY0" fmla="*/ 6858000 h 6874626"/>
              <a:gd name="connsiteX1" fmla="*/ 0 w 5095903"/>
              <a:gd name="connsiteY1" fmla="*/ 3429000 h 6874626"/>
              <a:gd name="connsiteX2" fmla="*/ 3429000 w 5095903"/>
              <a:gd name="connsiteY2" fmla="*/ 0 h 6874626"/>
              <a:gd name="connsiteX3" fmla="*/ 4995949 w 5095903"/>
              <a:gd name="connsiteY3" fmla="*/ 16625 h 6874626"/>
              <a:gd name="connsiteX4" fmla="*/ 5095702 w 5095903"/>
              <a:gd name="connsiteY4" fmla="*/ 6874626 h 6874626"/>
              <a:gd name="connsiteX5" fmla="*/ 3429000 w 5095903"/>
              <a:gd name="connsiteY5" fmla="*/ 6858000 h 6874626"/>
              <a:gd name="connsiteX0" fmla="*/ 3429000 w 5096182"/>
              <a:gd name="connsiteY0" fmla="*/ 6874626 h 6891252"/>
              <a:gd name="connsiteX1" fmla="*/ 0 w 5096182"/>
              <a:gd name="connsiteY1" fmla="*/ 3445626 h 6891252"/>
              <a:gd name="connsiteX2" fmla="*/ 3429000 w 5096182"/>
              <a:gd name="connsiteY2" fmla="*/ 16626 h 6891252"/>
              <a:gd name="connsiteX3" fmla="*/ 5062451 w 5096182"/>
              <a:gd name="connsiteY3" fmla="*/ 0 h 6891252"/>
              <a:gd name="connsiteX4" fmla="*/ 5095702 w 5096182"/>
              <a:gd name="connsiteY4" fmla="*/ 6891252 h 6891252"/>
              <a:gd name="connsiteX5" fmla="*/ 3429000 w 5096182"/>
              <a:gd name="connsiteY5" fmla="*/ 6874626 h 6891252"/>
              <a:gd name="connsiteX0" fmla="*/ 3429000 w 5096280"/>
              <a:gd name="connsiteY0" fmla="*/ 6866534 h 6883160"/>
              <a:gd name="connsiteX1" fmla="*/ 0 w 5096280"/>
              <a:gd name="connsiteY1" fmla="*/ 3437534 h 6883160"/>
              <a:gd name="connsiteX2" fmla="*/ 3429000 w 5096280"/>
              <a:gd name="connsiteY2" fmla="*/ 8534 h 6883160"/>
              <a:gd name="connsiteX3" fmla="*/ 5070543 w 5096280"/>
              <a:gd name="connsiteY3" fmla="*/ 0 h 6883160"/>
              <a:gd name="connsiteX4" fmla="*/ 5095702 w 5096280"/>
              <a:gd name="connsiteY4" fmla="*/ 6883160 h 6883160"/>
              <a:gd name="connsiteX5" fmla="*/ 3429000 w 5096280"/>
              <a:gd name="connsiteY5" fmla="*/ 6866534 h 6883160"/>
              <a:gd name="connsiteX0" fmla="*/ 3429000 w 5097206"/>
              <a:gd name="connsiteY0" fmla="*/ 6858442 h 6875068"/>
              <a:gd name="connsiteX1" fmla="*/ 0 w 5097206"/>
              <a:gd name="connsiteY1" fmla="*/ 3429442 h 6875068"/>
              <a:gd name="connsiteX2" fmla="*/ 3429000 w 5097206"/>
              <a:gd name="connsiteY2" fmla="*/ 442 h 6875068"/>
              <a:gd name="connsiteX3" fmla="*/ 5094819 w 5097206"/>
              <a:gd name="connsiteY3" fmla="*/ 0 h 6875068"/>
              <a:gd name="connsiteX4" fmla="*/ 5095702 w 5097206"/>
              <a:gd name="connsiteY4" fmla="*/ 6875068 h 6875068"/>
              <a:gd name="connsiteX5" fmla="*/ 3429000 w 5097206"/>
              <a:gd name="connsiteY5" fmla="*/ 6858442 h 6875068"/>
              <a:gd name="connsiteX0" fmla="*/ 3429000 w 5511391"/>
              <a:gd name="connsiteY0" fmla="*/ 6858442 h 6863193"/>
              <a:gd name="connsiteX1" fmla="*/ 0 w 5511391"/>
              <a:gd name="connsiteY1" fmla="*/ 3429442 h 6863193"/>
              <a:gd name="connsiteX2" fmla="*/ 3429000 w 5511391"/>
              <a:gd name="connsiteY2" fmla="*/ 442 h 6863193"/>
              <a:gd name="connsiteX3" fmla="*/ 5094819 w 5511391"/>
              <a:gd name="connsiteY3" fmla="*/ 0 h 6863193"/>
              <a:gd name="connsiteX4" fmla="*/ 5511338 w 5511391"/>
              <a:gd name="connsiteY4" fmla="*/ 6863193 h 6863193"/>
              <a:gd name="connsiteX5" fmla="*/ 3429000 w 5511391"/>
              <a:gd name="connsiteY5" fmla="*/ 6858442 h 6863193"/>
              <a:gd name="connsiteX0" fmla="*/ 3429000 w 5512842"/>
              <a:gd name="connsiteY0" fmla="*/ 6882192 h 6886943"/>
              <a:gd name="connsiteX1" fmla="*/ 0 w 5512842"/>
              <a:gd name="connsiteY1" fmla="*/ 3453192 h 6886943"/>
              <a:gd name="connsiteX2" fmla="*/ 3429000 w 5512842"/>
              <a:gd name="connsiteY2" fmla="*/ 24192 h 6886943"/>
              <a:gd name="connsiteX3" fmla="*/ 5510455 w 5512842"/>
              <a:gd name="connsiteY3" fmla="*/ 0 h 6886943"/>
              <a:gd name="connsiteX4" fmla="*/ 5511338 w 5512842"/>
              <a:gd name="connsiteY4" fmla="*/ 6886943 h 6886943"/>
              <a:gd name="connsiteX5" fmla="*/ 3429000 w 5512842"/>
              <a:gd name="connsiteY5" fmla="*/ 6882192 h 6886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2842" h="6886943">
                <a:moveTo>
                  <a:pt x="3429000" y="6882192"/>
                </a:moveTo>
                <a:cubicBezTo>
                  <a:pt x="1535214" y="6882192"/>
                  <a:pt x="0" y="5346978"/>
                  <a:pt x="0" y="3453192"/>
                </a:cubicBezTo>
                <a:cubicBezTo>
                  <a:pt x="0" y="1559406"/>
                  <a:pt x="1535214" y="24192"/>
                  <a:pt x="3429000" y="24192"/>
                </a:cubicBezTo>
                <a:lnTo>
                  <a:pt x="5510455" y="0"/>
                </a:lnTo>
                <a:cubicBezTo>
                  <a:pt x="5504913" y="2280458"/>
                  <a:pt x="5516880" y="4606485"/>
                  <a:pt x="5511338" y="6886943"/>
                </a:cubicBezTo>
                <a:lnTo>
                  <a:pt x="3429000" y="6882192"/>
                </a:lnTo>
                <a:close/>
              </a:path>
            </a:pathLst>
          </a:custGeom>
          <a:solidFill>
            <a:srgbClr val="FFC000">
              <a:alpha val="20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anja diagonal 25">
            <a:extLst>
              <a:ext uri="{FF2B5EF4-FFF2-40B4-BE49-F238E27FC236}">
                <a16:creationId xmlns:a16="http://schemas.microsoft.com/office/drawing/2014/main" id="{51C59675-C32C-443A-80CB-A6A34FD4DBE1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7" name="그림 17">
            <a:extLst>
              <a:ext uri="{FF2B5EF4-FFF2-40B4-BE49-F238E27FC236}">
                <a16:creationId xmlns:a16="http://schemas.microsoft.com/office/drawing/2014/main" id="{C9F1A0F6-1436-4B12-8666-54603F8D43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963" y="588263"/>
            <a:ext cx="1383176" cy="1185850"/>
          </a:xfrm>
          <a:prstGeom prst="rect">
            <a:avLst/>
          </a:prstGeom>
        </p:spPr>
      </p:pic>
      <p:pic>
        <p:nvPicPr>
          <p:cNvPr id="8" name="그림 17">
            <a:extLst>
              <a:ext uri="{FF2B5EF4-FFF2-40B4-BE49-F238E27FC236}">
                <a16:creationId xmlns:a16="http://schemas.microsoft.com/office/drawing/2014/main" id="{FF8BA4C0-2BF8-4274-864E-77BA112FCD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493841" y="2763050"/>
            <a:ext cx="1482346" cy="1270873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id="{4E1C90EC-3180-4601-9E9F-95A9F120051E}"/>
              </a:ext>
            </a:extLst>
          </p:cNvPr>
          <p:cNvSpPr txBox="1"/>
          <p:nvPr/>
        </p:nvSpPr>
        <p:spPr>
          <a:xfrm>
            <a:off x="212960" y="1573858"/>
            <a:ext cx="5670075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ts val="8020"/>
              </a:lnSpc>
            </a:pPr>
            <a:r>
              <a:rPr lang="fa-IR" sz="6600" spc="600" dirty="0">
                <a:solidFill>
                  <a:srgbClr val="FFCD37"/>
                </a:solidFill>
                <a:latin typeface="Oswald Medium" pitchFamily="2" charset="77"/>
                <a:ea typeface="Roboto" panose="02000000000000000000" pitchFamily="2" charset="0"/>
                <a:cs typeface="B Nazanin" panose="00000700000000000000" pitchFamily="2" charset="-78"/>
              </a:rPr>
              <a:t>قالب پاورپوینت</a:t>
            </a:r>
            <a:endParaRPr lang="es-ES" sz="6600" spc="600" dirty="0">
              <a:solidFill>
                <a:srgbClr val="FFCD37"/>
              </a:solidFill>
              <a:latin typeface="Oswald Medium" pitchFamily="2" charset="77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9AF58045-9F81-43F5-81BE-618F367C9D48}"/>
              </a:ext>
            </a:extLst>
          </p:cNvPr>
          <p:cNvSpPr txBox="1"/>
          <p:nvPr/>
        </p:nvSpPr>
        <p:spPr>
          <a:xfrm>
            <a:off x="716722" y="5479441"/>
            <a:ext cx="39305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dirty="0">
                <a:solidFill>
                  <a:srgbClr val="5EA6DD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در ارائه بعدی، اهمیت طراحی و محتوای خوب در ارائه ها را بررسی خواهم کرد.</a:t>
            </a:r>
            <a:endParaRPr lang="es-ES" sz="1600" dirty="0">
              <a:solidFill>
                <a:srgbClr val="5EA6DD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21" name="그림 17">
            <a:extLst>
              <a:ext uri="{FF2B5EF4-FFF2-40B4-BE49-F238E27FC236}">
                <a16:creationId xmlns:a16="http://schemas.microsoft.com/office/drawing/2014/main" id="{0BAD5295-8B0B-4E24-B43B-CB7DA9BF5F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220388" y="4700064"/>
            <a:ext cx="1482346" cy="1270873"/>
          </a:xfrm>
          <a:prstGeom prst="rect">
            <a:avLst/>
          </a:prstGeom>
        </p:spPr>
      </p:pic>
      <p:sp>
        <p:nvSpPr>
          <p:cNvPr id="23" name="Flecha: a la derecha 22">
            <a:extLst>
              <a:ext uri="{FF2B5EF4-FFF2-40B4-BE49-F238E27FC236}">
                <a16:creationId xmlns:a16="http://schemas.microsoft.com/office/drawing/2014/main" id="{9AAA270D-7F6E-4FE6-9AE7-F6283AE66032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Flecha: a la derecha 13">
            <a:extLst>
              <a:ext uri="{FF2B5EF4-FFF2-40B4-BE49-F238E27FC236}">
                <a16:creationId xmlns:a16="http://schemas.microsoft.com/office/drawing/2014/main" id="{11C2C54D-6C4E-4347-B4D0-73960C98A8C4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BD474A02-7ABC-4E62-A715-48636CED647F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" name="Rectángulo 11">
            <a:extLst>
              <a:ext uri="{FF2B5EF4-FFF2-40B4-BE49-F238E27FC236}">
                <a16:creationId xmlns:a16="http://schemas.microsoft.com/office/drawing/2014/main" id="{FFF4671E-5223-F04C-9652-74FD615FD381}"/>
              </a:ext>
            </a:extLst>
          </p:cNvPr>
          <p:cNvSpPr/>
          <p:nvPr/>
        </p:nvSpPr>
        <p:spPr>
          <a:xfrm>
            <a:off x="797611" y="3496587"/>
            <a:ext cx="3695242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6000" spc="600" dirty="0">
                <a:solidFill>
                  <a:schemeClr val="accent1"/>
                </a:solidFill>
                <a:latin typeface="Abril Fatface (Títulos)"/>
                <a:ea typeface="Roboto" panose="02000000000000000000" pitchFamily="2" charset="0"/>
                <a:cs typeface="B Nazanin" panose="00000700000000000000" pitchFamily="2" charset="-78"/>
              </a:rPr>
              <a:t>تم: پدرروز</a:t>
            </a:r>
            <a:endParaRPr lang="es-ES" sz="6000" spc="600" dirty="0">
              <a:solidFill>
                <a:schemeClr val="accent1"/>
              </a:solidFill>
              <a:latin typeface="Abril Fatface (Títulos)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908810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C3731EF0-8963-48BE-A9B6-B60C5B4B9252}"/>
              </a:ext>
            </a:extLst>
          </p:cNvPr>
          <p:cNvSpPr txBox="1"/>
          <p:nvPr/>
        </p:nvSpPr>
        <p:spPr>
          <a:xfrm>
            <a:off x="1242331" y="1501117"/>
            <a:ext cx="52709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dirty="0">
                <a:latin typeface="+mj-lt"/>
                <a:cs typeface="B Nazanin" panose="00000700000000000000" pitchFamily="2" charset="-78"/>
              </a:rPr>
              <a:t>بررسی اجمالی</a:t>
            </a:r>
            <a:endParaRPr lang="en-US" altLang="ko-KR" sz="32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B1B400-019A-4867-972C-4EA76740B3B1}"/>
              </a:ext>
            </a:extLst>
          </p:cNvPr>
          <p:cNvSpPr txBox="1"/>
          <p:nvPr/>
        </p:nvSpPr>
        <p:spPr>
          <a:xfrm>
            <a:off x="1242331" y="2085892"/>
            <a:ext cx="52709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23CE5D-46F0-4CB3-80BE-9C9CCFAB3B0B}"/>
              </a:ext>
            </a:extLst>
          </p:cNvPr>
          <p:cNvSpPr txBox="1"/>
          <p:nvPr/>
        </p:nvSpPr>
        <p:spPr>
          <a:xfrm>
            <a:off x="1242331" y="2816688"/>
            <a:ext cx="5270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86585E2-D18B-4631-9784-555F7AF16EF2}"/>
              </a:ext>
            </a:extLst>
          </p:cNvPr>
          <p:cNvSpPr txBox="1"/>
          <p:nvPr/>
        </p:nvSpPr>
        <p:spPr>
          <a:xfrm>
            <a:off x="1242331" y="3281467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D2E019-4520-407F-B9FA-8CF0D975DD5A}"/>
              </a:ext>
            </a:extLst>
          </p:cNvPr>
          <p:cNvSpPr txBox="1"/>
          <p:nvPr/>
        </p:nvSpPr>
        <p:spPr>
          <a:xfrm>
            <a:off x="1242331" y="4368884"/>
            <a:ext cx="52709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000" b="1">
                <a:solidFill>
                  <a:srgbClr val="00C4CC"/>
                </a:solidFill>
              </a:defRPr>
            </a:lvl1pPr>
          </a:lstStyle>
          <a:p>
            <a:pPr algn="r" rtl="1"/>
            <a:r>
              <a:rPr lang="fa-IR" altLang="ko-KR" sz="16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1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EEEAFC-9062-4218-89FA-54741E758BA4}"/>
              </a:ext>
            </a:extLst>
          </p:cNvPr>
          <p:cNvSpPr txBox="1"/>
          <p:nvPr/>
        </p:nvSpPr>
        <p:spPr>
          <a:xfrm>
            <a:off x="1242331" y="4833663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lecha: a la derecha 8">
            <a:extLst>
              <a:ext uri="{FF2B5EF4-FFF2-40B4-BE49-F238E27FC236}">
                <a16:creationId xmlns:a16="http://schemas.microsoft.com/office/drawing/2014/main" id="{73F1B9F0-BEE2-49F4-A0B2-7D698C509B45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Flecha: a la derecha 13">
            <a:extLst>
              <a:ext uri="{FF2B5EF4-FFF2-40B4-BE49-F238E27FC236}">
                <a16:creationId xmlns:a16="http://schemas.microsoft.com/office/drawing/2014/main" id="{2AC23F49-B551-4EF3-A3EC-A32F63F037AD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5D6B5456-B318-413C-8914-D1C4AB096E12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5782DC9A-DC59-45DA-8611-01DD24508760}"/>
              </a:ext>
            </a:extLst>
          </p:cNvPr>
          <p:cNvSpPr>
            <a:spLocks/>
          </p:cNvSpPr>
          <p:nvPr/>
        </p:nvSpPr>
        <p:spPr bwMode="auto">
          <a:xfrm>
            <a:off x="7134226" y="1385888"/>
            <a:ext cx="882650" cy="862012"/>
          </a:xfrm>
          <a:custGeom>
            <a:avLst/>
            <a:gdLst>
              <a:gd name="T0" fmla="*/ 155 w 277"/>
              <a:gd name="T1" fmla="*/ 0 h 270"/>
              <a:gd name="T2" fmla="*/ 238 w 277"/>
              <a:gd name="T3" fmla="*/ 51 h 270"/>
              <a:gd name="T4" fmla="*/ 227 w 277"/>
              <a:gd name="T5" fmla="*/ 221 h 270"/>
              <a:gd name="T6" fmla="*/ 56 w 277"/>
              <a:gd name="T7" fmla="*/ 230 h 270"/>
              <a:gd name="T8" fmla="*/ 10 w 277"/>
              <a:gd name="T9" fmla="*/ 105 h 270"/>
              <a:gd name="T10" fmla="*/ 106 w 277"/>
              <a:gd name="T11" fmla="*/ 4 h 270"/>
              <a:gd name="T12" fmla="*/ 116 w 277"/>
              <a:gd name="T13" fmla="*/ 0 h 270"/>
              <a:gd name="T14" fmla="*/ 155 w 277"/>
              <a:gd name="T15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7" h="270">
                <a:moveTo>
                  <a:pt x="155" y="0"/>
                </a:moveTo>
                <a:cubicBezTo>
                  <a:pt x="188" y="8"/>
                  <a:pt x="217" y="23"/>
                  <a:pt x="238" y="51"/>
                </a:cubicBezTo>
                <a:cubicBezTo>
                  <a:pt x="277" y="100"/>
                  <a:pt x="272" y="176"/>
                  <a:pt x="227" y="221"/>
                </a:cubicBezTo>
                <a:cubicBezTo>
                  <a:pt x="180" y="266"/>
                  <a:pt x="105" y="270"/>
                  <a:pt x="56" y="230"/>
                </a:cubicBezTo>
                <a:cubicBezTo>
                  <a:pt x="16" y="197"/>
                  <a:pt x="0" y="154"/>
                  <a:pt x="10" y="105"/>
                </a:cubicBezTo>
                <a:cubicBezTo>
                  <a:pt x="20" y="52"/>
                  <a:pt x="54" y="18"/>
                  <a:pt x="106" y="4"/>
                </a:cubicBezTo>
                <a:cubicBezTo>
                  <a:pt x="109" y="3"/>
                  <a:pt x="112" y="1"/>
                  <a:pt x="116" y="0"/>
                </a:cubicBezTo>
                <a:cubicBezTo>
                  <a:pt x="129" y="0"/>
                  <a:pt x="142" y="0"/>
                  <a:pt x="155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829A13E4-BC48-4726-A28B-A4034C381CBF}"/>
              </a:ext>
            </a:extLst>
          </p:cNvPr>
          <p:cNvSpPr>
            <a:spLocks/>
          </p:cNvSpPr>
          <p:nvPr/>
        </p:nvSpPr>
        <p:spPr bwMode="auto">
          <a:xfrm>
            <a:off x="6956426" y="2311400"/>
            <a:ext cx="4662488" cy="3978275"/>
          </a:xfrm>
          <a:custGeom>
            <a:avLst/>
            <a:gdLst>
              <a:gd name="T0" fmla="*/ 306 w 1463"/>
              <a:gd name="T1" fmla="*/ 300 h 1247"/>
              <a:gd name="T2" fmla="*/ 372 w 1463"/>
              <a:gd name="T3" fmla="*/ 506 h 1247"/>
              <a:gd name="T4" fmla="*/ 465 w 1463"/>
              <a:gd name="T5" fmla="*/ 726 h 1247"/>
              <a:gd name="T6" fmla="*/ 512 w 1463"/>
              <a:gd name="T7" fmla="*/ 1072 h 1247"/>
              <a:gd name="T8" fmla="*/ 459 w 1463"/>
              <a:gd name="T9" fmla="*/ 1243 h 1247"/>
              <a:gd name="T10" fmla="*/ 363 w 1463"/>
              <a:gd name="T11" fmla="*/ 1030 h 1247"/>
              <a:gd name="T12" fmla="*/ 316 w 1463"/>
              <a:gd name="T13" fmla="*/ 741 h 1247"/>
              <a:gd name="T14" fmla="*/ 237 w 1463"/>
              <a:gd name="T15" fmla="*/ 564 h 1247"/>
              <a:gd name="T16" fmla="*/ 250 w 1463"/>
              <a:gd name="T17" fmla="*/ 628 h 1247"/>
              <a:gd name="T18" fmla="*/ 296 w 1463"/>
              <a:gd name="T19" fmla="*/ 846 h 1247"/>
              <a:gd name="T20" fmla="*/ 83 w 1463"/>
              <a:gd name="T21" fmla="*/ 1243 h 1247"/>
              <a:gd name="T22" fmla="*/ 14 w 1463"/>
              <a:gd name="T23" fmla="*/ 1135 h 1247"/>
              <a:gd name="T24" fmla="*/ 150 w 1463"/>
              <a:gd name="T25" fmla="*/ 790 h 1247"/>
              <a:gd name="T26" fmla="*/ 55 w 1463"/>
              <a:gd name="T27" fmla="*/ 467 h 1247"/>
              <a:gd name="T28" fmla="*/ 8 w 1463"/>
              <a:gd name="T29" fmla="*/ 131 h 1247"/>
              <a:gd name="T30" fmla="*/ 181 w 1463"/>
              <a:gd name="T31" fmla="*/ 7 h 1247"/>
              <a:gd name="T32" fmla="*/ 240 w 1463"/>
              <a:gd name="T33" fmla="*/ 85 h 1247"/>
              <a:gd name="T34" fmla="*/ 253 w 1463"/>
              <a:gd name="T35" fmla="*/ 93 h 1247"/>
              <a:gd name="T36" fmla="*/ 494 w 1463"/>
              <a:gd name="T37" fmla="*/ 183 h 1247"/>
              <a:gd name="T38" fmla="*/ 649 w 1463"/>
              <a:gd name="T39" fmla="*/ 196 h 1247"/>
              <a:gd name="T40" fmla="*/ 845 w 1463"/>
              <a:gd name="T41" fmla="*/ 296 h 1247"/>
              <a:gd name="T42" fmla="*/ 978 w 1463"/>
              <a:gd name="T43" fmla="*/ 345 h 1247"/>
              <a:gd name="T44" fmla="*/ 1034 w 1463"/>
              <a:gd name="T45" fmla="*/ 331 h 1247"/>
              <a:gd name="T46" fmla="*/ 1249 w 1463"/>
              <a:gd name="T47" fmla="*/ 640 h 1247"/>
              <a:gd name="T48" fmla="*/ 1439 w 1463"/>
              <a:gd name="T49" fmla="*/ 880 h 1247"/>
              <a:gd name="T50" fmla="*/ 1369 w 1463"/>
              <a:gd name="T51" fmla="*/ 940 h 1247"/>
              <a:gd name="T52" fmla="*/ 1172 w 1463"/>
              <a:gd name="T53" fmla="*/ 691 h 1247"/>
              <a:gd name="T54" fmla="*/ 1163 w 1463"/>
              <a:gd name="T55" fmla="*/ 718 h 1247"/>
              <a:gd name="T56" fmla="*/ 1189 w 1463"/>
              <a:gd name="T57" fmla="*/ 801 h 1247"/>
              <a:gd name="T58" fmla="*/ 1314 w 1463"/>
              <a:gd name="T59" fmla="*/ 986 h 1247"/>
              <a:gd name="T60" fmla="*/ 1231 w 1463"/>
              <a:gd name="T61" fmla="*/ 1003 h 1247"/>
              <a:gd name="T62" fmla="*/ 1073 w 1463"/>
              <a:gd name="T63" fmla="*/ 741 h 1247"/>
              <a:gd name="T64" fmla="*/ 1039 w 1463"/>
              <a:gd name="T65" fmla="*/ 630 h 1247"/>
              <a:gd name="T66" fmla="*/ 871 w 1463"/>
              <a:gd name="T67" fmla="*/ 417 h 1247"/>
              <a:gd name="T68" fmla="*/ 952 w 1463"/>
              <a:gd name="T69" fmla="*/ 420 h 1247"/>
              <a:gd name="T70" fmla="*/ 762 w 1463"/>
              <a:gd name="T71" fmla="*/ 330 h 1247"/>
              <a:gd name="T72" fmla="*/ 682 w 1463"/>
              <a:gd name="T73" fmla="*/ 329 h 1247"/>
              <a:gd name="T74" fmla="*/ 370 w 1463"/>
              <a:gd name="T75" fmla="*/ 280 h 1247"/>
              <a:gd name="T76" fmla="*/ 187 w 1463"/>
              <a:gd name="T77" fmla="*/ 197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63" h="1247">
                <a:moveTo>
                  <a:pt x="187" y="197"/>
                </a:moveTo>
                <a:cubicBezTo>
                  <a:pt x="227" y="232"/>
                  <a:pt x="265" y="268"/>
                  <a:pt x="306" y="300"/>
                </a:cubicBezTo>
                <a:cubicBezTo>
                  <a:pt x="332" y="320"/>
                  <a:pt x="344" y="344"/>
                  <a:pt x="348" y="376"/>
                </a:cubicBezTo>
                <a:cubicBezTo>
                  <a:pt x="355" y="419"/>
                  <a:pt x="363" y="463"/>
                  <a:pt x="372" y="506"/>
                </a:cubicBezTo>
                <a:cubicBezTo>
                  <a:pt x="376" y="523"/>
                  <a:pt x="384" y="539"/>
                  <a:pt x="391" y="555"/>
                </a:cubicBezTo>
                <a:cubicBezTo>
                  <a:pt x="416" y="612"/>
                  <a:pt x="439" y="669"/>
                  <a:pt x="465" y="726"/>
                </a:cubicBezTo>
                <a:cubicBezTo>
                  <a:pt x="477" y="752"/>
                  <a:pt x="479" y="780"/>
                  <a:pt x="483" y="807"/>
                </a:cubicBezTo>
                <a:cubicBezTo>
                  <a:pt x="493" y="895"/>
                  <a:pt x="502" y="984"/>
                  <a:pt x="512" y="1072"/>
                </a:cubicBezTo>
                <a:cubicBezTo>
                  <a:pt x="516" y="1105"/>
                  <a:pt x="520" y="1139"/>
                  <a:pt x="522" y="1173"/>
                </a:cubicBezTo>
                <a:cubicBezTo>
                  <a:pt x="523" y="1209"/>
                  <a:pt x="494" y="1239"/>
                  <a:pt x="459" y="1243"/>
                </a:cubicBezTo>
                <a:cubicBezTo>
                  <a:pt x="422" y="1247"/>
                  <a:pt x="387" y="1223"/>
                  <a:pt x="382" y="1186"/>
                </a:cubicBezTo>
                <a:cubicBezTo>
                  <a:pt x="374" y="1134"/>
                  <a:pt x="369" y="1082"/>
                  <a:pt x="363" y="1030"/>
                </a:cubicBezTo>
                <a:cubicBezTo>
                  <a:pt x="356" y="963"/>
                  <a:pt x="348" y="896"/>
                  <a:pt x="342" y="829"/>
                </a:cubicBezTo>
                <a:cubicBezTo>
                  <a:pt x="339" y="798"/>
                  <a:pt x="328" y="770"/>
                  <a:pt x="316" y="741"/>
                </a:cubicBezTo>
                <a:cubicBezTo>
                  <a:pt x="292" y="686"/>
                  <a:pt x="268" y="631"/>
                  <a:pt x="245" y="575"/>
                </a:cubicBezTo>
                <a:cubicBezTo>
                  <a:pt x="243" y="571"/>
                  <a:pt x="239" y="568"/>
                  <a:pt x="237" y="564"/>
                </a:cubicBezTo>
                <a:cubicBezTo>
                  <a:pt x="235" y="565"/>
                  <a:pt x="233" y="566"/>
                  <a:pt x="232" y="567"/>
                </a:cubicBezTo>
                <a:cubicBezTo>
                  <a:pt x="238" y="587"/>
                  <a:pt x="244" y="608"/>
                  <a:pt x="250" y="628"/>
                </a:cubicBezTo>
                <a:cubicBezTo>
                  <a:pt x="266" y="680"/>
                  <a:pt x="282" y="732"/>
                  <a:pt x="298" y="784"/>
                </a:cubicBezTo>
                <a:cubicBezTo>
                  <a:pt x="305" y="805"/>
                  <a:pt x="305" y="825"/>
                  <a:pt x="296" y="846"/>
                </a:cubicBezTo>
                <a:cubicBezTo>
                  <a:pt x="245" y="962"/>
                  <a:pt x="194" y="1079"/>
                  <a:pt x="144" y="1195"/>
                </a:cubicBezTo>
                <a:cubicBezTo>
                  <a:pt x="132" y="1222"/>
                  <a:pt x="113" y="1239"/>
                  <a:pt x="83" y="1243"/>
                </a:cubicBezTo>
                <a:cubicBezTo>
                  <a:pt x="55" y="1246"/>
                  <a:pt x="32" y="1235"/>
                  <a:pt x="17" y="1211"/>
                </a:cubicBezTo>
                <a:cubicBezTo>
                  <a:pt x="0" y="1187"/>
                  <a:pt x="2" y="1161"/>
                  <a:pt x="14" y="1135"/>
                </a:cubicBezTo>
                <a:cubicBezTo>
                  <a:pt x="59" y="1031"/>
                  <a:pt x="104" y="927"/>
                  <a:pt x="150" y="824"/>
                </a:cubicBezTo>
                <a:cubicBezTo>
                  <a:pt x="155" y="812"/>
                  <a:pt x="155" y="802"/>
                  <a:pt x="150" y="790"/>
                </a:cubicBezTo>
                <a:cubicBezTo>
                  <a:pt x="128" y="729"/>
                  <a:pt x="106" y="668"/>
                  <a:pt x="83" y="607"/>
                </a:cubicBezTo>
                <a:cubicBezTo>
                  <a:pt x="66" y="562"/>
                  <a:pt x="62" y="514"/>
                  <a:pt x="55" y="467"/>
                </a:cubicBezTo>
                <a:cubicBezTo>
                  <a:pt x="44" y="393"/>
                  <a:pt x="34" y="318"/>
                  <a:pt x="23" y="244"/>
                </a:cubicBezTo>
                <a:cubicBezTo>
                  <a:pt x="18" y="206"/>
                  <a:pt x="12" y="169"/>
                  <a:pt x="8" y="131"/>
                </a:cubicBezTo>
                <a:cubicBezTo>
                  <a:pt x="1" y="74"/>
                  <a:pt x="39" y="26"/>
                  <a:pt x="96" y="19"/>
                </a:cubicBezTo>
                <a:cubicBezTo>
                  <a:pt x="125" y="15"/>
                  <a:pt x="153" y="11"/>
                  <a:pt x="181" y="7"/>
                </a:cubicBezTo>
                <a:cubicBezTo>
                  <a:pt x="237" y="0"/>
                  <a:pt x="288" y="38"/>
                  <a:pt x="294" y="93"/>
                </a:cubicBezTo>
                <a:cubicBezTo>
                  <a:pt x="276" y="90"/>
                  <a:pt x="258" y="87"/>
                  <a:pt x="240" y="85"/>
                </a:cubicBezTo>
                <a:cubicBezTo>
                  <a:pt x="240" y="85"/>
                  <a:pt x="240" y="86"/>
                  <a:pt x="239" y="87"/>
                </a:cubicBezTo>
                <a:cubicBezTo>
                  <a:pt x="244" y="89"/>
                  <a:pt x="248" y="91"/>
                  <a:pt x="253" y="93"/>
                </a:cubicBezTo>
                <a:cubicBezTo>
                  <a:pt x="292" y="112"/>
                  <a:pt x="332" y="129"/>
                  <a:pt x="370" y="149"/>
                </a:cubicBezTo>
                <a:cubicBezTo>
                  <a:pt x="409" y="171"/>
                  <a:pt x="451" y="178"/>
                  <a:pt x="494" y="183"/>
                </a:cubicBezTo>
                <a:cubicBezTo>
                  <a:pt x="543" y="189"/>
                  <a:pt x="592" y="197"/>
                  <a:pt x="643" y="203"/>
                </a:cubicBezTo>
                <a:cubicBezTo>
                  <a:pt x="645" y="201"/>
                  <a:pt x="647" y="199"/>
                  <a:pt x="649" y="196"/>
                </a:cubicBezTo>
                <a:cubicBezTo>
                  <a:pt x="663" y="179"/>
                  <a:pt x="686" y="177"/>
                  <a:pt x="705" y="191"/>
                </a:cubicBezTo>
                <a:cubicBezTo>
                  <a:pt x="752" y="226"/>
                  <a:pt x="798" y="262"/>
                  <a:pt x="845" y="296"/>
                </a:cubicBezTo>
                <a:cubicBezTo>
                  <a:pt x="853" y="302"/>
                  <a:pt x="861" y="306"/>
                  <a:pt x="870" y="309"/>
                </a:cubicBezTo>
                <a:cubicBezTo>
                  <a:pt x="906" y="322"/>
                  <a:pt x="941" y="334"/>
                  <a:pt x="978" y="345"/>
                </a:cubicBezTo>
                <a:cubicBezTo>
                  <a:pt x="967" y="337"/>
                  <a:pt x="956" y="329"/>
                  <a:pt x="945" y="321"/>
                </a:cubicBezTo>
                <a:cubicBezTo>
                  <a:pt x="971" y="297"/>
                  <a:pt x="1009" y="301"/>
                  <a:pt x="1034" y="331"/>
                </a:cubicBezTo>
                <a:cubicBezTo>
                  <a:pt x="1062" y="365"/>
                  <a:pt x="1087" y="400"/>
                  <a:pt x="1116" y="433"/>
                </a:cubicBezTo>
                <a:cubicBezTo>
                  <a:pt x="1172" y="494"/>
                  <a:pt x="1210" y="567"/>
                  <a:pt x="1249" y="640"/>
                </a:cubicBezTo>
                <a:cubicBezTo>
                  <a:pt x="1276" y="691"/>
                  <a:pt x="1309" y="737"/>
                  <a:pt x="1349" y="778"/>
                </a:cubicBezTo>
                <a:cubicBezTo>
                  <a:pt x="1380" y="811"/>
                  <a:pt x="1409" y="846"/>
                  <a:pt x="1439" y="880"/>
                </a:cubicBezTo>
                <a:cubicBezTo>
                  <a:pt x="1463" y="908"/>
                  <a:pt x="1453" y="946"/>
                  <a:pt x="1421" y="957"/>
                </a:cubicBezTo>
                <a:cubicBezTo>
                  <a:pt x="1400" y="963"/>
                  <a:pt x="1383" y="956"/>
                  <a:pt x="1369" y="940"/>
                </a:cubicBezTo>
                <a:cubicBezTo>
                  <a:pt x="1330" y="896"/>
                  <a:pt x="1292" y="851"/>
                  <a:pt x="1251" y="808"/>
                </a:cubicBezTo>
                <a:cubicBezTo>
                  <a:pt x="1218" y="773"/>
                  <a:pt x="1195" y="732"/>
                  <a:pt x="1172" y="691"/>
                </a:cubicBezTo>
                <a:cubicBezTo>
                  <a:pt x="1167" y="682"/>
                  <a:pt x="1161" y="672"/>
                  <a:pt x="1153" y="664"/>
                </a:cubicBezTo>
                <a:cubicBezTo>
                  <a:pt x="1156" y="682"/>
                  <a:pt x="1159" y="700"/>
                  <a:pt x="1163" y="718"/>
                </a:cubicBezTo>
                <a:cubicBezTo>
                  <a:pt x="1168" y="740"/>
                  <a:pt x="1173" y="761"/>
                  <a:pt x="1179" y="783"/>
                </a:cubicBezTo>
                <a:cubicBezTo>
                  <a:pt x="1181" y="789"/>
                  <a:pt x="1185" y="796"/>
                  <a:pt x="1189" y="801"/>
                </a:cubicBezTo>
                <a:cubicBezTo>
                  <a:pt x="1226" y="848"/>
                  <a:pt x="1264" y="896"/>
                  <a:pt x="1301" y="943"/>
                </a:cubicBezTo>
                <a:cubicBezTo>
                  <a:pt x="1311" y="956"/>
                  <a:pt x="1318" y="969"/>
                  <a:pt x="1314" y="986"/>
                </a:cubicBezTo>
                <a:cubicBezTo>
                  <a:pt x="1310" y="1004"/>
                  <a:pt x="1299" y="1017"/>
                  <a:pt x="1281" y="1021"/>
                </a:cubicBezTo>
                <a:cubicBezTo>
                  <a:pt x="1261" y="1026"/>
                  <a:pt x="1244" y="1020"/>
                  <a:pt x="1231" y="1003"/>
                </a:cubicBezTo>
                <a:cubicBezTo>
                  <a:pt x="1198" y="961"/>
                  <a:pt x="1167" y="916"/>
                  <a:pt x="1130" y="877"/>
                </a:cubicBezTo>
                <a:cubicBezTo>
                  <a:pt x="1094" y="838"/>
                  <a:pt x="1081" y="791"/>
                  <a:pt x="1073" y="741"/>
                </a:cubicBezTo>
                <a:cubicBezTo>
                  <a:pt x="1069" y="718"/>
                  <a:pt x="1063" y="695"/>
                  <a:pt x="1060" y="672"/>
                </a:cubicBezTo>
                <a:cubicBezTo>
                  <a:pt x="1057" y="655"/>
                  <a:pt x="1049" y="643"/>
                  <a:pt x="1039" y="630"/>
                </a:cubicBezTo>
                <a:cubicBezTo>
                  <a:pt x="990" y="572"/>
                  <a:pt x="942" y="514"/>
                  <a:pt x="894" y="455"/>
                </a:cubicBezTo>
                <a:cubicBezTo>
                  <a:pt x="886" y="445"/>
                  <a:pt x="880" y="433"/>
                  <a:pt x="871" y="417"/>
                </a:cubicBezTo>
                <a:cubicBezTo>
                  <a:pt x="901" y="419"/>
                  <a:pt x="927" y="421"/>
                  <a:pt x="952" y="422"/>
                </a:cubicBezTo>
                <a:cubicBezTo>
                  <a:pt x="952" y="422"/>
                  <a:pt x="952" y="421"/>
                  <a:pt x="952" y="420"/>
                </a:cubicBezTo>
                <a:cubicBezTo>
                  <a:pt x="932" y="413"/>
                  <a:pt x="912" y="405"/>
                  <a:pt x="891" y="399"/>
                </a:cubicBezTo>
                <a:cubicBezTo>
                  <a:pt x="843" y="385"/>
                  <a:pt x="799" y="364"/>
                  <a:pt x="762" y="330"/>
                </a:cubicBezTo>
                <a:cubicBezTo>
                  <a:pt x="753" y="323"/>
                  <a:pt x="746" y="319"/>
                  <a:pt x="734" y="326"/>
                </a:cubicBezTo>
                <a:cubicBezTo>
                  <a:pt x="718" y="337"/>
                  <a:pt x="700" y="332"/>
                  <a:pt x="682" y="329"/>
                </a:cubicBezTo>
                <a:cubicBezTo>
                  <a:pt x="588" y="317"/>
                  <a:pt x="494" y="304"/>
                  <a:pt x="401" y="291"/>
                </a:cubicBezTo>
                <a:cubicBezTo>
                  <a:pt x="390" y="289"/>
                  <a:pt x="380" y="285"/>
                  <a:pt x="370" y="280"/>
                </a:cubicBezTo>
                <a:cubicBezTo>
                  <a:pt x="309" y="252"/>
                  <a:pt x="249" y="224"/>
                  <a:pt x="189" y="195"/>
                </a:cubicBezTo>
                <a:cubicBezTo>
                  <a:pt x="188" y="196"/>
                  <a:pt x="188" y="197"/>
                  <a:pt x="187" y="1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46A28604-1A80-4A6F-BB75-E65D77BA1B3A}"/>
              </a:ext>
            </a:extLst>
          </p:cNvPr>
          <p:cNvSpPr>
            <a:spLocks/>
          </p:cNvSpPr>
          <p:nvPr/>
        </p:nvSpPr>
        <p:spPr bwMode="auto">
          <a:xfrm>
            <a:off x="9553576" y="2620963"/>
            <a:ext cx="614363" cy="619125"/>
          </a:xfrm>
          <a:custGeom>
            <a:avLst/>
            <a:gdLst>
              <a:gd name="T0" fmla="*/ 192 w 193"/>
              <a:gd name="T1" fmla="*/ 97 h 194"/>
              <a:gd name="T2" fmla="*/ 96 w 193"/>
              <a:gd name="T3" fmla="*/ 194 h 194"/>
              <a:gd name="T4" fmla="*/ 0 w 193"/>
              <a:gd name="T5" fmla="*/ 96 h 194"/>
              <a:gd name="T6" fmla="*/ 96 w 193"/>
              <a:gd name="T7" fmla="*/ 0 h 194"/>
              <a:gd name="T8" fmla="*/ 192 w 193"/>
              <a:gd name="T9" fmla="*/ 9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194">
                <a:moveTo>
                  <a:pt x="192" y="97"/>
                </a:moveTo>
                <a:cubicBezTo>
                  <a:pt x="192" y="150"/>
                  <a:pt x="149" y="193"/>
                  <a:pt x="96" y="194"/>
                </a:cubicBezTo>
                <a:cubicBezTo>
                  <a:pt x="43" y="194"/>
                  <a:pt x="0" y="150"/>
                  <a:pt x="0" y="96"/>
                </a:cubicBezTo>
                <a:cubicBezTo>
                  <a:pt x="0" y="43"/>
                  <a:pt x="44" y="0"/>
                  <a:pt x="96" y="0"/>
                </a:cubicBezTo>
                <a:cubicBezTo>
                  <a:pt x="149" y="0"/>
                  <a:pt x="193" y="44"/>
                  <a:pt x="192" y="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anja diagonal 18">
            <a:extLst>
              <a:ext uri="{FF2B5EF4-FFF2-40B4-BE49-F238E27FC236}">
                <a16:creationId xmlns:a16="http://schemas.microsoft.com/office/drawing/2014/main" id="{C9EA5224-57B7-4AC0-9326-82E60BFFEBD2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51812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직사각형 63">
            <a:extLst>
              <a:ext uri="{FF2B5EF4-FFF2-40B4-BE49-F238E27FC236}">
                <a16:creationId xmlns:a16="http://schemas.microsoft.com/office/drawing/2014/main" id="{D8331B95-BB71-4849-8CA1-B5A2737B5D92}"/>
              </a:ext>
            </a:extLst>
          </p:cNvPr>
          <p:cNvSpPr/>
          <p:nvPr/>
        </p:nvSpPr>
        <p:spPr>
          <a:xfrm>
            <a:off x="1295921" y="2190883"/>
            <a:ext cx="27350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latin typeface="+mj-lt"/>
                <a:cs typeface="B Nazanin" panose="00000700000000000000" pitchFamily="2" charset="-78"/>
              </a:rPr>
              <a:t> 01.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E17E415C-B93D-4AA9-ABB3-9D3012A46083}"/>
              </a:ext>
            </a:extLst>
          </p:cNvPr>
          <p:cNvSpPr/>
          <p:nvPr/>
        </p:nvSpPr>
        <p:spPr>
          <a:xfrm>
            <a:off x="1295921" y="3238927"/>
            <a:ext cx="31614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51B3EE01-9090-48AB-B9E2-17E8A85BDC60}"/>
              </a:ext>
            </a:extLst>
          </p:cNvPr>
          <p:cNvSpPr/>
          <p:nvPr/>
        </p:nvSpPr>
        <p:spPr>
          <a:xfrm>
            <a:off x="1295921" y="2701171"/>
            <a:ext cx="2875506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2B2BB855-E629-4EBF-9BC2-B6F1351FC94D}"/>
              </a:ext>
            </a:extLst>
          </p:cNvPr>
          <p:cNvSpPr/>
          <p:nvPr/>
        </p:nvSpPr>
        <p:spPr>
          <a:xfrm>
            <a:off x="1295921" y="4131580"/>
            <a:ext cx="27350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latin typeface="+mj-lt"/>
                <a:cs typeface="B Nazanin" panose="00000700000000000000" pitchFamily="2" charset="-78"/>
              </a:rPr>
              <a:t> 04.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3AC69C96-E83E-4E1E-8FF6-29176FDF35AD}"/>
              </a:ext>
            </a:extLst>
          </p:cNvPr>
          <p:cNvSpPr/>
          <p:nvPr/>
        </p:nvSpPr>
        <p:spPr>
          <a:xfrm>
            <a:off x="1295921" y="5179624"/>
            <a:ext cx="31614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F61D05C8-B21E-4258-820F-25860DC9EA17}"/>
              </a:ext>
            </a:extLst>
          </p:cNvPr>
          <p:cNvSpPr/>
          <p:nvPr/>
        </p:nvSpPr>
        <p:spPr>
          <a:xfrm>
            <a:off x="1295921" y="4641868"/>
            <a:ext cx="2955515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F6CD92F-FD4A-428F-A706-7E2F49D8986B}"/>
              </a:ext>
            </a:extLst>
          </p:cNvPr>
          <p:cNvSpPr/>
          <p:nvPr/>
        </p:nvSpPr>
        <p:spPr>
          <a:xfrm>
            <a:off x="8086810" y="2190883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latin typeface="+mj-lt"/>
                <a:cs typeface="B Nazanin" panose="00000700000000000000" pitchFamily="2" charset="-78"/>
              </a:rPr>
              <a:t> 02.</a:t>
            </a: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70A8D44-913B-4A81-B279-DA43541B674E}"/>
              </a:ext>
            </a:extLst>
          </p:cNvPr>
          <p:cNvSpPr/>
          <p:nvPr/>
        </p:nvSpPr>
        <p:spPr>
          <a:xfrm>
            <a:off x="8086810" y="3238927"/>
            <a:ext cx="314890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9639AC2E-4B8C-4F15-81BE-FAF28F2B5D38}"/>
              </a:ext>
            </a:extLst>
          </p:cNvPr>
          <p:cNvSpPr/>
          <p:nvPr/>
        </p:nvSpPr>
        <p:spPr>
          <a:xfrm>
            <a:off x="8086810" y="2701171"/>
            <a:ext cx="314890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4EDE32D3-5B15-408D-91F8-B4DCE6827E0F}"/>
              </a:ext>
            </a:extLst>
          </p:cNvPr>
          <p:cNvSpPr/>
          <p:nvPr/>
        </p:nvSpPr>
        <p:spPr>
          <a:xfrm>
            <a:off x="8086810" y="4131580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latin typeface="+mj-lt"/>
                <a:cs typeface="B Nazanin" panose="00000700000000000000" pitchFamily="2" charset="-78"/>
              </a:rPr>
              <a:t> 03.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80F4F8F2-35EA-487A-AE15-1B6E30CC2927}"/>
              </a:ext>
            </a:extLst>
          </p:cNvPr>
          <p:cNvSpPr/>
          <p:nvPr/>
        </p:nvSpPr>
        <p:spPr>
          <a:xfrm>
            <a:off x="8086810" y="5179624"/>
            <a:ext cx="314890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DED65ACE-B823-4912-8F58-F68648D334C8}"/>
              </a:ext>
            </a:extLst>
          </p:cNvPr>
          <p:cNvSpPr/>
          <p:nvPr/>
        </p:nvSpPr>
        <p:spPr>
          <a:xfrm>
            <a:off x="8086810" y="4641868"/>
            <a:ext cx="304966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77" name="Group 8">
            <a:extLst>
              <a:ext uri="{FF2B5EF4-FFF2-40B4-BE49-F238E27FC236}">
                <a16:creationId xmlns:a16="http://schemas.microsoft.com/office/drawing/2014/main" id="{05910D31-9EB2-45BA-AD4A-B086792CAF53}"/>
              </a:ext>
            </a:extLst>
          </p:cNvPr>
          <p:cNvGrpSpPr>
            <a:grpSpLocks/>
          </p:cNvGrpSpPr>
          <p:nvPr/>
        </p:nvGrpSpPr>
        <p:grpSpPr bwMode="auto">
          <a:xfrm>
            <a:off x="4238277" y="2289052"/>
            <a:ext cx="3835970" cy="3069035"/>
            <a:chOff x="3755208" y="1899173"/>
            <a:chExt cx="4715121" cy="3773326"/>
          </a:xfrm>
        </p:grpSpPr>
        <p:sp>
          <p:nvSpPr>
            <p:cNvPr id="78" name="Oval 2">
              <a:extLst>
                <a:ext uri="{FF2B5EF4-FFF2-40B4-BE49-F238E27FC236}">
                  <a16:creationId xmlns:a16="http://schemas.microsoft.com/office/drawing/2014/main" id="{808D36B9-644D-4D68-A1BB-507E4A6AE17F}"/>
                </a:ext>
              </a:extLst>
            </p:cNvPr>
            <p:cNvSpPr/>
            <p:nvPr/>
          </p:nvSpPr>
          <p:spPr>
            <a:xfrm>
              <a:off x="4221800" y="1899173"/>
              <a:ext cx="3748609" cy="3773326"/>
            </a:xfrm>
            <a:prstGeom prst="ellipse">
              <a:avLst/>
            </a:prstGeom>
            <a:noFill/>
            <a:ln w="38100" cmpd="dbl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377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733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F0502020204030204"/>
                <a:ea typeface="微软雅黑"/>
                <a:cs typeface="B Nazanin" panose="00000700000000000000" pitchFamily="2" charset="-78"/>
                <a:sym typeface="+mn-lt"/>
              </a:endParaRPr>
            </a:p>
          </p:txBody>
        </p:sp>
        <p:grpSp>
          <p:nvGrpSpPr>
            <p:cNvPr id="79" name="Group 1">
              <a:extLst>
                <a:ext uri="{FF2B5EF4-FFF2-40B4-BE49-F238E27FC236}">
                  <a16:creationId xmlns:a16="http://schemas.microsoft.com/office/drawing/2014/main" id="{A5248486-DD9A-4C8F-B5F9-F6BFF7DFE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71918" y="4107398"/>
              <a:ext cx="998411" cy="1004677"/>
              <a:chOff x="7522718" y="4107398"/>
              <a:chExt cx="998411" cy="1004677"/>
            </a:xfrm>
          </p:grpSpPr>
          <p:sp>
            <p:nvSpPr>
              <p:cNvPr id="89" name="Oval 10">
                <a:extLst>
                  <a:ext uri="{FF2B5EF4-FFF2-40B4-BE49-F238E27FC236}">
                    <a16:creationId xmlns:a16="http://schemas.microsoft.com/office/drawing/2014/main" id="{42F64EFB-EA2A-47C9-924E-C582B7A6F822}"/>
                  </a:ext>
                </a:extLst>
              </p:cNvPr>
              <p:cNvSpPr/>
              <p:nvPr/>
            </p:nvSpPr>
            <p:spPr>
              <a:xfrm>
                <a:off x="7522876" y="4107291"/>
                <a:ext cx="998253" cy="100484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7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  <p:sp>
            <p:nvSpPr>
              <p:cNvPr id="90" name="Freeform 51">
                <a:extLst>
                  <a:ext uri="{FF2B5EF4-FFF2-40B4-BE49-F238E27FC236}">
                    <a16:creationId xmlns:a16="http://schemas.microsoft.com/office/drawing/2014/main" id="{A204541A-E27E-40D6-BA66-8880D3128E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6296" y="4399710"/>
                <a:ext cx="538680" cy="444997"/>
              </a:xfrm>
              <a:custGeom>
                <a:avLst/>
                <a:gdLst>
                  <a:gd name="T0" fmla="*/ 417855 w 107"/>
                  <a:gd name="T1" fmla="*/ 318577 h 88"/>
                  <a:gd name="T2" fmla="*/ 417855 w 107"/>
                  <a:gd name="T3" fmla="*/ 35397 h 88"/>
                  <a:gd name="T4" fmla="*/ 417855 w 107"/>
                  <a:gd name="T5" fmla="*/ 15170 h 88"/>
                  <a:gd name="T6" fmla="*/ 427923 w 107"/>
                  <a:gd name="T7" fmla="*/ 0 h 88"/>
                  <a:gd name="T8" fmla="*/ 437992 w 107"/>
                  <a:gd name="T9" fmla="*/ 0 h 88"/>
                  <a:gd name="T10" fmla="*/ 448061 w 107"/>
                  <a:gd name="T11" fmla="*/ 0 h 88"/>
                  <a:gd name="T12" fmla="*/ 448061 w 107"/>
                  <a:gd name="T13" fmla="*/ 348918 h 88"/>
                  <a:gd name="T14" fmla="*/ 437992 w 107"/>
                  <a:gd name="T15" fmla="*/ 353975 h 88"/>
                  <a:gd name="T16" fmla="*/ 427923 w 107"/>
                  <a:gd name="T17" fmla="*/ 348918 h 88"/>
                  <a:gd name="T18" fmla="*/ 417855 w 107"/>
                  <a:gd name="T19" fmla="*/ 338805 h 88"/>
                  <a:gd name="T20" fmla="*/ 417855 w 107"/>
                  <a:gd name="T21" fmla="*/ 318577 h 88"/>
                  <a:gd name="T22" fmla="*/ 120825 w 107"/>
                  <a:gd name="T23" fmla="*/ 318577 h 88"/>
                  <a:gd name="T24" fmla="*/ 120825 w 107"/>
                  <a:gd name="T25" fmla="*/ 35397 h 88"/>
                  <a:gd name="T26" fmla="*/ 120825 w 107"/>
                  <a:gd name="T27" fmla="*/ 15170 h 88"/>
                  <a:gd name="T28" fmla="*/ 110757 w 107"/>
                  <a:gd name="T29" fmla="*/ 0 h 88"/>
                  <a:gd name="T30" fmla="*/ 100688 w 107"/>
                  <a:gd name="T31" fmla="*/ 0 h 88"/>
                  <a:gd name="T32" fmla="*/ 90619 w 107"/>
                  <a:gd name="T33" fmla="*/ 0 h 88"/>
                  <a:gd name="T34" fmla="*/ 90619 w 107"/>
                  <a:gd name="T35" fmla="*/ 348918 h 88"/>
                  <a:gd name="T36" fmla="*/ 100688 w 107"/>
                  <a:gd name="T37" fmla="*/ 353975 h 88"/>
                  <a:gd name="T38" fmla="*/ 110757 w 107"/>
                  <a:gd name="T39" fmla="*/ 348918 h 88"/>
                  <a:gd name="T40" fmla="*/ 120825 w 107"/>
                  <a:gd name="T41" fmla="*/ 338805 h 88"/>
                  <a:gd name="T42" fmla="*/ 120825 w 107"/>
                  <a:gd name="T43" fmla="*/ 318577 h 88"/>
                  <a:gd name="T44" fmla="*/ 181238 w 107"/>
                  <a:gd name="T45" fmla="*/ 257896 h 88"/>
                  <a:gd name="T46" fmla="*/ 181238 w 107"/>
                  <a:gd name="T47" fmla="*/ 278123 h 88"/>
                  <a:gd name="T48" fmla="*/ 166135 w 107"/>
                  <a:gd name="T49" fmla="*/ 293293 h 88"/>
                  <a:gd name="T50" fmla="*/ 156066 w 107"/>
                  <a:gd name="T51" fmla="*/ 298350 h 88"/>
                  <a:gd name="T52" fmla="*/ 145997 w 107"/>
                  <a:gd name="T53" fmla="*/ 293293 h 88"/>
                  <a:gd name="T54" fmla="*/ 145997 w 107"/>
                  <a:gd name="T55" fmla="*/ 60681 h 88"/>
                  <a:gd name="T56" fmla="*/ 156066 w 107"/>
                  <a:gd name="T57" fmla="*/ 55625 h 88"/>
                  <a:gd name="T58" fmla="*/ 166135 w 107"/>
                  <a:gd name="T59" fmla="*/ 60681 h 88"/>
                  <a:gd name="T60" fmla="*/ 181238 w 107"/>
                  <a:gd name="T61" fmla="*/ 70795 h 88"/>
                  <a:gd name="T62" fmla="*/ 181238 w 107"/>
                  <a:gd name="T63" fmla="*/ 91022 h 88"/>
                  <a:gd name="T64" fmla="*/ 181238 w 107"/>
                  <a:gd name="T65" fmla="*/ 257896 h 88"/>
                  <a:gd name="T66" fmla="*/ 307098 w 107"/>
                  <a:gd name="T67" fmla="*/ 404543 h 88"/>
                  <a:gd name="T68" fmla="*/ 271857 w 107"/>
                  <a:gd name="T69" fmla="*/ 444997 h 88"/>
                  <a:gd name="T70" fmla="*/ 231582 w 107"/>
                  <a:gd name="T71" fmla="*/ 404543 h 88"/>
                  <a:gd name="T72" fmla="*/ 231582 w 107"/>
                  <a:gd name="T73" fmla="*/ 121363 h 88"/>
                  <a:gd name="T74" fmla="*/ 271857 w 107"/>
                  <a:gd name="T75" fmla="*/ 80909 h 88"/>
                  <a:gd name="T76" fmla="*/ 307098 w 107"/>
                  <a:gd name="T77" fmla="*/ 121363 h 88"/>
                  <a:gd name="T78" fmla="*/ 307098 w 107"/>
                  <a:gd name="T79" fmla="*/ 404543 h 88"/>
                  <a:gd name="T80" fmla="*/ 357442 w 107"/>
                  <a:gd name="T81" fmla="*/ 257896 h 88"/>
                  <a:gd name="T82" fmla="*/ 357442 w 107"/>
                  <a:gd name="T83" fmla="*/ 278123 h 88"/>
                  <a:gd name="T84" fmla="*/ 372545 w 107"/>
                  <a:gd name="T85" fmla="*/ 293293 h 88"/>
                  <a:gd name="T86" fmla="*/ 382614 w 107"/>
                  <a:gd name="T87" fmla="*/ 298350 h 88"/>
                  <a:gd name="T88" fmla="*/ 392683 w 107"/>
                  <a:gd name="T89" fmla="*/ 293293 h 88"/>
                  <a:gd name="T90" fmla="*/ 392683 w 107"/>
                  <a:gd name="T91" fmla="*/ 60681 h 88"/>
                  <a:gd name="T92" fmla="*/ 382614 w 107"/>
                  <a:gd name="T93" fmla="*/ 55625 h 88"/>
                  <a:gd name="T94" fmla="*/ 372545 w 107"/>
                  <a:gd name="T95" fmla="*/ 60681 h 88"/>
                  <a:gd name="T96" fmla="*/ 357442 w 107"/>
                  <a:gd name="T97" fmla="*/ 70795 h 88"/>
                  <a:gd name="T98" fmla="*/ 357442 w 107"/>
                  <a:gd name="T99" fmla="*/ 91022 h 88"/>
                  <a:gd name="T100" fmla="*/ 357442 w 107"/>
                  <a:gd name="T101" fmla="*/ 257896 h 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7" h="88">
                    <a:moveTo>
                      <a:pt x="83" y="63"/>
                    </a:moveTo>
                    <a:cubicBezTo>
                      <a:pt x="97" y="47"/>
                      <a:pt x="97" y="23"/>
                      <a:pt x="83" y="7"/>
                    </a:cubicBezTo>
                    <a:cubicBezTo>
                      <a:pt x="82" y="6"/>
                      <a:pt x="82" y="4"/>
                      <a:pt x="83" y="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6" y="0"/>
                      <a:pt x="86" y="0"/>
                      <a:pt x="87" y="0"/>
                    </a:cubicBezTo>
                    <a:cubicBezTo>
                      <a:pt x="88" y="0"/>
                      <a:pt x="89" y="0"/>
                      <a:pt x="89" y="0"/>
                    </a:cubicBezTo>
                    <a:cubicBezTo>
                      <a:pt x="107" y="20"/>
                      <a:pt x="107" y="50"/>
                      <a:pt x="89" y="69"/>
                    </a:cubicBezTo>
                    <a:cubicBezTo>
                      <a:pt x="89" y="70"/>
                      <a:pt x="88" y="70"/>
                      <a:pt x="87" y="70"/>
                    </a:cubicBezTo>
                    <a:cubicBezTo>
                      <a:pt x="86" y="70"/>
                      <a:pt x="86" y="70"/>
                      <a:pt x="85" y="69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2" y="65"/>
                      <a:pt x="82" y="64"/>
                      <a:pt x="83" y="63"/>
                    </a:cubicBezTo>
                    <a:close/>
                    <a:moveTo>
                      <a:pt x="24" y="63"/>
                    </a:moveTo>
                    <a:cubicBezTo>
                      <a:pt x="10" y="47"/>
                      <a:pt x="10" y="23"/>
                      <a:pt x="24" y="7"/>
                    </a:cubicBezTo>
                    <a:cubicBezTo>
                      <a:pt x="25" y="6"/>
                      <a:pt x="25" y="4"/>
                      <a:pt x="24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0" y="20"/>
                      <a:pt x="0" y="50"/>
                      <a:pt x="18" y="69"/>
                    </a:cubicBezTo>
                    <a:cubicBezTo>
                      <a:pt x="18" y="70"/>
                      <a:pt x="19" y="70"/>
                      <a:pt x="20" y="70"/>
                    </a:cubicBezTo>
                    <a:cubicBezTo>
                      <a:pt x="21" y="70"/>
                      <a:pt x="21" y="70"/>
                      <a:pt x="22" y="69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5"/>
                      <a:pt x="25" y="64"/>
                      <a:pt x="24" y="63"/>
                    </a:cubicBezTo>
                    <a:close/>
                    <a:moveTo>
                      <a:pt x="36" y="51"/>
                    </a:moveTo>
                    <a:cubicBezTo>
                      <a:pt x="37" y="53"/>
                      <a:pt x="37" y="54"/>
                      <a:pt x="36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2" y="59"/>
                      <a:pt x="31" y="59"/>
                    </a:cubicBezTo>
                    <a:cubicBezTo>
                      <a:pt x="30" y="58"/>
                      <a:pt x="30" y="58"/>
                      <a:pt x="29" y="58"/>
                    </a:cubicBezTo>
                    <a:cubicBezTo>
                      <a:pt x="18" y="44"/>
                      <a:pt x="18" y="25"/>
                      <a:pt x="29" y="12"/>
                    </a:cubicBezTo>
                    <a:cubicBezTo>
                      <a:pt x="30" y="11"/>
                      <a:pt x="30" y="11"/>
                      <a:pt x="31" y="11"/>
                    </a:cubicBezTo>
                    <a:cubicBezTo>
                      <a:pt x="32" y="11"/>
                      <a:pt x="33" y="11"/>
                      <a:pt x="33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5"/>
                      <a:pt x="37" y="17"/>
                      <a:pt x="36" y="18"/>
                    </a:cubicBezTo>
                    <a:cubicBezTo>
                      <a:pt x="28" y="28"/>
                      <a:pt x="28" y="42"/>
                      <a:pt x="36" y="51"/>
                    </a:cubicBezTo>
                    <a:close/>
                    <a:moveTo>
                      <a:pt x="61" y="80"/>
                    </a:moveTo>
                    <a:cubicBezTo>
                      <a:pt x="61" y="84"/>
                      <a:pt x="58" y="88"/>
                      <a:pt x="54" y="88"/>
                    </a:cubicBezTo>
                    <a:cubicBezTo>
                      <a:pt x="49" y="88"/>
                      <a:pt x="46" y="84"/>
                      <a:pt x="46" y="80"/>
                    </a:cubicBezTo>
                    <a:cubicBezTo>
                      <a:pt x="46" y="60"/>
                      <a:pt x="46" y="44"/>
                      <a:pt x="46" y="24"/>
                    </a:cubicBezTo>
                    <a:cubicBezTo>
                      <a:pt x="46" y="19"/>
                      <a:pt x="49" y="16"/>
                      <a:pt x="54" y="16"/>
                    </a:cubicBezTo>
                    <a:cubicBezTo>
                      <a:pt x="58" y="16"/>
                      <a:pt x="61" y="19"/>
                      <a:pt x="61" y="24"/>
                    </a:cubicBezTo>
                    <a:cubicBezTo>
                      <a:pt x="61" y="44"/>
                      <a:pt x="61" y="60"/>
                      <a:pt x="61" y="80"/>
                    </a:cubicBezTo>
                    <a:close/>
                    <a:moveTo>
                      <a:pt x="71" y="51"/>
                    </a:moveTo>
                    <a:cubicBezTo>
                      <a:pt x="70" y="53"/>
                      <a:pt x="70" y="54"/>
                      <a:pt x="71" y="55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5" y="59"/>
                      <a:pt x="76" y="59"/>
                    </a:cubicBezTo>
                    <a:cubicBezTo>
                      <a:pt x="77" y="58"/>
                      <a:pt x="77" y="58"/>
                      <a:pt x="78" y="58"/>
                    </a:cubicBezTo>
                    <a:cubicBezTo>
                      <a:pt x="89" y="44"/>
                      <a:pt x="89" y="25"/>
                      <a:pt x="78" y="12"/>
                    </a:cubicBezTo>
                    <a:cubicBezTo>
                      <a:pt x="77" y="11"/>
                      <a:pt x="77" y="11"/>
                      <a:pt x="76" y="11"/>
                    </a:cubicBezTo>
                    <a:cubicBezTo>
                      <a:pt x="75" y="11"/>
                      <a:pt x="74" y="11"/>
                      <a:pt x="74" y="12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0" y="15"/>
                      <a:pt x="70" y="17"/>
                      <a:pt x="71" y="18"/>
                    </a:cubicBezTo>
                    <a:cubicBezTo>
                      <a:pt x="79" y="28"/>
                      <a:pt x="79" y="42"/>
                      <a:pt x="71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81818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</p:grpSp>
        <p:grpSp>
          <p:nvGrpSpPr>
            <p:cNvPr id="80" name="Group 3">
              <a:extLst>
                <a:ext uri="{FF2B5EF4-FFF2-40B4-BE49-F238E27FC236}">
                  <a16:creationId xmlns:a16="http://schemas.microsoft.com/office/drawing/2014/main" id="{9036CC1E-CFE4-447D-8263-1E52927AC8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55208" y="4107398"/>
              <a:ext cx="998411" cy="1004677"/>
              <a:chOff x="3806008" y="4107398"/>
              <a:chExt cx="998411" cy="1004677"/>
            </a:xfrm>
          </p:grpSpPr>
          <p:sp>
            <p:nvSpPr>
              <p:cNvPr id="87" name="Oval 7">
                <a:extLst>
                  <a:ext uri="{FF2B5EF4-FFF2-40B4-BE49-F238E27FC236}">
                    <a16:creationId xmlns:a16="http://schemas.microsoft.com/office/drawing/2014/main" id="{CA76AEE9-616D-4367-95EB-62935F3F11F8}"/>
                  </a:ext>
                </a:extLst>
              </p:cNvPr>
              <p:cNvSpPr/>
              <p:nvPr/>
            </p:nvSpPr>
            <p:spPr>
              <a:xfrm>
                <a:off x="3806008" y="4107291"/>
                <a:ext cx="998253" cy="10048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7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  <p:sp>
            <p:nvSpPr>
              <p:cNvPr id="88" name="Freeform 37">
                <a:extLst>
                  <a:ext uri="{FF2B5EF4-FFF2-40B4-BE49-F238E27FC236}">
                    <a16:creationId xmlns:a16="http://schemas.microsoft.com/office/drawing/2014/main" id="{2E1A32A1-BFBE-4795-825E-BC09C996A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8518" y="4327005"/>
                <a:ext cx="569408" cy="565461"/>
              </a:xfrm>
              <a:custGeom>
                <a:avLst/>
                <a:gdLst>
                  <a:gd name="T0" fmla="*/ 0 w 120"/>
                  <a:gd name="T1" fmla="*/ 282731 h 120"/>
                  <a:gd name="T2" fmla="*/ 569408 w 120"/>
                  <a:gd name="T3" fmla="*/ 282731 h 120"/>
                  <a:gd name="T4" fmla="*/ 393841 w 120"/>
                  <a:gd name="T5" fmla="*/ 113092 h 120"/>
                  <a:gd name="T6" fmla="*/ 408076 w 120"/>
                  <a:gd name="T7" fmla="*/ 65970 h 120"/>
                  <a:gd name="T8" fmla="*/ 408076 w 120"/>
                  <a:gd name="T9" fmla="*/ 131941 h 120"/>
                  <a:gd name="T10" fmla="*/ 223018 w 120"/>
                  <a:gd name="T11" fmla="*/ 362837 h 120"/>
                  <a:gd name="T12" fmla="*/ 194548 w 120"/>
                  <a:gd name="T13" fmla="*/ 414671 h 120"/>
                  <a:gd name="T14" fmla="*/ 180313 w 120"/>
                  <a:gd name="T15" fmla="*/ 447657 h 120"/>
                  <a:gd name="T16" fmla="*/ 175567 w 120"/>
                  <a:gd name="T17" fmla="*/ 518339 h 120"/>
                  <a:gd name="T18" fmla="*/ 147097 w 120"/>
                  <a:gd name="T19" fmla="*/ 466505 h 120"/>
                  <a:gd name="T20" fmla="*/ 123372 w 120"/>
                  <a:gd name="T21" fmla="*/ 419384 h 120"/>
                  <a:gd name="T22" fmla="*/ 80666 w 120"/>
                  <a:gd name="T23" fmla="*/ 386398 h 120"/>
                  <a:gd name="T24" fmla="*/ 75921 w 120"/>
                  <a:gd name="T25" fmla="*/ 320428 h 120"/>
                  <a:gd name="T26" fmla="*/ 71176 w 120"/>
                  <a:gd name="T27" fmla="*/ 282731 h 120"/>
                  <a:gd name="T28" fmla="*/ 47451 w 120"/>
                  <a:gd name="T29" fmla="*/ 254457 h 120"/>
                  <a:gd name="T30" fmla="*/ 47451 w 120"/>
                  <a:gd name="T31" fmla="*/ 212048 h 120"/>
                  <a:gd name="T32" fmla="*/ 180313 w 120"/>
                  <a:gd name="T33" fmla="*/ 94244 h 120"/>
                  <a:gd name="T34" fmla="*/ 147097 w 120"/>
                  <a:gd name="T35" fmla="*/ 94244 h 120"/>
                  <a:gd name="T36" fmla="*/ 132862 w 120"/>
                  <a:gd name="T37" fmla="*/ 122517 h 120"/>
                  <a:gd name="T38" fmla="*/ 151842 w 120"/>
                  <a:gd name="T39" fmla="*/ 131941 h 120"/>
                  <a:gd name="T40" fmla="*/ 147097 w 120"/>
                  <a:gd name="T41" fmla="*/ 113092 h 120"/>
                  <a:gd name="T42" fmla="*/ 223018 w 120"/>
                  <a:gd name="T43" fmla="*/ 141365 h 120"/>
                  <a:gd name="T44" fmla="*/ 194548 w 120"/>
                  <a:gd name="T45" fmla="*/ 160214 h 120"/>
                  <a:gd name="T46" fmla="*/ 175567 w 120"/>
                  <a:gd name="T47" fmla="*/ 169638 h 120"/>
                  <a:gd name="T48" fmla="*/ 180313 w 120"/>
                  <a:gd name="T49" fmla="*/ 202624 h 120"/>
                  <a:gd name="T50" fmla="*/ 156587 w 120"/>
                  <a:gd name="T51" fmla="*/ 230897 h 120"/>
                  <a:gd name="T52" fmla="*/ 137607 w 120"/>
                  <a:gd name="T53" fmla="*/ 240321 h 120"/>
                  <a:gd name="T54" fmla="*/ 99646 w 120"/>
                  <a:gd name="T55" fmla="*/ 230897 h 120"/>
                  <a:gd name="T56" fmla="*/ 71176 w 120"/>
                  <a:gd name="T57" fmla="*/ 254457 h 120"/>
                  <a:gd name="T58" fmla="*/ 75921 w 120"/>
                  <a:gd name="T59" fmla="*/ 273306 h 120"/>
                  <a:gd name="T60" fmla="*/ 128117 w 120"/>
                  <a:gd name="T61" fmla="*/ 292155 h 120"/>
                  <a:gd name="T62" fmla="*/ 194548 w 120"/>
                  <a:gd name="T63" fmla="*/ 311004 h 120"/>
                  <a:gd name="T64" fmla="*/ 223018 w 120"/>
                  <a:gd name="T65" fmla="*/ 362837 h 120"/>
                  <a:gd name="T66" fmla="*/ 260979 w 120"/>
                  <a:gd name="T67" fmla="*/ 98956 h 120"/>
                  <a:gd name="T68" fmla="*/ 208783 w 120"/>
                  <a:gd name="T69" fmla="*/ 70683 h 120"/>
                  <a:gd name="T70" fmla="*/ 298939 w 120"/>
                  <a:gd name="T71" fmla="*/ 47122 h 120"/>
                  <a:gd name="T72" fmla="*/ 507722 w 120"/>
                  <a:gd name="T73" fmla="*/ 292155 h 120"/>
                  <a:gd name="T74" fmla="*/ 436546 w 120"/>
                  <a:gd name="T75" fmla="*/ 480642 h 120"/>
                  <a:gd name="T76" fmla="*/ 431801 w 120"/>
                  <a:gd name="T77" fmla="*/ 433520 h 120"/>
                  <a:gd name="T78" fmla="*/ 398586 w 120"/>
                  <a:gd name="T79" fmla="*/ 381686 h 120"/>
                  <a:gd name="T80" fmla="*/ 313174 w 120"/>
                  <a:gd name="T81" fmla="*/ 315716 h 120"/>
                  <a:gd name="T82" fmla="*/ 460271 w 120"/>
                  <a:gd name="T83" fmla="*/ 263882 h 120"/>
                  <a:gd name="T84" fmla="*/ 498232 w 120"/>
                  <a:gd name="T85" fmla="*/ 230897 h 120"/>
                  <a:gd name="T86" fmla="*/ 441291 w 120"/>
                  <a:gd name="T87" fmla="*/ 183775 h 120"/>
                  <a:gd name="T88" fmla="*/ 431801 w 120"/>
                  <a:gd name="T89" fmla="*/ 245033 h 120"/>
                  <a:gd name="T90" fmla="*/ 374860 w 120"/>
                  <a:gd name="T91" fmla="*/ 230897 h 120"/>
                  <a:gd name="T92" fmla="*/ 346390 w 120"/>
                  <a:gd name="T93" fmla="*/ 207336 h 120"/>
                  <a:gd name="T94" fmla="*/ 360625 w 120"/>
                  <a:gd name="T95" fmla="*/ 164926 h 120"/>
                  <a:gd name="T96" fmla="*/ 427056 w 120"/>
                  <a:gd name="T97" fmla="*/ 169638 h 120"/>
                  <a:gd name="T98" fmla="*/ 474507 w 120"/>
                  <a:gd name="T99" fmla="*/ 169638 h 120"/>
                  <a:gd name="T100" fmla="*/ 498232 w 120"/>
                  <a:gd name="T101" fmla="*/ 150790 h 120"/>
                  <a:gd name="T102" fmla="*/ 521957 w 120"/>
                  <a:gd name="T103" fmla="*/ 268594 h 120"/>
                  <a:gd name="T104" fmla="*/ 507722 w 120"/>
                  <a:gd name="T105" fmla="*/ 292155 h 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0" h="120">
                    <a:moveTo>
                      <a:pt x="60" y="0"/>
                    </a:move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cubicBezTo>
                      <a:pt x="93" y="120"/>
                      <a:pt x="120" y="93"/>
                      <a:pt x="120" y="60"/>
                    </a:cubicBezTo>
                    <a:cubicBezTo>
                      <a:pt x="120" y="27"/>
                      <a:pt x="93" y="0"/>
                      <a:pt x="60" y="0"/>
                    </a:cubicBezTo>
                    <a:close/>
                    <a:moveTo>
                      <a:pt x="83" y="24"/>
                    </a:move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5" y="17"/>
                      <a:pt x="86" y="14"/>
                    </a:cubicBezTo>
                    <a:cubicBezTo>
                      <a:pt x="87" y="14"/>
                      <a:pt x="91" y="16"/>
                      <a:pt x="94" y="20"/>
                    </a:cubicBezTo>
                    <a:cubicBezTo>
                      <a:pt x="92" y="29"/>
                      <a:pt x="86" y="28"/>
                      <a:pt x="86" y="28"/>
                    </a:cubicBezTo>
                    <a:cubicBezTo>
                      <a:pt x="86" y="28"/>
                      <a:pt x="82" y="28"/>
                      <a:pt x="83" y="24"/>
                    </a:cubicBezTo>
                    <a:close/>
                    <a:moveTo>
                      <a:pt x="47" y="77"/>
                    </a:moveTo>
                    <a:cubicBezTo>
                      <a:pt x="46" y="78"/>
                      <a:pt x="45" y="81"/>
                      <a:pt x="44" y="84"/>
                    </a:cubicBezTo>
                    <a:cubicBezTo>
                      <a:pt x="43" y="86"/>
                      <a:pt x="42" y="87"/>
                      <a:pt x="41" y="88"/>
                    </a:cubicBezTo>
                    <a:cubicBezTo>
                      <a:pt x="39" y="89"/>
                      <a:pt x="39" y="91"/>
                      <a:pt x="39" y="91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39" y="99"/>
                      <a:pt x="40" y="100"/>
                    </a:cubicBezTo>
                    <a:cubicBezTo>
                      <a:pt x="40" y="102"/>
                      <a:pt x="37" y="110"/>
                      <a:pt x="37" y="110"/>
                    </a:cubicBezTo>
                    <a:cubicBezTo>
                      <a:pt x="34" y="109"/>
                      <a:pt x="33" y="106"/>
                      <a:pt x="32" y="104"/>
                    </a:cubicBezTo>
                    <a:cubicBezTo>
                      <a:pt x="32" y="102"/>
                      <a:pt x="30" y="101"/>
                      <a:pt x="31" y="99"/>
                    </a:cubicBezTo>
                    <a:cubicBezTo>
                      <a:pt x="31" y="96"/>
                      <a:pt x="29" y="95"/>
                      <a:pt x="28" y="94"/>
                    </a:cubicBezTo>
                    <a:cubicBezTo>
                      <a:pt x="27" y="92"/>
                      <a:pt x="26" y="90"/>
                      <a:pt x="26" y="89"/>
                    </a:cubicBezTo>
                    <a:cubicBezTo>
                      <a:pt x="26" y="88"/>
                      <a:pt x="23" y="86"/>
                      <a:pt x="23" y="86"/>
                    </a:cubicBezTo>
                    <a:cubicBezTo>
                      <a:pt x="23" y="86"/>
                      <a:pt x="18" y="83"/>
                      <a:pt x="17" y="82"/>
                    </a:cubicBezTo>
                    <a:cubicBezTo>
                      <a:pt x="16" y="81"/>
                      <a:pt x="15" y="77"/>
                      <a:pt x="15" y="75"/>
                    </a:cubicBezTo>
                    <a:cubicBezTo>
                      <a:pt x="15" y="73"/>
                      <a:pt x="16" y="68"/>
                      <a:pt x="16" y="68"/>
                    </a:cubicBezTo>
                    <a:cubicBezTo>
                      <a:pt x="16" y="68"/>
                      <a:pt x="18" y="66"/>
                      <a:pt x="17" y="65"/>
                    </a:cubicBezTo>
                    <a:cubicBezTo>
                      <a:pt x="15" y="64"/>
                      <a:pt x="15" y="60"/>
                      <a:pt x="15" y="60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1" y="55"/>
                      <a:pt x="10" y="54"/>
                    </a:cubicBezTo>
                    <a:cubicBezTo>
                      <a:pt x="10" y="52"/>
                      <a:pt x="10" y="51"/>
                      <a:pt x="11" y="50"/>
                    </a:cubicBezTo>
                    <a:cubicBezTo>
                      <a:pt x="11" y="49"/>
                      <a:pt x="10" y="46"/>
                      <a:pt x="10" y="45"/>
                    </a:cubicBezTo>
                    <a:cubicBezTo>
                      <a:pt x="20" y="20"/>
                      <a:pt x="37" y="15"/>
                      <a:pt x="37" y="15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5" y="21"/>
                      <a:pt x="34" y="21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5"/>
                      <a:pt x="28" y="26"/>
                    </a:cubicBezTo>
                    <a:cubicBezTo>
                      <a:pt x="28" y="27"/>
                      <a:pt x="29" y="29"/>
                      <a:pt x="29" y="29"/>
                    </a:cubicBezTo>
                    <a:cubicBezTo>
                      <a:pt x="29" y="29"/>
                      <a:pt x="32" y="29"/>
                      <a:pt x="32" y="28"/>
                    </a:cubicBezTo>
                    <a:cubicBezTo>
                      <a:pt x="32" y="27"/>
                      <a:pt x="32" y="26"/>
                      <a:pt x="32" y="26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4" y="23"/>
                      <a:pt x="40" y="24"/>
                    </a:cubicBezTo>
                    <a:cubicBezTo>
                      <a:pt x="47" y="24"/>
                      <a:pt x="44" y="29"/>
                      <a:pt x="47" y="30"/>
                    </a:cubicBezTo>
                    <a:cubicBezTo>
                      <a:pt x="50" y="31"/>
                      <a:pt x="45" y="35"/>
                      <a:pt x="44" y="37"/>
                    </a:cubicBezTo>
                    <a:cubicBezTo>
                      <a:pt x="43" y="39"/>
                      <a:pt x="41" y="34"/>
                      <a:pt x="41" y="34"/>
                    </a:cubicBezTo>
                    <a:cubicBezTo>
                      <a:pt x="41" y="34"/>
                      <a:pt x="43" y="32"/>
                      <a:pt x="40" y="32"/>
                    </a:cubicBezTo>
                    <a:cubicBezTo>
                      <a:pt x="37" y="31"/>
                      <a:pt x="35" y="36"/>
                      <a:pt x="37" y="36"/>
                    </a:cubicBezTo>
                    <a:cubicBezTo>
                      <a:pt x="38" y="36"/>
                      <a:pt x="40" y="38"/>
                      <a:pt x="39" y="39"/>
                    </a:cubicBezTo>
                    <a:cubicBezTo>
                      <a:pt x="39" y="40"/>
                      <a:pt x="39" y="40"/>
                      <a:pt x="38" y="43"/>
                    </a:cubicBezTo>
                    <a:cubicBezTo>
                      <a:pt x="36" y="46"/>
                      <a:pt x="34" y="48"/>
                      <a:pt x="34" y="48"/>
                    </a:cubicBezTo>
                    <a:cubicBezTo>
                      <a:pt x="34" y="48"/>
                      <a:pt x="32" y="47"/>
                      <a:pt x="33" y="49"/>
                    </a:cubicBezTo>
                    <a:cubicBezTo>
                      <a:pt x="34" y="51"/>
                      <a:pt x="33" y="54"/>
                      <a:pt x="33" y="55"/>
                    </a:cubicBezTo>
                    <a:cubicBezTo>
                      <a:pt x="33" y="57"/>
                      <a:pt x="29" y="54"/>
                      <a:pt x="29" y="51"/>
                    </a:cubicBezTo>
                    <a:cubicBezTo>
                      <a:pt x="28" y="48"/>
                      <a:pt x="25" y="51"/>
                      <a:pt x="24" y="51"/>
                    </a:cubicBezTo>
                    <a:cubicBezTo>
                      <a:pt x="23" y="51"/>
                      <a:pt x="21" y="50"/>
                      <a:pt x="21" y="49"/>
                    </a:cubicBezTo>
                    <a:cubicBezTo>
                      <a:pt x="20" y="48"/>
                      <a:pt x="15" y="52"/>
                      <a:pt x="14" y="52"/>
                    </a:cubicBezTo>
                    <a:cubicBezTo>
                      <a:pt x="13" y="53"/>
                      <a:pt x="13" y="55"/>
                      <a:pt x="15" y="54"/>
                    </a:cubicBezTo>
                    <a:cubicBezTo>
                      <a:pt x="17" y="53"/>
                      <a:pt x="19" y="54"/>
                      <a:pt x="19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7" y="60"/>
                      <a:pt x="19" y="61"/>
                      <a:pt x="19" y="63"/>
                    </a:cubicBezTo>
                    <a:cubicBezTo>
                      <a:pt x="20" y="65"/>
                      <a:pt x="25" y="63"/>
                      <a:pt x="27" y="62"/>
                    </a:cubicBezTo>
                    <a:cubicBezTo>
                      <a:pt x="28" y="62"/>
                      <a:pt x="33" y="61"/>
                      <a:pt x="33" y="63"/>
                    </a:cubicBezTo>
                    <a:cubicBezTo>
                      <a:pt x="34" y="65"/>
                      <a:pt x="39" y="66"/>
                      <a:pt x="41" y="66"/>
                    </a:cubicBezTo>
                    <a:cubicBezTo>
                      <a:pt x="43" y="67"/>
                      <a:pt x="46" y="67"/>
                      <a:pt x="49" y="69"/>
                    </a:cubicBezTo>
                    <a:cubicBezTo>
                      <a:pt x="51" y="72"/>
                      <a:pt x="47" y="76"/>
                      <a:pt x="47" y="77"/>
                    </a:cubicBezTo>
                    <a:close/>
                    <a:moveTo>
                      <a:pt x="59" y="14"/>
                    </a:moveTo>
                    <a:cubicBezTo>
                      <a:pt x="58" y="17"/>
                      <a:pt x="54" y="20"/>
                      <a:pt x="55" y="21"/>
                    </a:cubicBezTo>
                    <a:cubicBezTo>
                      <a:pt x="55" y="22"/>
                      <a:pt x="55" y="27"/>
                      <a:pt x="51" y="23"/>
                    </a:cubicBezTo>
                    <a:cubicBezTo>
                      <a:pt x="47" y="19"/>
                      <a:pt x="43" y="18"/>
                      <a:pt x="44" y="15"/>
                    </a:cubicBezTo>
                    <a:cubicBezTo>
                      <a:pt x="44" y="14"/>
                      <a:pt x="48" y="14"/>
                      <a:pt x="48" y="13"/>
                    </a:cubicBezTo>
                    <a:cubicBezTo>
                      <a:pt x="53" y="7"/>
                      <a:pt x="62" y="8"/>
                      <a:pt x="63" y="10"/>
                    </a:cubicBezTo>
                    <a:cubicBezTo>
                      <a:pt x="61" y="12"/>
                      <a:pt x="59" y="11"/>
                      <a:pt x="59" y="14"/>
                    </a:cubicBezTo>
                    <a:close/>
                    <a:moveTo>
                      <a:pt x="107" y="62"/>
                    </a:moveTo>
                    <a:cubicBezTo>
                      <a:pt x="107" y="62"/>
                      <a:pt x="109" y="65"/>
                      <a:pt x="112" y="65"/>
                    </a:cubicBezTo>
                    <a:cubicBezTo>
                      <a:pt x="110" y="87"/>
                      <a:pt x="92" y="102"/>
                      <a:pt x="92" y="102"/>
                    </a:cubicBezTo>
                    <a:cubicBezTo>
                      <a:pt x="89" y="99"/>
                      <a:pt x="90" y="96"/>
                      <a:pt x="90" y="96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1" y="85"/>
                      <a:pt x="91" y="77"/>
                      <a:pt x="84" y="81"/>
                    </a:cubicBezTo>
                    <a:cubicBezTo>
                      <a:pt x="77" y="83"/>
                      <a:pt x="80" y="83"/>
                      <a:pt x="72" y="83"/>
                    </a:cubicBezTo>
                    <a:cubicBezTo>
                      <a:pt x="64" y="84"/>
                      <a:pt x="66" y="67"/>
                      <a:pt x="66" y="67"/>
                    </a:cubicBezTo>
                    <a:cubicBezTo>
                      <a:pt x="66" y="43"/>
                      <a:pt x="84" y="61"/>
                      <a:pt x="84" y="61"/>
                    </a:cubicBezTo>
                    <a:cubicBezTo>
                      <a:pt x="95" y="69"/>
                      <a:pt x="97" y="56"/>
                      <a:pt x="97" y="56"/>
                    </a:cubicBezTo>
                    <a:cubicBezTo>
                      <a:pt x="104" y="53"/>
                      <a:pt x="104" y="53"/>
                      <a:pt x="104" y="53"/>
                    </a:cubicBezTo>
                    <a:cubicBezTo>
                      <a:pt x="105" y="49"/>
                      <a:pt x="105" y="49"/>
                      <a:pt x="105" y="49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1" y="43"/>
                      <a:pt x="94" y="48"/>
                    </a:cubicBezTo>
                    <a:cubicBezTo>
                      <a:pt x="94" y="48"/>
                      <a:pt x="93" y="53"/>
                      <a:pt x="91" y="52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48"/>
                      <a:pt x="82" y="47"/>
                      <a:pt x="79" y="49"/>
                    </a:cubicBezTo>
                    <a:cubicBezTo>
                      <a:pt x="75" y="52"/>
                      <a:pt x="69" y="49"/>
                      <a:pt x="69" y="49"/>
                    </a:cubicBezTo>
                    <a:cubicBezTo>
                      <a:pt x="69" y="49"/>
                      <a:pt x="69" y="46"/>
                      <a:pt x="73" y="44"/>
                    </a:cubicBezTo>
                    <a:cubicBezTo>
                      <a:pt x="76" y="42"/>
                      <a:pt x="76" y="42"/>
                      <a:pt x="76" y="42"/>
                    </a:cubicBezTo>
                    <a:cubicBezTo>
                      <a:pt x="76" y="42"/>
                      <a:pt x="75" y="38"/>
                      <a:pt x="76" y="35"/>
                    </a:cubicBezTo>
                    <a:cubicBezTo>
                      <a:pt x="77" y="32"/>
                      <a:pt x="78" y="35"/>
                      <a:pt x="81" y="33"/>
                    </a:cubicBezTo>
                    <a:cubicBezTo>
                      <a:pt x="84" y="31"/>
                      <a:pt x="86" y="37"/>
                      <a:pt x="90" y="36"/>
                    </a:cubicBezTo>
                    <a:cubicBezTo>
                      <a:pt x="94" y="36"/>
                      <a:pt x="92" y="35"/>
                      <a:pt x="95" y="33"/>
                    </a:cubicBezTo>
                    <a:cubicBezTo>
                      <a:pt x="98" y="32"/>
                      <a:pt x="100" y="36"/>
                      <a:pt x="100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0"/>
                      <a:pt x="105" y="32"/>
                    </a:cubicBezTo>
                    <a:cubicBezTo>
                      <a:pt x="109" y="38"/>
                      <a:pt x="114" y="55"/>
                      <a:pt x="112" y="58"/>
                    </a:cubicBezTo>
                    <a:cubicBezTo>
                      <a:pt x="111" y="57"/>
                      <a:pt x="110" y="57"/>
                      <a:pt x="110" y="57"/>
                    </a:cubicBezTo>
                    <a:cubicBezTo>
                      <a:pt x="103" y="57"/>
                      <a:pt x="103" y="57"/>
                      <a:pt x="103" y="57"/>
                    </a:cubicBezTo>
                    <a:lnTo>
                      <a:pt x="107" y="6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81818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</p:grpSp>
        <p:grpSp>
          <p:nvGrpSpPr>
            <p:cNvPr id="81" name="Group 5">
              <a:extLst>
                <a:ext uri="{FF2B5EF4-FFF2-40B4-BE49-F238E27FC236}">
                  <a16:creationId xmlns:a16="http://schemas.microsoft.com/office/drawing/2014/main" id="{035CD94D-21AE-4EF0-B123-596C9842EC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780" y="2418088"/>
              <a:ext cx="998411" cy="1004677"/>
              <a:chOff x="7486580" y="2418088"/>
              <a:chExt cx="998411" cy="1004677"/>
            </a:xfrm>
          </p:grpSpPr>
          <p:sp>
            <p:nvSpPr>
              <p:cNvPr id="85" name="Oval 4">
                <a:extLst>
                  <a:ext uri="{FF2B5EF4-FFF2-40B4-BE49-F238E27FC236}">
                    <a16:creationId xmlns:a16="http://schemas.microsoft.com/office/drawing/2014/main" id="{608E31CF-8F19-4BC1-9674-E0E66067982E}"/>
                  </a:ext>
                </a:extLst>
              </p:cNvPr>
              <p:cNvSpPr/>
              <p:nvPr/>
            </p:nvSpPr>
            <p:spPr>
              <a:xfrm>
                <a:off x="7486373" y="2418264"/>
                <a:ext cx="998254" cy="100484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7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  <p:sp>
            <p:nvSpPr>
              <p:cNvPr id="86" name="Shape 3659">
                <a:extLst>
                  <a:ext uri="{FF2B5EF4-FFF2-40B4-BE49-F238E27FC236}">
                    <a16:creationId xmlns:a16="http://schemas.microsoft.com/office/drawing/2014/main" id="{B97B2599-0170-4F9C-9949-7377217B3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9807" y="2640610"/>
                <a:ext cx="607596" cy="569645"/>
              </a:xfrm>
              <a:custGeom>
                <a:avLst/>
                <a:gdLst>
                  <a:gd name="T0" fmla="*/ 303798 w 20993"/>
                  <a:gd name="T1" fmla="*/ 284823 h 21440"/>
                  <a:gd name="T2" fmla="*/ 303798 w 20993"/>
                  <a:gd name="T3" fmla="*/ 284823 h 21440"/>
                  <a:gd name="T4" fmla="*/ 303798 w 20993"/>
                  <a:gd name="T5" fmla="*/ 284823 h 21440"/>
                  <a:gd name="T6" fmla="*/ 303798 w 20993"/>
                  <a:gd name="T7" fmla="*/ 284823 h 21440"/>
                  <a:gd name="T8" fmla="*/ 0 60000 65536"/>
                  <a:gd name="T9" fmla="*/ 5898240 60000 65536"/>
                  <a:gd name="T10" fmla="*/ 11796480 60000 65536"/>
                  <a:gd name="T11" fmla="*/ 1769472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993" h="21440" extrusionOk="0">
                    <a:moveTo>
                      <a:pt x="20097" y="14373"/>
                    </a:moveTo>
                    <a:lnTo>
                      <a:pt x="15990" y="12571"/>
                    </a:lnTo>
                    <a:lnTo>
                      <a:pt x="16463" y="14008"/>
                    </a:lnTo>
                    <a:cubicBezTo>
                      <a:pt x="16439" y="15532"/>
                      <a:pt x="13726" y="16745"/>
                      <a:pt x="10496" y="16745"/>
                    </a:cubicBezTo>
                    <a:cubicBezTo>
                      <a:pt x="7268" y="16745"/>
                      <a:pt x="4553" y="15532"/>
                      <a:pt x="4529" y="14008"/>
                    </a:cubicBezTo>
                    <a:lnTo>
                      <a:pt x="5002" y="12571"/>
                    </a:lnTo>
                    <a:lnTo>
                      <a:pt x="895" y="14373"/>
                    </a:lnTo>
                    <a:cubicBezTo>
                      <a:pt x="-255" y="14878"/>
                      <a:pt x="-304" y="15814"/>
                      <a:pt x="789" y="16451"/>
                    </a:cubicBezTo>
                    <a:lnTo>
                      <a:pt x="8511" y="20962"/>
                    </a:lnTo>
                    <a:cubicBezTo>
                      <a:pt x="9602" y="21600"/>
                      <a:pt x="11390" y="21600"/>
                      <a:pt x="12481" y="20962"/>
                    </a:cubicBezTo>
                    <a:lnTo>
                      <a:pt x="20205" y="16451"/>
                    </a:lnTo>
                    <a:cubicBezTo>
                      <a:pt x="21296" y="15814"/>
                      <a:pt x="21247" y="14878"/>
                      <a:pt x="20097" y="14373"/>
                    </a:cubicBezTo>
                    <a:close/>
                    <a:moveTo>
                      <a:pt x="10496" y="5209"/>
                    </a:moveTo>
                    <a:cubicBezTo>
                      <a:pt x="11724" y="5209"/>
                      <a:pt x="12866" y="4796"/>
                      <a:pt x="13199" y="4152"/>
                    </a:cubicBezTo>
                    <a:cubicBezTo>
                      <a:pt x="12739" y="2744"/>
                      <a:pt x="12343" y="1535"/>
                      <a:pt x="12094" y="773"/>
                    </a:cubicBezTo>
                    <a:cubicBezTo>
                      <a:pt x="11927" y="264"/>
                      <a:pt x="11175" y="0"/>
                      <a:pt x="10496" y="0"/>
                    </a:cubicBezTo>
                    <a:cubicBezTo>
                      <a:pt x="9817" y="0"/>
                      <a:pt x="9065" y="264"/>
                      <a:pt x="8898" y="773"/>
                    </a:cubicBezTo>
                    <a:cubicBezTo>
                      <a:pt x="8649" y="1535"/>
                      <a:pt x="8253" y="2744"/>
                      <a:pt x="7792" y="4152"/>
                    </a:cubicBezTo>
                    <a:cubicBezTo>
                      <a:pt x="8126" y="4796"/>
                      <a:pt x="9268" y="5209"/>
                      <a:pt x="10496" y="5209"/>
                    </a:cubicBezTo>
                    <a:close/>
                    <a:moveTo>
                      <a:pt x="10496" y="13197"/>
                    </a:moveTo>
                    <a:cubicBezTo>
                      <a:pt x="13109" y="13197"/>
                      <a:pt x="15296" y="12229"/>
                      <a:pt x="15429" y="10966"/>
                    </a:cubicBezTo>
                    <a:cubicBezTo>
                      <a:pt x="15041" y="9779"/>
                      <a:pt x="14617" y="8484"/>
                      <a:pt x="14201" y="7211"/>
                    </a:cubicBezTo>
                    <a:cubicBezTo>
                      <a:pt x="13911" y="8118"/>
                      <a:pt x="12316" y="8759"/>
                      <a:pt x="10496" y="8759"/>
                    </a:cubicBezTo>
                    <a:cubicBezTo>
                      <a:pt x="8678" y="8759"/>
                      <a:pt x="7081" y="8118"/>
                      <a:pt x="6791" y="7211"/>
                    </a:cubicBezTo>
                    <a:cubicBezTo>
                      <a:pt x="6375" y="8484"/>
                      <a:pt x="5951" y="9779"/>
                      <a:pt x="5563" y="10966"/>
                    </a:cubicBezTo>
                    <a:cubicBezTo>
                      <a:pt x="5696" y="12229"/>
                      <a:pt x="7883" y="13197"/>
                      <a:pt x="10496" y="1319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</a:extLst>
            </p:spPr>
            <p:txBody>
              <a:bodyPr lIns="38100" tIns="38100" rIns="38100" bIns="38100" anchor="ctr"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81818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</p:grpSp>
        <p:grpSp>
          <p:nvGrpSpPr>
            <p:cNvPr id="82" name="Group 6">
              <a:extLst>
                <a:ext uri="{FF2B5EF4-FFF2-40B4-BE49-F238E27FC236}">
                  <a16:creationId xmlns:a16="http://schemas.microsoft.com/office/drawing/2014/main" id="{5CB1FE22-0B7E-4DCF-8198-F9D536FD2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7268" y="2418088"/>
              <a:ext cx="998411" cy="1004677"/>
              <a:chOff x="3789968" y="2418088"/>
              <a:chExt cx="998411" cy="1004677"/>
            </a:xfrm>
          </p:grpSpPr>
          <p:sp>
            <p:nvSpPr>
              <p:cNvPr id="83" name="Oval 17">
                <a:extLst>
                  <a:ext uri="{FF2B5EF4-FFF2-40B4-BE49-F238E27FC236}">
                    <a16:creationId xmlns:a16="http://schemas.microsoft.com/office/drawing/2014/main" id="{BC47B3F6-ECB9-4C94-9FFE-3ABDE1178C57}"/>
                  </a:ext>
                </a:extLst>
              </p:cNvPr>
              <p:cNvSpPr/>
              <p:nvPr/>
            </p:nvSpPr>
            <p:spPr>
              <a:xfrm>
                <a:off x="3790127" y="2418264"/>
                <a:ext cx="998253" cy="100484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7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7F0DBEA7-EB40-4D9B-9973-26143C97A5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0627" y="2693372"/>
                <a:ext cx="591295" cy="464084"/>
              </a:xfrm>
              <a:custGeom>
                <a:avLst/>
                <a:gdLst>
                  <a:gd name="T0" fmla="*/ 278913 w 106"/>
                  <a:gd name="T1" fmla="*/ 61505 h 83"/>
                  <a:gd name="T2" fmla="*/ 284491 w 106"/>
                  <a:gd name="T3" fmla="*/ 61505 h 83"/>
                  <a:gd name="T4" fmla="*/ 284491 w 106"/>
                  <a:gd name="T5" fmla="*/ 240429 h 83"/>
                  <a:gd name="T6" fmla="*/ 105987 w 106"/>
                  <a:gd name="T7" fmla="*/ 150967 h 83"/>
                  <a:gd name="T8" fmla="*/ 105987 w 106"/>
                  <a:gd name="T9" fmla="*/ 145376 h 83"/>
                  <a:gd name="T10" fmla="*/ 306804 w 106"/>
                  <a:gd name="T11" fmla="*/ 234838 h 83"/>
                  <a:gd name="T12" fmla="*/ 312382 w 106"/>
                  <a:gd name="T13" fmla="*/ 240429 h 83"/>
                  <a:gd name="T14" fmla="*/ 485308 w 106"/>
                  <a:gd name="T15" fmla="*/ 150967 h 83"/>
                  <a:gd name="T16" fmla="*/ 312382 w 106"/>
                  <a:gd name="T17" fmla="*/ 61505 h 83"/>
                  <a:gd name="T18" fmla="*/ 306804 w 106"/>
                  <a:gd name="T19" fmla="*/ 61505 h 83"/>
                  <a:gd name="T20" fmla="*/ 83674 w 106"/>
                  <a:gd name="T21" fmla="*/ 162150 h 83"/>
                  <a:gd name="T22" fmla="*/ 5578 w 106"/>
                  <a:gd name="T23" fmla="*/ 195698 h 83"/>
                  <a:gd name="T24" fmla="*/ 5578 w 106"/>
                  <a:gd name="T25" fmla="*/ 206881 h 83"/>
                  <a:gd name="T26" fmla="*/ 189661 w 106"/>
                  <a:gd name="T27" fmla="*/ 296343 h 83"/>
                  <a:gd name="T28" fmla="*/ 267756 w 106"/>
                  <a:gd name="T29" fmla="*/ 257203 h 83"/>
                  <a:gd name="T30" fmla="*/ 585717 w 106"/>
                  <a:gd name="T31" fmla="*/ 89462 h 83"/>
                  <a:gd name="T32" fmla="*/ 585717 w 106"/>
                  <a:gd name="T33" fmla="*/ 100645 h 83"/>
                  <a:gd name="T34" fmla="*/ 507621 w 106"/>
                  <a:gd name="T35" fmla="*/ 139784 h 83"/>
                  <a:gd name="T36" fmla="*/ 323539 w 106"/>
                  <a:gd name="T37" fmla="*/ 44731 h 83"/>
                  <a:gd name="T38" fmla="*/ 401634 w 106"/>
                  <a:gd name="T39" fmla="*/ 0 h 83"/>
                  <a:gd name="T40" fmla="*/ 585717 w 106"/>
                  <a:gd name="T41" fmla="*/ 89462 h 83"/>
                  <a:gd name="T42" fmla="*/ 591295 w 106"/>
                  <a:gd name="T43" fmla="*/ 201289 h 83"/>
                  <a:gd name="T44" fmla="*/ 401634 w 106"/>
                  <a:gd name="T45" fmla="*/ 296343 h 83"/>
                  <a:gd name="T46" fmla="*/ 323539 w 106"/>
                  <a:gd name="T47" fmla="*/ 262795 h 83"/>
                  <a:gd name="T48" fmla="*/ 323539 w 106"/>
                  <a:gd name="T49" fmla="*/ 251612 h 83"/>
                  <a:gd name="T50" fmla="*/ 513199 w 106"/>
                  <a:gd name="T51" fmla="*/ 162150 h 83"/>
                  <a:gd name="T52" fmla="*/ 267756 w 106"/>
                  <a:gd name="T53" fmla="*/ 39140 h 83"/>
                  <a:gd name="T54" fmla="*/ 184082 w 106"/>
                  <a:gd name="T55" fmla="*/ 0 h 83"/>
                  <a:gd name="T56" fmla="*/ 0 w 106"/>
                  <a:gd name="T57" fmla="*/ 95053 h 83"/>
                  <a:gd name="T58" fmla="*/ 78096 w 106"/>
                  <a:gd name="T59" fmla="*/ 139784 h 83"/>
                  <a:gd name="T60" fmla="*/ 267756 w 106"/>
                  <a:gd name="T61" fmla="*/ 50322 h 83"/>
                  <a:gd name="T62" fmla="*/ 267756 w 106"/>
                  <a:gd name="T63" fmla="*/ 39140 h 83"/>
                  <a:gd name="T64" fmla="*/ 306804 w 106"/>
                  <a:gd name="T65" fmla="*/ 458493 h 83"/>
                  <a:gd name="T66" fmla="*/ 312382 w 106"/>
                  <a:gd name="T67" fmla="*/ 464084 h 83"/>
                  <a:gd name="T68" fmla="*/ 502043 w 106"/>
                  <a:gd name="T69" fmla="*/ 363439 h 83"/>
                  <a:gd name="T70" fmla="*/ 496465 w 106"/>
                  <a:gd name="T71" fmla="*/ 273977 h 83"/>
                  <a:gd name="T72" fmla="*/ 407213 w 106"/>
                  <a:gd name="T73" fmla="*/ 318708 h 83"/>
                  <a:gd name="T74" fmla="*/ 401634 w 106"/>
                  <a:gd name="T75" fmla="*/ 318708 h 83"/>
                  <a:gd name="T76" fmla="*/ 312382 w 106"/>
                  <a:gd name="T77" fmla="*/ 273977 h 83"/>
                  <a:gd name="T78" fmla="*/ 306804 w 106"/>
                  <a:gd name="T79" fmla="*/ 279569 h 83"/>
                  <a:gd name="T80" fmla="*/ 94830 w 106"/>
                  <a:gd name="T81" fmla="*/ 273977 h 83"/>
                  <a:gd name="T82" fmla="*/ 184082 w 106"/>
                  <a:gd name="T83" fmla="*/ 318708 h 83"/>
                  <a:gd name="T84" fmla="*/ 278913 w 106"/>
                  <a:gd name="T85" fmla="*/ 273977 h 83"/>
                  <a:gd name="T86" fmla="*/ 284491 w 106"/>
                  <a:gd name="T87" fmla="*/ 279569 h 83"/>
                  <a:gd name="T88" fmla="*/ 284491 w 106"/>
                  <a:gd name="T89" fmla="*/ 464084 h 83"/>
                  <a:gd name="T90" fmla="*/ 94830 w 106"/>
                  <a:gd name="T91" fmla="*/ 369031 h 83"/>
                  <a:gd name="T92" fmla="*/ 89252 w 106"/>
                  <a:gd name="T93" fmla="*/ 279569 h 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6" h="83">
                    <a:moveTo>
                      <a:pt x="19" y="26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3"/>
                      <a:pt x="51" y="43"/>
                    </a:cubicBezTo>
                    <a:cubicBezTo>
                      <a:pt x="51" y="43"/>
                      <a:pt x="50" y="43"/>
                      <a:pt x="50" y="43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55" y="11"/>
                    </a:move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3"/>
                      <a:pt x="55" y="43"/>
                    </a:cubicBezTo>
                    <a:cubicBezTo>
                      <a:pt x="55" y="43"/>
                      <a:pt x="56" y="43"/>
                      <a:pt x="56" y="43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lose/>
                    <a:moveTo>
                      <a:pt x="48" y="45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6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4"/>
                      <a:pt x="34" y="54"/>
                      <a:pt x="34" y="53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6"/>
                      <a:pt x="48" y="46"/>
                    </a:cubicBezTo>
                    <a:cubicBezTo>
                      <a:pt x="48" y="45"/>
                      <a:pt x="48" y="45"/>
                      <a:pt x="48" y="45"/>
                    </a:cubicBezTo>
                    <a:close/>
                    <a:moveTo>
                      <a:pt x="105" y="16"/>
                    </a:moveTo>
                    <a:cubicBezTo>
                      <a:pt x="105" y="17"/>
                      <a:pt x="106" y="17"/>
                      <a:pt x="106" y="17"/>
                    </a:cubicBezTo>
                    <a:cubicBezTo>
                      <a:pt x="106" y="18"/>
                      <a:pt x="105" y="18"/>
                      <a:pt x="105" y="18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05" y="16"/>
                      <a:pt x="105" y="16"/>
                      <a:pt x="105" y="16"/>
                    </a:cubicBezTo>
                    <a:close/>
                    <a:moveTo>
                      <a:pt x="105" y="35"/>
                    </a:moveTo>
                    <a:cubicBezTo>
                      <a:pt x="105" y="36"/>
                      <a:pt x="106" y="36"/>
                      <a:pt x="106" y="36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4"/>
                      <a:pt x="72" y="54"/>
                      <a:pt x="72" y="53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9"/>
                      <a:pt x="92" y="29"/>
                    </a:cubicBezTo>
                    <a:cubicBezTo>
                      <a:pt x="105" y="35"/>
                      <a:pt x="105" y="35"/>
                      <a:pt x="105" y="35"/>
                    </a:cubicBezTo>
                    <a:close/>
                    <a:moveTo>
                      <a:pt x="48" y="7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7"/>
                      <a:pt x="48" y="7"/>
                      <a:pt x="48" y="7"/>
                    </a:cubicBezTo>
                    <a:close/>
                    <a:moveTo>
                      <a:pt x="55" y="50"/>
                    </a:move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2"/>
                      <a:pt x="55" y="83"/>
                      <a:pt x="55" y="83"/>
                    </a:cubicBezTo>
                    <a:cubicBezTo>
                      <a:pt x="55" y="83"/>
                      <a:pt x="56" y="83"/>
                      <a:pt x="56" y="83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90" y="66"/>
                      <a:pt x="90" y="65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0" y="50"/>
                      <a:pt x="89" y="49"/>
                      <a:pt x="89" y="49"/>
                    </a:cubicBezTo>
                    <a:cubicBezTo>
                      <a:pt x="89" y="49"/>
                      <a:pt x="89" y="49"/>
                      <a:pt x="88" y="49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6" y="49"/>
                      <a:pt x="55" y="49"/>
                      <a:pt x="55" y="49"/>
                    </a:cubicBezTo>
                    <a:cubicBezTo>
                      <a:pt x="55" y="49"/>
                      <a:pt x="55" y="50"/>
                      <a:pt x="55" y="50"/>
                    </a:cubicBezTo>
                    <a:close/>
                    <a:moveTo>
                      <a:pt x="16" y="50"/>
                    </a:moveTo>
                    <a:cubicBezTo>
                      <a:pt x="16" y="50"/>
                      <a:pt x="17" y="49"/>
                      <a:pt x="17" y="49"/>
                    </a:cubicBezTo>
                    <a:cubicBezTo>
                      <a:pt x="17" y="49"/>
                      <a:pt x="17" y="49"/>
                      <a:pt x="18" y="49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49"/>
                      <a:pt x="51" y="50"/>
                      <a:pt x="51" y="50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3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6" y="66"/>
                      <a:pt x="16" y="65"/>
                    </a:cubicBezTo>
                    <a:lnTo>
                      <a:pt x="16" y="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81818"/>
                  </a:solidFill>
                  <a:effectLst/>
                  <a:uLnTx/>
                  <a:uFillTx/>
                  <a:latin typeface="Arial" panose="020F0502020204030204"/>
                  <a:ea typeface="微软雅黑"/>
                  <a:cs typeface="B Nazanin" panose="00000700000000000000" pitchFamily="2" charset="-78"/>
                  <a:sym typeface="+mn-lt"/>
                </a:endParaRPr>
              </a:p>
            </p:txBody>
          </p:sp>
        </p:grpSp>
      </p:grpSp>
      <p:sp>
        <p:nvSpPr>
          <p:cNvPr id="29" name="Flecha: a la derecha 28">
            <a:extLst>
              <a:ext uri="{FF2B5EF4-FFF2-40B4-BE49-F238E27FC236}">
                <a16:creationId xmlns:a16="http://schemas.microsoft.com/office/drawing/2014/main" id="{7511FEDF-9ACF-46B2-8775-32FF342C3E77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Flecha: a la derecha 13">
            <a:extLst>
              <a:ext uri="{FF2B5EF4-FFF2-40B4-BE49-F238E27FC236}">
                <a16:creationId xmlns:a16="http://schemas.microsoft.com/office/drawing/2014/main" id="{85D58431-D1F4-4E0B-88F8-C55504AAC27E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9A7BF5E8-22F6-4B3E-A5D6-A2AFCDE48AE7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19432072-06B0-4B1C-8C8B-180C476C25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3404" y="2820752"/>
            <a:ext cx="2005633" cy="2005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9760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>
            <a:extLst>
              <a:ext uri="{FF2B5EF4-FFF2-40B4-BE49-F238E27FC236}">
                <a16:creationId xmlns:a16="http://schemas.microsoft.com/office/drawing/2014/main" id="{348F18FA-CB14-4F0D-A4E5-0FB2823C1C7A}"/>
              </a:ext>
            </a:extLst>
          </p:cNvPr>
          <p:cNvSpPr txBox="1"/>
          <p:nvPr/>
        </p:nvSpPr>
        <p:spPr>
          <a:xfrm>
            <a:off x="2484726" y="1308354"/>
            <a:ext cx="7222548" cy="46166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sz="2400" dirty="0">
                <a:solidFill>
                  <a:srgbClr val="3966AC"/>
                </a:solidFill>
                <a:cs typeface="B Nazanin" panose="00000700000000000000" pitchFamily="2" charset="-78"/>
              </a:rPr>
              <a:t>آرزوها</a:t>
            </a:r>
            <a:endParaRPr lang="ko-KR" altLang="en-US" sz="24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AF9E191-A1C1-45B5-A5BA-21D09AA9368A}"/>
              </a:ext>
            </a:extLst>
          </p:cNvPr>
          <p:cNvSpPr txBox="1"/>
          <p:nvPr/>
        </p:nvSpPr>
        <p:spPr>
          <a:xfrm>
            <a:off x="1104900" y="4580330"/>
            <a:ext cx="3136510" cy="738664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F0E5952A-374F-495C-8EB7-4CB533D28D13}"/>
              </a:ext>
            </a:extLst>
          </p:cNvPr>
          <p:cNvSpPr/>
          <p:nvPr/>
        </p:nvSpPr>
        <p:spPr>
          <a:xfrm>
            <a:off x="1104900" y="3782642"/>
            <a:ext cx="31365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برای سلامتی شما</a:t>
            </a:r>
            <a:endParaRPr lang="en-US" altLang="ko-KR" sz="24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B785FD-7215-4619-9B1B-B97FD9147519}"/>
              </a:ext>
            </a:extLst>
          </p:cNvPr>
          <p:cNvSpPr txBox="1"/>
          <p:nvPr/>
        </p:nvSpPr>
        <p:spPr>
          <a:xfrm>
            <a:off x="4527745" y="4580330"/>
            <a:ext cx="3136510" cy="738664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F0F6EB8-4B4E-45FF-AE6C-C80A6BF4D31F}"/>
              </a:ext>
            </a:extLst>
          </p:cNvPr>
          <p:cNvSpPr/>
          <p:nvPr/>
        </p:nvSpPr>
        <p:spPr>
          <a:xfrm>
            <a:off x="4527745" y="3782642"/>
            <a:ext cx="31365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برای حرفه شما</a:t>
            </a:r>
            <a:endParaRPr lang="en-US" altLang="ko-KR" sz="24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B971A7-F5A6-444B-87A9-6EB0668B244E}"/>
              </a:ext>
            </a:extLst>
          </p:cNvPr>
          <p:cNvSpPr txBox="1"/>
          <p:nvPr/>
        </p:nvSpPr>
        <p:spPr>
          <a:xfrm>
            <a:off x="7950590" y="4580330"/>
            <a:ext cx="3136510" cy="738664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59986D38-7A5E-4750-8760-22391B575541}"/>
              </a:ext>
            </a:extLst>
          </p:cNvPr>
          <p:cNvSpPr/>
          <p:nvPr/>
        </p:nvSpPr>
        <p:spPr>
          <a:xfrm>
            <a:off x="7950590" y="3782642"/>
            <a:ext cx="31365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برای خوشبختی شما</a:t>
            </a:r>
            <a:endParaRPr lang="en-US" altLang="ko-KR" sz="24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2BC35FD2-F0C4-4346-97F8-4B5B1DFDF8BA}"/>
              </a:ext>
            </a:extLst>
          </p:cNvPr>
          <p:cNvSpPr/>
          <p:nvPr/>
        </p:nvSpPr>
        <p:spPr>
          <a:xfrm>
            <a:off x="2126153" y="2374361"/>
            <a:ext cx="1094004" cy="1094004"/>
          </a:xfrm>
          <a:prstGeom prst="ellipse">
            <a:avLst/>
          </a:prstGeom>
          <a:solidFill>
            <a:srgbClr val="FFC000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en-US" altLang="ko-KR" sz="2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01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A17C50BA-9CF9-467C-9D26-248350C453C3}"/>
              </a:ext>
            </a:extLst>
          </p:cNvPr>
          <p:cNvSpPr/>
          <p:nvPr/>
        </p:nvSpPr>
        <p:spPr>
          <a:xfrm>
            <a:off x="5548998" y="2374361"/>
            <a:ext cx="1094004" cy="1094004"/>
          </a:xfrm>
          <a:prstGeom prst="ellipse">
            <a:avLst/>
          </a:prstGeom>
          <a:solidFill>
            <a:srgbClr val="FFC000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en-US" altLang="ko-KR" sz="2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02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59CA5D62-9874-498C-B9A9-32C6A5021D65}"/>
              </a:ext>
            </a:extLst>
          </p:cNvPr>
          <p:cNvSpPr/>
          <p:nvPr/>
        </p:nvSpPr>
        <p:spPr>
          <a:xfrm>
            <a:off x="8971843" y="2374361"/>
            <a:ext cx="1094004" cy="1094004"/>
          </a:xfrm>
          <a:prstGeom prst="ellipse">
            <a:avLst/>
          </a:prstGeom>
          <a:solidFill>
            <a:srgbClr val="FFC000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en-US" altLang="ko-KR" sz="2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03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Flecha: a la derecha 11">
            <a:extLst>
              <a:ext uri="{FF2B5EF4-FFF2-40B4-BE49-F238E27FC236}">
                <a16:creationId xmlns:a16="http://schemas.microsoft.com/office/drawing/2014/main" id="{B7B916ED-6225-4EFC-9C7F-204327F67823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Flecha: a la derecha 13">
            <a:extLst>
              <a:ext uri="{FF2B5EF4-FFF2-40B4-BE49-F238E27FC236}">
                <a16:creationId xmlns:a16="http://schemas.microsoft.com/office/drawing/2014/main" id="{0240DA30-5839-4043-B2B0-972D09FD0858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id="{3DF165A3-8AFA-4BE2-8680-910AD70B200B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1D09706-200F-495F-B593-01031E04B409}"/>
              </a:ext>
            </a:extLst>
          </p:cNvPr>
          <p:cNvGrpSpPr/>
          <p:nvPr/>
        </p:nvGrpSpPr>
        <p:grpSpPr>
          <a:xfrm>
            <a:off x="117347" y="5408863"/>
            <a:ext cx="1206500" cy="1333500"/>
            <a:chOff x="10809288" y="5403850"/>
            <a:chExt cx="1206500" cy="1333500"/>
          </a:xfrm>
        </p:grpSpPr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C92A7B9E-9ADE-4B5A-9007-181FC11959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9288" y="5867400"/>
              <a:ext cx="1206500" cy="869950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F6F72EAF-E6BD-46A9-972B-BF56C61E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5" y="5403850"/>
              <a:ext cx="495300" cy="623888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87E76FAD-AC7E-4E38-9485-A20276756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6675" y="5405437"/>
              <a:ext cx="492125" cy="620713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45985337-15FF-4751-ADA7-270E9BA59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2363" y="5624513"/>
              <a:ext cx="257175" cy="230188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5" name="Franja diagonal 24">
            <a:extLst>
              <a:ext uri="{FF2B5EF4-FFF2-40B4-BE49-F238E27FC236}">
                <a16:creationId xmlns:a16="http://schemas.microsoft.com/office/drawing/2014/main" id="{8B849586-F8BE-42FD-896C-624071C621AF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05413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528;p70">
            <a:extLst>
              <a:ext uri="{FF2B5EF4-FFF2-40B4-BE49-F238E27FC236}">
                <a16:creationId xmlns:a16="http://schemas.microsoft.com/office/drawing/2014/main" id="{E57CAA6E-922F-4486-89BB-E9351C1E4790}"/>
              </a:ext>
            </a:extLst>
          </p:cNvPr>
          <p:cNvSpPr txBox="1">
            <a:spLocks/>
          </p:cNvSpPr>
          <p:nvPr/>
        </p:nvSpPr>
        <p:spPr>
          <a:xfrm>
            <a:off x="3428156" y="373532"/>
            <a:ext cx="5335687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fa-IR" dirty="0">
                <a:solidFill>
                  <a:srgbClr val="FFCD37"/>
                </a:solidFill>
                <a:cs typeface="B Nazanin" panose="00000700000000000000" pitchFamily="2" charset="-78"/>
              </a:rPr>
              <a:t>شاید شما نیاز به اینفوگرافیک بیشتری داشته باشید!</a:t>
            </a:r>
            <a:endParaRPr lang="en-US" dirty="0">
              <a:solidFill>
                <a:srgbClr val="FFCD37"/>
              </a:solidFill>
              <a:cs typeface="B Nazanin" panose="00000700000000000000" pitchFamily="2" charset="-78"/>
            </a:endParaRPr>
          </a:p>
        </p:txBody>
      </p:sp>
      <p:cxnSp>
        <p:nvCxnSpPr>
          <p:cNvPr id="129" name="Google Shape;1531;p70">
            <a:extLst>
              <a:ext uri="{FF2B5EF4-FFF2-40B4-BE49-F238E27FC236}">
                <a16:creationId xmlns:a16="http://schemas.microsoft.com/office/drawing/2014/main" id="{CFEA23ED-5567-42CF-88C2-54BEC28CD173}"/>
              </a:ext>
            </a:extLst>
          </p:cNvPr>
          <p:cNvCxnSpPr/>
          <p:nvPr/>
        </p:nvCxnSpPr>
        <p:spPr>
          <a:xfrm rot="16200000" flipH="1">
            <a:off x="3561064" y="3896006"/>
            <a:ext cx="1086900" cy="8556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31" name="Google Shape;1534;p70">
            <a:extLst>
              <a:ext uri="{FF2B5EF4-FFF2-40B4-BE49-F238E27FC236}">
                <a16:creationId xmlns:a16="http://schemas.microsoft.com/office/drawing/2014/main" id="{A4AA83C1-83BA-4754-A1ED-B98C62268DC0}"/>
              </a:ext>
            </a:extLst>
          </p:cNvPr>
          <p:cNvCxnSpPr>
            <a:cxnSpLocks/>
            <a:stCxn id="132" idx="3"/>
          </p:cNvCxnSpPr>
          <p:nvPr/>
        </p:nvCxnSpPr>
        <p:spPr>
          <a:xfrm rot="10800000">
            <a:off x="9492933" y="4366978"/>
            <a:ext cx="264000" cy="2457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32" name="Google Shape;1535;p70">
            <a:extLst>
              <a:ext uri="{FF2B5EF4-FFF2-40B4-BE49-F238E27FC236}">
                <a16:creationId xmlns:a16="http://schemas.microsoft.com/office/drawing/2014/main" id="{DBBA9DD4-7B14-4BB3-B9B8-95BE90225706}"/>
              </a:ext>
            </a:extLst>
          </p:cNvPr>
          <p:cNvSpPr txBox="1">
            <a:spLocks/>
          </p:cNvSpPr>
          <p:nvPr/>
        </p:nvSpPr>
        <p:spPr>
          <a:xfrm flipH="1">
            <a:off x="9756933" y="432377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3" name="Google Shape;1536;p70">
            <a:extLst>
              <a:ext uri="{FF2B5EF4-FFF2-40B4-BE49-F238E27FC236}">
                <a16:creationId xmlns:a16="http://schemas.microsoft.com/office/drawing/2014/main" id="{1C939F1A-E87F-4005-89FF-59C683262BB4}"/>
              </a:ext>
            </a:extLst>
          </p:cNvPr>
          <p:cNvSpPr txBox="1">
            <a:spLocks/>
          </p:cNvSpPr>
          <p:nvPr/>
        </p:nvSpPr>
        <p:spPr>
          <a:xfrm flipH="1">
            <a:off x="8945614" y="4644202"/>
            <a:ext cx="2414644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4" name="Google Shape;1537;p70">
            <a:extLst>
              <a:ext uri="{FF2B5EF4-FFF2-40B4-BE49-F238E27FC236}">
                <a16:creationId xmlns:a16="http://schemas.microsoft.com/office/drawing/2014/main" id="{15DB6F68-7E20-4FD4-9564-354981F8960C}"/>
              </a:ext>
            </a:extLst>
          </p:cNvPr>
          <p:cNvSpPr txBox="1">
            <a:spLocks/>
          </p:cNvSpPr>
          <p:nvPr/>
        </p:nvSpPr>
        <p:spPr>
          <a:xfrm flipH="1">
            <a:off x="2087024" y="42953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5" name="Google Shape;1538;p70">
            <a:extLst>
              <a:ext uri="{FF2B5EF4-FFF2-40B4-BE49-F238E27FC236}">
                <a16:creationId xmlns:a16="http://schemas.microsoft.com/office/drawing/2014/main" id="{CAFA0ABD-DB92-49DE-8E4B-D06DB66E76A8}"/>
              </a:ext>
            </a:extLst>
          </p:cNvPr>
          <p:cNvSpPr txBox="1">
            <a:spLocks/>
          </p:cNvSpPr>
          <p:nvPr/>
        </p:nvSpPr>
        <p:spPr>
          <a:xfrm flipH="1">
            <a:off x="1038386" y="4630970"/>
            <a:ext cx="2609238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6" name="Google Shape;1533;p70">
            <a:extLst>
              <a:ext uri="{FF2B5EF4-FFF2-40B4-BE49-F238E27FC236}">
                <a16:creationId xmlns:a16="http://schemas.microsoft.com/office/drawing/2014/main" id="{A5F579A2-C1FC-447E-98F6-1B885A1755E3}"/>
              </a:ext>
            </a:extLst>
          </p:cNvPr>
          <p:cNvSpPr txBox="1">
            <a:spLocks/>
          </p:cNvSpPr>
          <p:nvPr/>
        </p:nvSpPr>
        <p:spPr>
          <a:xfrm flipH="1">
            <a:off x="9756933" y="2905518"/>
            <a:ext cx="15606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7" name="Google Shape;1539;p70">
            <a:extLst>
              <a:ext uri="{FF2B5EF4-FFF2-40B4-BE49-F238E27FC236}">
                <a16:creationId xmlns:a16="http://schemas.microsoft.com/office/drawing/2014/main" id="{638D131C-84AF-4B48-86FB-84FE2EC2615E}"/>
              </a:ext>
            </a:extLst>
          </p:cNvPr>
          <p:cNvSpPr txBox="1">
            <a:spLocks/>
          </p:cNvSpPr>
          <p:nvPr/>
        </p:nvSpPr>
        <p:spPr>
          <a:xfrm flipH="1">
            <a:off x="8945497" y="3229211"/>
            <a:ext cx="2296721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8" name="Google Shape;1530;p70">
            <a:extLst>
              <a:ext uri="{FF2B5EF4-FFF2-40B4-BE49-F238E27FC236}">
                <a16:creationId xmlns:a16="http://schemas.microsoft.com/office/drawing/2014/main" id="{A38287E0-0940-4213-B01E-AF4CA04BD2D8}"/>
              </a:ext>
            </a:extLst>
          </p:cNvPr>
          <p:cNvSpPr txBox="1">
            <a:spLocks/>
          </p:cNvSpPr>
          <p:nvPr/>
        </p:nvSpPr>
        <p:spPr>
          <a:xfrm flipH="1">
            <a:off x="1823612" y="2893104"/>
            <a:ext cx="18240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fa-IR" sz="1800" dirty="0">
                <a:solidFill>
                  <a:srgbClr val="3966AC"/>
                </a:solidFill>
                <a:cs typeface="B Nazanin" panose="00000700000000000000" pitchFamily="2" charset="-78"/>
              </a:rPr>
              <a:t>عنوان</a:t>
            </a:r>
            <a:endParaRPr lang="es-PE" sz="18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139" name="Google Shape;1540;p70">
            <a:extLst>
              <a:ext uri="{FF2B5EF4-FFF2-40B4-BE49-F238E27FC236}">
                <a16:creationId xmlns:a16="http://schemas.microsoft.com/office/drawing/2014/main" id="{9F2FD2C5-98ED-410E-A6B1-133BCC1B285D}"/>
              </a:ext>
            </a:extLst>
          </p:cNvPr>
          <p:cNvSpPr txBox="1">
            <a:spLocks/>
          </p:cNvSpPr>
          <p:nvPr/>
        </p:nvSpPr>
        <p:spPr>
          <a:xfrm flipH="1">
            <a:off x="1171640" y="3215979"/>
            <a:ext cx="2475991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0966AC60-775D-441F-AA53-E76496C70EEA}"/>
              </a:ext>
            </a:extLst>
          </p:cNvPr>
          <p:cNvSpPr>
            <a:spLocks/>
          </p:cNvSpPr>
          <p:nvPr/>
        </p:nvSpPr>
        <p:spPr bwMode="auto">
          <a:xfrm>
            <a:off x="5131934" y="3949474"/>
            <a:ext cx="2254250" cy="690562"/>
          </a:xfrm>
          <a:custGeom>
            <a:avLst/>
            <a:gdLst>
              <a:gd name="T0" fmla="*/ 0 w 270"/>
              <a:gd name="T1" fmla="*/ 82 h 82"/>
              <a:gd name="T2" fmla="*/ 0 w 270"/>
              <a:gd name="T3" fmla="*/ 0 h 82"/>
              <a:gd name="T4" fmla="*/ 269 w 270"/>
              <a:gd name="T5" fmla="*/ 0 h 82"/>
              <a:gd name="T6" fmla="*/ 268 w 270"/>
              <a:gd name="T7" fmla="*/ 73 h 82"/>
              <a:gd name="T8" fmla="*/ 253 w 270"/>
              <a:gd name="T9" fmla="*/ 82 h 82"/>
              <a:gd name="T10" fmla="*/ 144 w 270"/>
              <a:gd name="T11" fmla="*/ 82 h 82"/>
              <a:gd name="T12" fmla="*/ 14 w 270"/>
              <a:gd name="T13" fmla="*/ 82 h 82"/>
              <a:gd name="T14" fmla="*/ 0 w 270"/>
              <a:gd name="T15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0" h="82">
                <a:moveTo>
                  <a:pt x="0" y="82"/>
                </a:moveTo>
                <a:cubicBezTo>
                  <a:pt x="0" y="53"/>
                  <a:pt x="0" y="27"/>
                  <a:pt x="0" y="0"/>
                </a:cubicBezTo>
                <a:cubicBezTo>
                  <a:pt x="90" y="0"/>
                  <a:pt x="178" y="0"/>
                  <a:pt x="269" y="0"/>
                </a:cubicBezTo>
                <a:cubicBezTo>
                  <a:pt x="269" y="24"/>
                  <a:pt x="270" y="49"/>
                  <a:pt x="268" y="73"/>
                </a:cubicBezTo>
                <a:cubicBezTo>
                  <a:pt x="268" y="76"/>
                  <a:pt x="259" y="82"/>
                  <a:pt x="253" y="82"/>
                </a:cubicBezTo>
                <a:cubicBezTo>
                  <a:pt x="217" y="82"/>
                  <a:pt x="180" y="82"/>
                  <a:pt x="144" y="82"/>
                </a:cubicBezTo>
                <a:cubicBezTo>
                  <a:pt x="101" y="82"/>
                  <a:pt x="57" y="82"/>
                  <a:pt x="14" y="82"/>
                </a:cubicBezTo>
                <a:cubicBezTo>
                  <a:pt x="10" y="82"/>
                  <a:pt x="6" y="82"/>
                  <a:pt x="0" y="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4F182A8B-5B35-44D7-8389-0C101340520E}"/>
              </a:ext>
            </a:extLst>
          </p:cNvPr>
          <p:cNvSpPr>
            <a:spLocks/>
          </p:cNvSpPr>
          <p:nvPr/>
        </p:nvSpPr>
        <p:spPr bwMode="auto">
          <a:xfrm>
            <a:off x="4596947" y="3252562"/>
            <a:ext cx="401638" cy="2076449"/>
          </a:xfrm>
          <a:custGeom>
            <a:avLst/>
            <a:gdLst>
              <a:gd name="T0" fmla="*/ 0 w 48"/>
              <a:gd name="T1" fmla="*/ 0 h 247"/>
              <a:gd name="T2" fmla="*/ 48 w 48"/>
              <a:gd name="T3" fmla="*/ 0 h 247"/>
              <a:gd name="T4" fmla="*/ 48 w 48"/>
              <a:gd name="T5" fmla="*/ 247 h 247"/>
              <a:gd name="T6" fmla="*/ 8 w 48"/>
              <a:gd name="T7" fmla="*/ 247 h 247"/>
              <a:gd name="T8" fmla="*/ 0 w 48"/>
              <a:gd name="T9" fmla="*/ 239 h 247"/>
              <a:gd name="T10" fmla="*/ 0 w 48"/>
              <a:gd name="T11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47">
                <a:moveTo>
                  <a:pt x="0" y="0"/>
                </a:moveTo>
                <a:cubicBezTo>
                  <a:pt x="17" y="0"/>
                  <a:pt x="32" y="0"/>
                  <a:pt x="48" y="0"/>
                </a:cubicBezTo>
                <a:cubicBezTo>
                  <a:pt x="48" y="82"/>
                  <a:pt x="48" y="163"/>
                  <a:pt x="48" y="247"/>
                </a:cubicBezTo>
                <a:cubicBezTo>
                  <a:pt x="35" y="247"/>
                  <a:pt x="21" y="247"/>
                  <a:pt x="8" y="247"/>
                </a:cubicBezTo>
                <a:cubicBezTo>
                  <a:pt x="5" y="246"/>
                  <a:pt x="0" y="242"/>
                  <a:pt x="0" y="239"/>
                </a:cubicBezTo>
                <a:cubicBezTo>
                  <a:pt x="0" y="160"/>
                  <a:pt x="0" y="81"/>
                  <a:pt x="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E6F2B3B-E70E-4411-987B-1A16BC486640}"/>
              </a:ext>
            </a:extLst>
          </p:cNvPr>
          <p:cNvSpPr>
            <a:spLocks/>
          </p:cNvSpPr>
          <p:nvPr/>
        </p:nvSpPr>
        <p:spPr bwMode="auto">
          <a:xfrm>
            <a:off x="7503659" y="3260499"/>
            <a:ext cx="409575" cy="2076449"/>
          </a:xfrm>
          <a:custGeom>
            <a:avLst/>
            <a:gdLst>
              <a:gd name="T0" fmla="*/ 0 w 49"/>
              <a:gd name="T1" fmla="*/ 246 h 247"/>
              <a:gd name="T2" fmla="*/ 0 w 49"/>
              <a:gd name="T3" fmla="*/ 0 h 247"/>
              <a:gd name="T4" fmla="*/ 49 w 49"/>
              <a:gd name="T5" fmla="*/ 0 h 247"/>
              <a:gd name="T6" fmla="*/ 49 w 49"/>
              <a:gd name="T7" fmla="*/ 86 h 247"/>
              <a:gd name="T8" fmla="*/ 49 w 49"/>
              <a:gd name="T9" fmla="*/ 232 h 247"/>
              <a:gd name="T10" fmla="*/ 35 w 49"/>
              <a:gd name="T11" fmla="*/ 246 h 247"/>
              <a:gd name="T12" fmla="*/ 0 w 49"/>
              <a:gd name="T13" fmla="*/ 24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247">
                <a:moveTo>
                  <a:pt x="0" y="246"/>
                </a:moveTo>
                <a:cubicBezTo>
                  <a:pt x="0" y="163"/>
                  <a:pt x="0" y="82"/>
                  <a:pt x="0" y="0"/>
                </a:cubicBezTo>
                <a:cubicBezTo>
                  <a:pt x="16" y="0"/>
                  <a:pt x="31" y="0"/>
                  <a:pt x="49" y="0"/>
                </a:cubicBezTo>
                <a:cubicBezTo>
                  <a:pt x="49" y="29"/>
                  <a:pt x="49" y="58"/>
                  <a:pt x="49" y="86"/>
                </a:cubicBezTo>
                <a:cubicBezTo>
                  <a:pt x="49" y="135"/>
                  <a:pt x="48" y="183"/>
                  <a:pt x="49" y="232"/>
                </a:cubicBezTo>
                <a:cubicBezTo>
                  <a:pt x="49" y="242"/>
                  <a:pt x="47" y="247"/>
                  <a:pt x="35" y="246"/>
                </a:cubicBezTo>
                <a:cubicBezTo>
                  <a:pt x="24" y="245"/>
                  <a:pt x="13" y="246"/>
                  <a:pt x="0" y="24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3B05456-D46F-4003-AA18-273602CB3267}"/>
              </a:ext>
            </a:extLst>
          </p:cNvPr>
          <p:cNvSpPr>
            <a:spLocks/>
          </p:cNvSpPr>
          <p:nvPr/>
        </p:nvSpPr>
        <p:spPr bwMode="auto">
          <a:xfrm>
            <a:off x="4230234" y="3528786"/>
            <a:ext cx="250825" cy="15144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42B9270-358D-4C17-B526-4D870A1AD786}"/>
              </a:ext>
            </a:extLst>
          </p:cNvPr>
          <p:cNvSpPr>
            <a:spLocks/>
          </p:cNvSpPr>
          <p:nvPr/>
        </p:nvSpPr>
        <p:spPr bwMode="auto">
          <a:xfrm>
            <a:off x="8029122" y="3528786"/>
            <a:ext cx="250825" cy="15144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653C0AE-70EF-46B0-A8E6-CE6583EC8E0A}"/>
              </a:ext>
            </a:extLst>
          </p:cNvPr>
          <p:cNvSpPr>
            <a:spLocks/>
          </p:cNvSpPr>
          <p:nvPr/>
        </p:nvSpPr>
        <p:spPr bwMode="auto">
          <a:xfrm>
            <a:off x="3838122" y="3949474"/>
            <a:ext cx="250825" cy="690562"/>
          </a:xfrm>
          <a:custGeom>
            <a:avLst/>
            <a:gdLst>
              <a:gd name="T0" fmla="*/ 30 w 30"/>
              <a:gd name="T1" fmla="*/ 82 h 82"/>
              <a:gd name="T2" fmla="*/ 11 w 30"/>
              <a:gd name="T3" fmla="*/ 82 h 82"/>
              <a:gd name="T4" fmla="*/ 0 w 30"/>
              <a:gd name="T5" fmla="*/ 81 h 82"/>
              <a:gd name="T6" fmla="*/ 0 w 30"/>
              <a:gd name="T7" fmla="*/ 0 h 82"/>
              <a:gd name="T8" fmla="*/ 30 w 30"/>
              <a:gd name="T9" fmla="*/ 0 h 82"/>
              <a:gd name="T10" fmla="*/ 30 w 30"/>
              <a:gd name="T1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2">
                <a:moveTo>
                  <a:pt x="30" y="82"/>
                </a:moveTo>
                <a:cubicBezTo>
                  <a:pt x="23" y="82"/>
                  <a:pt x="17" y="82"/>
                  <a:pt x="11" y="82"/>
                </a:cubicBezTo>
                <a:cubicBezTo>
                  <a:pt x="7" y="82"/>
                  <a:pt x="4" y="82"/>
                  <a:pt x="0" y="81"/>
                </a:cubicBezTo>
                <a:cubicBezTo>
                  <a:pt x="0" y="54"/>
                  <a:pt x="0" y="27"/>
                  <a:pt x="0" y="0"/>
                </a:cubicBezTo>
                <a:cubicBezTo>
                  <a:pt x="10" y="0"/>
                  <a:pt x="19" y="0"/>
                  <a:pt x="30" y="0"/>
                </a:cubicBezTo>
                <a:cubicBezTo>
                  <a:pt x="30" y="26"/>
                  <a:pt x="30" y="53"/>
                  <a:pt x="30" y="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reeform 11">
            <a:extLst>
              <a:ext uri="{FF2B5EF4-FFF2-40B4-BE49-F238E27FC236}">
                <a16:creationId xmlns:a16="http://schemas.microsoft.com/office/drawing/2014/main" id="{3A96F3C1-61E0-4D62-B9DF-DFBB318FD842}"/>
              </a:ext>
            </a:extLst>
          </p:cNvPr>
          <p:cNvSpPr>
            <a:spLocks/>
          </p:cNvSpPr>
          <p:nvPr/>
        </p:nvSpPr>
        <p:spPr bwMode="auto">
          <a:xfrm>
            <a:off x="8413297" y="3949474"/>
            <a:ext cx="234950" cy="681037"/>
          </a:xfrm>
          <a:custGeom>
            <a:avLst/>
            <a:gdLst>
              <a:gd name="T0" fmla="*/ 28 w 28"/>
              <a:gd name="T1" fmla="*/ 0 h 81"/>
              <a:gd name="T2" fmla="*/ 28 w 28"/>
              <a:gd name="T3" fmla="*/ 81 h 81"/>
              <a:gd name="T4" fmla="*/ 0 w 28"/>
              <a:gd name="T5" fmla="*/ 81 h 81"/>
              <a:gd name="T6" fmla="*/ 0 w 28"/>
              <a:gd name="T7" fmla="*/ 0 h 81"/>
              <a:gd name="T8" fmla="*/ 28 w 28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81">
                <a:moveTo>
                  <a:pt x="28" y="0"/>
                </a:moveTo>
                <a:cubicBezTo>
                  <a:pt x="28" y="27"/>
                  <a:pt x="28" y="53"/>
                  <a:pt x="28" y="81"/>
                </a:cubicBezTo>
                <a:cubicBezTo>
                  <a:pt x="19" y="81"/>
                  <a:pt x="10" y="81"/>
                  <a:pt x="0" y="81"/>
                </a:cubicBezTo>
                <a:cubicBezTo>
                  <a:pt x="0" y="54"/>
                  <a:pt x="0" y="28"/>
                  <a:pt x="0" y="0"/>
                </a:cubicBezTo>
                <a:cubicBezTo>
                  <a:pt x="9" y="0"/>
                  <a:pt x="18" y="0"/>
                  <a:pt x="2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0" name="Franja diagonal 139">
            <a:extLst>
              <a:ext uri="{FF2B5EF4-FFF2-40B4-BE49-F238E27FC236}">
                <a16:creationId xmlns:a16="http://schemas.microsoft.com/office/drawing/2014/main" id="{6C7EBD0E-D093-4228-ADBE-46674659A3DE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22189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C3731EF0-8963-48BE-A9B6-B60C5B4B9252}"/>
              </a:ext>
            </a:extLst>
          </p:cNvPr>
          <p:cNvSpPr txBox="1"/>
          <p:nvPr/>
        </p:nvSpPr>
        <p:spPr>
          <a:xfrm>
            <a:off x="1242331" y="1501117"/>
            <a:ext cx="52709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4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بررسی اجمالی</a:t>
            </a:r>
            <a:endParaRPr lang="en-US" altLang="ko-KR" sz="44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B1B400-019A-4867-972C-4EA76740B3B1}"/>
              </a:ext>
            </a:extLst>
          </p:cNvPr>
          <p:cNvSpPr txBox="1"/>
          <p:nvPr/>
        </p:nvSpPr>
        <p:spPr>
          <a:xfrm>
            <a:off x="1242331" y="2213286"/>
            <a:ext cx="52709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23CE5D-46F0-4CB3-80BE-9C9CCFAB3B0B}"/>
              </a:ext>
            </a:extLst>
          </p:cNvPr>
          <p:cNvSpPr txBox="1"/>
          <p:nvPr/>
        </p:nvSpPr>
        <p:spPr>
          <a:xfrm>
            <a:off x="1242331" y="2816688"/>
            <a:ext cx="52709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8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86585E2-D18B-4631-9784-555F7AF16EF2}"/>
              </a:ext>
            </a:extLst>
          </p:cNvPr>
          <p:cNvSpPr txBox="1"/>
          <p:nvPr/>
        </p:nvSpPr>
        <p:spPr>
          <a:xfrm>
            <a:off x="1242331" y="3281467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D2E019-4520-407F-B9FA-8CF0D975DD5A}"/>
              </a:ext>
            </a:extLst>
          </p:cNvPr>
          <p:cNvSpPr txBox="1"/>
          <p:nvPr/>
        </p:nvSpPr>
        <p:spPr>
          <a:xfrm>
            <a:off x="1242331" y="4368884"/>
            <a:ext cx="52709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000" b="1">
                <a:solidFill>
                  <a:srgbClr val="00C4CC"/>
                </a:solidFill>
              </a:defRPr>
            </a:lvl1pPr>
          </a:lstStyle>
          <a:p>
            <a:pPr algn="r" rtl="1"/>
            <a:r>
              <a:rPr lang="fa-IR" altLang="ko-KR" sz="28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8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EEEAFC-9062-4218-89FA-54741E758BA4}"/>
              </a:ext>
            </a:extLst>
          </p:cNvPr>
          <p:cNvSpPr txBox="1"/>
          <p:nvPr/>
        </p:nvSpPr>
        <p:spPr>
          <a:xfrm>
            <a:off x="1242331" y="4833663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Прямоугольник 5">
            <a:extLst>
              <a:ext uri="{FF2B5EF4-FFF2-40B4-BE49-F238E27FC236}">
                <a16:creationId xmlns:a16="http://schemas.microsoft.com/office/drawing/2014/main" id="{01C70099-4E1C-4EFF-936A-B638C458E282}"/>
              </a:ext>
            </a:extLst>
          </p:cNvPr>
          <p:cNvSpPr/>
          <p:nvPr/>
        </p:nvSpPr>
        <p:spPr>
          <a:xfrm>
            <a:off x="7703677" y="1519611"/>
            <a:ext cx="3081000" cy="4274999"/>
          </a:xfrm>
          <a:prstGeom prst="rect">
            <a:avLst/>
          </a:prstGeom>
          <a:solidFill>
            <a:srgbClr val="5EA6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ru-RU">
              <a:cs typeface="B Nazanin" panose="00000700000000000000" pitchFamily="2" charset="-78"/>
            </a:endParaRPr>
          </a:p>
        </p:txBody>
      </p:sp>
      <p:pic>
        <p:nvPicPr>
          <p:cNvPr id="11" name="Рисунок 7">
            <a:extLst>
              <a:ext uri="{FF2B5EF4-FFF2-40B4-BE49-F238E27FC236}">
                <a16:creationId xmlns:a16="http://schemas.microsoft.com/office/drawing/2014/main" id="{011D6F63-20F1-4EE3-9E03-1FA90433F9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5998" y="1368301"/>
            <a:ext cx="2928679" cy="42993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13" name="Прямая соединительная линия 9">
            <a:extLst>
              <a:ext uri="{FF2B5EF4-FFF2-40B4-BE49-F238E27FC236}">
                <a16:creationId xmlns:a16="http://schemas.microsoft.com/office/drawing/2014/main" id="{63A8E122-BAB1-4AE7-8832-A6F1B8941C86}"/>
              </a:ext>
            </a:extLst>
          </p:cNvPr>
          <p:cNvCxnSpPr>
            <a:cxnSpLocks/>
          </p:cNvCxnSpPr>
          <p:nvPr/>
        </p:nvCxnSpPr>
        <p:spPr>
          <a:xfrm>
            <a:off x="7990998" y="1172763"/>
            <a:ext cx="3032400" cy="0"/>
          </a:xfrm>
          <a:prstGeom prst="line">
            <a:avLst/>
          </a:prstGeom>
          <a:ln w="38100">
            <a:solidFill>
              <a:srgbClr val="5EA6D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0">
            <a:extLst>
              <a:ext uri="{FF2B5EF4-FFF2-40B4-BE49-F238E27FC236}">
                <a16:creationId xmlns:a16="http://schemas.microsoft.com/office/drawing/2014/main" id="{E190A854-D206-4356-85D0-714235F5B869}"/>
              </a:ext>
            </a:extLst>
          </p:cNvPr>
          <p:cNvCxnSpPr>
            <a:cxnSpLocks/>
          </p:cNvCxnSpPr>
          <p:nvPr/>
        </p:nvCxnSpPr>
        <p:spPr>
          <a:xfrm flipV="1">
            <a:off x="11023398" y="1172763"/>
            <a:ext cx="0" cy="4275000"/>
          </a:xfrm>
          <a:prstGeom prst="line">
            <a:avLst/>
          </a:prstGeom>
          <a:ln w="38100">
            <a:solidFill>
              <a:srgbClr val="5EA6D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lecha: a la derecha 11">
            <a:extLst>
              <a:ext uri="{FF2B5EF4-FFF2-40B4-BE49-F238E27FC236}">
                <a16:creationId xmlns:a16="http://schemas.microsoft.com/office/drawing/2014/main" id="{1B213C75-35A9-4D6E-A5B4-9CC8C2518952}"/>
              </a:ext>
            </a:extLst>
          </p:cNvPr>
          <p:cNvSpPr/>
          <p:nvPr/>
        </p:nvSpPr>
        <p:spPr>
          <a:xfrm>
            <a:off x="6251348" y="6385859"/>
            <a:ext cx="5783550" cy="391265"/>
          </a:xfrm>
          <a:prstGeom prst="rightArrow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Flecha: a la derecha 15">
            <a:extLst>
              <a:ext uri="{FF2B5EF4-FFF2-40B4-BE49-F238E27FC236}">
                <a16:creationId xmlns:a16="http://schemas.microsoft.com/office/drawing/2014/main" id="{4E4AF633-1C62-4690-8B4B-B27F2FE20257}"/>
              </a:ext>
            </a:extLst>
          </p:cNvPr>
          <p:cNvSpPr/>
          <p:nvPr/>
        </p:nvSpPr>
        <p:spPr>
          <a:xfrm rot="10800000">
            <a:off x="174963" y="6385859"/>
            <a:ext cx="6095208" cy="391265"/>
          </a:xfrm>
          <a:prstGeom prst="rightArrow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50059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C0F96A89-9B1F-4127-937F-868C10FA6000}"/>
              </a:ext>
            </a:extLst>
          </p:cNvPr>
          <p:cNvSpPr/>
          <p:nvPr/>
        </p:nvSpPr>
        <p:spPr>
          <a:xfrm>
            <a:off x="4764436" y="2524152"/>
            <a:ext cx="3148908" cy="3148907"/>
          </a:xfrm>
          <a:custGeom>
            <a:avLst/>
            <a:gdLst>
              <a:gd name="connsiteX0" fmla="*/ 4337330 w 5075645"/>
              <a:gd name="connsiteY0" fmla="*/ 807980 h 5075645"/>
              <a:gd name="connsiteX1" fmla="*/ 2625569 w 5075645"/>
              <a:gd name="connsiteY1" fmla="*/ 52470 h 5075645"/>
              <a:gd name="connsiteX2" fmla="*/ 2625315 w 5075645"/>
              <a:gd name="connsiteY2" fmla="*/ 52470 h 5075645"/>
              <a:gd name="connsiteX3" fmla="*/ 2624807 w 5075645"/>
              <a:gd name="connsiteY3" fmla="*/ 52470 h 5075645"/>
              <a:gd name="connsiteX4" fmla="*/ 2611611 w 5075645"/>
              <a:gd name="connsiteY4" fmla="*/ 51963 h 5075645"/>
              <a:gd name="connsiteX5" fmla="*/ 2546642 w 5075645"/>
              <a:gd name="connsiteY5" fmla="*/ 50694 h 5075645"/>
              <a:gd name="connsiteX6" fmla="*/ 50694 w 5075645"/>
              <a:gd name="connsiteY6" fmla="*/ 2546389 h 5075645"/>
              <a:gd name="connsiteX7" fmla="*/ 2546642 w 5075645"/>
              <a:gd name="connsiteY7" fmla="*/ 5042083 h 5075645"/>
              <a:gd name="connsiteX8" fmla="*/ 2611611 w 5075645"/>
              <a:gd name="connsiteY8" fmla="*/ 5040814 h 5075645"/>
              <a:gd name="connsiteX9" fmla="*/ 2624807 w 5075645"/>
              <a:gd name="connsiteY9" fmla="*/ 5040307 h 5075645"/>
              <a:gd name="connsiteX10" fmla="*/ 2625315 w 5075645"/>
              <a:gd name="connsiteY10" fmla="*/ 5040307 h 5075645"/>
              <a:gd name="connsiteX11" fmla="*/ 2625569 w 5075645"/>
              <a:gd name="connsiteY11" fmla="*/ 5040307 h 5075645"/>
              <a:gd name="connsiteX12" fmla="*/ 4337330 w 5075645"/>
              <a:gd name="connsiteY12" fmla="*/ 4284797 h 5075645"/>
              <a:gd name="connsiteX13" fmla="*/ 5042591 w 5075645"/>
              <a:gd name="connsiteY13" fmla="*/ 2546389 h 5075645"/>
              <a:gd name="connsiteX14" fmla="*/ 4337330 w 5075645"/>
              <a:gd name="connsiteY14" fmla="*/ 807980 h 5075645"/>
              <a:gd name="connsiteX15" fmla="*/ 2591816 w 5075645"/>
              <a:gd name="connsiteY15" fmla="*/ 3949551 h 5075645"/>
              <a:gd name="connsiteX16" fmla="*/ 2575066 w 5075645"/>
              <a:gd name="connsiteY16" fmla="*/ 3950058 h 5075645"/>
              <a:gd name="connsiteX17" fmla="*/ 2546896 w 5075645"/>
              <a:gd name="connsiteY17" fmla="*/ 3950820 h 5075645"/>
              <a:gd name="connsiteX18" fmla="*/ 1142211 w 5075645"/>
              <a:gd name="connsiteY18" fmla="*/ 2546389 h 5075645"/>
              <a:gd name="connsiteX19" fmla="*/ 2546896 w 5075645"/>
              <a:gd name="connsiteY19" fmla="*/ 1141957 h 5075645"/>
              <a:gd name="connsiteX20" fmla="*/ 2575066 w 5075645"/>
              <a:gd name="connsiteY20" fmla="*/ 1142719 h 5075645"/>
              <a:gd name="connsiteX21" fmla="*/ 2591816 w 5075645"/>
              <a:gd name="connsiteY21" fmla="*/ 1143226 h 5075645"/>
              <a:gd name="connsiteX22" fmla="*/ 3951328 w 5075645"/>
              <a:gd name="connsiteY22" fmla="*/ 2546389 h 5075645"/>
              <a:gd name="connsiteX23" fmla="*/ 2591816 w 5075645"/>
              <a:gd name="connsiteY23" fmla="*/ 3949551 h 507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075645" h="5075645">
                <a:moveTo>
                  <a:pt x="4337330" y="807980"/>
                </a:moveTo>
                <a:cubicBezTo>
                  <a:pt x="3883567" y="341021"/>
                  <a:pt x="3275759" y="72773"/>
                  <a:pt x="2625569" y="52470"/>
                </a:cubicBezTo>
                <a:cubicBezTo>
                  <a:pt x="2625569" y="52470"/>
                  <a:pt x="2625569" y="52470"/>
                  <a:pt x="2625315" y="52470"/>
                </a:cubicBezTo>
                <a:cubicBezTo>
                  <a:pt x="2625061" y="52470"/>
                  <a:pt x="2625061" y="52470"/>
                  <a:pt x="2624807" y="52470"/>
                </a:cubicBezTo>
                <a:lnTo>
                  <a:pt x="2611611" y="51963"/>
                </a:lnTo>
                <a:cubicBezTo>
                  <a:pt x="2590039" y="51201"/>
                  <a:pt x="2568468" y="50694"/>
                  <a:pt x="2546642" y="50694"/>
                </a:cubicBezTo>
                <a:cubicBezTo>
                  <a:pt x="1170381" y="50694"/>
                  <a:pt x="50694" y="1170381"/>
                  <a:pt x="50694" y="2546389"/>
                </a:cubicBezTo>
                <a:cubicBezTo>
                  <a:pt x="50694" y="3922396"/>
                  <a:pt x="1170381" y="5042083"/>
                  <a:pt x="2546642" y="5042083"/>
                </a:cubicBezTo>
                <a:cubicBezTo>
                  <a:pt x="2568468" y="5042083"/>
                  <a:pt x="2590039" y="5041576"/>
                  <a:pt x="2611611" y="5040814"/>
                </a:cubicBezTo>
                <a:lnTo>
                  <a:pt x="2624807" y="5040307"/>
                </a:lnTo>
                <a:cubicBezTo>
                  <a:pt x="2625061" y="5040307"/>
                  <a:pt x="2625061" y="5040307"/>
                  <a:pt x="2625315" y="5040307"/>
                </a:cubicBezTo>
                <a:cubicBezTo>
                  <a:pt x="2625315" y="5040307"/>
                  <a:pt x="2625315" y="5040307"/>
                  <a:pt x="2625569" y="5040307"/>
                </a:cubicBezTo>
                <a:cubicBezTo>
                  <a:pt x="3275759" y="5020004"/>
                  <a:pt x="3883567" y="4751756"/>
                  <a:pt x="4337330" y="4284797"/>
                </a:cubicBezTo>
                <a:cubicBezTo>
                  <a:pt x="4792108" y="3816569"/>
                  <a:pt x="5042591" y="3199370"/>
                  <a:pt x="5042591" y="2546389"/>
                </a:cubicBezTo>
                <a:cubicBezTo>
                  <a:pt x="5042591" y="1893407"/>
                  <a:pt x="4792108" y="1275954"/>
                  <a:pt x="4337330" y="807980"/>
                </a:cubicBezTo>
                <a:close/>
                <a:moveTo>
                  <a:pt x="2591816" y="3949551"/>
                </a:moveTo>
                <a:lnTo>
                  <a:pt x="2575066" y="3950058"/>
                </a:lnTo>
                <a:cubicBezTo>
                  <a:pt x="2565676" y="3950312"/>
                  <a:pt x="2556286" y="3950820"/>
                  <a:pt x="2546896" y="3950820"/>
                </a:cubicBezTo>
                <a:cubicBezTo>
                  <a:pt x="1772353" y="3950820"/>
                  <a:pt x="1142211" y="3320678"/>
                  <a:pt x="1142211" y="2546389"/>
                </a:cubicBezTo>
                <a:cubicBezTo>
                  <a:pt x="1142211" y="1772099"/>
                  <a:pt x="1772353" y="1141957"/>
                  <a:pt x="2546896" y="1141957"/>
                </a:cubicBezTo>
                <a:cubicBezTo>
                  <a:pt x="2556286" y="1141957"/>
                  <a:pt x="2565676" y="1142465"/>
                  <a:pt x="2575066" y="1142719"/>
                </a:cubicBezTo>
                <a:lnTo>
                  <a:pt x="2591816" y="1143226"/>
                </a:lnTo>
                <a:cubicBezTo>
                  <a:pt x="3354178" y="1167082"/>
                  <a:pt x="3951328" y="1783519"/>
                  <a:pt x="3951328" y="2546389"/>
                </a:cubicBezTo>
                <a:cubicBezTo>
                  <a:pt x="3951328" y="3309258"/>
                  <a:pt x="3354178" y="3925695"/>
                  <a:pt x="2591816" y="3949551"/>
                </a:cubicBezTo>
                <a:close/>
              </a:path>
            </a:pathLst>
          </a:custGeom>
          <a:solidFill>
            <a:srgbClr val="D3EAF1"/>
          </a:solidFill>
          <a:ln w="2536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3BBB7D55-BD60-40CD-B785-05014E570A7E}"/>
              </a:ext>
            </a:extLst>
          </p:cNvPr>
          <p:cNvSpPr/>
          <p:nvPr/>
        </p:nvSpPr>
        <p:spPr>
          <a:xfrm>
            <a:off x="5372137" y="3100048"/>
            <a:ext cx="1763389" cy="1763388"/>
          </a:xfrm>
          <a:custGeom>
            <a:avLst/>
            <a:gdLst>
              <a:gd name="connsiteX0" fmla="*/ 1468384 w 2842361"/>
              <a:gd name="connsiteY0" fmla="*/ 20303 h 2842361"/>
              <a:gd name="connsiteX1" fmla="*/ 1468384 w 2842361"/>
              <a:gd name="connsiteY1" fmla="*/ 20303 h 2842361"/>
              <a:gd name="connsiteX2" fmla="*/ 1452396 w 2842361"/>
              <a:gd name="connsiteY2" fmla="*/ 19795 h 2842361"/>
              <a:gd name="connsiteX3" fmla="*/ 1423719 w 2842361"/>
              <a:gd name="connsiteY3" fmla="*/ 19034 h 2842361"/>
              <a:gd name="connsiteX4" fmla="*/ 19034 w 2842361"/>
              <a:gd name="connsiteY4" fmla="*/ 1423718 h 2842361"/>
              <a:gd name="connsiteX5" fmla="*/ 1423719 w 2842361"/>
              <a:gd name="connsiteY5" fmla="*/ 2828150 h 2842361"/>
              <a:gd name="connsiteX6" fmla="*/ 1452650 w 2842361"/>
              <a:gd name="connsiteY6" fmla="*/ 2827388 h 2842361"/>
              <a:gd name="connsiteX7" fmla="*/ 1468384 w 2842361"/>
              <a:gd name="connsiteY7" fmla="*/ 2826881 h 2842361"/>
              <a:gd name="connsiteX8" fmla="*/ 1468384 w 2842361"/>
              <a:gd name="connsiteY8" fmla="*/ 2826881 h 2842361"/>
              <a:gd name="connsiteX9" fmla="*/ 2828150 w 2842361"/>
              <a:gd name="connsiteY9" fmla="*/ 1423718 h 2842361"/>
              <a:gd name="connsiteX10" fmla="*/ 1468384 w 2842361"/>
              <a:gd name="connsiteY10" fmla="*/ 20303 h 284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42361" h="2842361">
                <a:moveTo>
                  <a:pt x="1468384" y="20303"/>
                </a:moveTo>
                <a:cubicBezTo>
                  <a:pt x="1468384" y="20303"/>
                  <a:pt x="1468384" y="20303"/>
                  <a:pt x="1468384" y="20303"/>
                </a:cubicBezTo>
                <a:lnTo>
                  <a:pt x="1452396" y="19795"/>
                </a:lnTo>
                <a:cubicBezTo>
                  <a:pt x="1442752" y="19541"/>
                  <a:pt x="1433362" y="19034"/>
                  <a:pt x="1423719" y="19034"/>
                </a:cubicBezTo>
                <a:cubicBezTo>
                  <a:pt x="649175" y="19034"/>
                  <a:pt x="19034" y="649175"/>
                  <a:pt x="19034" y="1423718"/>
                </a:cubicBezTo>
                <a:cubicBezTo>
                  <a:pt x="19034" y="2198262"/>
                  <a:pt x="649175" y="2828150"/>
                  <a:pt x="1423719" y="2828150"/>
                </a:cubicBezTo>
                <a:cubicBezTo>
                  <a:pt x="1433362" y="2828150"/>
                  <a:pt x="1443006" y="2827642"/>
                  <a:pt x="1452650" y="2827388"/>
                </a:cubicBezTo>
                <a:lnTo>
                  <a:pt x="1468384" y="2826881"/>
                </a:lnTo>
                <a:cubicBezTo>
                  <a:pt x="1468384" y="2826881"/>
                  <a:pt x="1468384" y="2826881"/>
                  <a:pt x="1468384" y="2826881"/>
                </a:cubicBezTo>
                <a:cubicBezTo>
                  <a:pt x="2231000" y="2803025"/>
                  <a:pt x="2828150" y="2186842"/>
                  <a:pt x="2828150" y="1423718"/>
                </a:cubicBezTo>
                <a:cubicBezTo>
                  <a:pt x="2828150" y="660595"/>
                  <a:pt x="2230746" y="44158"/>
                  <a:pt x="1468384" y="2030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자유형: 도형 30">
            <a:extLst>
              <a:ext uri="{FF2B5EF4-FFF2-40B4-BE49-F238E27FC236}">
                <a16:creationId xmlns:a16="http://schemas.microsoft.com/office/drawing/2014/main" id="{2E7D975A-3485-426B-841F-C013CA72A009}"/>
              </a:ext>
            </a:extLst>
          </p:cNvPr>
          <p:cNvSpPr/>
          <p:nvPr/>
        </p:nvSpPr>
        <p:spPr>
          <a:xfrm>
            <a:off x="5943339" y="3971508"/>
            <a:ext cx="1857856" cy="1558709"/>
          </a:xfrm>
          <a:custGeom>
            <a:avLst/>
            <a:gdLst>
              <a:gd name="connsiteX0" fmla="*/ 2453076 w 2994630"/>
              <a:gd name="connsiteY0" fmla="*/ 564666 h 2512444"/>
              <a:gd name="connsiteX1" fmla="*/ 1907444 w 2994630"/>
              <a:gd name="connsiteY1" fmla="*/ 19034 h 2512444"/>
              <a:gd name="connsiteX2" fmla="*/ 547679 w 2994630"/>
              <a:gd name="connsiteY2" fmla="*/ 1422196 h 2512444"/>
              <a:gd name="connsiteX3" fmla="*/ 547679 w 2994630"/>
              <a:gd name="connsiteY3" fmla="*/ 1422196 h 2512444"/>
              <a:gd name="connsiteX4" fmla="*/ 19304 w 2994630"/>
              <a:gd name="connsiteY4" fmla="*/ 1984577 h 2512444"/>
              <a:gd name="connsiteX5" fmla="*/ 564428 w 2994630"/>
              <a:gd name="connsiteY5" fmla="*/ 2513206 h 2512444"/>
              <a:gd name="connsiteX6" fmla="*/ 581685 w 2994630"/>
              <a:gd name="connsiteY6" fmla="*/ 2512952 h 2512444"/>
              <a:gd name="connsiteX7" fmla="*/ 582193 w 2994630"/>
              <a:gd name="connsiteY7" fmla="*/ 2512952 h 2512444"/>
              <a:gd name="connsiteX8" fmla="*/ 2293447 w 2994630"/>
              <a:gd name="connsiteY8" fmla="*/ 1757442 h 2512444"/>
              <a:gd name="connsiteX9" fmla="*/ 2998708 w 2994630"/>
              <a:gd name="connsiteY9" fmla="*/ 19034 h 2512444"/>
              <a:gd name="connsiteX10" fmla="*/ 2453076 w 2994630"/>
              <a:gd name="connsiteY10" fmla="*/ 564666 h 251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4630" h="2512444">
                <a:moveTo>
                  <a:pt x="2453076" y="564666"/>
                </a:moveTo>
                <a:cubicBezTo>
                  <a:pt x="2151837" y="564666"/>
                  <a:pt x="1907444" y="320273"/>
                  <a:pt x="1907444" y="19034"/>
                </a:cubicBezTo>
                <a:cubicBezTo>
                  <a:pt x="1907444" y="782157"/>
                  <a:pt x="1310040" y="1398594"/>
                  <a:pt x="547679" y="1422196"/>
                </a:cubicBezTo>
                <a:cubicBezTo>
                  <a:pt x="547679" y="1422196"/>
                  <a:pt x="547679" y="1422196"/>
                  <a:pt x="547679" y="1422196"/>
                </a:cubicBezTo>
                <a:cubicBezTo>
                  <a:pt x="246439" y="1431586"/>
                  <a:pt x="9914" y="1683338"/>
                  <a:pt x="19304" y="1984577"/>
                </a:cubicBezTo>
                <a:cubicBezTo>
                  <a:pt x="28440" y="2279980"/>
                  <a:pt x="270802" y="2513206"/>
                  <a:pt x="564428" y="2513206"/>
                </a:cubicBezTo>
                <a:cubicBezTo>
                  <a:pt x="570265" y="2513206"/>
                  <a:pt x="575848" y="2513206"/>
                  <a:pt x="581685" y="2512952"/>
                </a:cubicBezTo>
                <a:cubicBezTo>
                  <a:pt x="581939" y="2512952"/>
                  <a:pt x="581939" y="2512952"/>
                  <a:pt x="582193" y="2512952"/>
                </a:cubicBezTo>
                <a:cubicBezTo>
                  <a:pt x="1232129" y="2492650"/>
                  <a:pt x="1839938" y="2224148"/>
                  <a:pt x="2293447" y="1757442"/>
                </a:cubicBezTo>
                <a:cubicBezTo>
                  <a:pt x="2748225" y="1289214"/>
                  <a:pt x="2998708" y="672016"/>
                  <a:pt x="2998708" y="19034"/>
                </a:cubicBezTo>
                <a:cubicBezTo>
                  <a:pt x="2998708" y="320273"/>
                  <a:pt x="2754315" y="564666"/>
                  <a:pt x="2453076" y="564666"/>
                </a:cubicBezTo>
                <a:close/>
              </a:path>
            </a:pathLst>
          </a:custGeom>
          <a:solidFill>
            <a:srgbClr val="ADD9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C03AD6DA-902A-418A-B325-26B4C628C721}"/>
              </a:ext>
            </a:extLst>
          </p:cNvPr>
          <p:cNvSpPr/>
          <p:nvPr/>
        </p:nvSpPr>
        <p:spPr>
          <a:xfrm>
            <a:off x="6271307" y="2434410"/>
            <a:ext cx="1542964" cy="1905089"/>
          </a:xfrm>
          <a:custGeom>
            <a:avLst/>
            <a:gdLst>
              <a:gd name="connsiteX0" fmla="*/ 1764802 w 2487066"/>
              <a:gd name="connsiteY0" fmla="*/ 774543 h 3070765"/>
              <a:gd name="connsiteX1" fmla="*/ 53548 w 2487066"/>
              <a:gd name="connsiteY1" fmla="*/ 19034 h 3070765"/>
              <a:gd name="connsiteX2" fmla="*/ 581415 w 2487066"/>
              <a:gd name="connsiteY2" fmla="*/ 581415 h 3070765"/>
              <a:gd name="connsiteX3" fmla="*/ 19034 w 2487066"/>
              <a:gd name="connsiteY3" fmla="*/ 1109790 h 3070765"/>
              <a:gd name="connsiteX4" fmla="*/ 1378799 w 2487066"/>
              <a:gd name="connsiteY4" fmla="*/ 2512952 h 3070765"/>
              <a:gd name="connsiteX5" fmla="*/ 1924431 w 2487066"/>
              <a:gd name="connsiteY5" fmla="*/ 3058584 h 3070765"/>
              <a:gd name="connsiteX6" fmla="*/ 2470063 w 2487066"/>
              <a:gd name="connsiteY6" fmla="*/ 2512952 h 3070765"/>
              <a:gd name="connsiteX7" fmla="*/ 1764802 w 2487066"/>
              <a:gd name="connsiteY7" fmla="*/ 774543 h 307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7066" h="3070765">
                <a:moveTo>
                  <a:pt x="1764802" y="774543"/>
                </a:moveTo>
                <a:cubicBezTo>
                  <a:pt x="1311293" y="307584"/>
                  <a:pt x="703485" y="39336"/>
                  <a:pt x="53548" y="19034"/>
                </a:cubicBezTo>
                <a:cubicBezTo>
                  <a:pt x="354534" y="28677"/>
                  <a:pt x="590805" y="280429"/>
                  <a:pt x="581415" y="581415"/>
                </a:cubicBezTo>
                <a:cubicBezTo>
                  <a:pt x="572025" y="882655"/>
                  <a:pt x="320781" y="1119687"/>
                  <a:pt x="19034" y="1109790"/>
                </a:cubicBezTo>
                <a:cubicBezTo>
                  <a:pt x="781650" y="1133645"/>
                  <a:pt x="1378799" y="1750082"/>
                  <a:pt x="1378799" y="2512952"/>
                </a:cubicBezTo>
                <a:cubicBezTo>
                  <a:pt x="1378799" y="2814192"/>
                  <a:pt x="1623192" y="3058584"/>
                  <a:pt x="1924431" y="3058584"/>
                </a:cubicBezTo>
                <a:cubicBezTo>
                  <a:pt x="2225671" y="3058584"/>
                  <a:pt x="2470063" y="2814192"/>
                  <a:pt x="2470063" y="2512952"/>
                </a:cubicBezTo>
                <a:cubicBezTo>
                  <a:pt x="2470063" y="1860224"/>
                  <a:pt x="2219580" y="1242772"/>
                  <a:pt x="1764802" y="774543"/>
                </a:cubicBezTo>
                <a:close/>
              </a:path>
            </a:pathLst>
          </a:custGeom>
          <a:solidFill>
            <a:srgbClr val="3966A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6F144987-FA65-4440-AEEF-BBEC3EBC00D8}"/>
              </a:ext>
            </a:extLst>
          </p:cNvPr>
          <p:cNvSpPr/>
          <p:nvPr/>
        </p:nvSpPr>
        <p:spPr>
          <a:xfrm>
            <a:off x="4705396" y="3633001"/>
            <a:ext cx="1605943" cy="1905089"/>
          </a:xfrm>
          <a:custGeom>
            <a:avLst/>
            <a:gdLst>
              <a:gd name="connsiteX0" fmla="*/ 2593655 w 2588579"/>
              <a:gd name="connsiteY0" fmla="*/ 3058584 h 3070765"/>
              <a:gd name="connsiteX1" fmla="*/ 2576398 w 2588579"/>
              <a:gd name="connsiteY1" fmla="*/ 3058838 h 3070765"/>
              <a:gd name="connsiteX2" fmla="*/ 2031273 w 2588579"/>
              <a:gd name="connsiteY2" fmla="*/ 2530209 h 3070765"/>
              <a:gd name="connsiteX3" fmla="*/ 2559648 w 2588579"/>
              <a:gd name="connsiteY3" fmla="*/ 1967828 h 3070765"/>
              <a:gd name="connsiteX4" fmla="*/ 2559648 w 2588579"/>
              <a:gd name="connsiteY4" fmla="*/ 1967828 h 3070765"/>
              <a:gd name="connsiteX5" fmla="*/ 2559648 w 2588579"/>
              <a:gd name="connsiteY5" fmla="*/ 1967828 h 3070765"/>
              <a:gd name="connsiteX6" fmla="*/ 2543914 w 2588579"/>
              <a:gd name="connsiteY6" fmla="*/ 1968335 h 3070765"/>
              <a:gd name="connsiteX7" fmla="*/ 2514982 w 2588579"/>
              <a:gd name="connsiteY7" fmla="*/ 1969097 h 3070765"/>
              <a:gd name="connsiteX8" fmla="*/ 1110298 w 2588579"/>
              <a:gd name="connsiteY8" fmla="*/ 564666 h 3070765"/>
              <a:gd name="connsiteX9" fmla="*/ 564666 w 2588579"/>
              <a:gd name="connsiteY9" fmla="*/ 19034 h 3070765"/>
              <a:gd name="connsiteX10" fmla="*/ 19034 w 2588579"/>
              <a:gd name="connsiteY10" fmla="*/ 564666 h 3070765"/>
              <a:gd name="connsiteX11" fmla="*/ 2514982 w 2588579"/>
              <a:gd name="connsiteY11" fmla="*/ 3060360 h 3070765"/>
              <a:gd name="connsiteX12" fmla="*/ 2581473 w 2588579"/>
              <a:gd name="connsiteY12" fmla="*/ 3058838 h 3070765"/>
              <a:gd name="connsiteX13" fmla="*/ 2593655 w 2588579"/>
              <a:gd name="connsiteY13" fmla="*/ 3058584 h 3070765"/>
              <a:gd name="connsiteX14" fmla="*/ 2594163 w 2588579"/>
              <a:gd name="connsiteY14" fmla="*/ 3058584 h 3070765"/>
              <a:gd name="connsiteX15" fmla="*/ 2593655 w 2588579"/>
              <a:gd name="connsiteY15" fmla="*/ 3058584 h 307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88579" h="3070765">
                <a:moveTo>
                  <a:pt x="2593655" y="3058584"/>
                </a:moveTo>
                <a:cubicBezTo>
                  <a:pt x="2587818" y="3058838"/>
                  <a:pt x="2581981" y="3058838"/>
                  <a:pt x="2576398" y="3058838"/>
                </a:cubicBezTo>
                <a:cubicBezTo>
                  <a:pt x="2283025" y="3058838"/>
                  <a:pt x="2040663" y="2825612"/>
                  <a:pt x="2031273" y="2530209"/>
                </a:cubicBezTo>
                <a:cubicBezTo>
                  <a:pt x="2021883" y="2228970"/>
                  <a:pt x="2258409" y="1977218"/>
                  <a:pt x="2559648" y="1967828"/>
                </a:cubicBezTo>
                <a:cubicBezTo>
                  <a:pt x="2559648" y="1967828"/>
                  <a:pt x="2559648" y="1967828"/>
                  <a:pt x="2559648" y="1967828"/>
                </a:cubicBezTo>
                <a:cubicBezTo>
                  <a:pt x="2559648" y="1967828"/>
                  <a:pt x="2559648" y="1967828"/>
                  <a:pt x="2559648" y="1967828"/>
                </a:cubicBezTo>
                <a:lnTo>
                  <a:pt x="2543914" y="1968335"/>
                </a:lnTo>
                <a:cubicBezTo>
                  <a:pt x="2534270" y="1968589"/>
                  <a:pt x="2524626" y="1969097"/>
                  <a:pt x="2514982" y="1969097"/>
                </a:cubicBezTo>
                <a:cubicBezTo>
                  <a:pt x="1740439" y="1969097"/>
                  <a:pt x="1110298" y="1338955"/>
                  <a:pt x="1110298" y="564666"/>
                </a:cubicBezTo>
                <a:cubicBezTo>
                  <a:pt x="1110298" y="263426"/>
                  <a:pt x="865905" y="19034"/>
                  <a:pt x="564666" y="19034"/>
                </a:cubicBezTo>
                <a:cubicBezTo>
                  <a:pt x="263426" y="19034"/>
                  <a:pt x="19034" y="263172"/>
                  <a:pt x="19034" y="564666"/>
                </a:cubicBezTo>
                <a:cubicBezTo>
                  <a:pt x="19034" y="1940927"/>
                  <a:pt x="1138721" y="3060360"/>
                  <a:pt x="2514982" y="3060360"/>
                </a:cubicBezTo>
                <a:cubicBezTo>
                  <a:pt x="2537315" y="3060360"/>
                  <a:pt x="2559394" y="3059599"/>
                  <a:pt x="2581473" y="3058838"/>
                </a:cubicBezTo>
                <a:lnTo>
                  <a:pt x="2593655" y="3058584"/>
                </a:lnTo>
                <a:cubicBezTo>
                  <a:pt x="2593909" y="3058584"/>
                  <a:pt x="2593909" y="3058584"/>
                  <a:pt x="2594163" y="3058584"/>
                </a:cubicBezTo>
                <a:cubicBezTo>
                  <a:pt x="2593909" y="3058584"/>
                  <a:pt x="2593655" y="3058584"/>
                  <a:pt x="2593655" y="3058584"/>
                </a:cubicBezTo>
                <a:close/>
              </a:path>
            </a:pathLst>
          </a:custGeom>
          <a:solidFill>
            <a:srgbClr val="3966A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자유형: 도형 33">
            <a:extLst>
              <a:ext uri="{FF2B5EF4-FFF2-40B4-BE49-F238E27FC236}">
                <a16:creationId xmlns:a16="http://schemas.microsoft.com/office/drawing/2014/main" id="{53F4C9C2-553E-4D30-8871-B133A06E91AB}"/>
              </a:ext>
            </a:extLst>
          </p:cNvPr>
          <p:cNvSpPr/>
          <p:nvPr/>
        </p:nvSpPr>
        <p:spPr>
          <a:xfrm>
            <a:off x="4705396" y="2423032"/>
            <a:ext cx="1936578" cy="1558709"/>
          </a:xfrm>
          <a:custGeom>
            <a:avLst/>
            <a:gdLst>
              <a:gd name="connsiteX0" fmla="*/ 2593909 w 3121522"/>
              <a:gd name="connsiteY0" fmla="*/ 20810 h 2512444"/>
              <a:gd name="connsiteX1" fmla="*/ 2593655 w 3121522"/>
              <a:gd name="connsiteY1" fmla="*/ 20810 h 2512444"/>
              <a:gd name="connsiteX2" fmla="*/ 2581220 w 3121522"/>
              <a:gd name="connsiteY2" fmla="*/ 20303 h 2512444"/>
              <a:gd name="connsiteX3" fmla="*/ 2514982 w 3121522"/>
              <a:gd name="connsiteY3" fmla="*/ 19034 h 2512444"/>
              <a:gd name="connsiteX4" fmla="*/ 19034 w 3121522"/>
              <a:gd name="connsiteY4" fmla="*/ 2514982 h 2512444"/>
              <a:gd name="connsiteX5" fmla="*/ 564666 w 3121522"/>
              <a:gd name="connsiteY5" fmla="*/ 1969350 h 2512444"/>
              <a:gd name="connsiteX6" fmla="*/ 1110298 w 3121522"/>
              <a:gd name="connsiteY6" fmla="*/ 2514982 h 2512444"/>
              <a:gd name="connsiteX7" fmla="*/ 2514982 w 3121522"/>
              <a:gd name="connsiteY7" fmla="*/ 1110297 h 2512444"/>
              <a:gd name="connsiteX8" fmla="*/ 2543914 w 3121522"/>
              <a:gd name="connsiteY8" fmla="*/ 1111059 h 2512444"/>
              <a:gd name="connsiteX9" fmla="*/ 2559648 w 3121522"/>
              <a:gd name="connsiteY9" fmla="*/ 1111566 h 2512444"/>
              <a:gd name="connsiteX10" fmla="*/ 2559648 w 3121522"/>
              <a:gd name="connsiteY10" fmla="*/ 1111566 h 2512444"/>
              <a:gd name="connsiteX11" fmla="*/ 3122030 w 3121522"/>
              <a:gd name="connsiteY11" fmla="*/ 583192 h 2512444"/>
              <a:gd name="connsiteX12" fmla="*/ 2593909 w 3121522"/>
              <a:gd name="connsiteY12" fmla="*/ 20810 h 251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21522" h="2512444">
                <a:moveTo>
                  <a:pt x="2593909" y="20810"/>
                </a:moveTo>
                <a:cubicBezTo>
                  <a:pt x="2593909" y="20810"/>
                  <a:pt x="2593655" y="20810"/>
                  <a:pt x="2593655" y="20810"/>
                </a:cubicBezTo>
                <a:lnTo>
                  <a:pt x="2581220" y="20303"/>
                </a:lnTo>
                <a:cubicBezTo>
                  <a:pt x="2559141" y="19795"/>
                  <a:pt x="2537062" y="19034"/>
                  <a:pt x="2514982" y="19034"/>
                </a:cubicBezTo>
                <a:cubicBezTo>
                  <a:pt x="1138721" y="19034"/>
                  <a:pt x="19034" y="1138721"/>
                  <a:pt x="19034" y="2514982"/>
                </a:cubicBezTo>
                <a:cubicBezTo>
                  <a:pt x="19034" y="2213743"/>
                  <a:pt x="263426" y="1969350"/>
                  <a:pt x="564666" y="1969350"/>
                </a:cubicBezTo>
                <a:cubicBezTo>
                  <a:pt x="865905" y="1969350"/>
                  <a:pt x="1110298" y="2213489"/>
                  <a:pt x="1110298" y="2514982"/>
                </a:cubicBezTo>
                <a:cubicBezTo>
                  <a:pt x="1110298" y="1740439"/>
                  <a:pt x="1740439" y="1110297"/>
                  <a:pt x="2514982" y="1110297"/>
                </a:cubicBezTo>
                <a:cubicBezTo>
                  <a:pt x="2524626" y="1110297"/>
                  <a:pt x="2534270" y="1110805"/>
                  <a:pt x="2543914" y="1111059"/>
                </a:cubicBezTo>
                <a:lnTo>
                  <a:pt x="2559648" y="1111566"/>
                </a:lnTo>
                <a:cubicBezTo>
                  <a:pt x="2559648" y="1111566"/>
                  <a:pt x="2559648" y="1111566"/>
                  <a:pt x="2559648" y="1111566"/>
                </a:cubicBezTo>
                <a:cubicBezTo>
                  <a:pt x="2861395" y="1121464"/>
                  <a:pt x="3112640" y="884431"/>
                  <a:pt x="3122030" y="583192"/>
                </a:cubicBezTo>
                <a:cubicBezTo>
                  <a:pt x="3131420" y="282206"/>
                  <a:pt x="2895148" y="30454"/>
                  <a:pt x="2593909" y="20810"/>
                </a:cubicBezTo>
                <a:close/>
              </a:path>
            </a:pathLst>
          </a:custGeom>
          <a:solidFill>
            <a:srgbClr val="ADD9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C4FB0D45-DBA7-4EDD-8227-9F330EA2B1EF}"/>
              </a:ext>
            </a:extLst>
          </p:cNvPr>
          <p:cNvSpPr/>
          <p:nvPr/>
        </p:nvSpPr>
        <p:spPr>
          <a:xfrm>
            <a:off x="5479562" y="3755416"/>
            <a:ext cx="1623522" cy="461665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A8B14E23-5C6F-44F6-90DE-1AE77F8E3869}"/>
              </a:ext>
            </a:extLst>
          </p:cNvPr>
          <p:cNvGrpSpPr/>
          <p:nvPr/>
        </p:nvGrpSpPr>
        <p:grpSpPr>
          <a:xfrm>
            <a:off x="7306183" y="3902778"/>
            <a:ext cx="335977" cy="252433"/>
            <a:chOff x="5449053" y="2279808"/>
            <a:chExt cx="392238" cy="294704"/>
          </a:xfrm>
          <a:solidFill>
            <a:srgbClr val="ADD9EF"/>
          </a:solidFill>
        </p:grpSpPr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A7B2F7D0-BD76-4A3A-9975-84741642AFD9}"/>
                </a:ext>
              </a:extLst>
            </p:cNvPr>
            <p:cNvSpPr/>
            <p:nvPr/>
          </p:nvSpPr>
          <p:spPr>
            <a:xfrm>
              <a:off x="5449053" y="2403062"/>
              <a:ext cx="228600" cy="171450"/>
            </a:xfrm>
            <a:custGeom>
              <a:avLst/>
              <a:gdLst>
                <a:gd name="connsiteX0" fmla="*/ 168402 w 228600"/>
                <a:gd name="connsiteY0" fmla="*/ 90488 h 171450"/>
                <a:gd name="connsiteX1" fmla="*/ 57626 w 228600"/>
                <a:gd name="connsiteY1" fmla="*/ 7144 h 171450"/>
                <a:gd name="connsiteX2" fmla="*/ 7144 w 228600"/>
                <a:gd name="connsiteY2" fmla="*/ 70009 h 171450"/>
                <a:gd name="connsiteX3" fmla="*/ 7144 w 228600"/>
                <a:gd name="connsiteY3" fmla="*/ 155448 h 171450"/>
                <a:gd name="connsiteX4" fmla="*/ 24765 w 228600"/>
                <a:gd name="connsiteY4" fmla="*/ 160877 h 171450"/>
                <a:gd name="connsiteX5" fmla="*/ 41243 w 228600"/>
                <a:gd name="connsiteY5" fmla="*/ 136779 h 171450"/>
                <a:gd name="connsiteX6" fmla="*/ 48292 w 228600"/>
                <a:gd name="connsiteY6" fmla="*/ 134303 h 171450"/>
                <a:gd name="connsiteX7" fmla="*/ 164497 w 228600"/>
                <a:gd name="connsiteY7" fmla="*/ 134303 h 171450"/>
                <a:gd name="connsiteX8" fmla="*/ 225457 w 228600"/>
                <a:gd name="connsiteY8" fmla="*/ 90488 h 171450"/>
                <a:gd name="connsiteX9" fmla="*/ 168402 w 228600"/>
                <a:gd name="connsiteY9" fmla="*/ 90488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171450">
                  <a:moveTo>
                    <a:pt x="168402" y="90488"/>
                  </a:moveTo>
                  <a:cubicBezTo>
                    <a:pt x="115919" y="90488"/>
                    <a:pt x="71533" y="55245"/>
                    <a:pt x="57626" y="7144"/>
                  </a:cubicBezTo>
                  <a:cubicBezTo>
                    <a:pt x="28766" y="13526"/>
                    <a:pt x="7144" y="39243"/>
                    <a:pt x="7144" y="70009"/>
                  </a:cubicBezTo>
                  <a:lnTo>
                    <a:pt x="7144" y="155448"/>
                  </a:lnTo>
                  <a:cubicBezTo>
                    <a:pt x="7144" y="164973"/>
                    <a:pt x="19431" y="168688"/>
                    <a:pt x="24765" y="160877"/>
                  </a:cubicBezTo>
                  <a:lnTo>
                    <a:pt x="41243" y="136779"/>
                  </a:lnTo>
                  <a:cubicBezTo>
                    <a:pt x="43244" y="135160"/>
                    <a:pt x="45720" y="134303"/>
                    <a:pt x="48292" y="134303"/>
                  </a:cubicBezTo>
                  <a:lnTo>
                    <a:pt x="164497" y="134303"/>
                  </a:lnTo>
                  <a:cubicBezTo>
                    <a:pt x="192786" y="134303"/>
                    <a:pt x="216884" y="115919"/>
                    <a:pt x="225457" y="90488"/>
                  </a:cubicBezTo>
                  <a:lnTo>
                    <a:pt x="168402" y="904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9D863033-3145-41A2-929D-08BD94BC7514}"/>
                </a:ext>
              </a:extLst>
            </p:cNvPr>
            <p:cNvSpPr/>
            <p:nvPr/>
          </p:nvSpPr>
          <p:spPr>
            <a:xfrm>
              <a:off x="5517441" y="2279808"/>
              <a:ext cx="323850" cy="247650"/>
            </a:xfrm>
            <a:custGeom>
              <a:avLst/>
              <a:gdLst>
                <a:gd name="connsiteX0" fmla="*/ 318422 w 323850"/>
                <a:gd name="connsiteY0" fmla="*/ 99346 h 247650"/>
                <a:gd name="connsiteX1" fmla="*/ 226220 w 323850"/>
                <a:gd name="connsiteY1" fmla="*/ 7144 h 247650"/>
                <a:gd name="connsiteX2" fmla="*/ 100300 w 323850"/>
                <a:gd name="connsiteY2" fmla="*/ 7144 h 247650"/>
                <a:gd name="connsiteX3" fmla="*/ 7145 w 323850"/>
                <a:gd name="connsiteY3" fmla="*/ 98774 h 247650"/>
                <a:gd name="connsiteX4" fmla="*/ 99252 w 323850"/>
                <a:gd name="connsiteY4" fmla="*/ 191452 h 247650"/>
                <a:gd name="connsiteX5" fmla="*/ 258033 w 323850"/>
                <a:gd name="connsiteY5" fmla="*/ 191452 h 247650"/>
                <a:gd name="connsiteX6" fmla="*/ 265082 w 323850"/>
                <a:gd name="connsiteY6" fmla="*/ 193929 h 247650"/>
                <a:gd name="connsiteX7" fmla="*/ 301467 w 323850"/>
                <a:gd name="connsiteY7" fmla="*/ 238315 h 247650"/>
                <a:gd name="connsiteX8" fmla="*/ 318518 w 323850"/>
                <a:gd name="connsiteY8" fmla="*/ 232219 h 247650"/>
                <a:gd name="connsiteX9" fmla="*/ 318518 w 323850"/>
                <a:gd name="connsiteY9" fmla="*/ 99346 h 247650"/>
                <a:gd name="connsiteX10" fmla="*/ 162688 w 323850"/>
                <a:gd name="connsiteY10" fmla="*/ 88106 h 247650"/>
                <a:gd name="connsiteX11" fmla="*/ 173928 w 323850"/>
                <a:gd name="connsiteY11" fmla="*/ 99346 h 247650"/>
                <a:gd name="connsiteX12" fmla="*/ 162688 w 323850"/>
                <a:gd name="connsiteY12" fmla="*/ 110585 h 247650"/>
                <a:gd name="connsiteX13" fmla="*/ 151449 w 323850"/>
                <a:gd name="connsiteY13" fmla="*/ 99346 h 247650"/>
                <a:gd name="connsiteX14" fmla="*/ 162688 w 323850"/>
                <a:gd name="connsiteY14" fmla="*/ 88106 h 247650"/>
                <a:gd name="connsiteX15" fmla="*/ 75439 w 323850"/>
                <a:gd name="connsiteY15" fmla="*/ 99346 h 247650"/>
                <a:gd name="connsiteX16" fmla="*/ 86679 w 323850"/>
                <a:gd name="connsiteY16" fmla="*/ 88106 h 247650"/>
                <a:gd name="connsiteX17" fmla="*/ 97918 w 323850"/>
                <a:gd name="connsiteY17" fmla="*/ 99346 h 247650"/>
                <a:gd name="connsiteX18" fmla="*/ 86679 w 323850"/>
                <a:gd name="connsiteY18" fmla="*/ 110585 h 247650"/>
                <a:gd name="connsiteX19" fmla="*/ 75439 w 323850"/>
                <a:gd name="connsiteY19" fmla="*/ 99346 h 247650"/>
                <a:gd name="connsiteX20" fmla="*/ 238698 w 323850"/>
                <a:gd name="connsiteY20" fmla="*/ 110585 h 247650"/>
                <a:gd name="connsiteX21" fmla="*/ 227459 w 323850"/>
                <a:gd name="connsiteY21" fmla="*/ 99346 h 247650"/>
                <a:gd name="connsiteX22" fmla="*/ 238698 w 323850"/>
                <a:gd name="connsiteY22" fmla="*/ 88106 h 247650"/>
                <a:gd name="connsiteX23" fmla="*/ 249937 w 323850"/>
                <a:gd name="connsiteY23" fmla="*/ 99346 h 247650"/>
                <a:gd name="connsiteX24" fmla="*/ 238698 w 323850"/>
                <a:gd name="connsiteY24" fmla="*/ 11058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3850" h="247650">
                  <a:moveTo>
                    <a:pt x="318422" y="99346"/>
                  </a:moveTo>
                  <a:cubicBezTo>
                    <a:pt x="318422" y="48387"/>
                    <a:pt x="277179" y="7144"/>
                    <a:pt x="226220" y="7144"/>
                  </a:cubicBezTo>
                  <a:lnTo>
                    <a:pt x="100300" y="7144"/>
                  </a:lnTo>
                  <a:cubicBezTo>
                    <a:pt x="49436" y="7144"/>
                    <a:pt x="7431" y="47911"/>
                    <a:pt x="7145" y="98774"/>
                  </a:cubicBezTo>
                  <a:cubicBezTo>
                    <a:pt x="6859" y="149828"/>
                    <a:pt x="48293" y="191452"/>
                    <a:pt x="99252" y="191452"/>
                  </a:cubicBezTo>
                  <a:lnTo>
                    <a:pt x="258033" y="191452"/>
                  </a:lnTo>
                  <a:cubicBezTo>
                    <a:pt x="260605" y="191452"/>
                    <a:pt x="263082" y="192310"/>
                    <a:pt x="265082" y="193929"/>
                  </a:cubicBezTo>
                  <a:lnTo>
                    <a:pt x="301467" y="238315"/>
                  </a:lnTo>
                  <a:cubicBezTo>
                    <a:pt x="307183" y="245269"/>
                    <a:pt x="318518" y="241268"/>
                    <a:pt x="318518" y="232219"/>
                  </a:cubicBezTo>
                  <a:lnTo>
                    <a:pt x="318518" y="99346"/>
                  </a:lnTo>
                  <a:close/>
                  <a:moveTo>
                    <a:pt x="162688" y="88106"/>
                  </a:moveTo>
                  <a:cubicBezTo>
                    <a:pt x="168975" y="88106"/>
                    <a:pt x="173642" y="93250"/>
                    <a:pt x="173928" y="99346"/>
                  </a:cubicBezTo>
                  <a:cubicBezTo>
                    <a:pt x="174214" y="105442"/>
                    <a:pt x="168594" y="110585"/>
                    <a:pt x="162688" y="110585"/>
                  </a:cubicBezTo>
                  <a:cubicBezTo>
                    <a:pt x="156402" y="110585"/>
                    <a:pt x="151735" y="105442"/>
                    <a:pt x="151449" y="99346"/>
                  </a:cubicBezTo>
                  <a:cubicBezTo>
                    <a:pt x="151163" y="93250"/>
                    <a:pt x="156783" y="88106"/>
                    <a:pt x="162688" y="88106"/>
                  </a:cubicBezTo>
                  <a:close/>
                  <a:moveTo>
                    <a:pt x="75439" y="99346"/>
                  </a:moveTo>
                  <a:cubicBezTo>
                    <a:pt x="75154" y="93250"/>
                    <a:pt x="80773" y="88106"/>
                    <a:pt x="86679" y="88106"/>
                  </a:cubicBezTo>
                  <a:cubicBezTo>
                    <a:pt x="92965" y="88106"/>
                    <a:pt x="97633" y="93250"/>
                    <a:pt x="97918" y="99346"/>
                  </a:cubicBezTo>
                  <a:cubicBezTo>
                    <a:pt x="98204" y="105442"/>
                    <a:pt x="92584" y="110585"/>
                    <a:pt x="86679" y="110585"/>
                  </a:cubicBezTo>
                  <a:cubicBezTo>
                    <a:pt x="80392" y="110585"/>
                    <a:pt x="75725" y="105442"/>
                    <a:pt x="75439" y="99346"/>
                  </a:cubicBezTo>
                  <a:close/>
                  <a:moveTo>
                    <a:pt x="238698" y="110585"/>
                  </a:moveTo>
                  <a:cubicBezTo>
                    <a:pt x="232411" y="110585"/>
                    <a:pt x="227744" y="105442"/>
                    <a:pt x="227459" y="99346"/>
                  </a:cubicBezTo>
                  <a:cubicBezTo>
                    <a:pt x="227172" y="93250"/>
                    <a:pt x="232793" y="88106"/>
                    <a:pt x="238698" y="88106"/>
                  </a:cubicBezTo>
                  <a:cubicBezTo>
                    <a:pt x="244984" y="88106"/>
                    <a:pt x="249651" y="93250"/>
                    <a:pt x="249937" y="99346"/>
                  </a:cubicBezTo>
                  <a:cubicBezTo>
                    <a:pt x="250223" y="105442"/>
                    <a:pt x="244603" y="110585"/>
                    <a:pt x="238698" y="110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7654DF54-5EE0-49D4-A9F7-2BF2B4F684F0}"/>
              </a:ext>
            </a:extLst>
          </p:cNvPr>
          <p:cNvGrpSpPr/>
          <p:nvPr/>
        </p:nvGrpSpPr>
        <p:grpSpPr>
          <a:xfrm>
            <a:off x="6179701" y="2588779"/>
            <a:ext cx="330919" cy="335243"/>
            <a:chOff x="2767384" y="4895564"/>
            <a:chExt cx="386334" cy="391382"/>
          </a:xfrm>
          <a:solidFill>
            <a:srgbClr val="3966AC"/>
          </a:solidFill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21F35A7C-EF84-403F-88E5-D89CEF67E4BE}"/>
                </a:ext>
              </a:extLst>
            </p:cNvPr>
            <p:cNvSpPr/>
            <p:nvPr/>
          </p:nvSpPr>
          <p:spPr>
            <a:xfrm>
              <a:off x="2946455" y="4895564"/>
              <a:ext cx="28575" cy="57150"/>
            </a:xfrm>
            <a:custGeom>
              <a:avLst/>
              <a:gdLst>
                <a:gd name="connsiteX0" fmla="*/ 18288 w 28575"/>
                <a:gd name="connsiteY0" fmla="*/ 53340 h 57150"/>
                <a:gd name="connsiteX1" fmla="*/ 29432 w 28575"/>
                <a:gd name="connsiteY1" fmla="*/ 42196 h 57150"/>
                <a:gd name="connsiteX2" fmla="*/ 29432 w 28575"/>
                <a:gd name="connsiteY2" fmla="*/ 18288 h 57150"/>
                <a:gd name="connsiteX3" fmla="*/ 18288 w 28575"/>
                <a:gd name="connsiteY3" fmla="*/ 7144 h 57150"/>
                <a:gd name="connsiteX4" fmla="*/ 7144 w 28575"/>
                <a:gd name="connsiteY4" fmla="*/ 18288 h 57150"/>
                <a:gd name="connsiteX5" fmla="*/ 7144 w 28575"/>
                <a:gd name="connsiteY5" fmla="*/ 42196 h 57150"/>
                <a:gd name="connsiteX6" fmla="*/ 18288 w 28575"/>
                <a:gd name="connsiteY6" fmla="*/ 5334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57150">
                  <a:moveTo>
                    <a:pt x="18288" y="53340"/>
                  </a:moveTo>
                  <a:cubicBezTo>
                    <a:pt x="24479" y="53340"/>
                    <a:pt x="29432" y="48387"/>
                    <a:pt x="29432" y="42196"/>
                  </a:cubicBezTo>
                  <a:lnTo>
                    <a:pt x="29432" y="18288"/>
                  </a:lnTo>
                  <a:cubicBezTo>
                    <a:pt x="29432" y="12097"/>
                    <a:pt x="24479" y="7144"/>
                    <a:pt x="18288" y="7144"/>
                  </a:cubicBezTo>
                  <a:cubicBezTo>
                    <a:pt x="12097" y="7144"/>
                    <a:pt x="7144" y="12097"/>
                    <a:pt x="7144" y="18288"/>
                  </a:cubicBezTo>
                  <a:lnTo>
                    <a:pt x="7144" y="42196"/>
                  </a:lnTo>
                  <a:cubicBezTo>
                    <a:pt x="7144" y="48387"/>
                    <a:pt x="12097" y="53340"/>
                    <a:pt x="18288" y="53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0B806011-6F2C-4825-B2D7-6BE5F60853CE}"/>
                </a:ext>
              </a:extLst>
            </p:cNvPr>
            <p:cNvSpPr/>
            <p:nvPr/>
          </p:nvSpPr>
          <p:spPr>
            <a:xfrm>
              <a:off x="2827128" y="5015293"/>
              <a:ext cx="57150" cy="28575"/>
            </a:xfrm>
            <a:custGeom>
              <a:avLst/>
              <a:gdLst>
                <a:gd name="connsiteX0" fmla="*/ 18267 w 57150"/>
                <a:gd name="connsiteY0" fmla="*/ 29432 h 28575"/>
                <a:gd name="connsiteX1" fmla="*/ 41889 w 57150"/>
                <a:gd name="connsiteY1" fmla="*/ 29432 h 28575"/>
                <a:gd name="connsiteX2" fmla="*/ 53223 w 57150"/>
                <a:gd name="connsiteY2" fmla="*/ 19526 h 28575"/>
                <a:gd name="connsiteX3" fmla="*/ 42174 w 57150"/>
                <a:gd name="connsiteY3" fmla="*/ 7144 h 28575"/>
                <a:gd name="connsiteX4" fmla="*/ 18552 w 57150"/>
                <a:gd name="connsiteY4" fmla="*/ 7144 h 28575"/>
                <a:gd name="connsiteX5" fmla="*/ 7218 w 57150"/>
                <a:gd name="connsiteY5" fmla="*/ 17050 h 28575"/>
                <a:gd name="connsiteX6" fmla="*/ 18267 w 5715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">
                  <a:moveTo>
                    <a:pt x="18267" y="29432"/>
                  </a:moveTo>
                  <a:lnTo>
                    <a:pt x="41889" y="29432"/>
                  </a:lnTo>
                  <a:cubicBezTo>
                    <a:pt x="47604" y="29432"/>
                    <a:pt x="52652" y="25241"/>
                    <a:pt x="53223" y="19526"/>
                  </a:cubicBezTo>
                  <a:cubicBezTo>
                    <a:pt x="53985" y="12763"/>
                    <a:pt x="48747" y="7144"/>
                    <a:pt x="42174" y="7144"/>
                  </a:cubicBezTo>
                  <a:lnTo>
                    <a:pt x="18552" y="7144"/>
                  </a:lnTo>
                  <a:cubicBezTo>
                    <a:pt x="12837" y="7144"/>
                    <a:pt x="7789" y="11335"/>
                    <a:pt x="7218" y="17050"/>
                  </a:cubicBezTo>
                  <a:cubicBezTo>
                    <a:pt x="6456" y="23717"/>
                    <a:pt x="11694" y="29432"/>
                    <a:pt x="18267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59B2B272-0C1B-4FA2-830B-5FA1AFC029B1}"/>
                </a:ext>
              </a:extLst>
            </p:cNvPr>
            <p:cNvSpPr/>
            <p:nvPr/>
          </p:nvSpPr>
          <p:spPr>
            <a:xfrm>
              <a:off x="3042012" y="5015293"/>
              <a:ext cx="57150" cy="28575"/>
            </a:xfrm>
            <a:custGeom>
              <a:avLst/>
              <a:gdLst>
                <a:gd name="connsiteX0" fmla="*/ 18552 w 57150"/>
                <a:gd name="connsiteY0" fmla="*/ 29432 h 28575"/>
                <a:gd name="connsiteX1" fmla="*/ 41889 w 57150"/>
                <a:gd name="connsiteY1" fmla="*/ 29432 h 28575"/>
                <a:gd name="connsiteX2" fmla="*/ 53223 w 57150"/>
                <a:gd name="connsiteY2" fmla="*/ 19526 h 28575"/>
                <a:gd name="connsiteX3" fmla="*/ 42174 w 57150"/>
                <a:gd name="connsiteY3" fmla="*/ 7144 h 28575"/>
                <a:gd name="connsiteX4" fmla="*/ 18267 w 57150"/>
                <a:gd name="connsiteY4" fmla="*/ 7144 h 28575"/>
                <a:gd name="connsiteX5" fmla="*/ 7218 w 57150"/>
                <a:gd name="connsiteY5" fmla="*/ 19526 h 28575"/>
                <a:gd name="connsiteX6" fmla="*/ 18552 w 5715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28575">
                  <a:moveTo>
                    <a:pt x="18552" y="29432"/>
                  </a:moveTo>
                  <a:lnTo>
                    <a:pt x="41889" y="29432"/>
                  </a:lnTo>
                  <a:cubicBezTo>
                    <a:pt x="47604" y="29432"/>
                    <a:pt x="52652" y="25241"/>
                    <a:pt x="53223" y="19526"/>
                  </a:cubicBezTo>
                  <a:cubicBezTo>
                    <a:pt x="53985" y="12763"/>
                    <a:pt x="48747" y="7144"/>
                    <a:pt x="42174" y="7144"/>
                  </a:cubicBezTo>
                  <a:lnTo>
                    <a:pt x="18267" y="7144"/>
                  </a:lnTo>
                  <a:cubicBezTo>
                    <a:pt x="11694" y="7144"/>
                    <a:pt x="6456" y="12859"/>
                    <a:pt x="7218" y="19526"/>
                  </a:cubicBezTo>
                  <a:cubicBezTo>
                    <a:pt x="7789" y="25241"/>
                    <a:pt x="12837" y="29432"/>
                    <a:pt x="18552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38866581-AC1B-4EFF-AFCF-E91B16DF1417}"/>
                </a:ext>
              </a:extLst>
            </p:cNvPr>
            <p:cNvSpPr/>
            <p:nvPr/>
          </p:nvSpPr>
          <p:spPr>
            <a:xfrm>
              <a:off x="2862015" y="4930663"/>
              <a:ext cx="47625" cy="47625"/>
            </a:xfrm>
            <a:custGeom>
              <a:avLst/>
              <a:gdLst>
                <a:gd name="connsiteX0" fmla="*/ 27289 w 47625"/>
                <a:gd name="connsiteY0" fmla="*/ 43005 h 47625"/>
                <a:gd name="connsiteX1" fmla="*/ 43005 w 47625"/>
                <a:gd name="connsiteY1" fmla="*/ 43005 h 47625"/>
                <a:gd name="connsiteX2" fmla="*/ 43005 w 47625"/>
                <a:gd name="connsiteY2" fmla="*/ 27289 h 47625"/>
                <a:gd name="connsiteX3" fmla="*/ 26146 w 47625"/>
                <a:gd name="connsiteY3" fmla="*/ 10430 h 47625"/>
                <a:gd name="connsiteX4" fmla="*/ 10430 w 47625"/>
                <a:gd name="connsiteY4" fmla="*/ 10430 h 47625"/>
                <a:gd name="connsiteX5" fmla="*/ 10430 w 47625"/>
                <a:gd name="connsiteY5" fmla="*/ 26146 h 47625"/>
                <a:gd name="connsiteX6" fmla="*/ 27289 w 47625"/>
                <a:gd name="connsiteY6" fmla="*/ 4300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47625">
                  <a:moveTo>
                    <a:pt x="27289" y="43005"/>
                  </a:moveTo>
                  <a:cubicBezTo>
                    <a:pt x="31671" y="47387"/>
                    <a:pt x="38719" y="47387"/>
                    <a:pt x="43005" y="43005"/>
                  </a:cubicBezTo>
                  <a:cubicBezTo>
                    <a:pt x="47387" y="38624"/>
                    <a:pt x="47387" y="31575"/>
                    <a:pt x="43005" y="27289"/>
                  </a:cubicBezTo>
                  <a:lnTo>
                    <a:pt x="26146" y="10430"/>
                  </a:lnTo>
                  <a:cubicBezTo>
                    <a:pt x="21765" y="6048"/>
                    <a:pt x="14716" y="6048"/>
                    <a:pt x="10430" y="10430"/>
                  </a:cubicBezTo>
                  <a:cubicBezTo>
                    <a:pt x="6048" y="14811"/>
                    <a:pt x="6048" y="21860"/>
                    <a:pt x="10430" y="26146"/>
                  </a:cubicBezTo>
                  <a:lnTo>
                    <a:pt x="27289" y="430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0D3DD64E-525E-4960-B23D-182B381CFA6E}"/>
                </a:ext>
              </a:extLst>
            </p:cNvPr>
            <p:cNvSpPr/>
            <p:nvPr/>
          </p:nvSpPr>
          <p:spPr>
            <a:xfrm>
              <a:off x="3014034" y="4930663"/>
              <a:ext cx="47625" cy="47625"/>
            </a:xfrm>
            <a:custGeom>
              <a:avLst/>
              <a:gdLst>
                <a:gd name="connsiteX0" fmla="*/ 26146 w 47625"/>
                <a:gd name="connsiteY0" fmla="*/ 43005 h 47625"/>
                <a:gd name="connsiteX1" fmla="*/ 43005 w 47625"/>
                <a:gd name="connsiteY1" fmla="*/ 26146 h 47625"/>
                <a:gd name="connsiteX2" fmla="*/ 43005 w 47625"/>
                <a:gd name="connsiteY2" fmla="*/ 10430 h 47625"/>
                <a:gd name="connsiteX3" fmla="*/ 27289 w 47625"/>
                <a:gd name="connsiteY3" fmla="*/ 10430 h 47625"/>
                <a:gd name="connsiteX4" fmla="*/ 10430 w 47625"/>
                <a:gd name="connsiteY4" fmla="*/ 27289 h 47625"/>
                <a:gd name="connsiteX5" fmla="*/ 10430 w 47625"/>
                <a:gd name="connsiteY5" fmla="*/ 43005 h 47625"/>
                <a:gd name="connsiteX6" fmla="*/ 26146 w 47625"/>
                <a:gd name="connsiteY6" fmla="*/ 4300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47625">
                  <a:moveTo>
                    <a:pt x="26146" y="43005"/>
                  </a:moveTo>
                  <a:lnTo>
                    <a:pt x="43005" y="26146"/>
                  </a:lnTo>
                  <a:cubicBezTo>
                    <a:pt x="47387" y="21765"/>
                    <a:pt x="47387" y="14716"/>
                    <a:pt x="43005" y="10430"/>
                  </a:cubicBezTo>
                  <a:cubicBezTo>
                    <a:pt x="38624" y="6048"/>
                    <a:pt x="31575" y="6048"/>
                    <a:pt x="27289" y="10430"/>
                  </a:cubicBezTo>
                  <a:lnTo>
                    <a:pt x="10430" y="27289"/>
                  </a:lnTo>
                  <a:cubicBezTo>
                    <a:pt x="6048" y="31671"/>
                    <a:pt x="6048" y="38719"/>
                    <a:pt x="10430" y="43005"/>
                  </a:cubicBezTo>
                  <a:cubicBezTo>
                    <a:pt x="14716" y="47387"/>
                    <a:pt x="21765" y="47387"/>
                    <a:pt x="26146" y="4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B9604CD5-1065-46C4-8827-29B48347D569}"/>
                </a:ext>
              </a:extLst>
            </p:cNvPr>
            <p:cNvSpPr/>
            <p:nvPr/>
          </p:nvSpPr>
          <p:spPr>
            <a:xfrm>
              <a:off x="2802437" y="5086731"/>
              <a:ext cx="104775" cy="104775"/>
            </a:xfrm>
            <a:custGeom>
              <a:avLst/>
              <a:gdLst>
                <a:gd name="connsiteX0" fmla="*/ 54864 w 104775"/>
                <a:gd name="connsiteY0" fmla="*/ 102584 h 104775"/>
                <a:gd name="connsiteX1" fmla="*/ 102584 w 104775"/>
                <a:gd name="connsiteY1" fmla="*/ 54864 h 104775"/>
                <a:gd name="connsiteX2" fmla="*/ 54864 w 104775"/>
                <a:gd name="connsiteY2" fmla="*/ 7144 h 104775"/>
                <a:gd name="connsiteX3" fmla="*/ 7144 w 104775"/>
                <a:gd name="connsiteY3" fmla="*/ 54864 h 104775"/>
                <a:gd name="connsiteX4" fmla="*/ 54864 w 104775"/>
                <a:gd name="connsiteY4" fmla="*/ 10258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864" y="102584"/>
                  </a:moveTo>
                  <a:cubicBezTo>
                    <a:pt x="81153" y="102584"/>
                    <a:pt x="102584" y="81153"/>
                    <a:pt x="102584" y="54864"/>
                  </a:cubicBezTo>
                  <a:cubicBezTo>
                    <a:pt x="102584" y="28575"/>
                    <a:pt x="81153" y="7144"/>
                    <a:pt x="54864" y="7144"/>
                  </a:cubicBezTo>
                  <a:cubicBezTo>
                    <a:pt x="28575" y="7144"/>
                    <a:pt x="7144" y="28575"/>
                    <a:pt x="7144" y="54864"/>
                  </a:cubicBezTo>
                  <a:cubicBezTo>
                    <a:pt x="7144" y="81153"/>
                    <a:pt x="28575" y="102584"/>
                    <a:pt x="54864" y="1025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D792E3AB-F4BF-4787-A9E9-5D6ABBDC689E}"/>
                </a:ext>
              </a:extLst>
            </p:cNvPr>
            <p:cNvSpPr/>
            <p:nvPr/>
          </p:nvSpPr>
          <p:spPr>
            <a:xfrm>
              <a:off x="2767384" y="5182171"/>
              <a:ext cx="171450" cy="104775"/>
            </a:xfrm>
            <a:custGeom>
              <a:avLst/>
              <a:gdLst>
                <a:gd name="connsiteX0" fmla="*/ 89916 w 171450"/>
                <a:gd name="connsiteY0" fmla="*/ 7144 h 104775"/>
                <a:gd name="connsiteX1" fmla="*/ 7144 w 171450"/>
                <a:gd name="connsiteY1" fmla="*/ 89916 h 104775"/>
                <a:gd name="connsiteX2" fmla="*/ 18288 w 171450"/>
                <a:gd name="connsiteY2" fmla="*/ 101060 h 104775"/>
                <a:gd name="connsiteX3" fmla="*/ 161544 w 171450"/>
                <a:gd name="connsiteY3" fmla="*/ 101060 h 104775"/>
                <a:gd name="connsiteX4" fmla="*/ 172688 w 171450"/>
                <a:gd name="connsiteY4" fmla="*/ 89916 h 104775"/>
                <a:gd name="connsiteX5" fmla="*/ 89916 w 171450"/>
                <a:gd name="connsiteY5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04775">
                  <a:moveTo>
                    <a:pt x="89916" y="7144"/>
                  </a:moveTo>
                  <a:cubicBezTo>
                    <a:pt x="44196" y="7144"/>
                    <a:pt x="7144" y="44196"/>
                    <a:pt x="7144" y="89916"/>
                  </a:cubicBezTo>
                  <a:cubicBezTo>
                    <a:pt x="7144" y="96107"/>
                    <a:pt x="12097" y="101060"/>
                    <a:pt x="18288" y="101060"/>
                  </a:cubicBezTo>
                  <a:lnTo>
                    <a:pt x="161544" y="101060"/>
                  </a:lnTo>
                  <a:cubicBezTo>
                    <a:pt x="167735" y="101060"/>
                    <a:pt x="172688" y="96107"/>
                    <a:pt x="172688" y="89916"/>
                  </a:cubicBezTo>
                  <a:cubicBezTo>
                    <a:pt x="172688" y="44196"/>
                    <a:pt x="135636" y="7144"/>
                    <a:pt x="899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47336F0A-5AAB-4E30-B910-E719CED78E7F}"/>
                </a:ext>
              </a:extLst>
            </p:cNvPr>
            <p:cNvSpPr/>
            <p:nvPr/>
          </p:nvSpPr>
          <p:spPr>
            <a:xfrm>
              <a:off x="3017321" y="5086635"/>
              <a:ext cx="104775" cy="104775"/>
            </a:xfrm>
            <a:custGeom>
              <a:avLst/>
              <a:gdLst>
                <a:gd name="connsiteX0" fmla="*/ 7144 w 104775"/>
                <a:gd name="connsiteY0" fmla="*/ 54864 h 104775"/>
                <a:gd name="connsiteX1" fmla="*/ 54864 w 104775"/>
                <a:gd name="connsiteY1" fmla="*/ 102584 h 104775"/>
                <a:gd name="connsiteX2" fmla="*/ 102584 w 104775"/>
                <a:gd name="connsiteY2" fmla="*/ 54864 h 104775"/>
                <a:gd name="connsiteX3" fmla="*/ 54864 w 104775"/>
                <a:gd name="connsiteY3" fmla="*/ 7144 h 104775"/>
                <a:gd name="connsiteX4" fmla="*/ 7144 w 104775"/>
                <a:gd name="connsiteY4" fmla="*/ 548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7144" y="54864"/>
                  </a:moveTo>
                  <a:cubicBezTo>
                    <a:pt x="7144" y="81153"/>
                    <a:pt x="28575" y="102584"/>
                    <a:pt x="54864" y="102584"/>
                  </a:cubicBezTo>
                  <a:cubicBezTo>
                    <a:pt x="81153" y="102584"/>
                    <a:pt x="102584" y="81153"/>
                    <a:pt x="102584" y="54864"/>
                  </a:cubicBezTo>
                  <a:cubicBezTo>
                    <a:pt x="102584" y="28575"/>
                    <a:pt x="81153" y="7144"/>
                    <a:pt x="54864" y="7144"/>
                  </a:cubicBezTo>
                  <a:cubicBezTo>
                    <a:pt x="28575" y="7144"/>
                    <a:pt x="7144" y="28575"/>
                    <a:pt x="7144" y="54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71B9A8D3-BAE3-4584-90D9-5704D55E293D}"/>
                </a:ext>
              </a:extLst>
            </p:cNvPr>
            <p:cNvSpPr/>
            <p:nvPr/>
          </p:nvSpPr>
          <p:spPr>
            <a:xfrm>
              <a:off x="2982268" y="5182171"/>
              <a:ext cx="171450" cy="104775"/>
            </a:xfrm>
            <a:custGeom>
              <a:avLst/>
              <a:gdLst>
                <a:gd name="connsiteX0" fmla="*/ 89916 w 171450"/>
                <a:gd name="connsiteY0" fmla="*/ 7144 h 104775"/>
                <a:gd name="connsiteX1" fmla="*/ 7144 w 171450"/>
                <a:gd name="connsiteY1" fmla="*/ 89916 h 104775"/>
                <a:gd name="connsiteX2" fmla="*/ 18288 w 171450"/>
                <a:gd name="connsiteY2" fmla="*/ 101060 h 104775"/>
                <a:gd name="connsiteX3" fmla="*/ 161544 w 171450"/>
                <a:gd name="connsiteY3" fmla="*/ 101060 h 104775"/>
                <a:gd name="connsiteX4" fmla="*/ 172688 w 171450"/>
                <a:gd name="connsiteY4" fmla="*/ 89916 h 104775"/>
                <a:gd name="connsiteX5" fmla="*/ 89916 w 171450"/>
                <a:gd name="connsiteY5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04775">
                  <a:moveTo>
                    <a:pt x="89916" y="7144"/>
                  </a:moveTo>
                  <a:cubicBezTo>
                    <a:pt x="44196" y="7144"/>
                    <a:pt x="7144" y="44196"/>
                    <a:pt x="7144" y="89916"/>
                  </a:cubicBezTo>
                  <a:cubicBezTo>
                    <a:pt x="7144" y="96107"/>
                    <a:pt x="12097" y="101060"/>
                    <a:pt x="18288" y="101060"/>
                  </a:cubicBezTo>
                  <a:lnTo>
                    <a:pt x="161544" y="101060"/>
                  </a:lnTo>
                  <a:cubicBezTo>
                    <a:pt x="167735" y="101060"/>
                    <a:pt x="172688" y="96107"/>
                    <a:pt x="172688" y="89916"/>
                  </a:cubicBezTo>
                  <a:cubicBezTo>
                    <a:pt x="172688" y="44196"/>
                    <a:pt x="135636" y="7144"/>
                    <a:pt x="899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FFD95FCD-D9F2-413B-97DB-97D7C5ED04C3}"/>
                </a:ext>
              </a:extLst>
            </p:cNvPr>
            <p:cNvSpPr/>
            <p:nvPr/>
          </p:nvSpPr>
          <p:spPr>
            <a:xfrm>
              <a:off x="2895590" y="4963973"/>
              <a:ext cx="133350" cy="142875"/>
            </a:xfrm>
            <a:custGeom>
              <a:avLst/>
              <a:gdLst>
                <a:gd name="connsiteX0" fmla="*/ 26480 w 133350"/>
                <a:gd name="connsiteY0" fmla="*/ 114090 h 142875"/>
                <a:gd name="connsiteX1" fmla="*/ 38006 w 133350"/>
                <a:gd name="connsiteY1" fmla="*/ 136473 h 142875"/>
                <a:gd name="connsiteX2" fmla="*/ 100394 w 133350"/>
                <a:gd name="connsiteY2" fmla="*/ 136473 h 142875"/>
                <a:gd name="connsiteX3" fmla="*/ 111920 w 133350"/>
                <a:gd name="connsiteY3" fmla="*/ 114185 h 142875"/>
                <a:gd name="connsiteX4" fmla="*/ 129446 w 133350"/>
                <a:gd name="connsiteY4" fmla="*/ 53891 h 142875"/>
                <a:gd name="connsiteX5" fmla="*/ 88202 w 133350"/>
                <a:gd name="connsiteY5" fmla="*/ 9981 h 142875"/>
                <a:gd name="connsiteX6" fmla="*/ 7145 w 133350"/>
                <a:gd name="connsiteY6" fmla="*/ 69227 h 142875"/>
                <a:gd name="connsiteX7" fmla="*/ 26480 w 133350"/>
                <a:gd name="connsiteY7" fmla="*/ 11409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42875">
                  <a:moveTo>
                    <a:pt x="26480" y="114090"/>
                  </a:moveTo>
                  <a:cubicBezTo>
                    <a:pt x="32672" y="120090"/>
                    <a:pt x="36767" y="127996"/>
                    <a:pt x="38006" y="136473"/>
                  </a:cubicBezTo>
                  <a:lnTo>
                    <a:pt x="100394" y="136473"/>
                  </a:lnTo>
                  <a:cubicBezTo>
                    <a:pt x="101728" y="127996"/>
                    <a:pt x="105728" y="120090"/>
                    <a:pt x="111920" y="114185"/>
                  </a:cubicBezTo>
                  <a:cubicBezTo>
                    <a:pt x="128017" y="98849"/>
                    <a:pt x="134780" y="76656"/>
                    <a:pt x="129446" y="53891"/>
                  </a:cubicBezTo>
                  <a:cubicBezTo>
                    <a:pt x="124588" y="33032"/>
                    <a:pt x="108776" y="16173"/>
                    <a:pt x="88202" y="9981"/>
                  </a:cubicBezTo>
                  <a:cubicBezTo>
                    <a:pt x="45911" y="-2687"/>
                    <a:pt x="7145" y="28841"/>
                    <a:pt x="7145" y="69227"/>
                  </a:cubicBezTo>
                  <a:cubicBezTo>
                    <a:pt x="7049" y="86086"/>
                    <a:pt x="14193" y="102469"/>
                    <a:pt x="26480" y="114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B251247C-253B-4BD9-9AF5-6ADC96081B5E}"/>
                </a:ext>
              </a:extLst>
            </p:cNvPr>
            <p:cNvSpPr/>
            <p:nvPr/>
          </p:nvSpPr>
          <p:spPr>
            <a:xfrm>
              <a:off x="2927500" y="5115591"/>
              <a:ext cx="66675" cy="38100"/>
            </a:xfrm>
            <a:custGeom>
              <a:avLst/>
              <a:gdLst>
                <a:gd name="connsiteX0" fmla="*/ 7144 w 66675"/>
                <a:gd name="connsiteY0" fmla="*/ 7144 h 38100"/>
                <a:gd name="connsiteX1" fmla="*/ 37243 w 66675"/>
                <a:gd name="connsiteY1" fmla="*/ 31909 h 38100"/>
                <a:gd name="connsiteX2" fmla="*/ 67342 w 66675"/>
                <a:gd name="connsiteY2" fmla="*/ 7144 h 38100"/>
                <a:gd name="connsiteX3" fmla="*/ 7144 w 66675"/>
                <a:gd name="connsiteY3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7144"/>
                  </a:moveTo>
                  <a:cubicBezTo>
                    <a:pt x="9906" y="21241"/>
                    <a:pt x="22384" y="31909"/>
                    <a:pt x="37243" y="31909"/>
                  </a:cubicBezTo>
                  <a:cubicBezTo>
                    <a:pt x="52292" y="31909"/>
                    <a:pt x="64579" y="21146"/>
                    <a:pt x="67342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F80B39DA-B20C-4504-86C4-C8FD8CD60498}"/>
              </a:ext>
            </a:extLst>
          </p:cNvPr>
          <p:cNvGrpSpPr/>
          <p:nvPr/>
        </p:nvGrpSpPr>
        <p:grpSpPr>
          <a:xfrm>
            <a:off x="4864749" y="3817704"/>
            <a:ext cx="333816" cy="326106"/>
            <a:chOff x="7463066" y="2241184"/>
            <a:chExt cx="389716" cy="380715"/>
          </a:xfrm>
          <a:solidFill>
            <a:srgbClr val="ADD9EF"/>
          </a:solidFill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50B657E7-421C-44F1-8776-28A3D0FF2C86}"/>
                </a:ext>
              </a:extLst>
            </p:cNvPr>
            <p:cNvSpPr/>
            <p:nvPr/>
          </p:nvSpPr>
          <p:spPr>
            <a:xfrm>
              <a:off x="7681332" y="2241184"/>
              <a:ext cx="171450" cy="161925"/>
            </a:xfrm>
            <a:custGeom>
              <a:avLst/>
              <a:gdLst>
                <a:gd name="connsiteX0" fmla="*/ 165925 w 171450"/>
                <a:gd name="connsiteY0" fmla="*/ 105966 h 161925"/>
                <a:gd name="connsiteX1" fmla="*/ 70390 w 171450"/>
                <a:gd name="connsiteY1" fmla="*/ 10430 h 161925"/>
                <a:gd name="connsiteX2" fmla="*/ 54673 w 171450"/>
                <a:gd name="connsiteY2" fmla="*/ 10430 h 161925"/>
                <a:gd name="connsiteX3" fmla="*/ 7144 w 171450"/>
                <a:gd name="connsiteY3" fmla="*/ 57960 h 161925"/>
                <a:gd name="connsiteX4" fmla="*/ 55340 w 171450"/>
                <a:gd name="connsiteY4" fmla="*/ 83201 h 161925"/>
                <a:gd name="connsiteX5" fmla="*/ 129921 w 171450"/>
                <a:gd name="connsiteY5" fmla="*/ 157782 h 161925"/>
                <a:gd name="connsiteX6" fmla="*/ 165925 w 171450"/>
                <a:gd name="connsiteY6" fmla="*/ 121777 h 161925"/>
                <a:gd name="connsiteX7" fmla="*/ 165925 w 171450"/>
                <a:gd name="connsiteY7" fmla="*/ 10596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161925">
                  <a:moveTo>
                    <a:pt x="165925" y="105966"/>
                  </a:moveTo>
                  <a:lnTo>
                    <a:pt x="70390" y="10430"/>
                  </a:lnTo>
                  <a:cubicBezTo>
                    <a:pt x="66008" y="6048"/>
                    <a:pt x="58960" y="6048"/>
                    <a:pt x="54673" y="10430"/>
                  </a:cubicBezTo>
                  <a:lnTo>
                    <a:pt x="7144" y="57960"/>
                  </a:lnTo>
                  <a:cubicBezTo>
                    <a:pt x="25241" y="61198"/>
                    <a:pt x="42005" y="69866"/>
                    <a:pt x="55340" y="83201"/>
                  </a:cubicBezTo>
                  <a:lnTo>
                    <a:pt x="129921" y="157782"/>
                  </a:lnTo>
                  <a:lnTo>
                    <a:pt x="165925" y="121777"/>
                  </a:lnTo>
                  <a:cubicBezTo>
                    <a:pt x="170307" y="117396"/>
                    <a:pt x="170307" y="110347"/>
                    <a:pt x="165925" y="1059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447F7E7F-4A38-49EE-9B8B-3CD11B6E447A}"/>
                </a:ext>
              </a:extLst>
            </p:cNvPr>
            <p:cNvSpPr/>
            <p:nvPr/>
          </p:nvSpPr>
          <p:spPr>
            <a:xfrm>
              <a:off x="7463066" y="2241565"/>
              <a:ext cx="342900" cy="352425"/>
            </a:xfrm>
            <a:custGeom>
              <a:avLst/>
              <a:gdLst>
                <a:gd name="connsiteX0" fmla="*/ 257985 w 342900"/>
                <a:gd name="connsiteY0" fmla="*/ 98917 h 352425"/>
                <a:gd name="connsiteX1" fmla="*/ 209312 w 342900"/>
                <a:gd name="connsiteY1" fmla="*/ 78819 h 352425"/>
                <a:gd name="connsiteX2" fmla="*/ 190071 w 342900"/>
                <a:gd name="connsiteY2" fmla="*/ 78819 h 352425"/>
                <a:gd name="connsiteX3" fmla="*/ 121682 w 342900"/>
                <a:gd name="connsiteY3" fmla="*/ 10430 h 352425"/>
                <a:gd name="connsiteX4" fmla="*/ 105966 w 342900"/>
                <a:gd name="connsiteY4" fmla="*/ 10430 h 352425"/>
                <a:gd name="connsiteX5" fmla="*/ 10430 w 342900"/>
                <a:gd name="connsiteY5" fmla="*/ 105966 h 352425"/>
                <a:gd name="connsiteX6" fmla="*/ 10430 w 342900"/>
                <a:gd name="connsiteY6" fmla="*/ 121682 h 352425"/>
                <a:gd name="connsiteX7" fmla="*/ 66818 w 342900"/>
                <a:gd name="connsiteY7" fmla="*/ 178070 h 352425"/>
                <a:gd name="connsiteX8" fmla="*/ 66818 w 342900"/>
                <a:gd name="connsiteY8" fmla="*/ 220837 h 352425"/>
                <a:gd name="connsiteX9" fmla="*/ 99012 w 342900"/>
                <a:gd name="connsiteY9" fmla="*/ 188643 h 352425"/>
                <a:gd name="connsiteX10" fmla="*/ 131683 w 342900"/>
                <a:gd name="connsiteY10" fmla="*/ 175117 h 352425"/>
                <a:gd name="connsiteX11" fmla="*/ 164354 w 342900"/>
                <a:gd name="connsiteY11" fmla="*/ 188643 h 352425"/>
                <a:gd name="connsiteX12" fmla="*/ 177784 w 342900"/>
                <a:gd name="connsiteY12" fmla="*/ 218646 h 352425"/>
                <a:gd name="connsiteX13" fmla="*/ 192167 w 342900"/>
                <a:gd name="connsiteY13" fmla="*/ 228457 h 352425"/>
                <a:gd name="connsiteX14" fmla="*/ 205597 w 342900"/>
                <a:gd name="connsiteY14" fmla="*/ 258461 h 352425"/>
                <a:gd name="connsiteX15" fmla="*/ 219980 w 342900"/>
                <a:gd name="connsiteY15" fmla="*/ 268272 h 352425"/>
                <a:gd name="connsiteX16" fmla="*/ 232172 w 342900"/>
                <a:gd name="connsiteY16" fmla="*/ 289893 h 352425"/>
                <a:gd name="connsiteX17" fmla="*/ 253794 w 342900"/>
                <a:gd name="connsiteY17" fmla="*/ 302085 h 352425"/>
                <a:gd name="connsiteX18" fmla="*/ 267319 w 342900"/>
                <a:gd name="connsiteY18" fmla="*/ 334756 h 352425"/>
                <a:gd name="connsiteX19" fmla="*/ 262843 w 342900"/>
                <a:gd name="connsiteY19" fmla="*/ 354568 h 352425"/>
                <a:gd name="connsiteX20" fmla="*/ 279797 w 342900"/>
                <a:gd name="connsiteY20" fmla="*/ 345615 h 352425"/>
                <a:gd name="connsiteX21" fmla="*/ 287036 w 342900"/>
                <a:gd name="connsiteY21" fmla="*/ 310944 h 352425"/>
                <a:gd name="connsiteX22" fmla="*/ 304943 w 342900"/>
                <a:gd name="connsiteY22" fmla="*/ 269129 h 352425"/>
                <a:gd name="connsiteX23" fmla="*/ 322850 w 342900"/>
                <a:gd name="connsiteY23" fmla="*/ 227314 h 352425"/>
                <a:gd name="connsiteX24" fmla="*/ 333518 w 342900"/>
                <a:gd name="connsiteY24" fmla="*/ 174641 h 352425"/>
                <a:gd name="connsiteX25" fmla="*/ 257985 w 342900"/>
                <a:gd name="connsiteY25" fmla="*/ 9891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2900" h="352425">
                  <a:moveTo>
                    <a:pt x="257985" y="98917"/>
                  </a:moveTo>
                  <a:cubicBezTo>
                    <a:pt x="245031" y="85963"/>
                    <a:pt x="227695" y="78819"/>
                    <a:pt x="209312" y="78819"/>
                  </a:cubicBezTo>
                  <a:lnTo>
                    <a:pt x="190071" y="78819"/>
                  </a:lnTo>
                  <a:lnTo>
                    <a:pt x="121682" y="10430"/>
                  </a:lnTo>
                  <a:cubicBezTo>
                    <a:pt x="117300" y="6048"/>
                    <a:pt x="110252" y="6048"/>
                    <a:pt x="105966" y="10430"/>
                  </a:cubicBezTo>
                  <a:lnTo>
                    <a:pt x="10430" y="105966"/>
                  </a:lnTo>
                  <a:cubicBezTo>
                    <a:pt x="6048" y="110347"/>
                    <a:pt x="6048" y="117396"/>
                    <a:pt x="10430" y="121682"/>
                  </a:cubicBezTo>
                  <a:lnTo>
                    <a:pt x="66818" y="178070"/>
                  </a:lnTo>
                  <a:lnTo>
                    <a:pt x="66818" y="220837"/>
                  </a:lnTo>
                  <a:lnTo>
                    <a:pt x="99012" y="188643"/>
                  </a:lnTo>
                  <a:cubicBezTo>
                    <a:pt x="107775" y="179880"/>
                    <a:pt x="119301" y="175117"/>
                    <a:pt x="131683" y="175117"/>
                  </a:cubicBezTo>
                  <a:cubicBezTo>
                    <a:pt x="143971" y="175117"/>
                    <a:pt x="155591" y="179880"/>
                    <a:pt x="164354" y="188643"/>
                  </a:cubicBezTo>
                  <a:cubicBezTo>
                    <a:pt x="172641" y="196929"/>
                    <a:pt x="177118" y="207693"/>
                    <a:pt x="177784" y="218646"/>
                  </a:cubicBezTo>
                  <a:cubicBezTo>
                    <a:pt x="183118" y="220932"/>
                    <a:pt x="187976" y="224266"/>
                    <a:pt x="192167" y="228457"/>
                  </a:cubicBezTo>
                  <a:cubicBezTo>
                    <a:pt x="200454" y="236744"/>
                    <a:pt x="204930" y="247507"/>
                    <a:pt x="205597" y="258461"/>
                  </a:cubicBezTo>
                  <a:cubicBezTo>
                    <a:pt x="210931" y="260747"/>
                    <a:pt x="215789" y="264081"/>
                    <a:pt x="219980" y="268272"/>
                  </a:cubicBezTo>
                  <a:cubicBezTo>
                    <a:pt x="226172" y="274463"/>
                    <a:pt x="230172" y="281892"/>
                    <a:pt x="232172" y="289893"/>
                  </a:cubicBezTo>
                  <a:cubicBezTo>
                    <a:pt x="240268" y="291894"/>
                    <a:pt x="247698" y="296085"/>
                    <a:pt x="253794" y="302085"/>
                  </a:cubicBezTo>
                  <a:cubicBezTo>
                    <a:pt x="262462" y="310848"/>
                    <a:pt x="267319" y="322374"/>
                    <a:pt x="267319" y="334756"/>
                  </a:cubicBezTo>
                  <a:cubicBezTo>
                    <a:pt x="267319" y="341709"/>
                    <a:pt x="265795" y="348472"/>
                    <a:pt x="262843" y="354568"/>
                  </a:cubicBezTo>
                  <a:cubicBezTo>
                    <a:pt x="269034" y="353425"/>
                    <a:pt x="275035" y="350472"/>
                    <a:pt x="279797" y="345615"/>
                  </a:cubicBezTo>
                  <a:cubicBezTo>
                    <a:pt x="294275" y="331137"/>
                    <a:pt x="288084" y="313706"/>
                    <a:pt x="287036" y="310944"/>
                  </a:cubicBezTo>
                  <a:cubicBezTo>
                    <a:pt x="304086" y="304086"/>
                    <a:pt x="311230" y="285131"/>
                    <a:pt x="304943" y="269129"/>
                  </a:cubicBezTo>
                  <a:cubicBezTo>
                    <a:pt x="319421" y="263319"/>
                    <a:pt x="330089" y="245793"/>
                    <a:pt x="322850" y="227314"/>
                  </a:cubicBezTo>
                  <a:cubicBezTo>
                    <a:pt x="344091" y="218742"/>
                    <a:pt x="349901" y="190929"/>
                    <a:pt x="333518" y="174641"/>
                  </a:cubicBezTo>
                  <a:lnTo>
                    <a:pt x="257985" y="989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1517D51B-A7AE-452F-8EA7-27D8CD602F45}"/>
                </a:ext>
              </a:extLst>
            </p:cNvPr>
            <p:cNvSpPr/>
            <p:nvPr/>
          </p:nvSpPr>
          <p:spPr>
            <a:xfrm>
              <a:off x="7533932" y="2431399"/>
              <a:ext cx="180975" cy="190500"/>
            </a:xfrm>
            <a:custGeom>
              <a:avLst/>
              <a:gdLst>
                <a:gd name="connsiteX0" fmla="*/ 133303 w 180975"/>
                <a:gd name="connsiteY0" fmla="*/ 127587 h 190500"/>
                <a:gd name="connsiteX1" fmla="*/ 133303 w 180975"/>
                <a:gd name="connsiteY1" fmla="*/ 93774 h 190500"/>
                <a:gd name="connsiteX2" fmla="*/ 99489 w 180975"/>
                <a:gd name="connsiteY2" fmla="*/ 93774 h 190500"/>
                <a:gd name="connsiteX3" fmla="*/ 105489 w 180975"/>
                <a:gd name="connsiteY3" fmla="*/ 87773 h 190500"/>
                <a:gd name="connsiteX4" fmla="*/ 105489 w 180975"/>
                <a:gd name="connsiteY4" fmla="*/ 53959 h 190500"/>
                <a:gd name="connsiteX5" fmla="*/ 71676 w 180975"/>
                <a:gd name="connsiteY5" fmla="*/ 53959 h 190500"/>
                <a:gd name="connsiteX6" fmla="*/ 77677 w 180975"/>
                <a:gd name="connsiteY6" fmla="*/ 47958 h 190500"/>
                <a:gd name="connsiteX7" fmla="*/ 77677 w 180975"/>
                <a:gd name="connsiteY7" fmla="*/ 14145 h 190500"/>
                <a:gd name="connsiteX8" fmla="*/ 43863 w 180975"/>
                <a:gd name="connsiteY8" fmla="*/ 14145 h 190500"/>
                <a:gd name="connsiteX9" fmla="*/ 14145 w 180975"/>
                <a:gd name="connsiteY9" fmla="*/ 43863 h 190500"/>
                <a:gd name="connsiteX10" fmla="*/ 14145 w 180975"/>
                <a:gd name="connsiteY10" fmla="*/ 77676 h 190500"/>
                <a:gd name="connsiteX11" fmla="*/ 47959 w 180975"/>
                <a:gd name="connsiteY11" fmla="*/ 77676 h 190500"/>
                <a:gd name="connsiteX12" fmla="*/ 47959 w 180975"/>
                <a:gd name="connsiteY12" fmla="*/ 111490 h 190500"/>
                <a:gd name="connsiteX13" fmla="*/ 81772 w 180975"/>
                <a:gd name="connsiteY13" fmla="*/ 111490 h 190500"/>
                <a:gd name="connsiteX14" fmla="*/ 81772 w 180975"/>
                <a:gd name="connsiteY14" fmla="*/ 145304 h 190500"/>
                <a:gd name="connsiteX15" fmla="*/ 115586 w 180975"/>
                <a:gd name="connsiteY15" fmla="*/ 145304 h 190500"/>
                <a:gd name="connsiteX16" fmla="*/ 115586 w 180975"/>
                <a:gd name="connsiteY16" fmla="*/ 179118 h 190500"/>
                <a:gd name="connsiteX17" fmla="*/ 149400 w 180975"/>
                <a:gd name="connsiteY17" fmla="*/ 179118 h 190500"/>
                <a:gd name="connsiteX18" fmla="*/ 167212 w 180975"/>
                <a:gd name="connsiteY18" fmla="*/ 161306 h 190500"/>
                <a:gd name="connsiteX19" fmla="*/ 167212 w 180975"/>
                <a:gd name="connsiteY19" fmla="*/ 127492 h 190500"/>
                <a:gd name="connsiteX20" fmla="*/ 133303 w 180975"/>
                <a:gd name="connsiteY20" fmla="*/ 127587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5" h="190500">
                  <a:moveTo>
                    <a:pt x="133303" y="127587"/>
                  </a:moveTo>
                  <a:cubicBezTo>
                    <a:pt x="142637" y="118253"/>
                    <a:pt x="142637" y="103108"/>
                    <a:pt x="133303" y="93774"/>
                  </a:cubicBezTo>
                  <a:cubicBezTo>
                    <a:pt x="123968" y="84439"/>
                    <a:pt x="108823" y="84439"/>
                    <a:pt x="99489" y="93774"/>
                  </a:cubicBezTo>
                  <a:lnTo>
                    <a:pt x="105489" y="87773"/>
                  </a:lnTo>
                  <a:cubicBezTo>
                    <a:pt x="114824" y="78438"/>
                    <a:pt x="114824" y="63294"/>
                    <a:pt x="105489" y="53959"/>
                  </a:cubicBezTo>
                  <a:cubicBezTo>
                    <a:pt x="96155" y="44625"/>
                    <a:pt x="81010" y="44625"/>
                    <a:pt x="71676" y="53959"/>
                  </a:cubicBezTo>
                  <a:lnTo>
                    <a:pt x="77677" y="47958"/>
                  </a:lnTo>
                  <a:cubicBezTo>
                    <a:pt x="87011" y="38624"/>
                    <a:pt x="87011" y="23479"/>
                    <a:pt x="77677" y="14145"/>
                  </a:cubicBezTo>
                  <a:cubicBezTo>
                    <a:pt x="68342" y="4810"/>
                    <a:pt x="53197" y="4810"/>
                    <a:pt x="43863" y="14145"/>
                  </a:cubicBezTo>
                  <a:lnTo>
                    <a:pt x="14145" y="43863"/>
                  </a:lnTo>
                  <a:cubicBezTo>
                    <a:pt x="4810" y="53197"/>
                    <a:pt x="4810" y="68342"/>
                    <a:pt x="14145" y="77676"/>
                  </a:cubicBezTo>
                  <a:cubicBezTo>
                    <a:pt x="23479" y="87011"/>
                    <a:pt x="38624" y="87011"/>
                    <a:pt x="47959" y="77676"/>
                  </a:cubicBezTo>
                  <a:cubicBezTo>
                    <a:pt x="38624" y="87011"/>
                    <a:pt x="38624" y="102156"/>
                    <a:pt x="47959" y="111490"/>
                  </a:cubicBezTo>
                  <a:cubicBezTo>
                    <a:pt x="57293" y="120825"/>
                    <a:pt x="72438" y="120825"/>
                    <a:pt x="81772" y="111490"/>
                  </a:cubicBezTo>
                  <a:cubicBezTo>
                    <a:pt x="72438" y="120825"/>
                    <a:pt x="72438" y="135969"/>
                    <a:pt x="81772" y="145304"/>
                  </a:cubicBezTo>
                  <a:cubicBezTo>
                    <a:pt x="91107" y="154638"/>
                    <a:pt x="106252" y="154638"/>
                    <a:pt x="115586" y="145304"/>
                  </a:cubicBezTo>
                  <a:cubicBezTo>
                    <a:pt x="106252" y="154638"/>
                    <a:pt x="106252" y="169783"/>
                    <a:pt x="115586" y="179118"/>
                  </a:cubicBezTo>
                  <a:cubicBezTo>
                    <a:pt x="124921" y="188452"/>
                    <a:pt x="140065" y="188452"/>
                    <a:pt x="149400" y="179118"/>
                  </a:cubicBezTo>
                  <a:lnTo>
                    <a:pt x="167212" y="161306"/>
                  </a:lnTo>
                  <a:cubicBezTo>
                    <a:pt x="176546" y="151971"/>
                    <a:pt x="176546" y="136827"/>
                    <a:pt x="167212" y="127492"/>
                  </a:cubicBezTo>
                  <a:cubicBezTo>
                    <a:pt x="157782" y="118253"/>
                    <a:pt x="142637" y="118253"/>
                    <a:pt x="133303" y="127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612CDF-B247-492C-8950-03ED887D6A5E}"/>
              </a:ext>
            </a:extLst>
          </p:cNvPr>
          <p:cNvGrpSpPr/>
          <p:nvPr/>
        </p:nvGrpSpPr>
        <p:grpSpPr>
          <a:xfrm>
            <a:off x="6099387" y="5016292"/>
            <a:ext cx="348744" cy="344203"/>
            <a:chOff x="4107647" y="4896992"/>
            <a:chExt cx="394132" cy="389001"/>
          </a:xfrm>
          <a:solidFill>
            <a:srgbClr val="3966AC"/>
          </a:solidFill>
        </p:grpSpPr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5A0D0718-815E-48AA-9E45-122E5F28EB63}"/>
                </a:ext>
              </a:extLst>
            </p:cNvPr>
            <p:cNvSpPr/>
            <p:nvPr/>
          </p:nvSpPr>
          <p:spPr>
            <a:xfrm>
              <a:off x="4398827" y="5142928"/>
              <a:ext cx="76200" cy="76200"/>
            </a:xfrm>
            <a:custGeom>
              <a:avLst/>
              <a:gdLst>
                <a:gd name="connsiteX0" fmla="*/ 74009 w 76200"/>
                <a:gd name="connsiteY0" fmla="*/ 40577 h 76200"/>
                <a:gd name="connsiteX1" fmla="*/ 40576 w 76200"/>
                <a:gd name="connsiteY1" fmla="*/ 7144 h 76200"/>
                <a:gd name="connsiteX2" fmla="*/ 7144 w 76200"/>
                <a:gd name="connsiteY2" fmla="*/ 40577 h 76200"/>
                <a:gd name="connsiteX3" fmla="*/ 40576 w 76200"/>
                <a:gd name="connsiteY3" fmla="*/ 74009 h 76200"/>
                <a:gd name="connsiteX4" fmla="*/ 74009 w 76200"/>
                <a:gd name="connsiteY4" fmla="*/ 4057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4009" y="40577"/>
                  </a:moveTo>
                  <a:cubicBezTo>
                    <a:pt x="74009" y="22098"/>
                    <a:pt x="59055" y="7144"/>
                    <a:pt x="40576" y="7144"/>
                  </a:cubicBez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6" y="74009"/>
                  </a:cubicBezTo>
                  <a:cubicBezTo>
                    <a:pt x="59055" y="74009"/>
                    <a:pt x="74009" y="58960"/>
                    <a:pt x="74009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5D5046C1-AB33-4878-9292-41271C235267}"/>
                </a:ext>
              </a:extLst>
            </p:cNvPr>
            <p:cNvSpPr/>
            <p:nvPr/>
          </p:nvSpPr>
          <p:spPr>
            <a:xfrm>
              <a:off x="4376538" y="5209793"/>
              <a:ext cx="123825" cy="76200"/>
            </a:xfrm>
            <a:custGeom>
              <a:avLst/>
              <a:gdLst>
                <a:gd name="connsiteX0" fmla="*/ 62865 w 123825"/>
                <a:gd name="connsiteY0" fmla="*/ 7144 h 76200"/>
                <a:gd name="connsiteX1" fmla="*/ 7144 w 123825"/>
                <a:gd name="connsiteY1" fmla="*/ 63722 h 76200"/>
                <a:gd name="connsiteX2" fmla="*/ 18288 w 123825"/>
                <a:gd name="connsiteY2" fmla="*/ 74771 h 76200"/>
                <a:gd name="connsiteX3" fmla="*/ 107443 w 123825"/>
                <a:gd name="connsiteY3" fmla="*/ 74771 h 76200"/>
                <a:gd name="connsiteX4" fmla="*/ 118587 w 123825"/>
                <a:gd name="connsiteY4" fmla="*/ 63722 h 76200"/>
                <a:gd name="connsiteX5" fmla="*/ 62865 w 123825"/>
                <a:gd name="connsiteY5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76200">
                  <a:moveTo>
                    <a:pt x="62865" y="7144"/>
                  </a:moveTo>
                  <a:cubicBezTo>
                    <a:pt x="32100" y="7144"/>
                    <a:pt x="7049" y="32957"/>
                    <a:pt x="7144" y="63722"/>
                  </a:cubicBezTo>
                  <a:cubicBezTo>
                    <a:pt x="7144" y="69818"/>
                    <a:pt x="12193" y="74771"/>
                    <a:pt x="18288" y="74771"/>
                  </a:cubicBezTo>
                  <a:lnTo>
                    <a:pt x="107443" y="74771"/>
                  </a:lnTo>
                  <a:cubicBezTo>
                    <a:pt x="113538" y="74771"/>
                    <a:pt x="118587" y="69818"/>
                    <a:pt x="118587" y="63722"/>
                  </a:cubicBezTo>
                  <a:cubicBezTo>
                    <a:pt x="118682" y="32957"/>
                    <a:pt x="93631" y="7144"/>
                    <a:pt x="6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10320913-18E8-4A1D-9A3B-CE50EFD3FBEF}"/>
                </a:ext>
              </a:extLst>
            </p:cNvPr>
            <p:cNvSpPr/>
            <p:nvPr/>
          </p:nvSpPr>
          <p:spPr>
            <a:xfrm>
              <a:off x="4107647" y="5209793"/>
              <a:ext cx="123825" cy="76200"/>
            </a:xfrm>
            <a:custGeom>
              <a:avLst/>
              <a:gdLst>
                <a:gd name="connsiteX0" fmla="*/ 18288 w 123825"/>
                <a:gd name="connsiteY0" fmla="*/ 74771 h 76200"/>
                <a:gd name="connsiteX1" fmla="*/ 107442 w 123825"/>
                <a:gd name="connsiteY1" fmla="*/ 74771 h 76200"/>
                <a:gd name="connsiteX2" fmla="*/ 118586 w 123825"/>
                <a:gd name="connsiteY2" fmla="*/ 63722 h 76200"/>
                <a:gd name="connsiteX3" fmla="*/ 62865 w 123825"/>
                <a:gd name="connsiteY3" fmla="*/ 7144 h 76200"/>
                <a:gd name="connsiteX4" fmla="*/ 7144 w 123825"/>
                <a:gd name="connsiteY4" fmla="*/ 63722 h 76200"/>
                <a:gd name="connsiteX5" fmla="*/ 18288 w 123825"/>
                <a:gd name="connsiteY5" fmla="*/ 7477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76200">
                  <a:moveTo>
                    <a:pt x="18288" y="74771"/>
                  </a:moveTo>
                  <a:lnTo>
                    <a:pt x="107442" y="74771"/>
                  </a:lnTo>
                  <a:cubicBezTo>
                    <a:pt x="113538" y="74771"/>
                    <a:pt x="118586" y="69818"/>
                    <a:pt x="118586" y="63722"/>
                  </a:cubicBezTo>
                  <a:cubicBezTo>
                    <a:pt x="118682" y="32957"/>
                    <a:pt x="93631" y="7144"/>
                    <a:pt x="62865" y="7144"/>
                  </a:cubicBezTo>
                  <a:cubicBezTo>
                    <a:pt x="32099" y="7144"/>
                    <a:pt x="7049" y="32957"/>
                    <a:pt x="7144" y="63722"/>
                  </a:cubicBezTo>
                  <a:cubicBezTo>
                    <a:pt x="7144" y="69818"/>
                    <a:pt x="12192" y="74771"/>
                    <a:pt x="18288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4FA7CD05-3A5E-4C9F-B743-D700D187CA23}"/>
                </a:ext>
              </a:extLst>
            </p:cNvPr>
            <p:cNvSpPr/>
            <p:nvPr/>
          </p:nvSpPr>
          <p:spPr>
            <a:xfrm>
              <a:off x="4398827" y="4896992"/>
              <a:ext cx="76200" cy="76200"/>
            </a:xfrm>
            <a:custGeom>
              <a:avLst/>
              <a:gdLst>
                <a:gd name="connsiteX0" fmla="*/ 74009 w 76200"/>
                <a:gd name="connsiteY0" fmla="*/ 40577 h 76200"/>
                <a:gd name="connsiteX1" fmla="*/ 40576 w 76200"/>
                <a:gd name="connsiteY1" fmla="*/ 7144 h 76200"/>
                <a:gd name="connsiteX2" fmla="*/ 7144 w 76200"/>
                <a:gd name="connsiteY2" fmla="*/ 40577 h 76200"/>
                <a:gd name="connsiteX3" fmla="*/ 40576 w 76200"/>
                <a:gd name="connsiteY3" fmla="*/ 74009 h 76200"/>
                <a:gd name="connsiteX4" fmla="*/ 74009 w 76200"/>
                <a:gd name="connsiteY4" fmla="*/ 4057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4009" y="40577"/>
                  </a:moveTo>
                  <a:cubicBezTo>
                    <a:pt x="74009" y="22098"/>
                    <a:pt x="59055" y="7144"/>
                    <a:pt x="40576" y="7144"/>
                  </a:cubicBez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6" y="74009"/>
                  </a:cubicBezTo>
                  <a:cubicBezTo>
                    <a:pt x="59055" y="74009"/>
                    <a:pt x="74009" y="58960"/>
                    <a:pt x="74009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65373FA8-0644-4A0B-A219-32497A51BF8F}"/>
                </a:ext>
              </a:extLst>
            </p:cNvPr>
            <p:cNvSpPr/>
            <p:nvPr/>
          </p:nvSpPr>
          <p:spPr>
            <a:xfrm>
              <a:off x="4129936" y="4896992"/>
              <a:ext cx="76200" cy="76200"/>
            </a:xfrm>
            <a:custGeom>
              <a:avLst/>
              <a:gdLst>
                <a:gd name="connsiteX0" fmla="*/ 74009 w 76200"/>
                <a:gd name="connsiteY0" fmla="*/ 40577 h 76200"/>
                <a:gd name="connsiteX1" fmla="*/ 40577 w 76200"/>
                <a:gd name="connsiteY1" fmla="*/ 7144 h 76200"/>
                <a:gd name="connsiteX2" fmla="*/ 7144 w 76200"/>
                <a:gd name="connsiteY2" fmla="*/ 40577 h 76200"/>
                <a:gd name="connsiteX3" fmla="*/ 40577 w 76200"/>
                <a:gd name="connsiteY3" fmla="*/ 74009 h 76200"/>
                <a:gd name="connsiteX4" fmla="*/ 74009 w 76200"/>
                <a:gd name="connsiteY4" fmla="*/ 4057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4009" y="40577"/>
                  </a:moveTo>
                  <a:cubicBezTo>
                    <a:pt x="74009" y="22098"/>
                    <a:pt x="59055" y="7144"/>
                    <a:pt x="40577" y="7144"/>
                  </a:cubicBez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7" y="74009"/>
                  </a:cubicBezTo>
                  <a:cubicBezTo>
                    <a:pt x="58960" y="74009"/>
                    <a:pt x="74009" y="58960"/>
                    <a:pt x="74009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7F2AEEDF-77F2-40D0-AE1C-A8805C8EA166}"/>
                </a:ext>
              </a:extLst>
            </p:cNvPr>
            <p:cNvSpPr/>
            <p:nvPr/>
          </p:nvSpPr>
          <p:spPr>
            <a:xfrm>
              <a:off x="4271858" y="5076180"/>
              <a:ext cx="152400" cy="133350"/>
            </a:xfrm>
            <a:custGeom>
              <a:avLst/>
              <a:gdLst>
                <a:gd name="connsiteX0" fmla="*/ 130778 w 152400"/>
                <a:gd name="connsiteY0" fmla="*/ 74083 h 133350"/>
                <a:gd name="connsiteX1" fmla="*/ 140684 w 152400"/>
                <a:gd name="connsiteY1" fmla="*/ 79798 h 133350"/>
                <a:gd name="connsiteX2" fmla="*/ 146399 w 152400"/>
                <a:gd name="connsiteY2" fmla="*/ 79702 h 133350"/>
                <a:gd name="connsiteX3" fmla="*/ 148971 w 152400"/>
                <a:gd name="connsiteY3" fmla="*/ 74654 h 133350"/>
                <a:gd name="connsiteX4" fmla="*/ 144971 w 152400"/>
                <a:gd name="connsiteY4" fmla="*/ 12361 h 133350"/>
                <a:gd name="connsiteX5" fmla="*/ 142208 w 152400"/>
                <a:gd name="connsiteY5" fmla="*/ 7884 h 133350"/>
                <a:gd name="connsiteX6" fmla="*/ 136970 w 152400"/>
                <a:gd name="connsiteY6" fmla="*/ 7693 h 133350"/>
                <a:gd name="connsiteX7" fmla="*/ 81629 w 152400"/>
                <a:gd name="connsiteY7" fmla="*/ 35792 h 133350"/>
                <a:gd name="connsiteX8" fmla="*/ 78581 w 152400"/>
                <a:gd name="connsiteY8" fmla="*/ 40555 h 133350"/>
                <a:gd name="connsiteX9" fmla="*/ 81344 w 152400"/>
                <a:gd name="connsiteY9" fmla="*/ 45508 h 133350"/>
                <a:gd name="connsiteX10" fmla="*/ 92869 w 152400"/>
                <a:gd name="connsiteY10" fmla="*/ 52175 h 133350"/>
                <a:gd name="connsiteX11" fmla="*/ 83725 w 152400"/>
                <a:gd name="connsiteY11" fmla="*/ 62367 h 133350"/>
                <a:gd name="connsiteX12" fmla="*/ 31718 w 152400"/>
                <a:gd name="connsiteY12" fmla="*/ 84370 h 133350"/>
                <a:gd name="connsiteX13" fmla="*/ 13335 w 152400"/>
                <a:gd name="connsiteY13" fmla="*/ 81703 h 133350"/>
                <a:gd name="connsiteX14" fmla="*/ 11239 w 152400"/>
                <a:gd name="connsiteY14" fmla="*/ 113707 h 133350"/>
                <a:gd name="connsiteX15" fmla="*/ 7144 w 152400"/>
                <a:gd name="connsiteY15" fmla="*/ 126470 h 133350"/>
                <a:gd name="connsiteX16" fmla="*/ 32195 w 152400"/>
                <a:gd name="connsiteY16" fmla="*/ 129518 h 133350"/>
                <a:gd name="connsiteX17" fmla="*/ 124778 w 152400"/>
                <a:gd name="connsiteY17" fmla="*/ 82369 h 133350"/>
                <a:gd name="connsiteX18" fmla="*/ 130778 w 152400"/>
                <a:gd name="connsiteY18" fmla="*/ 7408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2400" h="133350">
                  <a:moveTo>
                    <a:pt x="130778" y="74083"/>
                  </a:moveTo>
                  <a:lnTo>
                    <a:pt x="140684" y="79798"/>
                  </a:lnTo>
                  <a:cubicBezTo>
                    <a:pt x="142494" y="80846"/>
                    <a:pt x="144685" y="80750"/>
                    <a:pt x="146399" y="79702"/>
                  </a:cubicBezTo>
                  <a:cubicBezTo>
                    <a:pt x="148114" y="78655"/>
                    <a:pt x="149162" y="76655"/>
                    <a:pt x="148971" y="74654"/>
                  </a:cubicBezTo>
                  <a:lnTo>
                    <a:pt x="144971" y="12361"/>
                  </a:lnTo>
                  <a:cubicBezTo>
                    <a:pt x="144875" y="10551"/>
                    <a:pt x="143828" y="8836"/>
                    <a:pt x="142208" y="7884"/>
                  </a:cubicBezTo>
                  <a:cubicBezTo>
                    <a:pt x="140589" y="6931"/>
                    <a:pt x="138684" y="6931"/>
                    <a:pt x="136970" y="7693"/>
                  </a:cubicBezTo>
                  <a:lnTo>
                    <a:pt x="81629" y="35792"/>
                  </a:lnTo>
                  <a:cubicBezTo>
                    <a:pt x="79820" y="36745"/>
                    <a:pt x="78581" y="38555"/>
                    <a:pt x="78581" y="40555"/>
                  </a:cubicBezTo>
                  <a:cubicBezTo>
                    <a:pt x="78486" y="42555"/>
                    <a:pt x="79629" y="44555"/>
                    <a:pt x="81344" y="45508"/>
                  </a:cubicBezTo>
                  <a:lnTo>
                    <a:pt x="92869" y="52175"/>
                  </a:lnTo>
                  <a:lnTo>
                    <a:pt x="83725" y="62367"/>
                  </a:lnTo>
                  <a:cubicBezTo>
                    <a:pt x="71247" y="76369"/>
                    <a:pt x="51340" y="84370"/>
                    <a:pt x="31718" y="84370"/>
                  </a:cubicBezTo>
                  <a:cubicBezTo>
                    <a:pt x="25432" y="84370"/>
                    <a:pt x="19241" y="83322"/>
                    <a:pt x="13335" y="81703"/>
                  </a:cubicBezTo>
                  <a:lnTo>
                    <a:pt x="11239" y="113707"/>
                  </a:lnTo>
                  <a:cubicBezTo>
                    <a:pt x="10954" y="118374"/>
                    <a:pt x="9525" y="122660"/>
                    <a:pt x="7144" y="126470"/>
                  </a:cubicBezTo>
                  <a:cubicBezTo>
                    <a:pt x="15335" y="128375"/>
                    <a:pt x="23717" y="129518"/>
                    <a:pt x="32195" y="129518"/>
                  </a:cubicBezTo>
                  <a:cubicBezTo>
                    <a:pt x="68294" y="129518"/>
                    <a:pt x="103822" y="111897"/>
                    <a:pt x="124778" y="82369"/>
                  </a:cubicBezTo>
                  <a:lnTo>
                    <a:pt x="130778" y="74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8B5CAF76-D753-47B5-B05B-AA67ACEBFC03}"/>
                </a:ext>
              </a:extLst>
            </p:cNvPr>
            <p:cNvSpPr/>
            <p:nvPr/>
          </p:nvSpPr>
          <p:spPr>
            <a:xfrm>
              <a:off x="4107647" y="4963953"/>
              <a:ext cx="161925" cy="257175"/>
            </a:xfrm>
            <a:custGeom>
              <a:avLst/>
              <a:gdLst>
                <a:gd name="connsiteX0" fmla="*/ 157258 w 161925"/>
                <a:gd name="connsiteY0" fmla="*/ 163163 h 257175"/>
                <a:gd name="connsiteX1" fmla="*/ 156020 w 161925"/>
                <a:gd name="connsiteY1" fmla="*/ 159163 h 257175"/>
                <a:gd name="connsiteX2" fmla="*/ 148971 w 161925"/>
                <a:gd name="connsiteY2" fmla="*/ 157925 h 257175"/>
                <a:gd name="connsiteX3" fmla="*/ 137446 w 161925"/>
                <a:gd name="connsiteY3" fmla="*/ 164592 h 257175"/>
                <a:gd name="connsiteX4" fmla="*/ 133160 w 161925"/>
                <a:gd name="connsiteY4" fmla="*/ 151638 h 257175"/>
                <a:gd name="connsiteX5" fmla="*/ 129731 w 161925"/>
                <a:gd name="connsiteY5" fmla="*/ 129730 h 257175"/>
                <a:gd name="connsiteX6" fmla="*/ 150686 w 161925"/>
                <a:gd name="connsiteY6" fmla="*/ 81344 h 257175"/>
                <a:gd name="connsiteX7" fmla="*/ 124301 w 161925"/>
                <a:gd name="connsiteY7" fmla="*/ 63722 h 257175"/>
                <a:gd name="connsiteX8" fmla="*/ 118396 w 161925"/>
                <a:gd name="connsiteY8" fmla="*/ 58388 h 257175"/>
                <a:gd name="connsiteX9" fmla="*/ 62865 w 161925"/>
                <a:gd name="connsiteY9" fmla="*/ 7144 h 257175"/>
                <a:gd name="connsiteX10" fmla="*/ 7144 w 161925"/>
                <a:gd name="connsiteY10" fmla="*/ 62960 h 257175"/>
                <a:gd name="connsiteX11" fmla="*/ 18288 w 161925"/>
                <a:gd name="connsiteY11" fmla="*/ 74009 h 257175"/>
                <a:gd name="connsiteX12" fmla="*/ 100299 w 161925"/>
                <a:gd name="connsiteY12" fmla="*/ 74009 h 257175"/>
                <a:gd name="connsiteX13" fmla="*/ 85154 w 161925"/>
                <a:gd name="connsiteY13" fmla="*/ 129730 h 257175"/>
                <a:gd name="connsiteX14" fmla="*/ 95441 w 161925"/>
                <a:gd name="connsiteY14" fmla="*/ 177165 h 257175"/>
                <a:gd name="connsiteX15" fmla="*/ 99727 w 161925"/>
                <a:gd name="connsiteY15" fmla="*/ 186404 h 257175"/>
                <a:gd name="connsiteX16" fmla="*/ 89821 w 161925"/>
                <a:gd name="connsiteY16" fmla="*/ 192119 h 257175"/>
                <a:gd name="connsiteX17" fmla="*/ 87059 w 161925"/>
                <a:gd name="connsiteY17" fmla="*/ 196501 h 257175"/>
                <a:gd name="connsiteX18" fmla="*/ 60198 w 161925"/>
                <a:gd name="connsiteY18" fmla="*/ 186309 h 257175"/>
                <a:gd name="connsiteX19" fmla="*/ 29623 w 161925"/>
                <a:gd name="connsiteY19" fmla="*/ 216599 h 257175"/>
                <a:gd name="connsiteX20" fmla="*/ 64580 w 161925"/>
                <a:gd name="connsiteY20" fmla="*/ 253079 h 257175"/>
                <a:gd name="connsiteX21" fmla="*/ 96298 w 161925"/>
                <a:gd name="connsiteY21" fmla="*/ 220980 h 257175"/>
                <a:gd name="connsiteX22" fmla="*/ 91726 w 161925"/>
                <a:gd name="connsiteY22" fmla="*/ 202883 h 257175"/>
                <a:gd name="connsiteX23" fmla="*/ 145352 w 161925"/>
                <a:gd name="connsiteY23" fmla="*/ 229457 h 257175"/>
                <a:gd name="connsiteX24" fmla="*/ 150591 w 161925"/>
                <a:gd name="connsiteY24" fmla="*/ 229267 h 257175"/>
                <a:gd name="connsiteX25" fmla="*/ 153353 w 161925"/>
                <a:gd name="connsiteY25" fmla="*/ 224790 h 257175"/>
                <a:gd name="connsiteX26" fmla="*/ 157258 w 161925"/>
                <a:gd name="connsiteY26" fmla="*/ 163163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1925" h="257175">
                  <a:moveTo>
                    <a:pt x="157258" y="163163"/>
                  </a:moveTo>
                  <a:cubicBezTo>
                    <a:pt x="157353" y="161735"/>
                    <a:pt x="156972" y="160211"/>
                    <a:pt x="156020" y="159163"/>
                  </a:cubicBezTo>
                  <a:cubicBezTo>
                    <a:pt x="154210" y="157067"/>
                    <a:pt x="151257" y="156591"/>
                    <a:pt x="148971" y="157925"/>
                  </a:cubicBezTo>
                  <a:lnTo>
                    <a:pt x="137446" y="164592"/>
                  </a:lnTo>
                  <a:lnTo>
                    <a:pt x="133160" y="151638"/>
                  </a:lnTo>
                  <a:cubicBezTo>
                    <a:pt x="130874" y="144780"/>
                    <a:pt x="129731" y="136970"/>
                    <a:pt x="129731" y="129730"/>
                  </a:cubicBezTo>
                  <a:cubicBezTo>
                    <a:pt x="129731" y="110966"/>
                    <a:pt x="137636" y="93726"/>
                    <a:pt x="150686" y="81344"/>
                  </a:cubicBezTo>
                  <a:lnTo>
                    <a:pt x="124301" y="63722"/>
                  </a:lnTo>
                  <a:cubicBezTo>
                    <a:pt x="122016" y="62198"/>
                    <a:pt x="120110" y="60388"/>
                    <a:pt x="118396" y="58388"/>
                  </a:cubicBezTo>
                  <a:cubicBezTo>
                    <a:pt x="116110" y="29718"/>
                    <a:pt x="92107" y="7144"/>
                    <a:pt x="62865" y="7144"/>
                  </a:cubicBezTo>
                  <a:cubicBezTo>
                    <a:pt x="32099" y="7144"/>
                    <a:pt x="7049" y="32195"/>
                    <a:pt x="7144" y="62960"/>
                  </a:cubicBezTo>
                  <a:cubicBezTo>
                    <a:pt x="7144" y="69056"/>
                    <a:pt x="12192" y="74009"/>
                    <a:pt x="18288" y="74009"/>
                  </a:cubicBezTo>
                  <a:lnTo>
                    <a:pt x="100299" y="74009"/>
                  </a:lnTo>
                  <a:cubicBezTo>
                    <a:pt x="90583" y="90678"/>
                    <a:pt x="85154" y="109919"/>
                    <a:pt x="85154" y="129730"/>
                  </a:cubicBezTo>
                  <a:cubicBezTo>
                    <a:pt x="85154" y="145733"/>
                    <a:pt x="88678" y="162687"/>
                    <a:pt x="95441" y="177165"/>
                  </a:cubicBezTo>
                  <a:lnTo>
                    <a:pt x="99727" y="186404"/>
                  </a:lnTo>
                  <a:lnTo>
                    <a:pt x="89821" y="192119"/>
                  </a:lnTo>
                  <a:cubicBezTo>
                    <a:pt x="88202" y="193072"/>
                    <a:pt x="87249" y="194691"/>
                    <a:pt x="87059" y="196501"/>
                  </a:cubicBezTo>
                  <a:cubicBezTo>
                    <a:pt x="80391" y="189547"/>
                    <a:pt x="70771" y="185452"/>
                    <a:pt x="60198" y="186309"/>
                  </a:cubicBezTo>
                  <a:cubicBezTo>
                    <a:pt x="44101" y="187643"/>
                    <a:pt x="31052" y="200501"/>
                    <a:pt x="29623" y="216599"/>
                  </a:cubicBezTo>
                  <a:cubicBezTo>
                    <a:pt x="27813" y="236982"/>
                    <a:pt x="44387" y="254032"/>
                    <a:pt x="64580" y="253079"/>
                  </a:cubicBezTo>
                  <a:cubicBezTo>
                    <a:pt x="81725" y="252222"/>
                    <a:pt x="95631" y="238125"/>
                    <a:pt x="96298" y="220980"/>
                  </a:cubicBezTo>
                  <a:cubicBezTo>
                    <a:pt x="96584" y="214313"/>
                    <a:pt x="94869" y="208121"/>
                    <a:pt x="91726" y="202883"/>
                  </a:cubicBezTo>
                  <a:lnTo>
                    <a:pt x="145352" y="229457"/>
                  </a:lnTo>
                  <a:cubicBezTo>
                    <a:pt x="146971" y="230314"/>
                    <a:pt x="148971" y="230219"/>
                    <a:pt x="150591" y="229267"/>
                  </a:cubicBezTo>
                  <a:cubicBezTo>
                    <a:pt x="152210" y="228314"/>
                    <a:pt x="153257" y="226695"/>
                    <a:pt x="153353" y="224790"/>
                  </a:cubicBezTo>
                  <a:lnTo>
                    <a:pt x="157258" y="1631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9F3B4B53-F0B4-4C60-A2C9-5DD93C880227}"/>
                </a:ext>
              </a:extLst>
            </p:cNvPr>
            <p:cNvSpPr/>
            <p:nvPr/>
          </p:nvSpPr>
          <p:spPr>
            <a:xfrm>
              <a:off x="4235079" y="4957499"/>
              <a:ext cx="266700" cy="123825"/>
            </a:xfrm>
            <a:custGeom>
              <a:avLst/>
              <a:gdLst>
                <a:gd name="connsiteX0" fmla="*/ 9538 w 266700"/>
                <a:gd name="connsiteY0" fmla="*/ 51507 h 123825"/>
                <a:gd name="connsiteX1" fmla="*/ 60877 w 266700"/>
                <a:gd name="connsiteY1" fmla="*/ 85702 h 123825"/>
                <a:gd name="connsiteX2" fmla="*/ 67926 w 266700"/>
                <a:gd name="connsiteY2" fmla="*/ 84940 h 123825"/>
                <a:gd name="connsiteX3" fmla="*/ 69450 w 266700"/>
                <a:gd name="connsiteY3" fmla="*/ 80940 h 123825"/>
                <a:gd name="connsiteX4" fmla="*/ 69450 w 266700"/>
                <a:gd name="connsiteY4" fmla="*/ 67795 h 123825"/>
                <a:gd name="connsiteX5" fmla="*/ 82785 w 266700"/>
                <a:gd name="connsiteY5" fmla="*/ 70557 h 123825"/>
                <a:gd name="connsiteX6" fmla="*/ 135744 w 266700"/>
                <a:gd name="connsiteY6" fmla="*/ 120564 h 123825"/>
                <a:gd name="connsiteX7" fmla="*/ 164224 w 266700"/>
                <a:gd name="connsiteY7" fmla="*/ 106467 h 123825"/>
                <a:gd name="connsiteX8" fmla="*/ 176606 w 266700"/>
                <a:gd name="connsiteY8" fmla="*/ 103609 h 123825"/>
                <a:gd name="connsiteX9" fmla="*/ 177559 w 266700"/>
                <a:gd name="connsiteY9" fmla="*/ 103704 h 123825"/>
                <a:gd name="connsiteX10" fmla="*/ 167367 w 266700"/>
                <a:gd name="connsiteY10" fmla="*/ 80368 h 123825"/>
                <a:gd name="connsiteX11" fmla="*/ 249282 w 266700"/>
                <a:gd name="connsiteY11" fmla="*/ 80368 h 123825"/>
                <a:gd name="connsiteX12" fmla="*/ 260426 w 266700"/>
                <a:gd name="connsiteY12" fmla="*/ 69319 h 123825"/>
                <a:gd name="connsiteX13" fmla="*/ 204705 w 266700"/>
                <a:gd name="connsiteY13" fmla="*/ 13503 h 123825"/>
                <a:gd name="connsiteX14" fmla="*/ 150127 w 266700"/>
                <a:gd name="connsiteY14" fmla="*/ 57889 h 123825"/>
                <a:gd name="connsiteX15" fmla="*/ 79642 w 266700"/>
                <a:gd name="connsiteY15" fmla="*/ 25123 h 123825"/>
                <a:gd name="connsiteX16" fmla="*/ 69545 w 266700"/>
                <a:gd name="connsiteY16" fmla="*/ 24171 h 123825"/>
                <a:gd name="connsiteX17" fmla="*/ 69545 w 266700"/>
                <a:gd name="connsiteY17" fmla="*/ 12836 h 123825"/>
                <a:gd name="connsiteX18" fmla="*/ 68021 w 266700"/>
                <a:gd name="connsiteY18" fmla="*/ 8835 h 123825"/>
                <a:gd name="connsiteX19" fmla="*/ 60973 w 266700"/>
                <a:gd name="connsiteY19" fmla="*/ 8073 h 123825"/>
                <a:gd name="connsiteX20" fmla="*/ 9728 w 266700"/>
                <a:gd name="connsiteY20" fmla="*/ 42173 h 123825"/>
                <a:gd name="connsiteX21" fmla="*/ 7633 w 266700"/>
                <a:gd name="connsiteY21" fmla="*/ 44649 h 123825"/>
                <a:gd name="connsiteX22" fmla="*/ 9538 w 266700"/>
                <a:gd name="connsiteY22" fmla="*/ 5150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6700" h="123825">
                  <a:moveTo>
                    <a:pt x="9538" y="51507"/>
                  </a:moveTo>
                  <a:lnTo>
                    <a:pt x="60877" y="85702"/>
                  </a:lnTo>
                  <a:cubicBezTo>
                    <a:pt x="63068" y="87131"/>
                    <a:pt x="66021" y="86940"/>
                    <a:pt x="67926" y="84940"/>
                  </a:cubicBezTo>
                  <a:cubicBezTo>
                    <a:pt x="68974" y="83892"/>
                    <a:pt x="69450" y="82464"/>
                    <a:pt x="69450" y="80940"/>
                  </a:cubicBezTo>
                  <a:lnTo>
                    <a:pt x="69450" y="67795"/>
                  </a:lnTo>
                  <a:lnTo>
                    <a:pt x="82785" y="70557"/>
                  </a:lnTo>
                  <a:cubicBezTo>
                    <a:pt x="108598" y="75796"/>
                    <a:pt x="129743" y="95799"/>
                    <a:pt x="135744" y="120564"/>
                  </a:cubicBezTo>
                  <a:lnTo>
                    <a:pt x="164224" y="106467"/>
                  </a:lnTo>
                  <a:cubicBezTo>
                    <a:pt x="168034" y="104562"/>
                    <a:pt x="172320" y="103609"/>
                    <a:pt x="176606" y="103609"/>
                  </a:cubicBezTo>
                  <a:cubicBezTo>
                    <a:pt x="176987" y="103609"/>
                    <a:pt x="177273" y="103704"/>
                    <a:pt x="177559" y="103704"/>
                  </a:cubicBezTo>
                  <a:cubicBezTo>
                    <a:pt x="175082" y="95513"/>
                    <a:pt x="171558" y="87702"/>
                    <a:pt x="167367" y="80368"/>
                  </a:cubicBezTo>
                  <a:lnTo>
                    <a:pt x="249282" y="80368"/>
                  </a:lnTo>
                  <a:cubicBezTo>
                    <a:pt x="255378" y="80368"/>
                    <a:pt x="260426" y="75415"/>
                    <a:pt x="260426" y="69319"/>
                  </a:cubicBezTo>
                  <a:cubicBezTo>
                    <a:pt x="260521" y="38553"/>
                    <a:pt x="235471" y="13503"/>
                    <a:pt x="204705" y="13503"/>
                  </a:cubicBezTo>
                  <a:cubicBezTo>
                    <a:pt x="177844" y="13503"/>
                    <a:pt x="155461" y="32553"/>
                    <a:pt x="150127" y="57889"/>
                  </a:cubicBezTo>
                  <a:cubicBezTo>
                    <a:pt x="132125" y="39697"/>
                    <a:pt x="106407" y="27600"/>
                    <a:pt x="79642" y="25123"/>
                  </a:cubicBezTo>
                  <a:lnTo>
                    <a:pt x="69545" y="24171"/>
                  </a:lnTo>
                  <a:lnTo>
                    <a:pt x="69545" y="12836"/>
                  </a:lnTo>
                  <a:cubicBezTo>
                    <a:pt x="69545" y="11407"/>
                    <a:pt x="69069" y="9883"/>
                    <a:pt x="68021" y="8835"/>
                  </a:cubicBezTo>
                  <a:cubicBezTo>
                    <a:pt x="66116" y="6835"/>
                    <a:pt x="63068" y="6645"/>
                    <a:pt x="60973" y="8073"/>
                  </a:cubicBezTo>
                  <a:lnTo>
                    <a:pt x="9728" y="42173"/>
                  </a:lnTo>
                  <a:cubicBezTo>
                    <a:pt x="8776" y="42744"/>
                    <a:pt x="8014" y="43602"/>
                    <a:pt x="7633" y="44649"/>
                  </a:cubicBezTo>
                  <a:cubicBezTo>
                    <a:pt x="6490" y="47316"/>
                    <a:pt x="7442" y="50079"/>
                    <a:pt x="9538" y="51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8331B95-BB71-4849-8CA1-B5A2737B5D92}"/>
              </a:ext>
            </a:extLst>
          </p:cNvPr>
          <p:cNvSpPr/>
          <p:nvPr/>
        </p:nvSpPr>
        <p:spPr>
          <a:xfrm>
            <a:off x="1391715" y="2203945"/>
            <a:ext cx="27350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01.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E17E415C-B93D-4AA9-ABB3-9D3012A46083}"/>
              </a:ext>
            </a:extLst>
          </p:cNvPr>
          <p:cNvSpPr/>
          <p:nvPr/>
        </p:nvSpPr>
        <p:spPr>
          <a:xfrm>
            <a:off x="1391715" y="3251989"/>
            <a:ext cx="316147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51B3EE01-9090-48AB-B9E2-17E8A85BDC60}"/>
              </a:ext>
            </a:extLst>
          </p:cNvPr>
          <p:cNvSpPr/>
          <p:nvPr/>
        </p:nvSpPr>
        <p:spPr>
          <a:xfrm>
            <a:off x="1391715" y="2714233"/>
            <a:ext cx="3161472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2B2BB855-E629-4EBF-9BC2-B6F1351FC94D}"/>
              </a:ext>
            </a:extLst>
          </p:cNvPr>
          <p:cNvSpPr/>
          <p:nvPr/>
        </p:nvSpPr>
        <p:spPr>
          <a:xfrm>
            <a:off x="1391715" y="4144642"/>
            <a:ext cx="27350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04.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3AC69C96-E83E-4E1E-8FF6-29176FDF35AD}"/>
              </a:ext>
            </a:extLst>
          </p:cNvPr>
          <p:cNvSpPr/>
          <p:nvPr/>
        </p:nvSpPr>
        <p:spPr>
          <a:xfrm>
            <a:off x="1391715" y="5192686"/>
            <a:ext cx="31614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F61D05C8-B21E-4258-820F-25860DC9EA17}"/>
              </a:ext>
            </a:extLst>
          </p:cNvPr>
          <p:cNvSpPr/>
          <p:nvPr/>
        </p:nvSpPr>
        <p:spPr>
          <a:xfrm>
            <a:off x="1391715" y="4654930"/>
            <a:ext cx="3161472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F6CD92F-FD4A-428F-A706-7E2F49D8986B}"/>
              </a:ext>
            </a:extLst>
          </p:cNvPr>
          <p:cNvSpPr/>
          <p:nvPr/>
        </p:nvSpPr>
        <p:spPr>
          <a:xfrm>
            <a:off x="8182604" y="2203945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02.</a:t>
            </a: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70A8D44-913B-4A81-B279-DA43541B674E}"/>
              </a:ext>
            </a:extLst>
          </p:cNvPr>
          <p:cNvSpPr/>
          <p:nvPr/>
        </p:nvSpPr>
        <p:spPr>
          <a:xfrm>
            <a:off x="8182604" y="3251989"/>
            <a:ext cx="314890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9639AC2E-4B8C-4F15-81BE-FAF28F2B5D38}"/>
              </a:ext>
            </a:extLst>
          </p:cNvPr>
          <p:cNvSpPr/>
          <p:nvPr/>
        </p:nvSpPr>
        <p:spPr>
          <a:xfrm>
            <a:off x="8182604" y="2714233"/>
            <a:ext cx="314890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4EDE32D3-5B15-408D-91F8-B4DCE6827E0F}"/>
              </a:ext>
            </a:extLst>
          </p:cNvPr>
          <p:cNvSpPr/>
          <p:nvPr/>
        </p:nvSpPr>
        <p:spPr>
          <a:xfrm>
            <a:off x="8182604" y="4144642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03.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80F4F8F2-35EA-487A-AE15-1B6E30CC2927}"/>
              </a:ext>
            </a:extLst>
          </p:cNvPr>
          <p:cNvSpPr/>
          <p:nvPr/>
        </p:nvSpPr>
        <p:spPr>
          <a:xfrm>
            <a:off x="8182604" y="5192686"/>
            <a:ext cx="314890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DED65ACE-B823-4912-8F58-F68648D334C8}"/>
              </a:ext>
            </a:extLst>
          </p:cNvPr>
          <p:cNvSpPr/>
          <p:nvPr/>
        </p:nvSpPr>
        <p:spPr>
          <a:xfrm>
            <a:off x="8182604" y="4654930"/>
            <a:ext cx="314890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6" name="TextBox 28">
            <a:extLst>
              <a:ext uri="{FF2B5EF4-FFF2-40B4-BE49-F238E27FC236}">
                <a16:creationId xmlns:a16="http://schemas.microsoft.com/office/drawing/2014/main" id="{53212F1A-804B-49ED-BBA3-EB929B1EFCEF}"/>
              </a:ext>
            </a:extLst>
          </p:cNvPr>
          <p:cNvSpPr txBox="1"/>
          <p:nvPr/>
        </p:nvSpPr>
        <p:spPr>
          <a:xfrm>
            <a:off x="1983137" y="518409"/>
            <a:ext cx="7773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4400" dirty="0">
                <a:cs typeface="B Nazanin" panose="00000700000000000000" pitchFamily="2" charset="-78"/>
              </a:rPr>
              <a:t>عنوان خود را </a:t>
            </a:r>
            <a:r>
              <a:rPr lang="fa-IR" altLang="ko-KR" sz="4400" dirty="0">
                <a:highlight>
                  <a:srgbClr val="FFFF00"/>
                </a:highlight>
                <a:cs typeface="B Nazanin" panose="00000700000000000000" pitchFamily="2" charset="-78"/>
              </a:rPr>
              <a:t>اینجا</a:t>
            </a:r>
            <a:r>
              <a:rPr lang="fa-IR" altLang="ko-KR" sz="4400" dirty="0">
                <a:cs typeface="B Nazanin" panose="00000700000000000000" pitchFamily="2" charset="-78"/>
              </a:rPr>
              <a:t> درج کنید</a:t>
            </a:r>
            <a:endParaRPr lang="ko-KR" altLang="en-US" sz="4400" dirty="0">
              <a:cs typeface="B Nazanin" panose="00000700000000000000" pitchFamily="2" charset="-78"/>
            </a:endParaRPr>
          </a:p>
        </p:txBody>
      </p:sp>
      <p:sp>
        <p:nvSpPr>
          <p:cNvPr id="77" name="Franja diagonal 76">
            <a:extLst>
              <a:ext uri="{FF2B5EF4-FFF2-40B4-BE49-F238E27FC236}">
                <a16:creationId xmlns:a16="http://schemas.microsoft.com/office/drawing/2014/main" id="{51BA46E2-27D6-4102-A655-873F1040FE35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50643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직사각형 69">
            <a:extLst>
              <a:ext uri="{FF2B5EF4-FFF2-40B4-BE49-F238E27FC236}">
                <a16:creationId xmlns:a16="http://schemas.microsoft.com/office/drawing/2014/main" id="{FF6CD92F-FD4A-428F-A706-7E2F49D8986B}"/>
              </a:ext>
            </a:extLst>
          </p:cNvPr>
          <p:cNvSpPr/>
          <p:nvPr/>
        </p:nvSpPr>
        <p:spPr>
          <a:xfrm>
            <a:off x="7916991" y="1642242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02.</a:t>
            </a: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70A8D44-913B-4A81-B279-DA43541B674E}"/>
              </a:ext>
            </a:extLst>
          </p:cNvPr>
          <p:cNvSpPr/>
          <p:nvPr/>
        </p:nvSpPr>
        <p:spPr>
          <a:xfrm>
            <a:off x="7916991" y="2690286"/>
            <a:ext cx="314890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9639AC2E-4B8C-4F15-81BE-FAF28F2B5D38}"/>
              </a:ext>
            </a:extLst>
          </p:cNvPr>
          <p:cNvSpPr/>
          <p:nvPr/>
        </p:nvSpPr>
        <p:spPr>
          <a:xfrm>
            <a:off x="7916991" y="2152530"/>
            <a:ext cx="314890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4EDE32D3-5B15-408D-91F8-B4DCE6827E0F}"/>
              </a:ext>
            </a:extLst>
          </p:cNvPr>
          <p:cNvSpPr/>
          <p:nvPr/>
        </p:nvSpPr>
        <p:spPr>
          <a:xfrm>
            <a:off x="7916991" y="3582939"/>
            <a:ext cx="27241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گام</a:t>
            </a:r>
            <a:r>
              <a:rPr lang="en-US" altLang="ko-KR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03.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80F4F8F2-35EA-487A-AE15-1B6E30CC2927}"/>
              </a:ext>
            </a:extLst>
          </p:cNvPr>
          <p:cNvSpPr/>
          <p:nvPr/>
        </p:nvSpPr>
        <p:spPr>
          <a:xfrm>
            <a:off x="7916991" y="4630983"/>
            <a:ext cx="314890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DED65ACE-B823-4912-8F58-F68648D334C8}"/>
              </a:ext>
            </a:extLst>
          </p:cNvPr>
          <p:cNvSpPr/>
          <p:nvPr/>
        </p:nvSpPr>
        <p:spPr>
          <a:xfrm>
            <a:off x="7916991" y="4093227"/>
            <a:ext cx="3148908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9458" name="Picture 2" descr="hombre, proceso de llevar, niño, y, besar, en, mejilla">
            <a:extLst>
              <a:ext uri="{FF2B5EF4-FFF2-40B4-BE49-F238E27FC236}">
                <a16:creationId xmlns:a16="http://schemas.microsoft.com/office/drawing/2014/main" id="{DAC233B7-1EC5-494B-866E-6F9AD8AB4E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311" y="777240"/>
            <a:ext cx="7157296" cy="530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Franja diagonal 9">
            <a:extLst>
              <a:ext uri="{FF2B5EF4-FFF2-40B4-BE49-F238E27FC236}">
                <a16:creationId xmlns:a16="http://schemas.microsoft.com/office/drawing/2014/main" id="{C2B9E198-89FE-4FF1-987C-099AA92E923B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21941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81F4C71C-137E-48BE-880E-6BBA9177093F}"/>
              </a:ext>
            </a:extLst>
          </p:cNvPr>
          <p:cNvSpPr txBox="1"/>
          <p:nvPr/>
        </p:nvSpPr>
        <p:spPr>
          <a:xfrm>
            <a:off x="5735311" y="4198296"/>
            <a:ext cx="45698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cs typeface="B Nazanin" panose="00000700000000000000" pitchFamily="2" charset="-78"/>
              </a:rPr>
              <a:t>لورم ایپسوم دولور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08B9E5C-2554-40F8-9127-2CC8425C1F75}"/>
              </a:ext>
            </a:extLst>
          </p:cNvPr>
          <p:cNvSpPr txBox="1"/>
          <p:nvPr/>
        </p:nvSpPr>
        <p:spPr>
          <a:xfrm>
            <a:off x="5735311" y="4887915"/>
            <a:ext cx="45698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3FD80B7-6786-4CE6-B01F-9666988BACA9}"/>
              </a:ext>
            </a:extLst>
          </p:cNvPr>
          <p:cNvSpPr txBox="1"/>
          <p:nvPr/>
        </p:nvSpPr>
        <p:spPr>
          <a:xfrm>
            <a:off x="5735311" y="2774772"/>
            <a:ext cx="4569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dirty="0">
                <a:cs typeface="B Nazanin" panose="00000700000000000000" pitchFamily="2" charset="-78"/>
              </a:rPr>
              <a:t>عنوان خود را </a:t>
            </a:r>
            <a:r>
              <a:rPr lang="fa-IR" altLang="ko-KR" sz="3200" dirty="0">
                <a:highlight>
                  <a:srgbClr val="FFFF00"/>
                </a:highlight>
                <a:cs typeface="B Nazanin" panose="00000700000000000000" pitchFamily="2" charset="-78"/>
              </a:rPr>
              <a:t>اینجا</a:t>
            </a:r>
            <a:r>
              <a:rPr lang="fa-IR" altLang="ko-KR" sz="3200" dirty="0">
                <a:cs typeface="B Nazanin" panose="00000700000000000000" pitchFamily="2" charset="-78"/>
              </a:rPr>
              <a:t> درج کنید</a:t>
            </a:r>
            <a:endParaRPr lang="ko-KR" altLang="en-US" sz="3200" dirty="0">
              <a:cs typeface="B Nazanin" panose="00000700000000000000" pitchFamily="2" charset="-78"/>
            </a:endParaRPr>
          </a:p>
        </p:txBody>
      </p:sp>
      <p:pic>
        <p:nvPicPr>
          <p:cNvPr id="18434" name="Picture 2" descr="hombre con chaqueta vaquera azul que lleva a una chica con suéter blanco durante el día">
            <a:extLst>
              <a:ext uri="{FF2B5EF4-FFF2-40B4-BE49-F238E27FC236}">
                <a16:creationId xmlns:a16="http://schemas.microsoft.com/office/drawing/2014/main" id="{31F14A0F-7079-46C8-AB35-ECD94E7786A1}"/>
              </a:ext>
            </a:extLst>
          </p:cNvPr>
          <p:cNvPicPr>
            <a:picLocks noGrp="1" noChangeAspect="1" noChangeArrowheads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465" y="607786"/>
            <a:ext cx="3854785" cy="5940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o 11">
            <a:extLst>
              <a:ext uri="{FF2B5EF4-FFF2-40B4-BE49-F238E27FC236}">
                <a16:creationId xmlns:a16="http://schemas.microsoft.com/office/drawing/2014/main" id="{8A5C07A4-DF56-49B7-B080-8A6A1EF0C996}"/>
              </a:ext>
            </a:extLst>
          </p:cNvPr>
          <p:cNvGrpSpPr/>
          <p:nvPr/>
        </p:nvGrpSpPr>
        <p:grpSpPr>
          <a:xfrm>
            <a:off x="6516235" y="876685"/>
            <a:ext cx="2370079" cy="1285285"/>
            <a:chOff x="5732463" y="922338"/>
            <a:chExt cx="3152775" cy="1709738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3293B7D-31C6-40B8-BE2A-E3DAEF05D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922338"/>
              <a:ext cx="1397000" cy="1709738"/>
            </a:xfrm>
            <a:custGeom>
              <a:avLst/>
              <a:gdLst>
                <a:gd name="T0" fmla="*/ 7 w 370"/>
                <a:gd name="T1" fmla="*/ 224 h 451"/>
                <a:gd name="T2" fmla="*/ 7 w 370"/>
                <a:gd name="T3" fmla="*/ 199 h 451"/>
                <a:gd name="T4" fmla="*/ 67 w 370"/>
                <a:gd name="T5" fmla="*/ 95 h 451"/>
                <a:gd name="T6" fmla="*/ 309 w 370"/>
                <a:gd name="T7" fmla="*/ 5 h 451"/>
                <a:gd name="T8" fmla="*/ 360 w 370"/>
                <a:gd name="T9" fmla="*/ 33 h 451"/>
                <a:gd name="T10" fmla="*/ 368 w 370"/>
                <a:gd name="T11" fmla="*/ 99 h 451"/>
                <a:gd name="T12" fmla="*/ 365 w 370"/>
                <a:gd name="T13" fmla="*/ 331 h 451"/>
                <a:gd name="T14" fmla="*/ 366 w 370"/>
                <a:gd name="T15" fmla="*/ 392 h 451"/>
                <a:gd name="T16" fmla="*/ 297 w 370"/>
                <a:gd name="T17" fmla="*/ 441 h 451"/>
                <a:gd name="T18" fmla="*/ 76 w 370"/>
                <a:gd name="T19" fmla="*/ 359 h 451"/>
                <a:gd name="T20" fmla="*/ 32 w 370"/>
                <a:gd name="T21" fmla="*/ 324 h 451"/>
                <a:gd name="T22" fmla="*/ 7 w 370"/>
                <a:gd name="T23" fmla="*/ 251 h 451"/>
                <a:gd name="T24" fmla="*/ 7 w 370"/>
                <a:gd name="T25" fmla="*/ 224 h 451"/>
                <a:gd name="T26" fmla="*/ 7 w 370"/>
                <a:gd name="T27" fmla="*/ 22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0" h="451">
                  <a:moveTo>
                    <a:pt x="7" y="224"/>
                  </a:moveTo>
                  <a:cubicBezTo>
                    <a:pt x="7" y="216"/>
                    <a:pt x="8" y="207"/>
                    <a:pt x="7" y="199"/>
                  </a:cubicBezTo>
                  <a:cubicBezTo>
                    <a:pt x="0" y="149"/>
                    <a:pt x="28" y="117"/>
                    <a:pt x="67" y="95"/>
                  </a:cubicBezTo>
                  <a:cubicBezTo>
                    <a:pt x="142" y="52"/>
                    <a:pt x="224" y="23"/>
                    <a:pt x="309" y="5"/>
                  </a:cubicBezTo>
                  <a:cubicBezTo>
                    <a:pt x="335" y="0"/>
                    <a:pt x="353" y="8"/>
                    <a:pt x="360" y="33"/>
                  </a:cubicBezTo>
                  <a:cubicBezTo>
                    <a:pt x="366" y="54"/>
                    <a:pt x="370" y="77"/>
                    <a:pt x="368" y="99"/>
                  </a:cubicBezTo>
                  <a:cubicBezTo>
                    <a:pt x="360" y="176"/>
                    <a:pt x="361" y="254"/>
                    <a:pt x="365" y="331"/>
                  </a:cubicBezTo>
                  <a:cubicBezTo>
                    <a:pt x="367" y="351"/>
                    <a:pt x="368" y="372"/>
                    <a:pt x="366" y="392"/>
                  </a:cubicBezTo>
                  <a:cubicBezTo>
                    <a:pt x="362" y="437"/>
                    <a:pt x="341" y="451"/>
                    <a:pt x="297" y="441"/>
                  </a:cubicBezTo>
                  <a:cubicBezTo>
                    <a:pt x="220" y="423"/>
                    <a:pt x="146" y="396"/>
                    <a:pt x="76" y="359"/>
                  </a:cubicBezTo>
                  <a:cubicBezTo>
                    <a:pt x="60" y="350"/>
                    <a:pt x="45" y="337"/>
                    <a:pt x="32" y="324"/>
                  </a:cubicBezTo>
                  <a:cubicBezTo>
                    <a:pt x="11" y="305"/>
                    <a:pt x="3" y="280"/>
                    <a:pt x="7" y="251"/>
                  </a:cubicBezTo>
                  <a:cubicBezTo>
                    <a:pt x="8" y="242"/>
                    <a:pt x="7" y="233"/>
                    <a:pt x="7" y="224"/>
                  </a:cubicBezTo>
                  <a:cubicBezTo>
                    <a:pt x="7" y="224"/>
                    <a:pt x="7" y="224"/>
                    <a:pt x="7" y="224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E3D8A65D-2732-460C-8047-6EAE37588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3" y="922338"/>
              <a:ext cx="1397000" cy="1706563"/>
            </a:xfrm>
            <a:custGeom>
              <a:avLst/>
              <a:gdLst>
                <a:gd name="T0" fmla="*/ 363 w 370"/>
                <a:gd name="T1" fmla="*/ 224 h 450"/>
                <a:gd name="T2" fmla="*/ 363 w 370"/>
                <a:gd name="T3" fmla="*/ 248 h 450"/>
                <a:gd name="T4" fmla="*/ 299 w 370"/>
                <a:gd name="T5" fmla="*/ 355 h 450"/>
                <a:gd name="T6" fmla="*/ 148 w 370"/>
                <a:gd name="T7" fmla="*/ 420 h 450"/>
                <a:gd name="T8" fmla="*/ 65 w 370"/>
                <a:gd name="T9" fmla="*/ 442 h 450"/>
                <a:gd name="T10" fmla="*/ 7 w 370"/>
                <a:gd name="T11" fmla="*/ 406 h 450"/>
                <a:gd name="T12" fmla="*/ 2 w 370"/>
                <a:gd name="T13" fmla="*/ 353 h 450"/>
                <a:gd name="T14" fmla="*/ 2 w 370"/>
                <a:gd name="T15" fmla="*/ 96 h 450"/>
                <a:gd name="T16" fmla="*/ 10 w 370"/>
                <a:gd name="T17" fmla="*/ 33 h 450"/>
                <a:gd name="T18" fmla="*/ 61 w 370"/>
                <a:gd name="T19" fmla="*/ 5 h 450"/>
                <a:gd name="T20" fmla="*/ 302 w 370"/>
                <a:gd name="T21" fmla="*/ 95 h 450"/>
                <a:gd name="T22" fmla="*/ 345 w 370"/>
                <a:gd name="T23" fmla="*/ 132 h 450"/>
                <a:gd name="T24" fmla="*/ 364 w 370"/>
                <a:gd name="T25" fmla="*/ 188 h 450"/>
                <a:gd name="T26" fmla="*/ 363 w 370"/>
                <a:gd name="T27" fmla="*/ 224 h 450"/>
                <a:gd name="T28" fmla="*/ 363 w 370"/>
                <a:gd name="T29" fmla="*/ 22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0" h="450">
                  <a:moveTo>
                    <a:pt x="363" y="224"/>
                  </a:moveTo>
                  <a:cubicBezTo>
                    <a:pt x="363" y="232"/>
                    <a:pt x="362" y="240"/>
                    <a:pt x="363" y="248"/>
                  </a:cubicBezTo>
                  <a:cubicBezTo>
                    <a:pt x="370" y="301"/>
                    <a:pt x="341" y="334"/>
                    <a:pt x="299" y="355"/>
                  </a:cubicBezTo>
                  <a:cubicBezTo>
                    <a:pt x="250" y="380"/>
                    <a:pt x="199" y="400"/>
                    <a:pt x="148" y="420"/>
                  </a:cubicBezTo>
                  <a:cubicBezTo>
                    <a:pt x="121" y="430"/>
                    <a:pt x="93" y="436"/>
                    <a:pt x="65" y="442"/>
                  </a:cubicBezTo>
                  <a:cubicBezTo>
                    <a:pt x="33" y="450"/>
                    <a:pt x="14" y="438"/>
                    <a:pt x="7" y="406"/>
                  </a:cubicBezTo>
                  <a:cubicBezTo>
                    <a:pt x="3" y="389"/>
                    <a:pt x="0" y="371"/>
                    <a:pt x="2" y="353"/>
                  </a:cubicBezTo>
                  <a:cubicBezTo>
                    <a:pt x="11" y="267"/>
                    <a:pt x="10" y="182"/>
                    <a:pt x="2" y="96"/>
                  </a:cubicBezTo>
                  <a:cubicBezTo>
                    <a:pt x="1" y="76"/>
                    <a:pt x="4" y="53"/>
                    <a:pt x="10" y="33"/>
                  </a:cubicBezTo>
                  <a:cubicBezTo>
                    <a:pt x="17" y="8"/>
                    <a:pt x="36" y="0"/>
                    <a:pt x="61" y="5"/>
                  </a:cubicBezTo>
                  <a:cubicBezTo>
                    <a:pt x="146" y="23"/>
                    <a:pt x="226" y="52"/>
                    <a:pt x="302" y="95"/>
                  </a:cubicBezTo>
                  <a:cubicBezTo>
                    <a:pt x="318" y="103"/>
                    <a:pt x="332" y="118"/>
                    <a:pt x="345" y="132"/>
                  </a:cubicBezTo>
                  <a:cubicBezTo>
                    <a:pt x="359" y="147"/>
                    <a:pt x="366" y="166"/>
                    <a:pt x="364" y="188"/>
                  </a:cubicBezTo>
                  <a:cubicBezTo>
                    <a:pt x="362" y="200"/>
                    <a:pt x="363" y="212"/>
                    <a:pt x="363" y="224"/>
                  </a:cubicBezTo>
                  <a:cubicBezTo>
                    <a:pt x="363" y="224"/>
                    <a:pt x="363" y="224"/>
                    <a:pt x="363" y="224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AC02309-6880-4195-BA4C-54CD652D0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1533526"/>
              <a:ext cx="282575" cy="484188"/>
            </a:xfrm>
            <a:custGeom>
              <a:avLst/>
              <a:gdLst>
                <a:gd name="T0" fmla="*/ 75 w 75"/>
                <a:gd name="T1" fmla="*/ 65 h 128"/>
                <a:gd name="T2" fmla="*/ 75 w 75"/>
                <a:gd name="T3" fmla="*/ 100 h 128"/>
                <a:gd name="T4" fmla="*/ 49 w 75"/>
                <a:gd name="T5" fmla="*/ 127 h 128"/>
                <a:gd name="T6" fmla="*/ 30 w 75"/>
                <a:gd name="T7" fmla="*/ 128 h 128"/>
                <a:gd name="T8" fmla="*/ 0 w 75"/>
                <a:gd name="T9" fmla="*/ 97 h 128"/>
                <a:gd name="T10" fmla="*/ 0 w 75"/>
                <a:gd name="T11" fmla="*/ 31 h 128"/>
                <a:gd name="T12" fmla="*/ 41 w 75"/>
                <a:gd name="T13" fmla="*/ 0 h 128"/>
                <a:gd name="T14" fmla="*/ 75 w 75"/>
                <a:gd name="T15" fmla="*/ 32 h 128"/>
                <a:gd name="T16" fmla="*/ 75 w 75"/>
                <a:gd name="T17" fmla="*/ 65 h 128"/>
                <a:gd name="T18" fmla="*/ 75 w 75"/>
                <a:gd name="T19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28">
                  <a:moveTo>
                    <a:pt x="75" y="65"/>
                  </a:moveTo>
                  <a:cubicBezTo>
                    <a:pt x="75" y="77"/>
                    <a:pt x="75" y="88"/>
                    <a:pt x="75" y="100"/>
                  </a:cubicBezTo>
                  <a:cubicBezTo>
                    <a:pt x="74" y="115"/>
                    <a:pt x="64" y="126"/>
                    <a:pt x="49" y="127"/>
                  </a:cubicBezTo>
                  <a:cubicBezTo>
                    <a:pt x="43" y="128"/>
                    <a:pt x="36" y="128"/>
                    <a:pt x="30" y="128"/>
                  </a:cubicBezTo>
                  <a:cubicBezTo>
                    <a:pt x="12" y="127"/>
                    <a:pt x="1" y="116"/>
                    <a:pt x="0" y="97"/>
                  </a:cubicBezTo>
                  <a:cubicBezTo>
                    <a:pt x="0" y="75"/>
                    <a:pt x="0" y="53"/>
                    <a:pt x="0" y="31"/>
                  </a:cubicBezTo>
                  <a:cubicBezTo>
                    <a:pt x="1" y="9"/>
                    <a:pt x="14" y="0"/>
                    <a:pt x="41" y="0"/>
                  </a:cubicBezTo>
                  <a:cubicBezTo>
                    <a:pt x="63" y="1"/>
                    <a:pt x="75" y="11"/>
                    <a:pt x="75" y="32"/>
                  </a:cubicBezTo>
                  <a:cubicBezTo>
                    <a:pt x="75" y="43"/>
                    <a:pt x="75" y="54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3" name="Franja diagonal 12">
            <a:extLst>
              <a:ext uri="{FF2B5EF4-FFF2-40B4-BE49-F238E27FC236}">
                <a16:creationId xmlns:a16="http://schemas.microsoft.com/office/drawing/2014/main" id="{0697A4C4-E126-4618-81B4-95AC6CDC1A40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34183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42"/>
          <p:cNvSpPr txBox="1">
            <a:spLocks noGrp="1"/>
          </p:cNvSpPr>
          <p:nvPr>
            <p:ph type="ctrTitle"/>
          </p:nvPr>
        </p:nvSpPr>
        <p:spPr>
          <a:xfrm>
            <a:off x="7022481" y="3869525"/>
            <a:ext cx="4140250" cy="11680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fa-IR" dirty="0">
                <a:solidFill>
                  <a:srgbClr val="5EA6DD"/>
                </a:solidFill>
                <a:cs typeface="B Nazanin" panose="00000700000000000000" pitchFamily="2" charset="-78"/>
              </a:rPr>
              <a:t>بخش اول</a:t>
            </a:r>
            <a:endParaRPr lang="en-US"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489" name="Google Shape;489;p42"/>
          <p:cNvSpPr txBox="1">
            <a:spLocks noGrp="1"/>
          </p:cNvSpPr>
          <p:nvPr>
            <p:ph type="subTitle" idx="1"/>
          </p:nvPr>
        </p:nvSpPr>
        <p:spPr>
          <a:xfrm>
            <a:off x="7768331" y="5037525"/>
            <a:ext cx="3394400" cy="770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fa-IR" dirty="0">
                <a:solidFill>
                  <a:srgbClr val="5EA6DD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490" name="Google Shape;490;p42"/>
          <p:cNvSpPr txBox="1">
            <a:spLocks noGrp="1"/>
          </p:cNvSpPr>
          <p:nvPr>
            <p:ph type="title" idx="2"/>
          </p:nvPr>
        </p:nvSpPr>
        <p:spPr>
          <a:xfrm>
            <a:off x="7032565" y="2277701"/>
            <a:ext cx="3635600" cy="770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cs typeface="B Nazanin" panose="00000700000000000000" pitchFamily="2" charset="-78"/>
              </a:rPr>
              <a:t>03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91" name="Google Shape;491;p42"/>
          <p:cNvGrpSpPr/>
          <p:nvPr/>
        </p:nvGrpSpPr>
        <p:grpSpPr>
          <a:xfrm>
            <a:off x="870692" y="801017"/>
            <a:ext cx="1625381" cy="1476684"/>
            <a:chOff x="6517550" y="1933038"/>
            <a:chExt cx="592175" cy="538000"/>
          </a:xfrm>
        </p:grpSpPr>
        <p:sp>
          <p:nvSpPr>
            <p:cNvPr id="492" name="Google Shape;492;p42"/>
            <p:cNvSpPr/>
            <p:nvPr/>
          </p:nvSpPr>
          <p:spPr>
            <a:xfrm>
              <a:off x="6517550" y="1933038"/>
              <a:ext cx="592175" cy="538000"/>
            </a:xfrm>
            <a:custGeom>
              <a:avLst/>
              <a:gdLst/>
              <a:ahLst/>
              <a:cxnLst/>
              <a:rect l="l" t="t" r="r" b="b"/>
              <a:pathLst>
                <a:path w="23687" h="21520" extrusionOk="0">
                  <a:moveTo>
                    <a:pt x="13986" y="1"/>
                  </a:moveTo>
                  <a:cubicBezTo>
                    <a:pt x="9288" y="1"/>
                    <a:pt x="4481" y="2826"/>
                    <a:pt x="2973" y="6231"/>
                  </a:cubicBezTo>
                  <a:cubicBezTo>
                    <a:pt x="1" y="12950"/>
                    <a:pt x="4384" y="20258"/>
                    <a:pt x="13086" y="20258"/>
                  </a:cubicBezTo>
                  <a:cubicBezTo>
                    <a:pt x="13104" y="20258"/>
                    <a:pt x="13122" y="20258"/>
                    <a:pt x="13140" y="20258"/>
                  </a:cubicBezTo>
                  <a:lnTo>
                    <a:pt x="13140" y="20273"/>
                  </a:lnTo>
                  <a:cubicBezTo>
                    <a:pt x="14493" y="21246"/>
                    <a:pt x="17091" y="21489"/>
                    <a:pt x="18353" y="21520"/>
                  </a:cubicBezTo>
                  <a:cubicBezTo>
                    <a:pt x="16468" y="19817"/>
                    <a:pt x="16377" y="18586"/>
                    <a:pt x="18505" y="17280"/>
                  </a:cubicBezTo>
                  <a:cubicBezTo>
                    <a:pt x="20496" y="16049"/>
                    <a:pt x="22350" y="14347"/>
                    <a:pt x="23018" y="12021"/>
                  </a:cubicBezTo>
                  <a:cubicBezTo>
                    <a:pt x="23687" y="9651"/>
                    <a:pt x="23581" y="6611"/>
                    <a:pt x="22289" y="4529"/>
                  </a:cubicBezTo>
                  <a:cubicBezTo>
                    <a:pt x="20265" y="1282"/>
                    <a:pt x="17150" y="1"/>
                    <a:pt x="13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42"/>
            <p:cNvSpPr/>
            <p:nvPr/>
          </p:nvSpPr>
          <p:spPr>
            <a:xfrm>
              <a:off x="6653425" y="2085213"/>
              <a:ext cx="334175" cy="241450"/>
            </a:xfrm>
            <a:custGeom>
              <a:avLst/>
              <a:gdLst/>
              <a:ahLst/>
              <a:cxnLst/>
              <a:rect l="l" t="t" r="r" b="b"/>
              <a:pathLst>
                <a:path w="13367" h="9658" extrusionOk="0">
                  <a:moveTo>
                    <a:pt x="3735" y="1"/>
                  </a:moveTo>
                  <a:cubicBezTo>
                    <a:pt x="3192" y="1"/>
                    <a:pt x="2647" y="288"/>
                    <a:pt x="2143" y="995"/>
                  </a:cubicBezTo>
                  <a:cubicBezTo>
                    <a:pt x="0" y="4004"/>
                    <a:pt x="3678" y="9399"/>
                    <a:pt x="7189" y="9658"/>
                  </a:cubicBezTo>
                  <a:cubicBezTo>
                    <a:pt x="10942" y="8776"/>
                    <a:pt x="13100" y="5205"/>
                    <a:pt x="13237" y="3108"/>
                  </a:cubicBezTo>
                  <a:cubicBezTo>
                    <a:pt x="13367" y="1181"/>
                    <a:pt x="12339" y="371"/>
                    <a:pt x="11113" y="371"/>
                  </a:cubicBezTo>
                  <a:cubicBezTo>
                    <a:pt x="9327" y="371"/>
                    <a:pt x="7120" y="2090"/>
                    <a:pt x="7460" y="4580"/>
                  </a:cubicBezTo>
                  <a:lnTo>
                    <a:pt x="7460" y="4580"/>
                  </a:lnTo>
                  <a:cubicBezTo>
                    <a:pt x="7240" y="3028"/>
                    <a:pt x="5498" y="1"/>
                    <a:pt x="37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42"/>
            <p:cNvSpPr/>
            <p:nvPr/>
          </p:nvSpPr>
          <p:spPr>
            <a:xfrm>
              <a:off x="6564950" y="1985463"/>
              <a:ext cx="124200" cy="242275"/>
            </a:xfrm>
            <a:custGeom>
              <a:avLst/>
              <a:gdLst/>
              <a:ahLst/>
              <a:cxnLst/>
              <a:rect l="l" t="t" r="r" b="b"/>
              <a:pathLst>
                <a:path w="4968" h="9691" extrusionOk="0">
                  <a:moveTo>
                    <a:pt x="4953" y="1"/>
                  </a:moveTo>
                  <a:cubicBezTo>
                    <a:pt x="3175" y="1110"/>
                    <a:pt x="1776" y="2554"/>
                    <a:pt x="1077" y="4134"/>
                  </a:cubicBezTo>
                  <a:cubicBezTo>
                    <a:pt x="290" y="5876"/>
                    <a:pt x="1" y="7798"/>
                    <a:pt x="239" y="9691"/>
                  </a:cubicBezTo>
                  <a:lnTo>
                    <a:pt x="239" y="9691"/>
                  </a:lnTo>
                  <a:cubicBezTo>
                    <a:pt x="1" y="7798"/>
                    <a:pt x="290" y="5876"/>
                    <a:pt x="1093" y="4150"/>
                  </a:cubicBezTo>
                  <a:cubicBezTo>
                    <a:pt x="1776" y="2584"/>
                    <a:pt x="3175" y="1141"/>
                    <a:pt x="4937" y="31"/>
                  </a:cubicBezTo>
                  <a:lnTo>
                    <a:pt x="49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42"/>
            <p:cNvSpPr/>
            <p:nvPr/>
          </p:nvSpPr>
          <p:spPr>
            <a:xfrm>
              <a:off x="6790200" y="1992313"/>
              <a:ext cx="13325" cy="9900"/>
            </a:xfrm>
            <a:custGeom>
              <a:avLst/>
              <a:gdLst/>
              <a:ahLst/>
              <a:cxnLst/>
              <a:rect l="l" t="t" r="r" b="b"/>
              <a:pathLst>
                <a:path w="533" h="396" extrusionOk="0">
                  <a:moveTo>
                    <a:pt x="259" y="0"/>
                  </a:moveTo>
                  <a:cubicBezTo>
                    <a:pt x="0" y="0"/>
                    <a:pt x="0" y="395"/>
                    <a:pt x="259" y="395"/>
                  </a:cubicBezTo>
                  <a:cubicBezTo>
                    <a:pt x="532" y="395"/>
                    <a:pt x="532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42"/>
            <p:cNvSpPr/>
            <p:nvPr/>
          </p:nvSpPr>
          <p:spPr>
            <a:xfrm>
              <a:off x="6774625" y="2032588"/>
              <a:ext cx="10275" cy="10800"/>
            </a:xfrm>
            <a:custGeom>
              <a:avLst/>
              <a:gdLst/>
              <a:ahLst/>
              <a:cxnLst/>
              <a:rect l="l" t="t" r="r" b="b"/>
              <a:pathLst>
                <a:path w="411" h="432" extrusionOk="0">
                  <a:moveTo>
                    <a:pt x="152" y="0"/>
                  </a:moveTo>
                  <a:cubicBezTo>
                    <a:pt x="122" y="0"/>
                    <a:pt x="91" y="31"/>
                    <a:pt x="61" y="46"/>
                  </a:cubicBezTo>
                  <a:lnTo>
                    <a:pt x="31" y="91"/>
                  </a:lnTo>
                  <a:cubicBezTo>
                    <a:pt x="15" y="122"/>
                    <a:pt x="0" y="152"/>
                    <a:pt x="0" y="198"/>
                  </a:cubicBezTo>
                  <a:lnTo>
                    <a:pt x="0" y="228"/>
                  </a:lnTo>
                  <a:cubicBezTo>
                    <a:pt x="0" y="259"/>
                    <a:pt x="15" y="289"/>
                    <a:pt x="15" y="304"/>
                  </a:cubicBezTo>
                  <a:cubicBezTo>
                    <a:pt x="46" y="365"/>
                    <a:pt x="76" y="395"/>
                    <a:pt x="122" y="411"/>
                  </a:cubicBezTo>
                  <a:cubicBezTo>
                    <a:pt x="143" y="421"/>
                    <a:pt x="165" y="432"/>
                    <a:pt x="181" y="432"/>
                  </a:cubicBezTo>
                  <a:cubicBezTo>
                    <a:pt x="188" y="432"/>
                    <a:pt x="193" y="430"/>
                    <a:pt x="198" y="426"/>
                  </a:cubicBezTo>
                  <a:lnTo>
                    <a:pt x="259" y="426"/>
                  </a:lnTo>
                  <a:cubicBezTo>
                    <a:pt x="289" y="426"/>
                    <a:pt x="319" y="411"/>
                    <a:pt x="350" y="380"/>
                  </a:cubicBezTo>
                  <a:lnTo>
                    <a:pt x="380" y="335"/>
                  </a:lnTo>
                  <a:cubicBezTo>
                    <a:pt x="395" y="304"/>
                    <a:pt x="411" y="274"/>
                    <a:pt x="395" y="243"/>
                  </a:cubicBezTo>
                  <a:lnTo>
                    <a:pt x="395" y="198"/>
                  </a:lnTo>
                  <a:cubicBezTo>
                    <a:pt x="411" y="167"/>
                    <a:pt x="395" y="137"/>
                    <a:pt x="380" y="122"/>
                  </a:cubicBezTo>
                  <a:cubicBezTo>
                    <a:pt x="380" y="91"/>
                    <a:pt x="365" y="76"/>
                    <a:pt x="350" y="61"/>
                  </a:cubicBezTo>
                  <a:cubicBezTo>
                    <a:pt x="304" y="15"/>
                    <a:pt x="259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42"/>
            <p:cNvSpPr/>
            <p:nvPr/>
          </p:nvSpPr>
          <p:spPr>
            <a:xfrm>
              <a:off x="6738900" y="1999538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59" y="0"/>
                  </a:moveTo>
                  <a:cubicBezTo>
                    <a:pt x="1" y="0"/>
                    <a:pt x="1" y="395"/>
                    <a:pt x="259" y="395"/>
                  </a:cubicBezTo>
                  <a:cubicBezTo>
                    <a:pt x="517" y="395"/>
                    <a:pt x="517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42"/>
            <p:cNvSpPr/>
            <p:nvPr/>
          </p:nvSpPr>
          <p:spPr>
            <a:xfrm>
              <a:off x="6712700" y="2044738"/>
              <a:ext cx="12925" cy="10275"/>
            </a:xfrm>
            <a:custGeom>
              <a:avLst/>
              <a:gdLst/>
              <a:ahLst/>
              <a:cxnLst/>
              <a:rect l="l" t="t" r="r" b="b"/>
              <a:pathLst>
                <a:path w="517" h="411" extrusionOk="0">
                  <a:moveTo>
                    <a:pt x="258" y="0"/>
                  </a:moveTo>
                  <a:cubicBezTo>
                    <a:pt x="0" y="0"/>
                    <a:pt x="0" y="411"/>
                    <a:pt x="258" y="411"/>
                  </a:cubicBezTo>
                  <a:cubicBezTo>
                    <a:pt x="517" y="411"/>
                    <a:pt x="517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42"/>
            <p:cNvSpPr/>
            <p:nvPr/>
          </p:nvSpPr>
          <p:spPr>
            <a:xfrm>
              <a:off x="6684200" y="2020038"/>
              <a:ext cx="11050" cy="10275"/>
            </a:xfrm>
            <a:custGeom>
              <a:avLst/>
              <a:gdLst/>
              <a:ahLst/>
              <a:cxnLst/>
              <a:rect l="l" t="t" r="r" b="b"/>
              <a:pathLst>
                <a:path w="442" h="411" extrusionOk="0">
                  <a:moveTo>
                    <a:pt x="198" y="1"/>
                  </a:moveTo>
                  <a:cubicBezTo>
                    <a:pt x="183" y="1"/>
                    <a:pt x="152" y="16"/>
                    <a:pt x="122" y="16"/>
                  </a:cubicBezTo>
                  <a:cubicBezTo>
                    <a:pt x="107" y="31"/>
                    <a:pt x="76" y="46"/>
                    <a:pt x="61" y="61"/>
                  </a:cubicBezTo>
                  <a:cubicBezTo>
                    <a:pt x="46" y="77"/>
                    <a:pt x="31" y="107"/>
                    <a:pt x="16" y="122"/>
                  </a:cubicBezTo>
                  <a:cubicBezTo>
                    <a:pt x="16" y="153"/>
                    <a:pt x="0" y="183"/>
                    <a:pt x="0" y="198"/>
                  </a:cubicBezTo>
                  <a:lnTo>
                    <a:pt x="0" y="259"/>
                  </a:lnTo>
                  <a:cubicBezTo>
                    <a:pt x="16" y="289"/>
                    <a:pt x="31" y="320"/>
                    <a:pt x="61" y="350"/>
                  </a:cubicBezTo>
                  <a:lnTo>
                    <a:pt x="91" y="381"/>
                  </a:lnTo>
                  <a:cubicBezTo>
                    <a:pt x="122" y="396"/>
                    <a:pt x="152" y="396"/>
                    <a:pt x="198" y="411"/>
                  </a:cubicBezTo>
                  <a:lnTo>
                    <a:pt x="243" y="411"/>
                  </a:lnTo>
                  <a:cubicBezTo>
                    <a:pt x="259" y="411"/>
                    <a:pt x="289" y="396"/>
                    <a:pt x="319" y="381"/>
                  </a:cubicBezTo>
                  <a:cubicBezTo>
                    <a:pt x="335" y="381"/>
                    <a:pt x="365" y="365"/>
                    <a:pt x="380" y="350"/>
                  </a:cubicBezTo>
                  <a:cubicBezTo>
                    <a:pt x="395" y="335"/>
                    <a:pt x="411" y="305"/>
                    <a:pt x="426" y="289"/>
                  </a:cubicBezTo>
                  <a:cubicBezTo>
                    <a:pt x="426" y="259"/>
                    <a:pt x="441" y="229"/>
                    <a:pt x="441" y="198"/>
                  </a:cubicBezTo>
                  <a:lnTo>
                    <a:pt x="441" y="153"/>
                  </a:lnTo>
                  <a:cubicBezTo>
                    <a:pt x="426" y="122"/>
                    <a:pt x="411" y="92"/>
                    <a:pt x="380" y="61"/>
                  </a:cubicBezTo>
                  <a:lnTo>
                    <a:pt x="350" y="31"/>
                  </a:lnTo>
                  <a:cubicBezTo>
                    <a:pt x="319" y="16"/>
                    <a:pt x="274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42"/>
            <p:cNvSpPr/>
            <p:nvPr/>
          </p:nvSpPr>
          <p:spPr>
            <a:xfrm>
              <a:off x="6671275" y="2076113"/>
              <a:ext cx="11050" cy="10825"/>
            </a:xfrm>
            <a:custGeom>
              <a:avLst/>
              <a:gdLst/>
              <a:ahLst/>
              <a:cxnLst/>
              <a:rect l="l" t="t" r="r" b="b"/>
              <a:pathLst>
                <a:path w="442" h="433" extrusionOk="0">
                  <a:moveTo>
                    <a:pt x="175" y="1"/>
                  </a:moveTo>
                  <a:cubicBezTo>
                    <a:pt x="158" y="1"/>
                    <a:pt x="144" y="11"/>
                    <a:pt x="122" y="22"/>
                  </a:cubicBezTo>
                  <a:cubicBezTo>
                    <a:pt x="92" y="22"/>
                    <a:pt x="77" y="37"/>
                    <a:pt x="61" y="52"/>
                  </a:cubicBezTo>
                  <a:lnTo>
                    <a:pt x="31" y="98"/>
                  </a:lnTo>
                  <a:cubicBezTo>
                    <a:pt x="16" y="128"/>
                    <a:pt x="1" y="159"/>
                    <a:pt x="1" y="204"/>
                  </a:cubicBezTo>
                  <a:lnTo>
                    <a:pt x="1" y="250"/>
                  </a:lnTo>
                  <a:cubicBezTo>
                    <a:pt x="16" y="280"/>
                    <a:pt x="31" y="311"/>
                    <a:pt x="46" y="341"/>
                  </a:cubicBezTo>
                  <a:lnTo>
                    <a:pt x="107" y="372"/>
                  </a:lnTo>
                  <a:cubicBezTo>
                    <a:pt x="122" y="402"/>
                    <a:pt x="137" y="417"/>
                    <a:pt x="168" y="417"/>
                  </a:cubicBezTo>
                  <a:cubicBezTo>
                    <a:pt x="183" y="432"/>
                    <a:pt x="213" y="432"/>
                    <a:pt x="244" y="432"/>
                  </a:cubicBezTo>
                  <a:cubicBezTo>
                    <a:pt x="259" y="432"/>
                    <a:pt x="289" y="432"/>
                    <a:pt x="320" y="417"/>
                  </a:cubicBezTo>
                  <a:cubicBezTo>
                    <a:pt x="335" y="417"/>
                    <a:pt x="365" y="402"/>
                    <a:pt x="381" y="372"/>
                  </a:cubicBezTo>
                  <a:lnTo>
                    <a:pt x="411" y="341"/>
                  </a:lnTo>
                  <a:cubicBezTo>
                    <a:pt x="426" y="311"/>
                    <a:pt x="441" y="265"/>
                    <a:pt x="441" y="235"/>
                  </a:cubicBezTo>
                  <a:lnTo>
                    <a:pt x="441" y="189"/>
                  </a:lnTo>
                  <a:cubicBezTo>
                    <a:pt x="426" y="144"/>
                    <a:pt x="411" y="113"/>
                    <a:pt x="396" y="98"/>
                  </a:cubicBezTo>
                  <a:lnTo>
                    <a:pt x="335" y="52"/>
                  </a:lnTo>
                  <a:cubicBezTo>
                    <a:pt x="320" y="37"/>
                    <a:pt x="305" y="22"/>
                    <a:pt x="274" y="22"/>
                  </a:cubicBezTo>
                  <a:cubicBezTo>
                    <a:pt x="263" y="11"/>
                    <a:pt x="245" y="1"/>
                    <a:pt x="225" y="1"/>
                  </a:cubicBezTo>
                  <a:cubicBezTo>
                    <a:pt x="216" y="1"/>
                    <a:pt x="207" y="2"/>
                    <a:pt x="198" y="7"/>
                  </a:cubicBezTo>
                  <a:cubicBezTo>
                    <a:pt x="189" y="2"/>
                    <a:pt x="18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" name="Flecha: a la derecha 114">
            <a:extLst>
              <a:ext uri="{FF2B5EF4-FFF2-40B4-BE49-F238E27FC236}">
                <a16:creationId xmlns:a16="http://schemas.microsoft.com/office/drawing/2014/main" id="{0B367755-398F-402F-9D00-C7A871239889}"/>
              </a:ext>
            </a:extLst>
          </p:cNvPr>
          <p:cNvSpPr/>
          <p:nvPr/>
        </p:nvSpPr>
        <p:spPr>
          <a:xfrm>
            <a:off x="6251348" y="6547464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6" name="Flecha: a la derecha 115">
            <a:extLst>
              <a:ext uri="{FF2B5EF4-FFF2-40B4-BE49-F238E27FC236}">
                <a16:creationId xmlns:a16="http://schemas.microsoft.com/office/drawing/2014/main" id="{F7418DCF-67CE-4779-8F29-AD398BA618D4}"/>
              </a:ext>
            </a:extLst>
          </p:cNvPr>
          <p:cNvSpPr/>
          <p:nvPr/>
        </p:nvSpPr>
        <p:spPr>
          <a:xfrm rot="10800000">
            <a:off x="174963" y="6547464"/>
            <a:ext cx="6076384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B6287F82-8C86-4CF5-B692-11125BDAA7FD}"/>
              </a:ext>
            </a:extLst>
          </p:cNvPr>
          <p:cNvGrpSpPr/>
          <p:nvPr/>
        </p:nvGrpSpPr>
        <p:grpSpPr>
          <a:xfrm rot="20598095">
            <a:off x="1317468" y="1950012"/>
            <a:ext cx="3846512" cy="2554288"/>
            <a:chOff x="1393826" y="2093912"/>
            <a:chExt cx="3846512" cy="2554288"/>
          </a:xfrm>
          <a:solidFill>
            <a:srgbClr val="3966AC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0F230C0-5611-44E3-9397-6C7FF342B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3826" y="2093912"/>
              <a:ext cx="3846512" cy="2554288"/>
            </a:xfrm>
            <a:custGeom>
              <a:avLst/>
              <a:gdLst>
                <a:gd name="T0" fmla="*/ 514 w 514"/>
                <a:gd name="T1" fmla="*/ 269 h 340"/>
                <a:gd name="T2" fmla="*/ 510 w 514"/>
                <a:gd name="T3" fmla="*/ 301 h 340"/>
                <a:gd name="T4" fmla="*/ 446 w 514"/>
                <a:gd name="T5" fmla="*/ 322 h 340"/>
                <a:gd name="T6" fmla="*/ 422 w 514"/>
                <a:gd name="T7" fmla="*/ 295 h 340"/>
                <a:gd name="T8" fmla="*/ 374 w 514"/>
                <a:gd name="T9" fmla="*/ 224 h 340"/>
                <a:gd name="T10" fmla="*/ 338 w 514"/>
                <a:gd name="T11" fmla="*/ 207 h 340"/>
                <a:gd name="T12" fmla="*/ 203 w 514"/>
                <a:gd name="T13" fmla="*/ 206 h 340"/>
                <a:gd name="T14" fmla="*/ 127 w 514"/>
                <a:gd name="T15" fmla="*/ 246 h 340"/>
                <a:gd name="T16" fmla="*/ 79 w 514"/>
                <a:gd name="T17" fmla="*/ 309 h 340"/>
                <a:gd name="T18" fmla="*/ 64 w 514"/>
                <a:gd name="T19" fmla="*/ 322 h 340"/>
                <a:gd name="T20" fmla="*/ 7 w 514"/>
                <a:gd name="T21" fmla="*/ 297 h 340"/>
                <a:gd name="T22" fmla="*/ 13 w 514"/>
                <a:gd name="T23" fmla="*/ 208 h 340"/>
                <a:gd name="T24" fmla="*/ 64 w 514"/>
                <a:gd name="T25" fmla="*/ 53 h 340"/>
                <a:gd name="T26" fmla="*/ 150 w 514"/>
                <a:gd name="T27" fmla="*/ 13 h 340"/>
                <a:gd name="T28" fmla="*/ 174 w 514"/>
                <a:gd name="T29" fmla="*/ 28 h 340"/>
                <a:gd name="T30" fmla="*/ 203 w 514"/>
                <a:gd name="T31" fmla="*/ 39 h 340"/>
                <a:gd name="T32" fmla="*/ 316 w 514"/>
                <a:gd name="T33" fmla="*/ 39 h 340"/>
                <a:gd name="T34" fmla="*/ 335 w 514"/>
                <a:gd name="T35" fmla="*/ 31 h 340"/>
                <a:gd name="T36" fmla="*/ 437 w 514"/>
                <a:gd name="T37" fmla="*/ 36 h 340"/>
                <a:gd name="T38" fmla="*/ 479 w 514"/>
                <a:gd name="T39" fmla="*/ 125 h 340"/>
                <a:gd name="T40" fmla="*/ 506 w 514"/>
                <a:gd name="T41" fmla="*/ 213 h 340"/>
                <a:gd name="T42" fmla="*/ 514 w 514"/>
                <a:gd name="T43" fmla="*/ 269 h 340"/>
                <a:gd name="T44" fmla="*/ 387 w 514"/>
                <a:gd name="T45" fmla="*/ 33 h 340"/>
                <a:gd name="T46" fmla="*/ 326 w 514"/>
                <a:gd name="T47" fmla="*/ 98 h 340"/>
                <a:gd name="T48" fmla="*/ 386 w 514"/>
                <a:gd name="T49" fmla="*/ 162 h 340"/>
                <a:gd name="T50" fmla="*/ 446 w 514"/>
                <a:gd name="T51" fmla="*/ 97 h 340"/>
                <a:gd name="T52" fmla="*/ 387 w 514"/>
                <a:gd name="T53" fmla="*/ 33 h 340"/>
                <a:gd name="T54" fmla="*/ 146 w 514"/>
                <a:gd name="T55" fmla="*/ 111 h 340"/>
                <a:gd name="T56" fmla="*/ 146 w 514"/>
                <a:gd name="T57" fmla="*/ 156 h 340"/>
                <a:gd name="T58" fmla="*/ 186 w 514"/>
                <a:gd name="T59" fmla="*/ 110 h 340"/>
                <a:gd name="T60" fmla="*/ 155 w 514"/>
                <a:gd name="T61" fmla="*/ 110 h 340"/>
                <a:gd name="T62" fmla="*/ 146 w 514"/>
                <a:gd name="T63" fmla="*/ 111 h 340"/>
                <a:gd name="T64" fmla="*/ 73 w 514"/>
                <a:gd name="T65" fmla="*/ 112 h 340"/>
                <a:gd name="T66" fmla="*/ 113 w 514"/>
                <a:gd name="T67" fmla="*/ 156 h 340"/>
                <a:gd name="T68" fmla="*/ 74 w 514"/>
                <a:gd name="T69" fmla="*/ 111 h 340"/>
                <a:gd name="T70" fmla="*/ 73 w 514"/>
                <a:gd name="T71" fmla="*/ 112 h 340"/>
                <a:gd name="T72" fmla="*/ 145 w 514"/>
                <a:gd name="T73" fmla="*/ 77 h 340"/>
                <a:gd name="T74" fmla="*/ 185 w 514"/>
                <a:gd name="T75" fmla="*/ 77 h 340"/>
                <a:gd name="T76" fmla="*/ 146 w 514"/>
                <a:gd name="T77" fmla="*/ 36 h 340"/>
                <a:gd name="T78" fmla="*/ 145 w 514"/>
                <a:gd name="T79" fmla="*/ 42 h 340"/>
                <a:gd name="T80" fmla="*/ 145 w 514"/>
                <a:gd name="T81" fmla="*/ 77 h 340"/>
                <a:gd name="T82" fmla="*/ 113 w 514"/>
                <a:gd name="T83" fmla="*/ 36 h 340"/>
                <a:gd name="T84" fmla="*/ 75 w 514"/>
                <a:gd name="T85" fmla="*/ 77 h 340"/>
                <a:gd name="T86" fmla="*/ 113 w 514"/>
                <a:gd name="T87" fmla="*/ 77 h 340"/>
                <a:gd name="T88" fmla="*/ 113 w 514"/>
                <a:gd name="T89" fmla="*/ 36 h 340"/>
                <a:gd name="T90" fmla="*/ 121 w 514"/>
                <a:gd name="T91" fmla="*/ 104 h 340"/>
                <a:gd name="T92" fmla="*/ 137 w 514"/>
                <a:gd name="T93" fmla="*/ 84 h 340"/>
                <a:gd name="T94" fmla="*/ 121 w 514"/>
                <a:gd name="T95" fmla="*/ 84 h 340"/>
                <a:gd name="T96" fmla="*/ 121 w 514"/>
                <a:gd name="T97" fmla="*/ 1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340">
                  <a:moveTo>
                    <a:pt x="514" y="269"/>
                  </a:moveTo>
                  <a:cubicBezTo>
                    <a:pt x="513" y="279"/>
                    <a:pt x="513" y="290"/>
                    <a:pt x="510" y="301"/>
                  </a:cubicBezTo>
                  <a:cubicBezTo>
                    <a:pt x="502" y="329"/>
                    <a:pt x="469" y="340"/>
                    <a:pt x="446" y="322"/>
                  </a:cubicBezTo>
                  <a:cubicBezTo>
                    <a:pt x="436" y="315"/>
                    <a:pt x="429" y="305"/>
                    <a:pt x="422" y="295"/>
                  </a:cubicBezTo>
                  <a:cubicBezTo>
                    <a:pt x="405" y="271"/>
                    <a:pt x="390" y="247"/>
                    <a:pt x="374" y="224"/>
                  </a:cubicBezTo>
                  <a:cubicBezTo>
                    <a:pt x="366" y="212"/>
                    <a:pt x="353" y="207"/>
                    <a:pt x="338" y="207"/>
                  </a:cubicBezTo>
                  <a:cubicBezTo>
                    <a:pt x="293" y="207"/>
                    <a:pt x="248" y="209"/>
                    <a:pt x="203" y="206"/>
                  </a:cubicBezTo>
                  <a:cubicBezTo>
                    <a:pt x="168" y="204"/>
                    <a:pt x="146" y="219"/>
                    <a:pt x="127" y="246"/>
                  </a:cubicBezTo>
                  <a:cubicBezTo>
                    <a:pt x="112" y="267"/>
                    <a:pt x="96" y="288"/>
                    <a:pt x="79" y="309"/>
                  </a:cubicBezTo>
                  <a:cubicBezTo>
                    <a:pt x="75" y="314"/>
                    <a:pt x="69" y="319"/>
                    <a:pt x="64" y="322"/>
                  </a:cubicBezTo>
                  <a:cubicBezTo>
                    <a:pt x="38" y="337"/>
                    <a:pt x="13" y="326"/>
                    <a:pt x="7" y="297"/>
                  </a:cubicBezTo>
                  <a:cubicBezTo>
                    <a:pt x="0" y="267"/>
                    <a:pt x="5" y="237"/>
                    <a:pt x="13" y="208"/>
                  </a:cubicBezTo>
                  <a:cubicBezTo>
                    <a:pt x="28" y="156"/>
                    <a:pt x="44" y="103"/>
                    <a:pt x="64" y="53"/>
                  </a:cubicBezTo>
                  <a:cubicBezTo>
                    <a:pt x="79" y="15"/>
                    <a:pt x="117" y="1"/>
                    <a:pt x="150" y="13"/>
                  </a:cubicBezTo>
                  <a:cubicBezTo>
                    <a:pt x="159" y="16"/>
                    <a:pt x="168" y="21"/>
                    <a:pt x="174" y="28"/>
                  </a:cubicBezTo>
                  <a:cubicBezTo>
                    <a:pt x="183" y="38"/>
                    <a:pt x="192" y="39"/>
                    <a:pt x="203" y="39"/>
                  </a:cubicBezTo>
                  <a:cubicBezTo>
                    <a:pt x="241" y="39"/>
                    <a:pt x="279" y="39"/>
                    <a:pt x="316" y="39"/>
                  </a:cubicBezTo>
                  <a:cubicBezTo>
                    <a:pt x="323" y="38"/>
                    <a:pt x="330" y="35"/>
                    <a:pt x="335" y="31"/>
                  </a:cubicBezTo>
                  <a:cubicBezTo>
                    <a:pt x="365" y="0"/>
                    <a:pt x="413" y="0"/>
                    <a:pt x="437" y="36"/>
                  </a:cubicBezTo>
                  <a:cubicBezTo>
                    <a:pt x="455" y="63"/>
                    <a:pt x="467" y="94"/>
                    <a:pt x="479" y="125"/>
                  </a:cubicBezTo>
                  <a:cubicBezTo>
                    <a:pt x="490" y="153"/>
                    <a:pt x="498" y="183"/>
                    <a:pt x="506" y="213"/>
                  </a:cubicBezTo>
                  <a:cubicBezTo>
                    <a:pt x="510" y="231"/>
                    <a:pt x="512" y="250"/>
                    <a:pt x="514" y="269"/>
                  </a:cubicBezTo>
                  <a:close/>
                  <a:moveTo>
                    <a:pt x="387" y="33"/>
                  </a:moveTo>
                  <a:cubicBezTo>
                    <a:pt x="353" y="33"/>
                    <a:pt x="327" y="61"/>
                    <a:pt x="326" y="98"/>
                  </a:cubicBezTo>
                  <a:cubicBezTo>
                    <a:pt x="326" y="132"/>
                    <a:pt x="354" y="162"/>
                    <a:pt x="386" y="162"/>
                  </a:cubicBezTo>
                  <a:cubicBezTo>
                    <a:pt x="418" y="162"/>
                    <a:pt x="446" y="132"/>
                    <a:pt x="446" y="97"/>
                  </a:cubicBezTo>
                  <a:cubicBezTo>
                    <a:pt x="446" y="62"/>
                    <a:pt x="420" y="33"/>
                    <a:pt x="387" y="33"/>
                  </a:cubicBezTo>
                  <a:close/>
                  <a:moveTo>
                    <a:pt x="146" y="111"/>
                  </a:moveTo>
                  <a:cubicBezTo>
                    <a:pt x="146" y="127"/>
                    <a:pt x="146" y="141"/>
                    <a:pt x="146" y="156"/>
                  </a:cubicBezTo>
                  <a:cubicBezTo>
                    <a:pt x="168" y="150"/>
                    <a:pt x="183" y="133"/>
                    <a:pt x="186" y="110"/>
                  </a:cubicBezTo>
                  <a:cubicBezTo>
                    <a:pt x="176" y="110"/>
                    <a:pt x="165" y="110"/>
                    <a:pt x="155" y="110"/>
                  </a:cubicBezTo>
                  <a:cubicBezTo>
                    <a:pt x="152" y="110"/>
                    <a:pt x="150" y="111"/>
                    <a:pt x="146" y="111"/>
                  </a:cubicBezTo>
                  <a:close/>
                  <a:moveTo>
                    <a:pt x="73" y="112"/>
                  </a:moveTo>
                  <a:cubicBezTo>
                    <a:pt x="78" y="136"/>
                    <a:pt x="94" y="153"/>
                    <a:pt x="113" y="156"/>
                  </a:cubicBezTo>
                  <a:cubicBezTo>
                    <a:pt x="118" y="111"/>
                    <a:pt x="114" y="106"/>
                    <a:pt x="74" y="111"/>
                  </a:cubicBezTo>
                  <a:cubicBezTo>
                    <a:pt x="74" y="111"/>
                    <a:pt x="73" y="111"/>
                    <a:pt x="73" y="112"/>
                  </a:cubicBezTo>
                  <a:close/>
                  <a:moveTo>
                    <a:pt x="145" y="77"/>
                  </a:moveTo>
                  <a:cubicBezTo>
                    <a:pt x="159" y="77"/>
                    <a:pt x="172" y="77"/>
                    <a:pt x="185" y="77"/>
                  </a:cubicBezTo>
                  <a:cubicBezTo>
                    <a:pt x="180" y="54"/>
                    <a:pt x="165" y="39"/>
                    <a:pt x="146" y="36"/>
                  </a:cubicBezTo>
                  <a:cubicBezTo>
                    <a:pt x="145" y="38"/>
                    <a:pt x="145" y="40"/>
                    <a:pt x="145" y="42"/>
                  </a:cubicBezTo>
                  <a:cubicBezTo>
                    <a:pt x="145" y="53"/>
                    <a:pt x="145" y="64"/>
                    <a:pt x="145" y="77"/>
                  </a:cubicBezTo>
                  <a:close/>
                  <a:moveTo>
                    <a:pt x="113" y="36"/>
                  </a:moveTo>
                  <a:cubicBezTo>
                    <a:pt x="93" y="40"/>
                    <a:pt x="76" y="58"/>
                    <a:pt x="75" y="77"/>
                  </a:cubicBezTo>
                  <a:cubicBezTo>
                    <a:pt x="87" y="77"/>
                    <a:pt x="100" y="77"/>
                    <a:pt x="113" y="77"/>
                  </a:cubicBezTo>
                  <a:cubicBezTo>
                    <a:pt x="113" y="63"/>
                    <a:pt x="113" y="49"/>
                    <a:pt x="113" y="36"/>
                  </a:cubicBezTo>
                  <a:close/>
                  <a:moveTo>
                    <a:pt x="121" y="104"/>
                  </a:moveTo>
                  <a:cubicBezTo>
                    <a:pt x="140" y="107"/>
                    <a:pt x="141" y="105"/>
                    <a:pt x="137" y="84"/>
                  </a:cubicBezTo>
                  <a:cubicBezTo>
                    <a:pt x="132" y="84"/>
                    <a:pt x="127" y="84"/>
                    <a:pt x="121" y="84"/>
                  </a:cubicBezTo>
                  <a:cubicBezTo>
                    <a:pt x="121" y="91"/>
                    <a:pt x="121" y="97"/>
                    <a:pt x="121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E16D79D-FF42-4047-AC6C-B29FDD05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695575"/>
              <a:ext cx="268287" cy="269875"/>
            </a:xfrm>
            <a:custGeom>
              <a:avLst/>
              <a:gdLst>
                <a:gd name="T0" fmla="*/ 36 w 36"/>
                <a:gd name="T1" fmla="*/ 18 h 36"/>
                <a:gd name="T2" fmla="*/ 18 w 36"/>
                <a:gd name="T3" fmla="*/ 35 h 36"/>
                <a:gd name="T4" fmla="*/ 1 w 36"/>
                <a:gd name="T5" fmla="*/ 17 h 36"/>
                <a:gd name="T6" fmla="*/ 19 w 36"/>
                <a:gd name="T7" fmla="*/ 0 h 36"/>
                <a:gd name="T8" fmla="*/ 36 w 36"/>
                <a:gd name="T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cubicBezTo>
                    <a:pt x="35" y="29"/>
                    <a:pt x="28" y="36"/>
                    <a:pt x="18" y="35"/>
                  </a:cubicBezTo>
                  <a:cubicBezTo>
                    <a:pt x="8" y="35"/>
                    <a:pt x="0" y="29"/>
                    <a:pt x="1" y="17"/>
                  </a:cubicBezTo>
                  <a:cubicBezTo>
                    <a:pt x="1" y="6"/>
                    <a:pt x="8" y="0"/>
                    <a:pt x="19" y="0"/>
                  </a:cubicBezTo>
                  <a:cubicBezTo>
                    <a:pt x="30" y="1"/>
                    <a:pt x="35" y="8"/>
                    <a:pt x="3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43175DC-E667-4220-89D1-7503DD19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2717800"/>
              <a:ext cx="277812" cy="277813"/>
            </a:xfrm>
            <a:custGeom>
              <a:avLst/>
              <a:gdLst>
                <a:gd name="T0" fmla="*/ 37 w 37"/>
                <a:gd name="T1" fmla="*/ 19 h 37"/>
                <a:gd name="T2" fmla="*/ 20 w 37"/>
                <a:gd name="T3" fmla="*/ 36 h 37"/>
                <a:gd name="T4" fmla="*/ 1 w 37"/>
                <a:gd name="T5" fmla="*/ 20 h 37"/>
                <a:gd name="T6" fmla="*/ 18 w 37"/>
                <a:gd name="T7" fmla="*/ 0 h 37"/>
                <a:gd name="T8" fmla="*/ 37 w 37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7" y="19"/>
                  </a:moveTo>
                  <a:cubicBezTo>
                    <a:pt x="36" y="28"/>
                    <a:pt x="31" y="35"/>
                    <a:pt x="20" y="36"/>
                  </a:cubicBezTo>
                  <a:cubicBezTo>
                    <a:pt x="9" y="37"/>
                    <a:pt x="2" y="30"/>
                    <a:pt x="1" y="20"/>
                  </a:cubicBezTo>
                  <a:cubicBezTo>
                    <a:pt x="0" y="10"/>
                    <a:pt x="9" y="1"/>
                    <a:pt x="18" y="0"/>
                  </a:cubicBezTo>
                  <a:cubicBezTo>
                    <a:pt x="28" y="0"/>
                    <a:pt x="36" y="8"/>
                    <a:pt x="3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079E6F4-46D1-4AAB-BE09-C000C82ED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913" y="2959100"/>
              <a:ext cx="261937" cy="269875"/>
            </a:xfrm>
            <a:custGeom>
              <a:avLst/>
              <a:gdLst>
                <a:gd name="T0" fmla="*/ 35 w 35"/>
                <a:gd name="T1" fmla="*/ 18 h 36"/>
                <a:gd name="T2" fmla="*/ 17 w 35"/>
                <a:gd name="T3" fmla="*/ 36 h 36"/>
                <a:gd name="T4" fmla="*/ 0 w 35"/>
                <a:gd name="T5" fmla="*/ 18 h 36"/>
                <a:gd name="T6" fmla="*/ 17 w 35"/>
                <a:gd name="T7" fmla="*/ 1 h 36"/>
                <a:gd name="T8" fmla="*/ 35 w 35"/>
                <a:gd name="T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18"/>
                  </a:moveTo>
                  <a:cubicBezTo>
                    <a:pt x="34" y="29"/>
                    <a:pt x="28" y="36"/>
                    <a:pt x="17" y="36"/>
                  </a:cubicBezTo>
                  <a:cubicBezTo>
                    <a:pt x="7" y="36"/>
                    <a:pt x="0" y="29"/>
                    <a:pt x="0" y="18"/>
                  </a:cubicBezTo>
                  <a:cubicBezTo>
                    <a:pt x="0" y="8"/>
                    <a:pt x="6" y="0"/>
                    <a:pt x="17" y="1"/>
                  </a:cubicBezTo>
                  <a:cubicBezTo>
                    <a:pt x="28" y="1"/>
                    <a:pt x="34" y="7"/>
                    <a:pt x="3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4C15129-1A2B-4A95-81B7-9419A673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2425700"/>
              <a:ext cx="261937" cy="261938"/>
            </a:xfrm>
            <a:custGeom>
              <a:avLst/>
              <a:gdLst>
                <a:gd name="T0" fmla="*/ 0 w 35"/>
                <a:gd name="T1" fmla="*/ 17 h 35"/>
                <a:gd name="T2" fmla="*/ 17 w 35"/>
                <a:gd name="T3" fmla="*/ 0 h 35"/>
                <a:gd name="T4" fmla="*/ 35 w 35"/>
                <a:gd name="T5" fmla="*/ 17 h 35"/>
                <a:gd name="T6" fmla="*/ 17 w 35"/>
                <a:gd name="T7" fmla="*/ 35 h 35"/>
                <a:gd name="T8" fmla="*/ 0 w 35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cubicBezTo>
                    <a:pt x="0" y="6"/>
                    <a:pt x="6" y="0"/>
                    <a:pt x="17" y="0"/>
                  </a:cubicBezTo>
                  <a:cubicBezTo>
                    <a:pt x="29" y="0"/>
                    <a:pt x="35" y="7"/>
                    <a:pt x="35" y="17"/>
                  </a:cubicBezTo>
                  <a:cubicBezTo>
                    <a:pt x="35" y="28"/>
                    <a:pt x="28" y="35"/>
                    <a:pt x="17" y="35"/>
                  </a:cubicBezTo>
                  <a:cubicBezTo>
                    <a:pt x="7" y="35"/>
                    <a:pt x="0" y="29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rupo 127">
            <a:extLst>
              <a:ext uri="{FF2B5EF4-FFF2-40B4-BE49-F238E27FC236}">
                <a16:creationId xmlns:a16="http://schemas.microsoft.com/office/drawing/2014/main" id="{E2BCC1A0-A857-4EB5-86EA-0E1E19F53E1B}"/>
              </a:ext>
            </a:extLst>
          </p:cNvPr>
          <p:cNvGrpSpPr/>
          <p:nvPr/>
        </p:nvGrpSpPr>
        <p:grpSpPr>
          <a:xfrm rot="20598095">
            <a:off x="4408532" y="4054610"/>
            <a:ext cx="2363443" cy="1569452"/>
            <a:chOff x="1393826" y="2093912"/>
            <a:chExt cx="3846512" cy="2554288"/>
          </a:xfrm>
          <a:solidFill>
            <a:srgbClr val="FFCD37"/>
          </a:solidFill>
        </p:grpSpPr>
        <p:sp>
          <p:nvSpPr>
            <p:cNvPr id="129" name="Freeform 5">
              <a:extLst>
                <a:ext uri="{FF2B5EF4-FFF2-40B4-BE49-F238E27FC236}">
                  <a16:creationId xmlns:a16="http://schemas.microsoft.com/office/drawing/2014/main" id="{0CEF054D-5DDA-4D39-A5E8-05C439F00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3826" y="2093912"/>
              <a:ext cx="3846512" cy="2554288"/>
            </a:xfrm>
            <a:custGeom>
              <a:avLst/>
              <a:gdLst>
                <a:gd name="T0" fmla="*/ 514 w 514"/>
                <a:gd name="T1" fmla="*/ 269 h 340"/>
                <a:gd name="T2" fmla="*/ 510 w 514"/>
                <a:gd name="T3" fmla="*/ 301 h 340"/>
                <a:gd name="T4" fmla="*/ 446 w 514"/>
                <a:gd name="T5" fmla="*/ 322 h 340"/>
                <a:gd name="T6" fmla="*/ 422 w 514"/>
                <a:gd name="T7" fmla="*/ 295 h 340"/>
                <a:gd name="T8" fmla="*/ 374 w 514"/>
                <a:gd name="T9" fmla="*/ 224 h 340"/>
                <a:gd name="T10" fmla="*/ 338 w 514"/>
                <a:gd name="T11" fmla="*/ 207 h 340"/>
                <a:gd name="T12" fmla="*/ 203 w 514"/>
                <a:gd name="T13" fmla="*/ 206 h 340"/>
                <a:gd name="T14" fmla="*/ 127 w 514"/>
                <a:gd name="T15" fmla="*/ 246 h 340"/>
                <a:gd name="T16" fmla="*/ 79 w 514"/>
                <a:gd name="T17" fmla="*/ 309 h 340"/>
                <a:gd name="T18" fmla="*/ 64 w 514"/>
                <a:gd name="T19" fmla="*/ 322 h 340"/>
                <a:gd name="T20" fmla="*/ 7 w 514"/>
                <a:gd name="T21" fmla="*/ 297 h 340"/>
                <a:gd name="T22" fmla="*/ 13 w 514"/>
                <a:gd name="T23" fmla="*/ 208 h 340"/>
                <a:gd name="T24" fmla="*/ 64 w 514"/>
                <a:gd name="T25" fmla="*/ 53 h 340"/>
                <a:gd name="T26" fmla="*/ 150 w 514"/>
                <a:gd name="T27" fmla="*/ 13 h 340"/>
                <a:gd name="T28" fmla="*/ 174 w 514"/>
                <a:gd name="T29" fmla="*/ 28 h 340"/>
                <a:gd name="T30" fmla="*/ 203 w 514"/>
                <a:gd name="T31" fmla="*/ 39 h 340"/>
                <a:gd name="T32" fmla="*/ 316 w 514"/>
                <a:gd name="T33" fmla="*/ 39 h 340"/>
                <a:gd name="T34" fmla="*/ 335 w 514"/>
                <a:gd name="T35" fmla="*/ 31 h 340"/>
                <a:gd name="T36" fmla="*/ 437 w 514"/>
                <a:gd name="T37" fmla="*/ 36 h 340"/>
                <a:gd name="T38" fmla="*/ 479 w 514"/>
                <a:gd name="T39" fmla="*/ 125 h 340"/>
                <a:gd name="T40" fmla="*/ 506 w 514"/>
                <a:gd name="T41" fmla="*/ 213 h 340"/>
                <a:gd name="T42" fmla="*/ 514 w 514"/>
                <a:gd name="T43" fmla="*/ 269 h 340"/>
                <a:gd name="T44" fmla="*/ 387 w 514"/>
                <a:gd name="T45" fmla="*/ 33 h 340"/>
                <a:gd name="T46" fmla="*/ 326 w 514"/>
                <a:gd name="T47" fmla="*/ 98 h 340"/>
                <a:gd name="T48" fmla="*/ 386 w 514"/>
                <a:gd name="T49" fmla="*/ 162 h 340"/>
                <a:gd name="T50" fmla="*/ 446 w 514"/>
                <a:gd name="T51" fmla="*/ 97 h 340"/>
                <a:gd name="T52" fmla="*/ 387 w 514"/>
                <a:gd name="T53" fmla="*/ 33 h 340"/>
                <a:gd name="T54" fmla="*/ 146 w 514"/>
                <a:gd name="T55" fmla="*/ 111 h 340"/>
                <a:gd name="T56" fmla="*/ 146 w 514"/>
                <a:gd name="T57" fmla="*/ 156 h 340"/>
                <a:gd name="T58" fmla="*/ 186 w 514"/>
                <a:gd name="T59" fmla="*/ 110 h 340"/>
                <a:gd name="T60" fmla="*/ 155 w 514"/>
                <a:gd name="T61" fmla="*/ 110 h 340"/>
                <a:gd name="T62" fmla="*/ 146 w 514"/>
                <a:gd name="T63" fmla="*/ 111 h 340"/>
                <a:gd name="T64" fmla="*/ 73 w 514"/>
                <a:gd name="T65" fmla="*/ 112 h 340"/>
                <a:gd name="T66" fmla="*/ 113 w 514"/>
                <a:gd name="T67" fmla="*/ 156 h 340"/>
                <a:gd name="T68" fmla="*/ 74 w 514"/>
                <a:gd name="T69" fmla="*/ 111 h 340"/>
                <a:gd name="T70" fmla="*/ 73 w 514"/>
                <a:gd name="T71" fmla="*/ 112 h 340"/>
                <a:gd name="T72" fmla="*/ 145 w 514"/>
                <a:gd name="T73" fmla="*/ 77 h 340"/>
                <a:gd name="T74" fmla="*/ 185 w 514"/>
                <a:gd name="T75" fmla="*/ 77 h 340"/>
                <a:gd name="T76" fmla="*/ 146 w 514"/>
                <a:gd name="T77" fmla="*/ 36 h 340"/>
                <a:gd name="T78" fmla="*/ 145 w 514"/>
                <a:gd name="T79" fmla="*/ 42 h 340"/>
                <a:gd name="T80" fmla="*/ 145 w 514"/>
                <a:gd name="T81" fmla="*/ 77 h 340"/>
                <a:gd name="T82" fmla="*/ 113 w 514"/>
                <a:gd name="T83" fmla="*/ 36 h 340"/>
                <a:gd name="T84" fmla="*/ 75 w 514"/>
                <a:gd name="T85" fmla="*/ 77 h 340"/>
                <a:gd name="T86" fmla="*/ 113 w 514"/>
                <a:gd name="T87" fmla="*/ 77 h 340"/>
                <a:gd name="T88" fmla="*/ 113 w 514"/>
                <a:gd name="T89" fmla="*/ 36 h 340"/>
                <a:gd name="T90" fmla="*/ 121 w 514"/>
                <a:gd name="T91" fmla="*/ 104 h 340"/>
                <a:gd name="T92" fmla="*/ 137 w 514"/>
                <a:gd name="T93" fmla="*/ 84 h 340"/>
                <a:gd name="T94" fmla="*/ 121 w 514"/>
                <a:gd name="T95" fmla="*/ 84 h 340"/>
                <a:gd name="T96" fmla="*/ 121 w 514"/>
                <a:gd name="T97" fmla="*/ 1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340">
                  <a:moveTo>
                    <a:pt x="514" y="269"/>
                  </a:moveTo>
                  <a:cubicBezTo>
                    <a:pt x="513" y="279"/>
                    <a:pt x="513" y="290"/>
                    <a:pt x="510" y="301"/>
                  </a:cubicBezTo>
                  <a:cubicBezTo>
                    <a:pt x="502" y="329"/>
                    <a:pt x="469" y="340"/>
                    <a:pt x="446" y="322"/>
                  </a:cubicBezTo>
                  <a:cubicBezTo>
                    <a:pt x="436" y="315"/>
                    <a:pt x="429" y="305"/>
                    <a:pt x="422" y="295"/>
                  </a:cubicBezTo>
                  <a:cubicBezTo>
                    <a:pt x="405" y="271"/>
                    <a:pt x="390" y="247"/>
                    <a:pt x="374" y="224"/>
                  </a:cubicBezTo>
                  <a:cubicBezTo>
                    <a:pt x="366" y="212"/>
                    <a:pt x="353" y="207"/>
                    <a:pt x="338" y="207"/>
                  </a:cubicBezTo>
                  <a:cubicBezTo>
                    <a:pt x="293" y="207"/>
                    <a:pt x="248" y="209"/>
                    <a:pt x="203" y="206"/>
                  </a:cubicBezTo>
                  <a:cubicBezTo>
                    <a:pt x="168" y="204"/>
                    <a:pt x="146" y="219"/>
                    <a:pt x="127" y="246"/>
                  </a:cubicBezTo>
                  <a:cubicBezTo>
                    <a:pt x="112" y="267"/>
                    <a:pt x="96" y="288"/>
                    <a:pt x="79" y="309"/>
                  </a:cubicBezTo>
                  <a:cubicBezTo>
                    <a:pt x="75" y="314"/>
                    <a:pt x="69" y="319"/>
                    <a:pt x="64" y="322"/>
                  </a:cubicBezTo>
                  <a:cubicBezTo>
                    <a:pt x="38" y="337"/>
                    <a:pt x="13" y="326"/>
                    <a:pt x="7" y="297"/>
                  </a:cubicBezTo>
                  <a:cubicBezTo>
                    <a:pt x="0" y="267"/>
                    <a:pt x="5" y="237"/>
                    <a:pt x="13" y="208"/>
                  </a:cubicBezTo>
                  <a:cubicBezTo>
                    <a:pt x="28" y="156"/>
                    <a:pt x="44" y="103"/>
                    <a:pt x="64" y="53"/>
                  </a:cubicBezTo>
                  <a:cubicBezTo>
                    <a:pt x="79" y="15"/>
                    <a:pt x="117" y="1"/>
                    <a:pt x="150" y="13"/>
                  </a:cubicBezTo>
                  <a:cubicBezTo>
                    <a:pt x="159" y="16"/>
                    <a:pt x="168" y="21"/>
                    <a:pt x="174" y="28"/>
                  </a:cubicBezTo>
                  <a:cubicBezTo>
                    <a:pt x="183" y="38"/>
                    <a:pt x="192" y="39"/>
                    <a:pt x="203" y="39"/>
                  </a:cubicBezTo>
                  <a:cubicBezTo>
                    <a:pt x="241" y="39"/>
                    <a:pt x="279" y="39"/>
                    <a:pt x="316" y="39"/>
                  </a:cubicBezTo>
                  <a:cubicBezTo>
                    <a:pt x="323" y="38"/>
                    <a:pt x="330" y="35"/>
                    <a:pt x="335" y="31"/>
                  </a:cubicBezTo>
                  <a:cubicBezTo>
                    <a:pt x="365" y="0"/>
                    <a:pt x="413" y="0"/>
                    <a:pt x="437" y="36"/>
                  </a:cubicBezTo>
                  <a:cubicBezTo>
                    <a:pt x="455" y="63"/>
                    <a:pt x="467" y="94"/>
                    <a:pt x="479" y="125"/>
                  </a:cubicBezTo>
                  <a:cubicBezTo>
                    <a:pt x="490" y="153"/>
                    <a:pt x="498" y="183"/>
                    <a:pt x="506" y="213"/>
                  </a:cubicBezTo>
                  <a:cubicBezTo>
                    <a:pt x="510" y="231"/>
                    <a:pt x="512" y="250"/>
                    <a:pt x="514" y="269"/>
                  </a:cubicBezTo>
                  <a:close/>
                  <a:moveTo>
                    <a:pt x="387" y="33"/>
                  </a:moveTo>
                  <a:cubicBezTo>
                    <a:pt x="353" y="33"/>
                    <a:pt x="327" y="61"/>
                    <a:pt x="326" y="98"/>
                  </a:cubicBezTo>
                  <a:cubicBezTo>
                    <a:pt x="326" y="132"/>
                    <a:pt x="354" y="162"/>
                    <a:pt x="386" y="162"/>
                  </a:cubicBezTo>
                  <a:cubicBezTo>
                    <a:pt x="418" y="162"/>
                    <a:pt x="446" y="132"/>
                    <a:pt x="446" y="97"/>
                  </a:cubicBezTo>
                  <a:cubicBezTo>
                    <a:pt x="446" y="62"/>
                    <a:pt x="420" y="33"/>
                    <a:pt x="387" y="33"/>
                  </a:cubicBezTo>
                  <a:close/>
                  <a:moveTo>
                    <a:pt x="146" y="111"/>
                  </a:moveTo>
                  <a:cubicBezTo>
                    <a:pt x="146" y="127"/>
                    <a:pt x="146" y="141"/>
                    <a:pt x="146" y="156"/>
                  </a:cubicBezTo>
                  <a:cubicBezTo>
                    <a:pt x="168" y="150"/>
                    <a:pt x="183" y="133"/>
                    <a:pt x="186" y="110"/>
                  </a:cubicBezTo>
                  <a:cubicBezTo>
                    <a:pt x="176" y="110"/>
                    <a:pt x="165" y="110"/>
                    <a:pt x="155" y="110"/>
                  </a:cubicBezTo>
                  <a:cubicBezTo>
                    <a:pt x="152" y="110"/>
                    <a:pt x="150" y="111"/>
                    <a:pt x="146" y="111"/>
                  </a:cubicBezTo>
                  <a:close/>
                  <a:moveTo>
                    <a:pt x="73" y="112"/>
                  </a:moveTo>
                  <a:cubicBezTo>
                    <a:pt x="78" y="136"/>
                    <a:pt x="94" y="153"/>
                    <a:pt x="113" y="156"/>
                  </a:cubicBezTo>
                  <a:cubicBezTo>
                    <a:pt x="118" y="111"/>
                    <a:pt x="114" y="106"/>
                    <a:pt x="74" y="111"/>
                  </a:cubicBezTo>
                  <a:cubicBezTo>
                    <a:pt x="74" y="111"/>
                    <a:pt x="73" y="111"/>
                    <a:pt x="73" y="112"/>
                  </a:cubicBezTo>
                  <a:close/>
                  <a:moveTo>
                    <a:pt x="145" y="77"/>
                  </a:moveTo>
                  <a:cubicBezTo>
                    <a:pt x="159" y="77"/>
                    <a:pt x="172" y="77"/>
                    <a:pt x="185" y="77"/>
                  </a:cubicBezTo>
                  <a:cubicBezTo>
                    <a:pt x="180" y="54"/>
                    <a:pt x="165" y="39"/>
                    <a:pt x="146" y="36"/>
                  </a:cubicBezTo>
                  <a:cubicBezTo>
                    <a:pt x="145" y="38"/>
                    <a:pt x="145" y="40"/>
                    <a:pt x="145" y="42"/>
                  </a:cubicBezTo>
                  <a:cubicBezTo>
                    <a:pt x="145" y="53"/>
                    <a:pt x="145" y="64"/>
                    <a:pt x="145" y="77"/>
                  </a:cubicBezTo>
                  <a:close/>
                  <a:moveTo>
                    <a:pt x="113" y="36"/>
                  </a:moveTo>
                  <a:cubicBezTo>
                    <a:pt x="93" y="40"/>
                    <a:pt x="76" y="58"/>
                    <a:pt x="75" y="77"/>
                  </a:cubicBezTo>
                  <a:cubicBezTo>
                    <a:pt x="87" y="77"/>
                    <a:pt x="100" y="77"/>
                    <a:pt x="113" y="77"/>
                  </a:cubicBezTo>
                  <a:cubicBezTo>
                    <a:pt x="113" y="63"/>
                    <a:pt x="113" y="49"/>
                    <a:pt x="113" y="36"/>
                  </a:cubicBezTo>
                  <a:close/>
                  <a:moveTo>
                    <a:pt x="121" y="104"/>
                  </a:moveTo>
                  <a:cubicBezTo>
                    <a:pt x="140" y="107"/>
                    <a:pt x="141" y="105"/>
                    <a:pt x="137" y="84"/>
                  </a:cubicBezTo>
                  <a:cubicBezTo>
                    <a:pt x="132" y="84"/>
                    <a:pt x="127" y="84"/>
                    <a:pt x="121" y="84"/>
                  </a:cubicBezTo>
                  <a:cubicBezTo>
                    <a:pt x="121" y="91"/>
                    <a:pt x="121" y="97"/>
                    <a:pt x="121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0" name="Freeform 6">
              <a:extLst>
                <a:ext uri="{FF2B5EF4-FFF2-40B4-BE49-F238E27FC236}">
                  <a16:creationId xmlns:a16="http://schemas.microsoft.com/office/drawing/2014/main" id="{8FB7F184-2600-46E5-9D30-DD9B095F0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695575"/>
              <a:ext cx="268287" cy="269875"/>
            </a:xfrm>
            <a:custGeom>
              <a:avLst/>
              <a:gdLst>
                <a:gd name="T0" fmla="*/ 36 w 36"/>
                <a:gd name="T1" fmla="*/ 18 h 36"/>
                <a:gd name="T2" fmla="*/ 18 w 36"/>
                <a:gd name="T3" fmla="*/ 35 h 36"/>
                <a:gd name="T4" fmla="*/ 1 w 36"/>
                <a:gd name="T5" fmla="*/ 17 h 36"/>
                <a:gd name="T6" fmla="*/ 19 w 36"/>
                <a:gd name="T7" fmla="*/ 0 h 36"/>
                <a:gd name="T8" fmla="*/ 36 w 36"/>
                <a:gd name="T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cubicBezTo>
                    <a:pt x="35" y="29"/>
                    <a:pt x="28" y="36"/>
                    <a:pt x="18" y="35"/>
                  </a:cubicBezTo>
                  <a:cubicBezTo>
                    <a:pt x="8" y="35"/>
                    <a:pt x="0" y="29"/>
                    <a:pt x="1" y="17"/>
                  </a:cubicBezTo>
                  <a:cubicBezTo>
                    <a:pt x="1" y="6"/>
                    <a:pt x="8" y="0"/>
                    <a:pt x="19" y="0"/>
                  </a:cubicBezTo>
                  <a:cubicBezTo>
                    <a:pt x="30" y="1"/>
                    <a:pt x="35" y="8"/>
                    <a:pt x="3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1" name="Freeform 7">
              <a:extLst>
                <a:ext uri="{FF2B5EF4-FFF2-40B4-BE49-F238E27FC236}">
                  <a16:creationId xmlns:a16="http://schemas.microsoft.com/office/drawing/2014/main" id="{8B1B122F-344F-4865-89D1-81E4E4D1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2717800"/>
              <a:ext cx="277812" cy="277813"/>
            </a:xfrm>
            <a:custGeom>
              <a:avLst/>
              <a:gdLst>
                <a:gd name="T0" fmla="*/ 37 w 37"/>
                <a:gd name="T1" fmla="*/ 19 h 37"/>
                <a:gd name="T2" fmla="*/ 20 w 37"/>
                <a:gd name="T3" fmla="*/ 36 h 37"/>
                <a:gd name="T4" fmla="*/ 1 w 37"/>
                <a:gd name="T5" fmla="*/ 20 h 37"/>
                <a:gd name="T6" fmla="*/ 18 w 37"/>
                <a:gd name="T7" fmla="*/ 0 h 37"/>
                <a:gd name="T8" fmla="*/ 37 w 37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7" y="19"/>
                  </a:moveTo>
                  <a:cubicBezTo>
                    <a:pt x="36" y="28"/>
                    <a:pt x="31" y="35"/>
                    <a:pt x="20" y="36"/>
                  </a:cubicBezTo>
                  <a:cubicBezTo>
                    <a:pt x="9" y="37"/>
                    <a:pt x="2" y="30"/>
                    <a:pt x="1" y="20"/>
                  </a:cubicBezTo>
                  <a:cubicBezTo>
                    <a:pt x="0" y="10"/>
                    <a:pt x="9" y="1"/>
                    <a:pt x="18" y="0"/>
                  </a:cubicBezTo>
                  <a:cubicBezTo>
                    <a:pt x="28" y="0"/>
                    <a:pt x="36" y="8"/>
                    <a:pt x="3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2" name="Freeform 8">
              <a:extLst>
                <a:ext uri="{FF2B5EF4-FFF2-40B4-BE49-F238E27FC236}">
                  <a16:creationId xmlns:a16="http://schemas.microsoft.com/office/drawing/2014/main" id="{E8D861FB-9DFD-40F9-937B-EB7429C64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913" y="2959100"/>
              <a:ext cx="261937" cy="269875"/>
            </a:xfrm>
            <a:custGeom>
              <a:avLst/>
              <a:gdLst>
                <a:gd name="T0" fmla="*/ 35 w 35"/>
                <a:gd name="T1" fmla="*/ 18 h 36"/>
                <a:gd name="T2" fmla="*/ 17 w 35"/>
                <a:gd name="T3" fmla="*/ 36 h 36"/>
                <a:gd name="T4" fmla="*/ 0 w 35"/>
                <a:gd name="T5" fmla="*/ 18 h 36"/>
                <a:gd name="T6" fmla="*/ 17 w 35"/>
                <a:gd name="T7" fmla="*/ 1 h 36"/>
                <a:gd name="T8" fmla="*/ 35 w 35"/>
                <a:gd name="T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18"/>
                  </a:moveTo>
                  <a:cubicBezTo>
                    <a:pt x="34" y="29"/>
                    <a:pt x="28" y="36"/>
                    <a:pt x="17" y="36"/>
                  </a:cubicBezTo>
                  <a:cubicBezTo>
                    <a:pt x="7" y="36"/>
                    <a:pt x="0" y="29"/>
                    <a:pt x="0" y="18"/>
                  </a:cubicBezTo>
                  <a:cubicBezTo>
                    <a:pt x="0" y="8"/>
                    <a:pt x="6" y="0"/>
                    <a:pt x="17" y="1"/>
                  </a:cubicBezTo>
                  <a:cubicBezTo>
                    <a:pt x="28" y="1"/>
                    <a:pt x="34" y="7"/>
                    <a:pt x="3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3" name="Freeform 9">
              <a:extLst>
                <a:ext uri="{FF2B5EF4-FFF2-40B4-BE49-F238E27FC236}">
                  <a16:creationId xmlns:a16="http://schemas.microsoft.com/office/drawing/2014/main" id="{79BC79F8-DF96-48F4-9EFD-2025696C4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2425700"/>
              <a:ext cx="261937" cy="261938"/>
            </a:xfrm>
            <a:custGeom>
              <a:avLst/>
              <a:gdLst>
                <a:gd name="T0" fmla="*/ 0 w 35"/>
                <a:gd name="T1" fmla="*/ 17 h 35"/>
                <a:gd name="T2" fmla="*/ 17 w 35"/>
                <a:gd name="T3" fmla="*/ 0 h 35"/>
                <a:gd name="T4" fmla="*/ 35 w 35"/>
                <a:gd name="T5" fmla="*/ 17 h 35"/>
                <a:gd name="T6" fmla="*/ 17 w 35"/>
                <a:gd name="T7" fmla="*/ 35 h 35"/>
                <a:gd name="T8" fmla="*/ 0 w 35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cubicBezTo>
                    <a:pt x="0" y="6"/>
                    <a:pt x="6" y="0"/>
                    <a:pt x="17" y="0"/>
                  </a:cubicBezTo>
                  <a:cubicBezTo>
                    <a:pt x="29" y="0"/>
                    <a:pt x="35" y="7"/>
                    <a:pt x="35" y="17"/>
                  </a:cubicBezTo>
                  <a:cubicBezTo>
                    <a:pt x="35" y="28"/>
                    <a:pt x="28" y="35"/>
                    <a:pt x="17" y="35"/>
                  </a:cubicBezTo>
                  <a:cubicBezTo>
                    <a:pt x="7" y="35"/>
                    <a:pt x="0" y="29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34" name="Franja diagonal 133">
            <a:extLst>
              <a:ext uri="{FF2B5EF4-FFF2-40B4-BE49-F238E27FC236}">
                <a16:creationId xmlns:a16="http://schemas.microsoft.com/office/drawing/2014/main" id="{C693C52F-DEEE-498C-B48D-872025D41D01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5399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5FC5310F-FBB4-4D07-9CDB-3903B72DD6E6}"/>
              </a:ext>
            </a:extLst>
          </p:cNvPr>
          <p:cNvSpPr txBox="1"/>
          <p:nvPr/>
        </p:nvSpPr>
        <p:spPr>
          <a:xfrm>
            <a:off x="1117600" y="1052287"/>
            <a:ext cx="995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>
                <a:solidFill>
                  <a:schemeClr val="bg1">
                    <a:lumMod val="65000"/>
                  </a:schemeClr>
                </a:solidFill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dirty="0">
              <a:solidFill>
                <a:schemeClr val="tx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19FDA05-0BE1-450E-9E54-8AA785F86BFA}"/>
              </a:ext>
            </a:extLst>
          </p:cNvPr>
          <p:cNvSpPr txBox="1"/>
          <p:nvPr/>
        </p:nvSpPr>
        <p:spPr>
          <a:xfrm>
            <a:off x="1117600" y="4990105"/>
            <a:ext cx="30502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F28FB0CF-2BA3-4A98-87FF-13F386C469A0}"/>
              </a:ext>
            </a:extLst>
          </p:cNvPr>
          <p:cNvSpPr/>
          <p:nvPr/>
        </p:nvSpPr>
        <p:spPr>
          <a:xfrm>
            <a:off x="1354660" y="4499144"/>
            <a:ext cx="28109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46AAD8-979E-45C1-A09B-1C64CEEE2C29}"/>
              </a:ext>
            </a:extLst>
          </p:cNvPr>
          <p:cNvSpPr txBox="1"/>
          <p:nvPr/>
        </p:nvSpPr>
        <p:spPr>
          <a:xfrm>
            <a:off x="4451744" y="4990105"/>
            <a:ext cx="30502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A617C91-86E1-487B-B792-8816D4D9CF72}"/>
              </a:ext>
            </a:extLst>
          </p:cNvPr>
          <p:cNvSpPr/>
          <p:nvPr/>
        </p:nvSpPr>
        <p:spPr>
          <a:xfrm>
            <a:off x="4688804" y="4499144"/>
            <a:ext cx="28109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134FD9B-D4F6-46EA-A838-B61D1324BC63}"/>
              </a:ext>
            </a:extLst>
          </p:cNvPr>
          <p:cNvSpPr txBox="1"/>
          <p:nvPr/>
        </p:nvSpPr>
        <p:spPr>
          <a:xfrm>
            <a:off x="7782486" y="4990105"/>
            <a:ext cx="30502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02401912-86E3-424D-8E93-31EE8106EA92}"/>
              </a:ext>
            </a:extLst>
          </p:cNvPr>
          <p:cNvSpPr/>
          <p:nvPr/>
        </p:nvSpPr>
        <p:spPr>
          <a:xfrm>
            <a:off x="8019546" y="4499144"/>
            <a:ext cx="28109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Flecha: a la derecha 11">
            <a:extLst>
              <a:ext uri="{FF2B5EF4-FFF2-40B4-BE49-F238E27FC236}">
                <a16:creationId xmlns:a16="http://schemas.microsoft.com/office/drawing/2014/main" id="{17D0B24E-3900-46FC-B5B8-FAC6F06CF470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Flecha: a la derecha 13">
            <a:extLst>
              <a:ext uri="{FF2B5EF4-FFF2-40B4-BE49-F238E27FC236}">
                <a16:creationId xmlns:a16="http://schemas.microsoft.com/office/drawing/2014/main" id="{E0212D89-AEA2-47E0-BAFE-4530ADC5C7E0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3DB12F18-5873-43AA-8C1A-AB5CC21DED71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64A25660-151C-4E98-BE07-81D01CB0020A}"/>
              </a:ext>
            </a:extLst>
          </p:cNvPr>
          <p:cNvSpPr/>
          <p:nvPr/>
        </p:nvSpPr>
        <p:spPr>
          <a:xfrm>
            <a:off x="1511789" y="1820600"/>
            <a:ext cx="2495005" cy="2495005"/>
          </a:xfrm>
          <a:prstGeom prst="ellipse">
            <a:avLst/>
          </a:prstGeom>
          <a:blipFill>
            <a:blip r:embed="rId2"/>
            <a:stretch>
              <a:fillRect t="-27194" b="-27194"/>
            </a:stretch>
          </a:blip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Elipse 21">
            <a:extLst>
              <a:ext uri="{FF2B5EF4-FFF2-40B4-BE49-F238E27FC236}">
                <a16:creationId xmlns:a16="http://schemas.microsoft.com/office/drawing/2014/main" id="{2A989F40-A4E6-43E7-8CB4-DF477128D47F}"/>
              </a:ext>
            </a:extLst>
          </p:cNvPr>
          <p:cNvSpPr/>
          <p:nvPr/>
        </p:nvSpPr>
        <p:spPr>
          <a:xfrm>
            <a:off x="4845933" y="1913288"/>
            <a:ext cx="2495005" cy="2495005"/>
          </a:xfrm>
          <a:prstGeom prst="ellipse">
            <a:avLst/>
          </a:prstGeom>
          <a:blipFill>
            <a:blip r:embed="rId3"/>
            <a:stretch>
              <a:fillRect t="-17094" b="-37294"/>
            </a:stretch>
          </a:blip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Elipse 22">
            <a:extLst>
              <a:ext uri="{FF2B5EF4-FFF2-40B4-BE49-F238E27FC236}">
                <a16:creationId xmlns:a16="http://schemas.microsoft.com/office/drawing/2014/main" id="{CB3629ED-883C-4740-BEA3-3DC5350E8547}"/>
              </a:ext>
            </a:extLst>
          </p:cNvPr>
          <p:cNvSpPr/>
          <p:nvPr/>
        </p:nvSpPr>
        <p:spPr>
          <a:xfrm>
            <a:off x="8176675" y="1913287"/>
            <a:ext cx="2495005" cy="2495005"/>
          </a:xfrm>
          <a:prstGeom prst="ellipse">
            <a:avLst/>
          </a:prstGeom>
          <a:blipFill>
            <a:blip r:embed="rId4"/>
            <a:stretch>
              <a:fillRect l="-48116" t="-27194" r="-48116" b="-27194"/>
            </a:stretch>
          </a:blip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Franja diagonal 23">
            <a:extLst>
              <a:ext uri="{FF2B5EF4-FFF2-40B4-BE49-F238E27FC236}">
                <a16:creationId xmlns:a16="http://schemas.microsoft.com/office/drawing/2014/main" id="{786FCEAC-EE45-480A-9613-2D4C5854BA2C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198446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Elipse 32">
            <a:extLst>
              <a:ext uri="{FF2B5EF4-FFF2-40B4-BE49-F238E27FC236}">
                <a16:creationId xmlns:a16="http://schemas.microsoft.com/office/drawing/2014/main" id="{EECCC380-6E49-4941-83BC-12D1B262912C}"/>
              </a:ext>
            </a:extLst>
          </p:cNvPr>
          <p:cNvSpPr/>
          <p:nvPr/>
        </p:nvSpPr>
        <p:spPr>
          <a:xfrm>
            <a:off x="8799396" y="6383217"/>
            <a:ext cx="3217641" cy="396406"/>
          </a:xfrm>
          <a:prstGeom prst="ellips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Flecha: a la derecha 3">
            <a:extLst>
              <a:ext uri="{FF2B5EF4-FFF2-40B4-BE49-F238E27FC236}">
                <a16:creationId xmlns:a16="http://schemas.microsoft.com/office/drawing/2014/main" id="{ACA96671-647B-4AD9-9633-244F68999539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Flecha: a la derecha 13">
            <a:extLst>
              <a:ext uri="{FF2B5EF4-FFF2-40B4-BE49-F238E27FC236}">
                <a16:creationId xmlns:a16="http://schemas.microsoft.com/office/drawing/2014/main" id="{E4D29AB3-9A48-4F34-AF29-93AD1BCDB32F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4396AAD-A76C-4D06-BAC2-2A56EBAFC03E}"/>
              </a:ext>
            </a:extLst>
          </p:cNvPr>
          <p:cNvSpPr txBox="1"/>
          <p:nvPr/>
        </p:nvSpPr>
        <p:spPr>
          <a:xfrm>
            <a:off x="902524" y="1236849"/>
            <a:ext cx="8178802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1">
                <a:latin typeface="Arial Black" panose="020B0A040201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fa-IR" altLang="ko-KR" b="0" dirty="0">
                <a:latin typeface="+mj-lt"/>
                <a:cs typeface="B Nazanin" panose="00000700000000000000" pitchFamily="2" charset="-78"/>
              </a:rPr>
              <a:t>فهرست</a:t>
            </a:r>
            <a:endParaRPr lang="ko-KR" altLang="en-US" b="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216F1A0-FD61-41B8-BCEA-2EC34383EAE4}"/>
              </a:ext>
            </a:extLst>
          </p:cNvPr>
          <p:cNvSpPr txBox="1"/>
          <p:nvPr/>
        </p:nvSpPr>
        <p:spPr>
          <a:xfrm>
            <a:off x="1009864" y="2758496"/>
            <a:ext cx="324656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CD9E881D-27C4-4144-A4C4-33C8ACE37C55}"/>
              </a:ext>
            </a:extLst>
          </p:cNvPr>
          <p:cNvSpPr/>
          <p:nvPr/>
        </p:nvSpPr>
        <p:spPr>
          <a:xfrm>
            <a:off x="841718" y="2205371"/>
            <a:ext cx="30845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01. </a:t>
            </a:r>
            <a:r>
              <a:rPr lang="fa-IR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9A99975-8383-4157-9227-2E551A9488CC}"/>
              </a:ext>
            </a:extLst>
          </p:cNvPr>
          <p:cNvSpPr txBox="1"/>
          <p:nvPr/>
        </p:nvSpPr>
        <p:spPr>
          <a:xfrm>
            <a:off x="5883035" y="2758496"/>
            <a:ext cx="324656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389FB4E0-3B84-41B3-AE3B-E39C508DE15E}"/>
              </a:ext>
            </a:extLst>
          </p:cNvPr>
          <p:cNvSpPr/>
          <p:nvPr/>
        </p:nvSpPr>
        <p:spPr>
          <a:xfrm>
            <a:off x="5714889" y="2205371"/>
            <a:ext cx="30845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03. </a:t>
            </a:r>
            <a:r>
              <a:rPr lang="fa-IR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C0BBC1D-7AE9-400E-9DC7-2336FB331EDA}"/>
              </a:ext>
            </a:extLst>
          </p:cNvPr>
          <p:cNvSpPr txBox="1"/>
          <p:nvPr/>
        </p:nvSpPr>
        <p:spPr>
          <a:xfrm>
            <a:off x="1009864" y="4589873"/>
            <a:ext cx="324656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D60660C-F57B-4AA6-BBB9-3BBCB8D4FF7E}"/>
              </a:ext>
            </a:extLst>
          </p:cNvPr>
          <p:cNvSpPr/>
          <p:nvPr/>
        </p:nvSpPr>
        <p:spPr>
          <a:xfrm>
            <a:off x="841718" y="4036748"/>
            <a:ext cx="30845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02. </a:t>
            </a:r>
            <a:r>
              <a:rPr lang="fa-IR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AD1310-AAD1-4BE7-9079-72F6FB706FFC}"/>
              </a:ext>
            </a:extLst>
          </p:cNvPr>
          <p:cNvSpPr txBox="1"/>
          <p:nvPr/>
        </p:nvSpPr>
        <p:spPr>
          <a:xfrm>
            <a:off x="5667305" y="4589873"/>
            <a:ext cx="346229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53D4F4AE-1C61-4BB9-822D-3FCBFEA1837B}"/>
              </a:ext>
            </a:extLst>
          </p:cNvPr>
          <p:cNvSpPr/>
          <p:nvPr/>
        </p:nvSpPr>
        <p:spPr>
          <a:xfrm>
            <a:off x="5714889" y="4036748"/>
            <a:ext cx="30845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04</a:t>
            </a:r>
            <a:r>
              <a:rPr lang="fa-IR" altLang="ko-KR" sz="2800" dirty="0">
                <a:solidFill>
                  <a:srgbClr val="3966AC"/>
                </a:solidFill>
                <a:latin typeface="+mj-lt"/>
                <a:cs typeface="B Nazanin" panose="00000700000000000000" pitchFamily="2" charset="-78"/>
              </a:rPr>
              <a:t> لورم اپیسوم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A3908FC9-E399-49F9-AF28-9D5927A05B1D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FFE069A7-E9BD-444F-B004-6D65E6FCEE51}"/>
              </a:ext>
            </a:extLst>
          </p:cNvPr>
          <p:cNvGrpSpPr/>
          <p:nvPr/>
        </p:nvGrpSpPr>
        <p:grpSpPr>
          <a:xfrm>
            <a:off x="9023351" y="976313"/>
            <a:ext cx="2940050" cy="5780087"/>
            <a:chOff x="9023351" y="976313"/>
            <a:chExt cx="2940050" cy="5780087"/>
          </a:xfrm>
        </p:grpSpPr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D69C0F3-9B6F-46F6-88BB-F623ECFF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6951" y="2994025"/>
              <a:ext cx="1039813" cy="3762375"/>
            </a:xfrm>
            <a:custGeom>
              <a:avLst/>
              <a:gdLst>
                <a:gd name="T0" fmla="*/ 49 w 276"/>
                <a:gd name="T1" fmla="*/ 998 h 998"/>
                <a:gd name="T2" fmla="*/ 0 w 276"/>
                <a:gd name="T3" fmla="*/ 919 h 998"/>
                <a:gd name="T4" fmla="*/ 1 w 276"/>
                <a:gd name="T5" fmla="*/ 132 h 998"/>
                <a:gd name="T6" fmla="*/ 7 w 276"/>
                <a:gd name="T7" fmla="*/ 81 h 998"/>
                <a:gd name="T8" fmla="*/ 16 w 276"/>
                <a:gd name="T9" fmla="*/ 69 h 998"/>
                <a:gd name="T10" fmla="*/ 78 w 276"/>
                <a:gd name="T11" fmla="*/ 13 h 998"/>
                <a:gd name="T12" fmla="*/ 96 w 276"/>
                <a:gd name="T13" fmla="*/ 8 h 998"/>
                <a:gd name="T14" fmla="*/ 183 w 276"/>
                <a:gd name="T15" fmla="*/ 2 h 998"/>
                <a:gd name="T16" fmla="*/ 199 w 276"/>
                <a:gd name="T17" fmla="*/ 3 h 998"/>
                <a:gd name="T18" fmla="*/ 250 w 276"/>
                <a:gd name="T19" fmla="*/ 32 h 998"/>
                <a:gd name="T20" fmla="*/ 256 w 276"/>
                <a:gd name="T21" fmla="*/ 47 h 998"/>
                <a:gd name="T22" fmla="*/ 225 w 276"/>
                <a:gd name="T23" fmla="*/ 179 h 998"/>
                <a:gd name="T24" fmla="*/ 267 w 276"/>
                <a:gd name="T25" fmla="*/ 280 h 998"/>
                <a:gd name="T26" fmla="*/ 275 w 276"/>
                <a:gd name="T27" fmla="*/ 299 h 998"/>
                <a:gd name="T28" fmla="*/ 275 w 276"/>
                <a:gd name="T29" fmla="*/ 534 h 998"/>
                <a:gd name="T30" fmla="*/ 275 w 276"/>
                <a:gd name="T31" fmla="*/ 917 h 998"/>
                <a:gd name="T32" fmla="*/ 228 w 276"/>
                <a:gd name="T33" fmla="*/ 998 h 998"/>
                <a:gd name="T34" fmla="*/ 198 w 276"/>
                <a:gd name="T35" fmla="*/ 998 h 998"/>
                <a:gd name="T36" fmla="*/ 150 w 276"/>
                <a:gd name="T37" fmla="*/ 919 h 998"/>
                <a:gd name="T38" fmla="*/ 151 w 276"/>
                <a:gd name="T39" fmla="*/ 461 h 998"/>
                <a:gd name="T40" fmla="*/ 151 w 276"/>
                <a:gd name="T41" fmla="*/ 445 h 998"/>
                <a:gd name="T42" fmla="*/ 125 w 276"/>
                <a:gd name="T43" fmla="*/ 445 h 998"/>
                <a:gd name="T44" fmla="*/ 125 w 276"/>
                <a:gd name="T45" fmla="*/ 465 h 998"/>
                <a:gd name="T46" fmla="*/ 125 w 276"/>
                <a:gd name="T47" fmla="*/ 923 h 998"/>
                <a:gd name="T48" fmla="*/ 111 w 276"/>
                <a:gd name="T49" fmla="*/ 974 h 998"/>
                <a:gd name="T50" fmla="*/ 79 w 276"/>
                <a:gd name="T51" fmla="*/ 998 h 998"/>
                <a:gd name="T52" fmla="*/ 49 w 276"/>
                <a:gd name="T53" fmla="*/ 998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6" h="998">
                  <a:moveTo>
                    <a:pt x="49" y="998"/>
                  </a:moveTo>
                  <a:cubicBezTo>
                    <a:pt x="12" y="984"/>
                    <a:pt x="0" y="957"/>
                    <a:pt x="0" y="919"/>
                  </a:cubicBezTo>
                  <a:cubicBezTo>
                    <a:pt x="1" y="657"/>
                    <a:pt x="1" y="395"/>
                    <a:pt x="1" y="132"/>
                  </a:cubicBezTo>
                  <a:cubicBezTo>
                    <a:pt x="1" y="115"/>
                    <a:pt x="4" y="98"/>
                    <a:pt x="7" y="81"/>
                  </a:cubicBezTo>
                  <a:cubicBezTo>
                    <a:pt x="8" y="76"/>
                    <a:pt x="12" y="72"/>
                    <a:pt x="16" y="69"/>
                  </a:cubicBezTo>
                  <a:cubicBezTo>
                    <a:pt x="36" y="50"/>
                    <a:pt x="57" y="31"/>
                    <a:pt x="78" y="13"/>
                  </a:cubicBezTo>
                  <a:cubicBezTo>
                    <a:pt x="82" y="9"/>
                    <a:pt x="90" y="7"/>
                    <a:pt x="96" y="8"/>
                  </a:cubicBezTo>
                  <a:cubicBezTo>
                    <a:pt x="126" y="14"/>
                    <a:pt x="155" y="12"/>
                    <a:pt x="183" y="2"/>
                  </a:cubicBezTo>
                  <a:cubicBezTo>
                    <a:pt x="188" y="0"/>
                    <a:pt x="195" y="1"/>
                    <a:pt x="199" y="3"/>
                  </a:cubicBezTo>
                  <a:cubicBezTo>
                    <a:pt x="216" y="12"/>
                    <a:pt x="233" y="22"/>
                    <a:pt x="250" y="32"/>
                  </a:cubicBezTo>
                  <a:cubicBezTo>
                    <a:pt x="257" y="35"/>
                    <a:pt x="258" y="39"/>
                    <a:pt x="256" y="47"/>
                  </a:cubicBezTo>
                  <a:cubicBezTo>
                    <a:pt x="245" y="91"/>
                    <a:pt x="235" y="135"/>
                    <a:pt x="225" y="179"/>
                  </a:cubicBezTo>
                  <a:cubicBezTo>
                    <a:pt x="214" y="223"/>
                    <a:pt x="228" y="258"/>
                    <a:pt x="267" y="280"/>
                  </a:cubicBezTo>
                  <a:cubicBezTo>
                    <a:pt x="276" y="285"/>
                    <a:pt x="275" y="292"/>
                    <a:pt x="275" y="299"/>
                  </a:cubicBezTo>
                  <a:cubicBezTo>
                    <a:pt x="275" y="377"/>
                    <a:pt x="275" y="456"/>
                    <a:pt x="275" y="534"/>
                  </a:cubicBezTo>
                  <a:cubicBezTo>
                    <a:pt x="275" y="662"/>
                    <a:pt x="274" y="789"/>
                    <a:pt x="275" y="917"/>
                  </a:cubicBezTo>
                  <a:cubicBezTo>
                    <a:pt x="276" y="955"/>
                    <a:pt x="265" y="983"/>
                    <a:pt x="228" y="998"/>
                  </a:cubicBezTo>
                  <a:cubicBezTo>
                    <a:pt x="218" y="998"/>
                    <a:pt x="208" y="998"/>
                    <a:pt x="198" y="998"/>
                  </a:cubicBezTo>
                  <a:cubicBezTo>
                    <a:pt x="162" y="984"/>
                    <a:pt x="150" y="957"/>
                    <a:pt x="150" y="919"/>
                  </a:cubicBezTo>
                  <a:cubicBezTo>
                    <a:pt x="151" y="767"/>
                    <a:pt x="151" y="614"/>
                    <a:pt x="151" y="461"/>
                  </a:cubicBezTo>
                  <a:cubicBezTo>
                    <a:pt x="151" y="456"/>
                    <a:pt x="151" y="450"/>
                    <a:pt x="151" y="445"/>
                  </a:cubicBezTo>
                  <a:cubicBezTo>
                    <a:pt x="141" y="445"/>
                    <a:pt x="134" y="445"/>
                    <a:pt x="125" y="445"/>
                  </a:cubicBezTo>
                  <a:cubicBezTo>
                    <a:pt x="125" y="452"/>
                    <a:pt x="125" y="459"/>
                    <a:pt x="125" y="465"/>
                  </a:cubicBezTo>
                  <a:cubicBezTo>
                    <a:pt x="125" y="618"/>
                    <a:pt x="125" y="770"/>
                    <a:pt x="125" y="923"/>
                  </a:cubicBezTo>
                  <a:cubicBezTo>
                    <a:pt x="125" y="941"/>
                    <a:pt x="125" y="960"/>
                    <a:pt x="111" y="974"/>
                  </a:cubicBezTo>
                  <a:cubicBezTo>
                    <a:pt x="102" y="983"/>
                    <a:pt x="90" y="990"/>
                    <a:pt x="79" y="998"/>
                  </a:cubicBezTo>
                  <a:cubicBezTo>
                    <a:pt x="69" y="998"/>
                    <a:pt x="59" y="998"/>
                    <a:pt x="49" y="99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495CF407-7428-49B9-B409-DAE3CD1B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3538" y="1866900"/>
              <a:ext cx="1439863" cy="1571625"/>
            </a:xfrm>
            <a:custGeom>
              <a:avLst/>
              <a:gdLst>
                <a:gd name="T0" fmla="*/ 249 w 382"/>
                <a:gd name="T1" fmla="*/ 406 h 417"/>
                <a:gd name="T2" fmla="*/ 270 w 382"/>
                <a:gd name="T3" fmla="*/ 319 h 417"/>
                <a:gd name="T4" fmla="*/ 261 w 382"/>
                <a:gd name="T5" fmla="*/ 251 h 417"/>
                <a:gd name="T6" fmla="*/ 260 w 382"/>
                <a:gd name="T7" fmla="*/ 234 h 417"/>
                <a:gd name="T8" fmla="*/ 280 w 382"/>
                <a:gd name="T9" fmla="*/ 170 h 417"/>
                <a:gd name="T10" fmla="*/ 169 w 382"/>
                <a:gd name="T11" fmla="*/ 170 h 417"/>
                <a:gd name="T12" fmla="*/ 117 w 382"/>
                <a:gd name="T13" fmla="*/ 148 h 417"/>
                <a:gd name="T14" fmla="*/ 110 w 382"/>
                <a:gd name="T15" fmla="*/ 135 h 417"/>
                <a:gd name="T16" fmla="*/ 3 w 382"/>
                <a:gd name="T17" fmla="*/ 12 h 417"/>
                <a:gd name="T18" fmla="*/ 0 w 382"/>
                <a:gd name="T19" fmla="*/ 10 h 417"/>
                <a:gd name="T20" fmla="*/ 90 w 382"/>
                <a:gd name="T21" fmla="*/ 30 h 417"/>
                <a:gd name="T22" fmla="*/ 158 w 382"/>
                <a:gd name="T23" fmla="*/ 93 h 417"/>
                <a:gd name="T24" fmla="*/ 180 w 382"/>
                <a:gd name="T25" fmla="*/ 102 h 417"/>
                <a:gd name="T26" fmla="*/ 273 w 382"/>
                <a:gd name="T27" fmla="*/ 102 h 417"/>
                <a:gd name="T28" fmla="*/ 315 w 382"/>
                <a:gd name="T29" fmla="*/ 130 h 417"/>
                <a:gd name="T30" fmla="*/ 325 w 382"/>
                <a:gd name="T31" fmla="*/ 135 h 417"/>
                <a:gd name="T32" fmla="*/ 371 w 382"/>
                <a:gd name="T33" fmla="*/ 202 h 417"/>
                <a:gd name="T34" fmla="*/ 315 w 382"/>
                <a:gd name="T35" fmla="*/ 374 h 417"/>
                <a:gd name="T36" fmla="*/ 249 w 382"/>
                <a:gd name="T37" fmla="*/ 40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2" h="417">
                  <a:moveTo>
                    <a:pt x="249" y="406"/>
                  </a:moveTo>
                  <a:cubicBezTo>
                    <a:pt x="256" y="377"/>
                    <a:pt x="263" y="348"/>
                    <a:pt x="270" y="319"/>
                  </a:cubicBezTo>
                  <a:cubicBezTo>
                    <a:pt x="275" y="295"/>
                    <a:pt x="274" y="273"/>
                    <a:pt x="261" y="251"/>
                  </a:cubicBezTo>
                  <a:cubicBezTo>
                    <a:pt x="259" y="246"/>
                    <a:pt x="259" y="239"/>
                    <a:pt x="260" y="234"/>
                  </a:cubicBezTo>
                  <a:cubicBezTo>
                    <a:pt x="266" y="213"/>
                    <a:pt x="273" y="193"/>
                    <a:pt x="280" y="170"/>
                  </a:cubicBezTo>
                  <a:cubicBezTo>
                    <a:pt x="242" y="170"/>
                    <a:pt x="206" y="169"/>
                    <a:pt x="169" y="170"/>
                  </a:cubicBezTo>
                  <a:cubicBezTo>
                    <a:pt x="148" y="171"/>
                    <a:pt x="130" y="164"/>
                    <a:pt x="117" y="148"/>
                  </a:cubicBezTo>
                  <a:cubicBezTo>
                    <a:pt x="114" y="144"/>
                    <a:pt x="111" y="140"/>
                    <a:pt x="110" y="135"/>
                  </a:cubicBezTo>
                  <a:cubicBezTo>
                    <a:pt x="99" y="73"/>
                    <a:pt x="63" y="31"/>
                    <a:pt x="3" y="12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33" y="0"/>
                    <a:pt x="67" y="7"/>
                    <a:pt x="90" y="30"/>
                  </a:cubicBezTo>
                  <a:cubicBezTo>
                    <a:pt x="113" y="51"/>
                    <a:pt x="135" y="73"/>
                    <a:pt x="158" y="93"/>
                  </a:cubicBezTo>
                  <a:cubicBezTo>
                    <a:pt x="163" y="98"/>
                    <a:pt x="172" y="102"/>
                    <a:pt x="180" y="102"/>
                  </a:cubicBezTo>
                  <a:cubicBezTo>
                    <a:pt x="211" y="103"/>
                    <a:pt x="242" y="102"/>
                    <a:pt x="273" y="102"/>
                  </a:cubicBezTo>
                  <a:cubicBezTo>
                    <a:pt x="293" y="102"/>
                    <a:pt x="309" y="108"/>
                    <a:pt x="315" y="130"/>
                  </a:cubicBezTo>
                  <a:cubicBezTo>
                    <a:pt x="315" y="132"/>
                    <a:pt x="321" y="135"/>
                    <a:pt x="325" y="135"/>
                  </a:cubicBezTo>
                  <a:cubicBezTo>
                    <a:pt x="362" y="138"/>
                    <a:pt x="382" y="166"/>
                    <a:pt x="371" y="202"/>
                  </a:cubicBezTo>
                  <a:cubicBezTo>
                    <a:pt x="353" y="259"/>
                    <a:pt x="334" y="316"/>
                    <a:pt x="315" y="374"/>
                  </a:cubicBezTo>
                  <a:cubicBezTo>
                    <a:pt x="305" y="404"/>
                    <a:pt x="279" y="417"/>
                    <a:pt x="249" y="4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0C7654E5-8E29-4937-90F1-9AF6405FA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6" y="2058988"/>
              <a:ext cx="806450" cy="803275"/>
            </a:xfrm>
            <a:custGeom>
              <a:avLst/>
              <a:gdLst>
                <a:gd name="T0" fmla="*/ 214 w 214"/>
                <a:gd name="T1" fmla="*/ 106 h 213"/>
                <a:gd name="T2" fmla="*/ 108 w 214"/>
                <a:gd name="T3" fmla="*/ 213 h 213"/>
                <a:gd name="T4" fmla="*/ 1 w 214"/>
                <a:gd name="T5" fmla="*/ 108 h 213"/>
                <a:gd name="T6" fmla="*/ 107 w 214"/>
                <a:gd name="T7" fmla="*/ 0 h 213"/>
                <a:gd name="T8" fmla="*/ 214 w 214"/>
                <a:gd name="T9" fmla="*/ 1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3">
                  <a:moveTo>
                    <a:pt x="214" y="106"/>
                  </a:moveTo>
                  <a:cubicBezTo>
                    <a:pt x="214" y="165"/>
                    <a:pt x="167" y="213"/>
                    <a:pt x="108" y="213"/>
                  </a:cubicBezTo>
                  <a:cubicBezTo>
                    <a:pt x="49" y="213"/>
                    <a:pt x="1" y="166"/>
                    <a:pt x="1" y="108"/>
                  </a:cubicBezTo>
                  <a:cubicBezTo>
                    <a:pt x="0" y="49"/>
                    <a:pt x="48" y="1"/>
                    <a:pt x="107" y="0"/>
                  </a:cubicBezTo>
                  <a:cubicBezTo>
                    <a:pt x="166" y="0"/>
                    <a:pt x="213" y="47"/>
                    <a:pt x="214" y="1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BE7C9482-4D11-44A4-95B8-311CC3E39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0613" y="976313"/>
              <a:ext cx="781050" cy="781050"/>
            </a:xfrm>
            <a:custGeom>
              <a:avLst/>
              <a:gdLst>
                <a:gd name="T0" fmla="*/ 206 w 207"/>
                <a:gd name="T1" fmla="*/ 104 h 207"/>
                <a:gd name="T2" fmla="*/ 103 w 207"/>
                <a:gd name="T3" fmla="*/ 206 h 207"/>
                <a:gd name="T4" fmla="*/ 0 w 207"/>
                <a:gd name="T5" fmla="*/ 103 h 207"/>
                <a:gd name="T6" fmla="*/ 104 w 207"/>
                <a:gd name="T7" fmla="*/ 0 h 207"/>
                <a:gd name="T8" fmla="*/ 206 w 207"/>
                <a:gd name="T9" fmla="*/ 1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6" y="104"/>
                  </a:moveTo>
                  <a:cubicBezTo>
                    <a:pt x="206" y="161"/>
                    <a:pt x="160" y="207"/>
                    <a:pt x="103" y="206"/>
                  </a:cubicBezTo>
                  <a:cubicBezTo>
                    <a:pt x="46" y="206"/>
                    <a:pt x="0" y="159"/>
                    <a:pt x="0" y="103"/>
                  </a:cubicBezTo>
                  <a:cubicBezTo>
                    <a:pt x="0" y="46"/>
                    <a:pt x="47" y="0"/>
                    <a:pt x="104" y="0"/>
                  </a:cubicBezTo>
                  <a:cubicBezTo>
                    <a:pt x="161" y="0"/>
                    <a:pt x="207" y="46"/>
                    <a:pt x="206" y="1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8F824206-0D48-4118-8F9E-7E969D908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9601" y="2616200"/>
              <a:ext cx="636588" cy="1320800"/>
            </a:xfrm>
            <a:custGeom>
              <a:avLst/>
              <a:gdLst>
                <a:gd name="T0" fmla="*/ 46 w 169"/>
                <a:gd name="T1" fmla="*/ 0 h 350"/>
                <a:gd name="T2" fmla="*/ 146 w 169"/>
                <a:gd name="T3" fmla="*/ 58 h 350"/>
                <a:gd name="T4" fmla="*/ 164 w 169"/>
                <a:gd name="T5" fmla="*/ 110 h 350"/>
                <a:gd name="T6" fmla="*/ 114 w 169"/>
                <a:gd name="T7" fmla="*/ 316 h 350"/>
                <a:gd name="T8" fmla="*/ 69 w 169"/>
                <a:gd name="T9" fmla="*/ 349 h 350"/>
                <a:gd name="T10" fmla="*/ 29 w 169"/>
                <a:gd name="T11" fmla="*/ 312 h 350"/>
                <a:gd name="T12" fmla="*/ 32 w 169"/>
                <a:gd name="T13" fmla="*/ 285 h 350"/>
                <a:gd name="T14" fmla="*/ 73 w 169"/>
                <a:gd name="T15" fmla="*/ 117 h 350"/>
                <a:gd name="T16" fmla="*/ 0 w 169"/>
                <a:gd name="T17" fmla="*/ 75 h 350"/>
                <a:gd name="T18" fmla="*/ 46 w 169"/>
                <a:gd name="T1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350">
                  <a:moveTo>
                    <a:pt x="46" y="0"/>
                  </a:moveTo>
                  <a:cubicBezTo>
                    <a:pt x="78" y="18"/>
                    <a:pt x="112" y="38"/>
                    <a:pt x="146" y="58"/>
                  </a:cubicBezTo>
                  <a:cubicBezTo>
                    <a:pt x="165" y="70"/>
                    <a:pt x="169" y="89"/>
                    <a:pt x="164" y="110"/>
                  </a:cubicBezTo>
                  <a:cubicBezTo>
                    <a:pt x="148" y="179"/>
                    <a:pt x="131" y="247"/>
                    <a:pt x="114" y="316"/>
                  </a:cubicBezTo>
                  <a:cubicBezTo>
                    <a:pt x="108" y="338"/>
                    <a:pt x="91" y="350"/>
                    <a:pt x="69" y="349"/>
                  </a:cubicBezTo>
                  <a:cubicBezTo>
                    <a:pt x="49" y="348"/>
                    <a:pt x="31" y="333"/>
                    <a:pt x="29" y="312"/>
                  </a:cubicBezTo>
                  <a:cubicBezTo>
                    <a:pt x="28" y="303"/>
                    <a:pt x="30" y="294"/>
                    <a:pt x="32" y="285"/>
                  </a:cubicBezTo>
                  <a:cubicBezTo>
                    <a:pt x="45" y="229"/>
                    <a:pt x="59" y="173"/>
                    <a:pt x="73" y="117"/>
                  </a:cubicBezTo>
                  <a:cubicBezTo>
                    <a:pt x="47" y="102"/>
                    <a:pt x="23" y="88"/>
                    <a:pt x="0" y="75"/>
                  </a:cubicBezTo>
                  <a:cubicBezTo>
                    <a:pt x="16" y="49"/>
                    <a:pt x="30" y="25"/>
                    <a:pt x="4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57788007-71A6-4EC4-9C01-1488C1DEC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51" y="2711450"/>
              <a:ext cx="685800" cy="1179513"/>
            </a:xfrm>
            <a:custGeom>
              <a:avLst/>
              <a:gdLst>
                <a:gd name="T0" fmla="*/ 124 w 182"/>
                <a:gd name="T1" fmla="*/ 0 h 313"/>
                <a:gd name="T2" fmla="*/ 182 w 182"/>
                <a:gd name="T3" fmla="*/ 66 h 313"/>
                <a:gd name="T4" fmla="*/ 127 w 182"/>
                <a:gd name="T5" fmla="*/ 115 h 313"/>
                <a:gd name="T6" fmla="*/ 105 w 182"/>
                <a:gd name="T7" fmla="*/ 158 h 313"/>
                <a:gd name="T8" fmla="*/ 87 w 182"/>
                <a:gd name="T9" fmla="*/ 274 h 313"/>
                <a:gd name="T10" fmla="*/ 46 w 182"/>
                <a:gd name="T11" fmla="*/ 312 h 313"/>
                <a:gd name="T12" fmla="*/ 3 w 182"/>
                <a:gd name="T13" fmla="*/ 282 h 313"/>
                <a:gd name="T14" fmla="*/ 2 w 182"/>
                <a:gd name="T15" fmla="*/ 258 h 313"/>
                <a:gd name="T16" fmla="*/ 25 w 182"/>
                <a:gd name="T17" fmla="*/ 105 h 313"/>
                <a:gd name="T18" fmla="*/ 37 w 182"/>
                <a:gd name="T19" fmla="*/ 81 h 313"/>
                <a:gd name="T20" fmla="*/ 124 w 182"/>
                <a:gd name="T21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313">
                  <a:moveTo>
                    <a:pt x="124" y="0"/>
                  </a:moveTo>
                  <a:cubicBezTo>
                    <a:pt x="144" y="23"/>
                    <a:pt x="163" y="44"/>
                    <a:pt x="182" y="66"/>
                  </a:cubicBezTo>
                  <a:cubicBezTo>
                    <a:pt x="165" y="81"/>
                    <a:pt x="147" y="99"/>
                    <a:pt x="127" y="115"/>
                  </a:cubicBezTo>
                  <a:cubicBezTo>
                    <a:pt x="113" y="126"/>
                    <a:pt x="108" y="141"/>
                    <a:pt x="105" y="158"/>
                  </a:cubicBezTo>
                  <a:cubicBezTo>
                    <a:pt x="100" y="197"/>
                    <a:pt x="94" y="236"/>
                    <a:pt x="87" y="274"/>
                  </a:cubicBezTo>
                  <a:cubicBezTo>
                    <a:pt x="84" y="297"/>
                    <a:pt x="67" y="311"/>
                    <a:pt x="46" y="312"/>
                  </a:cubicBezTo>
                  <a:cubicBezTo>
                    <a:pt x="26" y="313"/>
                    <a:pt x="8" y="301"/>
                    <a:pt x="3" y="282"/>
                  </a:cubicBezTo>
                  <a:cubicBezTo>
                    <a:pt x="1" y="274"/>
                    <a:pt x="0" y="266"/>
                    <a:pt x="2" y="258"/>
                  </a:cubicBezTo>
                  <a:cubicBezTo>
                    <a:pt x="9" y="207"/>
                    <a:pt x="17" y="156"/>
                    <a:pt x="25" y="105"/>
                  </a:cubicBezTo>
                  <a:cubicBezTo>
                    <a:pt x="27" y="97"/>
                    <a:pt x="31" y="87"/>
                    <a:pt x="37" y="81"/>
                  </a:cubicBezTo>
                  <a:cubicBezTo>
                    <a:pt x="66" y="53"/>
                    <a:pt x="96" y="26"/>
                    <a:pt x="12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15">
              <a:extLst>
                <a:ext uri="{FF2B5EF4-FFF2-40B4-BE49-F238E27FC236}">
                  <a16:creationId xmlns:a16="http://schemas.microsoft.com/office/drawing/2014/main" id="{70CFE72E-A24A-4BFE-9E6D-977B95F0F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3351" y="2355850"/>
              <a:ext cx="444500" cy="1014413"/>
            </a:xfrm>
            <a:custGeom>
              <a:avLst/>
              <a:gdLst>
                <a:gd name="T0" fmla="*/ 62 w 118"/>
                <a:gd name="T1" fmla="*/ 269 h 269"/>
                <a:gd name="T2" fmla="*/ 48 w 118"/>
                <a:gd name="T3" fmla="*/ 240 h 269"/>
                <a:gd name="T4" fmla="*/ 6 w 118"/>
                <a:gd name="T5" fmla="*/ 67 h 269"/>
                <a:gd name="T6" fmla="*/ 41 w 118"/>
                <a:gd name="T7" fmla="*/ 7 h 269"/>
                <a:gd name="T8" fmla="*/ 99 w 118"/>
                <a:gd name="T9" fmla="*/ 43 h 269"/>
                <a:gd name="T10" fmla="*/ 118 w 118"/>
                <a:gd name="T11" fmla="*/ 121 h 269"/>
                <a:gd name="T12" fmla="*/ 113 w 118"/>
                <a:gd name="T13" fmla="*/ 134 h 269"/>
                <a:gd name="T14" fmla="*/ 74 w 118"/>
                <a:gd name="T15" fmla="*/ 219 h 269"/>
                <a:gd name="T16" fmla="*/ 66 w 118"/>
                <a:gd name="T17" fmla="*/ 267 h 269"/>
                <a:gd name="T18" fmla="*/ 62 w 118"/>
                <a:gd name="T1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269">
                  <a:moveTo>
                    <a:pt x="62" y="269"/>
                  </a:moveTo>
                  <a:cubicBezTo>
                    <a:pt x="57" y="259"/>
                    <a:pt x="50" y="250"/>
                    <a:pt x="48" y="240"/>
                  </a:cubicBezTo>
                  <a:cubicBezTo>
                    <a:pt x="34" y="182"/>
                    <a:pt x="20" y="125"/>
                    <a:pt x="6" y="67"/>
                  </a:cubicBezTo>
                  <a:cubicBezTo>
                    <a:pt x="0" y="39"/>
                    <a:pt x="14" y="14"/>
                    <a:pt x="41" y="7"/>
                  </a:cubicBezTo>
                  <a:cubicBezTo>
                    <a:pt x="67" y="0"/>
                    <a:pt x="91" y="15"/>
                    <a:pt x="99" y="43"/>
                  </a:cubicBezTo>
                  <a:cubicBezTo>
                    <a:pt x="106" y="69"/>
                    <a:pt x="112" y="95"/>
                    <a:pt x="118" y="121"/>
                  </a:cubicBezTo>
                  <a:cubicBezTo>
                    <a:pt x="118" y="125"/>
                    <a:pt x="116" y="132"/>
                    <a:pt x="113" y="134"/>
                  </a:cubicBezTo>
                  <a:cubicBezTo>
                    <a:pt x="85" y="156"/>
                    <a:pt x="77" y="186"/>
                    <a:pt x="74" y="219"/>
                  </a:cubicBezTo>
                  <a:cubicBezTo>
                    <a:pt x="72" y="235"/>
                    <a:pt x="69" y="251"/>
                    <a:pt x="66" y="267"/>
                  </a:cubicBezTo>
                  <a:cubicBezTo>
                    <a:pt x="65" y="268"/>
                    <a:pt x="63" y="268"/>
                    <a:pt x="62" y="2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16">
              <a:extLst>
                <a:ext uri="{FF2B5EF4-FFF2-40B4-BE49-F238E27FC236}">
                  <a16:creationId xmlns:a16="http://schemas.microsoft.com/office/drawing/2014/main" id="{AD2DE141-11D5-4E33-97D5-250A63941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3676" y="1881188"/>
              <a:ext cx="1135063" cy="517525"/>
            </a:xfrm>
            <a:custGeom>
              <a:avLst/>
              <a:gdLst>
                <a:gd name="T0" fmla="*/ 301 w 301"/>
                <a:gd name="T1" fmla="*/ 5 h 137"/>
                <a:gd name="T2" fmla="*/ 199 w 301"/>
                <a:gd name="T3" fmla="*/ 99 h 137"/>
                <a:gd name="T4" fmla="*/ 194 w 301"/>
                <a:gd name="T5" fmla="*/ 115 h 137"/>
                <a:gd name="T6" fmla="*/ 163 w 301"/>
                <a:gd name="T7" fmla="*/ 132 h 137"/>
                <a:gd name="T8" fmla="*/ 40 w 301"/>
                <a:gd name="T9" fmla="*/ 95 h 137"/>
                <a:gd name="T10" fmla="*/ 20 w 301"/>
                <a:gd name="T11" fmla="*/ 88 h 137"/>
                <a:gd name="T12" fmla="*/ 4 w 301"/>
                <a:gd name="T13" fmla="*/ 50 h 137"/>
                <a:gd name="T14" fmla="*/ 37 w 301"/>
                <a:gd name="T15" fmla="*/ 27 h 137"/>
                <a:gd name="T16" fmla="*/ 67 w 301"/>
                <a:gd name="T17" fmla="*/ 33 h 137"/>
                <a:gd name="T18" fmla="*/ 156 w 301"/>
                <a:gd name="T19" fmla="*/ 59 h 137"/>
                <a:gd name="T20" fmla="*/ 176 w 301"/>
                <a:gd name="T21" fmla="*/ 55 h 137"/>
                <a:gd name="T22" fmla="*/ 221 w 301"/>
                <a:gd name="T23" fmla="*/ 21 h 137"/>
                <a:gd name="T24" fmla="*/ 301 w 301"/>
                <a:gd name="T25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137">
                  <a:moveTo>
                    <a:pt x="301" y="5"/>
                  </a:moveTo>
                  <a:cubicBezTo>
                    <a:pt x="253" y="21"/>
                    <a:pt x="218" y="52"/>
                    <a:pt x="199" y="99"/>
                  </a:cubicBezTo>
                  <a:cubicBezTo>
                    <a:pt x="197" y="104"/>
                    <a:pt x="196" y="109"/>
                    <a:pt x="194" y="115"/>
                  </a:cubicBezTo>
                  <a:cubicBezTo>
                    <a:pt x="189" y="133"/>
                    <a:pt x="182" y="137"/>
                    <a:pt x="163" y="132"/>
                  </a:cubicBezTo>
                  <a:cubicBezTo>
                    <a:pt x="122" y="120"/>
                    <a:pt x="81" y="108"/>
                    <a:pt x="40" y="95"/>
                  </a:cubicBezTo>
                  <a:cubicBezTo>
                    <a:pt x="33" y="93"/>
                    <a:pt x="26" y="91"/>
                    <a:pt x="20" y="88"/>
                  </a:cubicBezTo>
                  <a:cubicBezTo>
                    <a:pt x="6" y="80"/>
                    <a:pt x="0" y="65"/>
                    <a:pt x="4" y="50"/>
                  </a:cubicBezTo>
                  <a:cubicBezTo>
                    <a:pt x="8" y="36"/>
                    <a:pt x="21" y="25"/>
                    <a:pt x="37" y="27"/>
                  </a:cubicBezTo>
                  <a:cubicBezTo>
                    <a:pt x="47" y="27"/>
                    <a:pt x="57" y="30"/>
                    <a:pt x="67" y="33"/>
                  </a:cubicBezTo>
                  <a:cubicBezTo>
                    <a:pt x="97" y="42"/>
                    <a:pt x="126" y="51"/>
                    <a:pt x="156" y="59"/>
                  </a:cubicBezTo>
                  <a:cubicBezTo>
                    <a:pt x="162" y="61"/>
                    <a:pt x="171" y="59"/>
                    <a:pt x="176" y="55"/>
                  </a:cubicBezTo>
                  <a:cubicBezTo>
                    <a:pt x="191" y="45"/>
                    <a:pt x="207" y="34"/>
                    <a:pt x="221" y="21"/>
                  </a:cubicBezTo>
                  <a:cubicBezTo>
                    <a:pt x="245" y="0"/>
                    <a:pt x="273" y="3"/>
                    <a:pt x="301" y="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72874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1817464F-4B7F-4C52-AC38-09E1959B64F2}"/>
              </a:ext>
            </a:extLst>
          </p:cNvPr>
          <p:cNvSpPr/>
          <p:nvPr/>
        </p:nvSpPr>
        <p:spPr>
          <a:xfrm>
            <a:off x="866148" y="2873829"/>
            <a:ext cx="2612573" cy="832757"/>
          </a:xfrm>
          <a:custGeom>
            <a:avLst/>
            <a:gdLst>
              <a:gd name="connsiteX0" fmla="*/ 0 w 2612573"/>
              <a:gd name="connsiteY0" fmla="*/ 555170 h 832757"/>
              <a:gd name="connsiteX1" fmla="*/ 0 w 2612573"/>
              <a:gd name="connsiteY1" fmla="*/ 555171 h 832757"/>
              <a:gd name="connsiteX2" fmla="*/ 0 w 2612573"/>
              <a:gd name="connsiteY2" fmla="*/ 555171 h 832757"/>
              <a:gd name="connsiteX3" fmla="*/ 522674 w 2612573"/>
              <a:gd name="connsiteY3" fmla="*/ 0 h 832757"/>
              <a:gd name="connsiteX4" fmla="*/ 683673 w 2612573"/>
              <a:gd name="connsiteY4" fmla="*/ 277585 h 832757"/>
              <a:gd name="connsiteX5" fmla="*/ 2334987 w 2612573"/>
              <a:gd name="connsiteY5" fmla="*/ 277585 h 832757"/>
              <a:gd name="connsiteX6" fmla="*/ 2612573 w 2612573"/>
              <a:gd name="connsiteY6" fmla="*/ 555171 h 832757"/>
              <a:gd name="connsiteX7" fmla="*/ 2612572 w 2612573"/>
              <a:gd name="connsiteY7" fmla="*/ 555171 h 832757"/>
              <a:gd name="connsiteX8" fmla="*/ 2334986 w 2612573"/>
              <a:gd name="connsiteY8" fmla="*/ 832757 h 832757"/>
              <a:gd name="connsiteX9" fmla="*/ 277586 w 2612573"/>
              <a:gd name="connsiteY9" fmla="*/ 832756 h 832757"/>
              <a:gd name="connsiteX10" fmla="*/ 21814 w 2612573"/>
              <a:gd name="connsiteY10" fmla="*/ 663219 h 832757"/>
              <a:gd name="connsiteX11" fmla="*/ 0 w 2612573"/>
              <a:gd name="connsiteY11" fmla="*/ 555171 h 832757"/>
              <a:gd name="connsiteX12" fmla="*/ 21814 w 2612573"/>
              <a:gd name="connsiteY12" fmla="*/ 447122 h 832757"/>
              <a:gd name="connsiteX13" fmla="*/ 277586 w 2612573"/>
              <a:gd name="connsiteY13" fmla="*/ 277585 h 832757"/>
              <a:gd name="connsiteX14" fmla="*/ 361674 w 2612573"/>
              <a:gd name="connsiteY14" fmla="*/ 277585 h 83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2573" h="832757">
                <a:moveTo>
                  <a:pt x="0" y="555170"/>
                </a:moveTo>
                <a:lnTo>
                  <a:pt x="0" y="555171"/>
                </a:lnTo>
                <a:lnTo>
                  <a:pt x="0" y="555171"/>
                </a:lnTo>
                <a:close/>
                <a:moveTo>
                  <a:pt x="522674" y="0"/>
                </a:moveTo>
                <a:lnTo>
                  <a:pt x="683673" y="277585"/>
                </a:lnTo>
                <a:lnTo>
                  <a:pt x="2334987" y="277585"/>
                </a:lnTo>
                <a:cubicBezTo>
                  <a:pt x="2488294" y="277585"/>
                  <a:pt x="2612573" y="401864"/>
                  <a:pt x="2612573" y="555171"/>
                </a:cubicBezTo>
                <a:lnTo>
                  <a:pt x="2612572" y="555171"/>
                </a:lnTo>
                <a:cubicBezTo>
                  <a:pt x="2612572" y="708478"/>
                  <a:pt x="2488293" y="832757"/>
                  <a:pt x="2334986" y="832757"/>
                </a:cubicBezTo>
                <a:lnTo>
                  <a:pt x="277586" y="832756"/>
                </a:lnTo>
                <a:cubicBezTo>
                  <a:pt x="162606" y="832756"/>
                  <a:pt x="63954" y="762849"/>
                  <a:pt x="21814" y="663219"/>
                </a:cubicBezTo>
                <a:lnTo>
                  <a:pt x="0" y="555171"/>
                </a:lnTo>
                <a:lnTo>
                  <a:pt x="21814" y="447122"/>
                </a:lnTo>
                <a:cubicBezTo>
                  <a:pt x="63954" y="347492"/>
                  <a:pt x="162606" y="277585"/>
                  <a:pt x="277586" y="277585"/>
                </a:cubicBezTo>
                <a:lnTo>
                  <a:pt x="361674" y="277585"/>
                </a:lnTo>
                <a:close/>
              </a:path>
            </a:pathLst>
          </a:custGeom>
          <a:solidFill>
            <a:srgbClr val="3966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bIns="144000" rtlCol="0" anchor="b" anchorCtr="0"/>
          <a:lstStyle/>
          <a:p>
            <a:pPr algn="r" rtl="1"/>
            <a:r>
              <a:rPr lang="en-US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20XX</a:t>
            </a:r>
            <a:endParaRPr lang="ko-KR" altLang="en-US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FDABD9A2-5C3F-4B81-B75B-3A45C182A1D5}"/>
              </a:ext>
            </a:extLst>
          </p:cNvPr>
          <p:cNvSpPr/>
          <p:nvPr/>
        </p:nvSpPr>
        <p:spPr>
          <a:xfrm>
            <a:off x="2919750" y="3151413"/>
            <a:ext cx="2901894" cy="832756"/>
          </a:xfrm>
          <a:custGeom>
            <a:avLst/>
            <a:gdLst>
              <a:gd name="connsiteX0" fmla="*/ 0 w 2901894"/>
              <a:gd name="connsiteY0" fmla="*/ 277585 h 832756"/>
              <a:gd name="connsiteX1" fmla="*/ 0 w 2901894"/>
              <a:gd name="connsiteY1" fmla="*/ 277586 h 832756"/>
              <a:gd name="connsiteX2" fmla="*/ 0 w 2901894"/>
              <a:gd name="connsiteY2" fmla="*/ 277586 h 832756"/>
              <a:gd name="connsiteX3" fmla="*/ 277586 w 2901894"/>
              <a:gd name="connsiteY3" fmla="*/ 0 h 832756"/>
              <a:gd name="connsiteX4" fmla="*/ 2624308 w 2901894"/>
              <a:gd name="connsiteY4" fmla="*/ 0 h 832756"/>
              <a:gd name="connsiteX5" fmla="*/ 2901894 w 2901894"/>
              <a:gd name="connsiteY5" fmla="*/ 277586 h 832756"/>
              <a:gd name="connsiteX6" fmla="*/ 2901893 w 2901894"/>
              <a:gd name="connsiteY6" fmla="*/ 277586 h 832756"/>
              <a:gd name="connsiteX7" fmla="*/ 2624307 w 2901894"/>
              <a:gd name="connsiteY7" fmla="*/ 555172 h 832756"/>
              <a:gd name="connsiteX8" fmla="*/ 683673 w 2901894"/>
              <a:gd name="connsiteY8" fmla="*/ 555171 h 832756"/>
              <a:gd name="connsiteX9" fmla="*/ 522674 w 2901894"/>
              <a:gd name="connsiteY9" fmla="*/ 832756 h 832756"/>
              <a:gd name="connsiteX10" fmla="*/ 361674 w 2901894"/>
              <a:gd name="connsiteY10" fmla="*/ 555171 h 832756"/>
              <a:gd name="connsiteX11" fmla="*/ 277586 w 2901894"/>
              <a:gd name="connsiteY11" fmla="*/ 555171 h 832756"/>
              <a:gd name="connsiteX12" fmla="*/ 21814 w 2901894"/>
              <a:gd name="connsiteY12" fmla="*/ 385634 h 832756"/>
              <a:gd name="connsiteX13" fmla="*/ 0 w 2901894"/>
              <a:gd name="connsiteY13" fmla="*/ 277586 h 832756"/>
              <a:gd name="connsiteX14" fmla="*/ 21814 w 2901894"/>
              <a:gd name="connsiteY14" fmla="*/ 169537 h 832756"/>
              <a:gd name="connsiteX15" fmla="*/ 277586 w 2901894"/>
              <a:gd name="connsiteY15" fmla="*/ 0 h 83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01894" h="832756">
                <a:moveTo>
                  <a:pt x="0" y="277585"/>
                </a:moveTo>
                <a:lnTo>
                  <a:pt x="0" y="277586"/>
                </a:lnTo>
                <a:lnTo>
                  <a:pt x="0" y="277586"/>
                </a:lnTo>
                <a:close/>
                <a:moveTo>
                  <a:pt x="277586" y="0"/>
                </a:moveTo>
                <a:lnTo>
                  <a:pt x="2624308" y="0"/>
                </a:lnTo>
                <a:cubicBezTo>
                  <a:pt x="2777615" y="0"/>
                  <a:pt x="2901894" y="124279"/>
                  <a:pt x="2901894" y="277586"/>
                </a:cubicBezTo>
                <a:lnTo>
                  <a:pt x="2901893" y="277586"/>
                </a:lnTo>
                <a:cubicBezTo>
                  <a:pt x="2901893" y="430893"/>
                  <a:pt x="2777614" y="555172"/>
                  <a:pt x="2624307" y="555172"/>
                </a:cubicBezTo>
                <a:lnTo>
                  <a:pt x="683673" y="555171"/>
                </a:lnTo>
                <a:lnTo>
                  <a:pt x="522674" y="832756"/>
                </a:lnTo>
                <a:lnTo>
                  <a:pt x="361674" y="555171"/>
                </a:lnTo>
                <a:lnTo>
                  <a:pt x="277586" y="555171"/>
                </a:lnTo>
                <a:cubicBezTo>
                  <a:pt x="162606" y="555171"/>
                  <a:pt x="63954" y="485264"/>
                  <a:pt x="21814" y="385634"/>
                </a:cubicBezTo>
                <a:lnTo>
                  <a:pt x="0" y="277586"/>
                </a:lnTo>
                <a:lnTo>
                  <a:pt x="21814" y="169537"/>
                </a:lnTo>
                <a:cubicBezTo>
                  <a:pt x="63954" y="69907"/>
                  <a:pt x="162606" y="0"/>
                  <a:pt x="277586" y="0"/>
                </a:cubicBezTo>
                <a:close/>
              </a:path>
            </a:pathLst>
          </a:custGeom>
          <a:solidFill>
            <a:srgbClr val="2837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tIns="144000" rtlCol="0" anchor="t" anchorCtr="0"/>
          <a:lstStyle/>
          <a:p>
            <a:pPr algn="r" rtl="1"/>
            <a:r>
              <a:rPr lang="en-US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20XX</a:t>
            </a:r>
            <a:endParaRPr lang="ko-KR" altLang="en-US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811AB1E8-3582-4981-AC0E-37E422908FA3}"/>
              </a:ext>
            </a:extLst>
          </p:cNvPr>
          <p:cNvSpPr/>
          <p:nvPr/>
        </p:nvSpPr>
        <p:spPr>
          <a:xfrm>
            <a:off x="5262674" y="2873829"/>
            <a:ext cx="2901894" cy="832757"/>
          </a:xfrm>
          <a:custGeom>
            <a:avLst/>
            <a:gdLst>
              <a:gd name="connsiteX0" fmla="*/ 0 w 2901894"/>
              <a:gd name="connsiteY0" fmla="*/ 555170 h 832757"/>
              <a:gd name="connsiteX1" fmla="*/ 0 w 2901894"/>
              <a:gd name="connsiteY1" fmla="*/ 555171 h 832757"/>
              <a:gd name="connsiteX2" fmla="*/ 0 w 2901894"/>
              <a:gd name="connsiteY2" fmla="*/ 555171 h 832757"/>
              <a:gd name="connsiteX3" fmla="*/ 558970 w 2901894"/>
              <a:gd name="connsiteY3" fmla="*/ 0 h 832757"/>
              <a:gd name="connsiteX4" fmla="*/ 719969 w 2901894"/>
              <a:gd name="connsiteY4" fmla="*/ 277585 h 832757"/>
              <a:gd name="connsiteX5" fmla="*/ 2624308 w 2901894"/>
              <a:gd name="connsiteY5" fmla="*/ 277585 h 832757"/>
              <a:gd name="connsiteX6" fmla="*/ 2901894 w 2901894"/>
              <a:gd name="connsiteY6" fmla="*/ 555171 h 832757"/>
              <a:gd name="connsiteX7" fmla="*/ 2901893 w 2901894"/>
              <a:gd name="connsiteY7" fmla="*/ 555171 h 832757"/>
              <a:gd name="connsiteX8" fmla="*/ 2624307 w 2901894"/>
              <a:gd name="connsiteY8" fmla="*/ 832757 h 832757"/>
              <a:gd name="connsiteX9" fmla="*/ 277586 w 2901894"/>
              <a:gd name="connsiteY9" fmla="*/ 832756 h 832757"/>
              <a:gd name="connsiteX10" fmla="*/ 21814 w 2901894"/>
              <a:gd name="connsiteY10" fmla="*/ 663219 h 832757"/>
              <a:gd name="connsiteX11" fmla="*/ 0 w 2901894"/>
              <a:gd name="connsiteY11" fmla="*/ 555171 h 832757"/>
              <a:gd name="connsiteX12" fmla="*/ 21814 w 2901894"/>
              <a:gd name="connsiteY12" fmla="*/ 447122 h 832757"/>
              <a:gd name="connsiteX13" fmla="*/ 277586 w 2901894"/>
              <a:gd name="connsiteY13" fmla="*/ 277585 h 832757"/>
              <a:gd name="connsiteX14" fmla="*/ 397970 w 2901894"/>
              <a:gd name="connsiteY14" fmla="*/ 277585 h 83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01894" h="832757">
                <a:moveTo>
                  <a:pt x="0" y="555170"/>
                </a:moveTo>
                <a:lnTo>
                  <a:pt x="0" y="555171"/>
                </a:lnTo>
                <a:lnTo>
                  <a:pt x="0" y="555171"/>
                </a:lnTo>
                <a:close/>
                <a:moveTo>
                  <a:pt x="558970" y="0"/>
                </a:moveTo>
                <a:lnTo>
                  <a:pt x="719969" y="277585"/>
                </a:lnTo>
                <a:lnTo>
                  <a:pt x="2624308" y="277585"/>
                </a:lnTo>
                <a:cubicBezTo>
                  <a:pt x="2777615" y="277585"/>
                  <a:pt x="2901894" y="401864"/>
                  <a:pt x="2901894" y="555171"/>
                </a:cubicBezTo>
                <a:lnTo>
                  <a:pt x="2901893" y="555171"/>
                </a:lnTo>
                <a:cubicBezTo>
                  <a:pt x="2901893" y="708478"/>
                  <a:pt x="2777614" y="832757"/>
                  <a:pt x="2624307" y="832757"/>
                </a:cubicBezTo>
                <a:lnTo>
                  <a:pt x="277586" y="832756"/>
                </a:lnTo>
                <a:cubicBezTo>
                  <a:pt x="162606" y="832756"/>
                  <a:pt x="63954" y="762849"/>
                  <a:pt x="21814" y="663219"/>
                </a:cubicBezTo>
                <a:lnTo>
                  <a:pt x="0" y="555171"/>
                </a:lnTo>
                <a:lnTo>
                  <a:pt x="21814" y="447122"/>
                </a:lnTo>
                <a:cubicBezTo>
                  <a:pt x="63954" y="347492"/>
                  <a:pt x="162606" y="277585"/>
                  <a:pt x="277586" y="277585"/>
                </a:cubicBezTo>
                <a:lnTo>
                  <a:pt x="397970" y="277585"/>
                </a:lnTo>
                <a:close/>
              </a:path>
            </a:pathLst>
          </a:custGeom>
          <a:solidFill>
            <a:srgbClr val="3966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bIns="144000" rtlCol="0" anchor="b" anchorCtr="0"/>
          <a:lstStyle/>
          <a:p>
            <a:pPr algn="r" rtl="1"/>
            <a:r>
              <a:rPr lang="en-US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20XX</a:t>
            </a:r>
            <a:endParaRPr lang="ko-KR" altLang="en-US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3007DCDC-143C-4A9F-834C-6964FF0D0A3E}"/>
              </a:ext>
            </a:extLst>
          </p:cNvPr>
          <p:cNvSpPr/>
          <p:nvPr/>
        </p:nvSpPr>
        <p:spPr>
          <a:xfrm>
            <a:off x="7605599" y="3151413"/>
            <a:ext cx="2612573" cy="832756"/>
          </a:xfrm>
          <a:custGeom>
            <a:avLst/>
            <a:gdLst>
              <a:gd name="connsiteX0" fmla="*/ 0 w 2612573"/>
              <a:gd name="connsiteY0" fmla="*/ 277585 h 832756"/>
              <a:gd name="connsiteX1" fmla="*/ 0 w 2612573"/>
              <a:gd name="connsiteY1" fmla="*/ 277586 h 832756"/>
              <a:gd name="connsiteX2" fmla="*/ 0 w 2612573"/>
              <a:gd name="connsiteY2" fmla="*/ 277586 h 832756"/>
              <a:gd name="connsiteX3" fmla="*/ 277586 w 2612573"/>
              <a:gd name="connsiteY3" fmla="*/ 0 h 832756"/>
              <a:gd name="connsiteX4" fmla="*/ 2334987 w 2612573"/>
              <a:gd name="connsiteY4" fmla="*/ 0 h 832756"/>
              <a:gd name="connsiteX5" fmla="*/ 2612573 w 2612573"/>
              <a:gd name="connsiteY5" fmla="*/ 277586 h 832756"/>
              <a:gd name="connsiteX6" fmla="*/ 2612572 w 2612573"/>
              <a:gd name="connsiteY6" fmla="*/ 277586 h 832756"/>
              <a:gd name="connsiteX7" fmla="*/ 2334986 w 2612573"/>
              <a:gd name="connsiteY7" fmla="*/ 555172 h 832756"/>
              <a:gd name="connsiteX8" fmla="*/ 719968 w 2612573"/>
              <a:gd name="connsiteY8" fmla="*/ 555171 h 832756"/>
              <a:gd name="connsiteX9" fmla="*/ 558969 w 2612573"/>
              <a:gd name="connsiteY9" fmla="*/ 832756 h 832756"/>
              <a:gd name="connsiteX10" fmla="*/ 397969 w 2612573"/>
              <a:gd name="connsiteY10" fmla="*/ 555171 h 832756"/>
              <a:gd name="connsiteX11" fmla="*/ 277586 w 2612573"/>
              <a:gd name="connsiteY11" fmla="*/ 555171 h 832756"/>
              <a:gd name="connsiteX12" fmla="*/ 21814 w 2612573"/>
              <a:gd name="connsiteY12" fmla="*/ 385634 h 832756"/>
              <a:gd name="connsiteX13" fmla="*/ 0 w 2612573"/>
              <a:gd name="connsiteY13" fmla="*/ 277586 h 832756"/>
              <a:gd name="connsiteX14" fmla="*/ 21814 w 2612573"/>
              <a:gd name="connsiteY14" fmla="*/ 169537 h 832756"/>
              <a:gd name="connsiteX15" fmla="*/ 277586 w 2612573"/>
              <a:gd name="connsiteY15" fmla="*/ 0 h 83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12573" h="832756">
                <a:moveTo>
                  <a:pt x="0" y="277585"/>
                </a:moveTo>
                <a:lnTo>
                  <a:pt x="0" y="277586"/>
                </a:lnTo>
                <a:lnTo>
                  <a:pt x="0" y="277586"/>
                </a:lnTo>
                <a:close/>
                <a:moveTo>
                  <a:pt x="277586" y="0"/>
                </a:moveTo>
                <a:lnTo>
                  <a:pt x="2334987" y="0"/>
                </a:lnTo>
                <a:cubicBezTo>
                  <a:pt x="2488294" y="0"/>
                  <a:pt x="2612573" y="124279"/>
                  <a:pt x="2612573" y="277586"/>
                </a:cubicBezTo>
                <a:lnTo>
                  <a:pt x="2612572" y="277586"/>
                </a:lnTo>
                <a:cubicBezTo>
                  <a:pt x="2612572" y="430893"/>
                  <a:pt x="2488293" y="555172"/>
                  <a:pt x="2334986" y="555172"/>
                </a:cubicBezTo>
                <a:lnTo>
                  <a:pt x="719968" y="555171"/>
                </a:lnTo>
                <a:lnTo>
                  <a:pt x="558969" y="832756"/>
                </a:lnTo>
                <a:lnTo>
                  <a:pt x="397969" y="555171"/>
                </a:lnTo>
                <a:lnTo>
                  <a:pt x="277586" y="555171"/>
                </a:lnTo>
                <a:cubicBezTo>
                  <a:pt x="162606" y="555171"/>
                  <a:pt x="63954" y="485264"/>
                  <a:pt x="21814" y="385634"/>
                </a:cubicBezTo>
                <a:lnTo>
                  <a:pt x="0" y="277586"/>
                </a:lnTo>
                <a:lnTo>
                  <a:pt x="21814" y="169537"/>
                </a:lnTo>
                <a:cubicBezTo>
                  <a:pt x="63954" y="69907"/>
                  <a:pt x="162606" y="0"/>
                  <a:pt x="277586" y="0"/>
                </a:cubicBezTo>
                <a:close/>
              </a:path>
            </a:pathLst>
          </a:custGeom>
          <a:solidFill>
            <a:srgbClr val="2837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tIns="144000" rtlCol="0" anchor="t" anchorCtr="0"/>
          <a:lstStyle/>
          <a:p>
            <a:pPr algn="r" rtl="1"/>
            <a:r>
              <a:rPr lang="en-US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20XX</a:t>
            </a:r>
            <a:endParaRPr lang="ko-KR" altLang="en-US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40AAD8F-F871-4DC2-945B-6DA93C776259}"/>
              </a:ext>
            </a:extLst>
          </p:cNvPr>
          <p:cNvSpPr/>
          <p:nvPr/>
        </p:nvSpPr>
        <p:spPr>
          <a:xfrm>
            <a:off x="1978020" y="1575844"/>
            <a:ext cx="28028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2C3C80D-8235-4DB1-A2F0-07D8DB786BCF}"/>
              </a:ext>
            </a:extLst>
          </p:cNvPr>
          <p:cNvSpPr/>
          <p:nvPr/>
        </p:nvSpPr>
        <p:spPr>
          <a:xfrm>
            <a:off x="1718578" y="1985347"/>
            <a:ext cx="306232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2EA7237C-6754-4F43-8F10-BA031257A5EC}"/>
              </a:ext>
            </a:extLst>
          </p:cNvPr>
          <p:cNvSpPr/>
          <p:nvPr/>
        </p:nvSpPr>
        <p:spPr>
          <a:xfrm>
            <a:off x="921852" y="1590873"/>
            <a:ext cx="931780" cy="931777"/>
          </a:xfrm>
          <a:prstGeom prst="ellipse">
            <a:avLst/>
          </a:prstGeom>
          <a:solidFill>
            <a:srgbClr val="3966A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rgbClr val="0C0434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A2EECC0-23FA-44EB-9EEC-CF8E84B48FBE}"/>
              </a:ext>
            </a:extLst>
          </p:cNvPr>
          <p:cNvGrpSpPr/>
          <p:nvPr/>
        </p:nvGrpSpPr>
        <p:grpSpPr>
          <a:xfrm>
            <a:off x="1162508" y="1865289"/>
            <a:ext cx="446552" cy="345696"/>
            <a:chOff x="4105742" y="3611499"/>
            <a:chExt cx="390525" cy="302323"/>
          </a:xfrm>
          <a:solidFill>
            <a:schemeClr val="bg1"/>
          </a:solidFill>
        </p:grpSpPr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EC3332D7-3E22-4477-90E5-0A5F37CA87C8}"/>
                </a:ext>
              </a:extLst>
            </p:cNvPr>
            <p:cNvSpPr/>
            <p:nvPr/>
          </p:nvSpPr>
          <p:spPr>
            <a:xfrm>
              <a:off x="4217947" y="3700272"/>
              <a:ext cx="161925" cy="161925"/>
            </a:xfrm>
            <a:custGeom>
              <a:avLst/>
              <a:gdLst>
                <a:gd name="connsiteX0" fmla="*/ 85154 w 161925"/>
                <a:gd name="connsiteY0" fmla="*/ 163163 h 161925"/>
                <a:gd name="connsiteX1" fmla="*/ 163163 w 161925"/>
                <a:gd name="connsiteY1" fmla="*/ 85154 h 161925"/>
                <a:gd name="connsiteX2" fmla="*/ 85154 w 161925"/>
                <a:gd name="connsiteY2" fmla="*/ 7144 h 161925"/>
                <a:gd name="connsiteX3" fmla="*/ 7144 w 161925"/>
                <a:gd name="connsiteY3" fmla="*/ 85154 h 161925"/>
                <a:gd name="connsiteX4" fmla="*/ 85154 w 161925"/>
                <a:gd name="connsiteY4" fmla="*/ 163163 h 161925"/>
                <a:gd name="connsiteX5" fmla="*/ 85154 w 161925"/>
                <a:gd name="connsiteY5" fmla="*/ 29432 h 161925"/>
                <a:gd name="connsiteX6" fmla="*/ 140875 w 161925"/>
                <a:gd name="connsiteY6" fmla="*/ 85154 h 161925"/>
                <a:gd name="connsiteX7" fmla="*/ 85154 w 161925"/>
                <a:gd name="connsiteY7" fmla="*/ 140875 h 161925"/>
                <a:gd name="connsiteX8" fmla="*/ 29432 w 161925"/>
                <a:gd name="connsiteY8" fmla="*/ 85154 h 161925"/>
                <a:gd name="connsiteX9" fmla="*/ 85154 w 161925"/>
                <a:gd name="connsiteY9" fmla="*/ 29432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925" h="161925">
                  <a:moveTo>
                    <a:pt x="85154" y="163163"/>
                  </a:moveTo>
                  <a:cubicBezTo>
                    <a:pt x="128207" y="163163"/>
                    <a:pt x="163163" y="128206"/>
                    <a:pt x="163163" y="85154"/>
                  </a:cubicBezTo>
                  <a:cubicBezTo>
                    <a:pt x="163163" y="42100"/>
                    <a:pt x="128207" y="7144"/>
                    <a:pt x="85154" y="7144"/>
                  </a:cubicBezTo>
                  <a:cubicBezTo>
                    <a:pt x="42101" y="7144"/>
                    <a:pt x="7144" y="42100"/>
                    <a:pt x="7144" y="85154"/>
                  </a:cubicBezTo>
                  <a:cubicBezTo>
                    <a:pt x="7144" y="128206"/>
                    <a:pt x="42101" y="163163"/>
                    <a:pt x="85154" y="163163"/>
                  </a:cubicBezTo>
                  <a:close/>
                  <a:moveTo>
                    <a:pt x="85154" y="29432"/>
                  </a:moveTo>
                  <a:cubicBezTo>
                    <a:pt x="115919" y="29432"/>
                    <a:pt x="140875" y="54388"/>
                    <a:pt x="140875" y="85154"/>
                  </a:cubicBezTo>
                  <a:cubicBezTo>
                    <a:pt x="140875" y="115919"/>
                    <a:pt x="115919" y="140875"/>
                    <a:pt x="85154" y="140875"/>
                  </a:cubicBezTo>
                  <a:cubicBezTo>
                    <a:pt x="54388" y="140875"/>
                    <a:pt x="29432" y="115919"/>
                    <a:pt x="29432" y="85154"/>
                  </a:cubicBezTo>
                  <a:cubicBezTo>
                    <a:pt x="29432" y="54388"/>
                    <a:pt x="54388" y="29432"/>
                    <a:pt x="85154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816EBB59-D35C-47F1-A36C-FBF0AB21791E}"/>
                </a:ext>
              </a:extLst>
            </p:cNvPr>
            <p:cNvSpPr/>
            <p:nvPr/>
          </p:nvSpPr>
          <p:spPr>
            <a:xfrm>
              <a:off x="4262524" y="3744849"/>
              <a:ext cx="76200" cy="76200"/>
            </a:xfrm>
            <a:custGeom>
              <a:avLst/>
              <a:gdLst>
                <a:gd name="connsiteX0" fmla="*/ 40576 w 76200"/>
                <a:gd name="connsiteY0" fmla="*/ 74009 h 76200"/>
                <a:gd name="connsiteX1" fmla="*/ 74009 w 76200"/>
                <a:gd name="connsiteY1" fmla="*/ 40577 h 76200"/>
                <a:gd name="connsiteX2" fmla="*/ 40576 w 76200"/>
                <a:gd name="connsiteY2" fmla="*/ 7144 h 76200"/>
                <a:gd name="connsiteX3" fmla="*/ 7144 w 76200"/>
                <a:gd name="connsiteY3" fmla="*/ 40577 h 76200"/>
                <a:gd name="connsiteX4" fmla="*/ 40576 w 76200"/>
                <a:gd name="connsiteY4" fmla="*/ 74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40576" y="74009"/>
                  </a:moveTo>
                  <a:cubicBezTo>
                    <a:pt x="59055" y="74009"/>
                    <a:pt x="74009" y="59055"/>
                    <a:pt x="74009" y="40577"/>
                  </a:cubicBezTo>
                  <a:cubicBezTo>
                    <a:pt x="74009" y="22098"/>
                    <a:pt x="59055" y="7144"/>
                    <a:pt x="40576" y="7144"/>
                  </a:cubicBez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6" y="740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9E35C75C-77C2-4DBB-97BF-75437D1931AA}"/>
                </a:ext>
              </a:extLst>
            </p:cNvPr>
            <p:cNvSpPr/>
            <p:nvPr/>
          </p:nvSpPr>
          <p:spPr>
            <a:xfrm>
              <a:off x="4105742" y="3722941"/>
              <a:ext cx="114300" cy="123825"/>
            </a:xfrm>
            <a:custGeom>
              <a:avLst/>
              <a:gdLst>
                <a:gd name="connsiteX0" fmla="*/ 97060 w 114300"/>
                <a:gd name="connsiteY0" fmla="*/ 62865 h 123825"/>
                <a:gd name="connsiteX1" fmla="*/ 114014 w 114300"/>
                <a:gd name="connsiteY1" fmla="*/ 7144 h 123825"/>
                <a:gd name="connsiteX2" fmla="*/ 7144 w 114300"/>
                <a:gd name="connsiteY2" fmla="*/ 7144 h 123825"/>
                <a:gd name="connsiteX3" fmla="*/ 7144 w 114300"/>
                <a:gd name="connsiteY3" fmla="*/ 118586 h 123825"/>
                <a:gd name="connsiteX4" fmla="*/ 114014 w 114300"/>
                <a:gd name="connsiteY4" fmla="*/ 118586 h 123825"/>
                <a:gd name="connsiteX5" fmla="*/ 97060 w 114300"/>
                <a:gd name="connsiteY5" fmla="*/ 6286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97060" y="62865"/>
                  </a:moveTo>
                  <a:cubicBezTo>
                    <a:pt x="97060" y="42291"/>
                    <a:pt x="103346" y="23051"/>
                    <a:pt x="114014" y="7144"/>
                  </a:cubicBezTo>
                  <a:lnTo>
                    <a:pt x="7144" y="7144"/>
                  </a:lnTo>
                  <a:lnTo>
                    <a:pt x="7144" y="118586"/>
                  </a:lnTo>
                  <a:lnTo>
                    <a:pt x="114014" y="118586"/>
                  </a:lnTo>
                  <a:cubicBezTo>
                    <a:pt x="103346" y="102584"/>
                    <a:pt x="97060" y="83439"/>
                    <a:pt x="97060" y="62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C7F886DF-5B8E-4488-B529-122429477F79}"/>
                </a:ext>
              </a:extLst>
            </p:cNvPr>
            <p:cNvSpPr/>
            <p:nvPr/>
          </p:nvSpPr>
          <p:spPr>
            <a:xfrm>
              <a:off x="4105742" y="3856672"/>
              <a:ext cx="390525" cy="57150"/>
            </a:xfrm>
            <a:custGeom>
              <a:avLst/>
              <a:gdLst>
                <a:gd name="connsiteX0" fmla="*/ 197358 w 390525"/>
                <a:gd name="connsiteY0" fmla="*/ 29432 h 57150"/>
                <a:gd name="connsiteX1" fmla="*/ 135064 w 390525"/>
                <a:gd name="connsiteY1" fmla="*/ 7144 h 57150"/>
                <a:gd name="connsiteX2" fmla="*/ 7144 w 390525"/>
                <a:gd name="connsiteY2" fmla="*/ 7144 h 57150"/>
                <a:gd name="connsiteX3" fmla="*/ 7144 w 390525"/>
                <a:gd name="connsiteY3" fmla="*/ 40577 h 57150"/>
                <a:gd name="connsiteX4" fmla="*/ 18288 w 390525"/>
                <a:gd name="connsiteY4" fmla="*/ 51721 h 57150"/>
                <a:gd name="connsiteX5" fmla="*/ 376428 w 390525"/>
                <a:gd name="connsiteY5" fmla="*/ 51721 h 57150"/>
                <a:gd name="connsiteX6" fmla="*/ 387572 w 390525"/>
                <a:gd name="connsiteY6" fmla="*/ 40577 h 57150"/>
                <a:gd name="connsiteX7" fmla="*/ 387572 w 390525"/>
                <a:gd name="connsiteY7" fmla="*/ 7144 h 57150"/>
                <a:gd name="connsiteX8" fmla="*/ 259652 w 390525"/>
                <a:gd name="connsiteY8" fmla="*/ 7144 h 57150"/>
                <a:gd name="connsiteX9" fmla="*/ 197358 w 390525"/>
                <a:gd name="connsiteY9" fmla="*/ 2943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5" h="57150">
                  <a:moveTo>
                    <a:pt x="197358" y="29432"/>
                  </a:moveTo>
                  <a:cubicBezTo>
                    <a:pt x="173736" y="29432"/>
                    <a:pt x="152210" y="20860"/>
                    <a:pt x="135064" y="7144"/>
                  </a:cubicBezTo>
                  <a:lnTo>
                    <a:pt x="7144" y="7144"/>
                  </a:lnTo>
                  <a:lnTo>
                    <a:pt x="7144" y="40577"/>
                  </a:lnTo>
                  <a:cubicBezTo>
                    <a:pt x="7144" y="46768"/>
                    <a:pt x="12097" y="51721"/>
                    <a:pt x="18288" y="51721"/>
                  </a:cubicBezTo>
                  <a:lnTo>
                    <a:pt x="376428" y="51721"/>
                  </a:lnTo>
                  <a:cubicBezTo>
                    <a:pt x="382619" y="51721"/>
                    <a:pt x="387572" y="46768"/>
                    <a:pt x="387572" y="40577"/>
                  </a:cubicBezTo>
                  <a:lnTo>
                    <a:pt x="387572" y="7144"/>
                  </a:lnTo>
                  <a:lnTo>
                    <a:pt x="259652" y="7144"/>
                  </a:lnTo>
                  <a:cubicBezTo>
                    <a:pt x="242411" y="20860"/>
                    <a:pt x="220980" y="29432"/>
                    <a:pt x="197358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07781215-60F8-4A87-A196-01F75E8D6DD5}"/>
                </a:ext>
              </a:extLst>
            </p:cNvPr>
            <p:cNvSpPr/>
            <p:nvPr/>
          </p:nvSpPr>
          <p:spPr>
            <a:xfrm>
              <a:off x="4105742" y="3611499"/>
              <a:ext cx="390525" cy="95250"/>
            </a:xfrm>
            <a:custGeom>
              <a:avLst/>
              <a:gdLst>
                <a:gd name="connsiteX0" fmla="*/ 376428 w 390525"/>
                <a:gd name="connsiteY0" fmla="*/ 51721 h 95250"/>
                <a:gd name="connsiteX1" fmla="*/ 271177 w 390525"/>
                <a:gd name="connsiteY1" fmla="*/ 51721 h 95250"/>
                <a:gd name="connsiteX2" fmla="*/ 251936 w 390525"/>
                <a:gd name="connsiteY2" fmla="*/ 13335 h 95250"/>
                <a:gd name="connsiteX3" fmla="*/ 241935 w 390525"/>
                <a:gd name="connsiteY3" fmla="*/ 7144 h 95250"/>
                <a:gd name="connsiteX4" fmla="*/ 152781 w 390525"/>
                <a:gd name="connsiteY4" fmla="*/ 7144 h 95250"/>
                <a:gd name="connsiteX5" fmla="*/ 142780 w 390525"/>
                <a:gd name="connsiteY5" fmla="*/ 13335 h 95250"/>
                <a:gd name="connsiteX6" fmla="*/ 123539 w 390525"/>
                <a:gd name="connsiteY6" fmla="*/ 51721 h 95250"/>
                <a:gd name="connsiteX7" fmla="*/ 18288 w 390525"/>
                <a:gd name="connsiteY7" fmla="*/ 51721 h 95250"/>
                <a:gd name="connsiteX8" fmla="*/ 7144 w 390525"/>
                <a:gd name="connsiteY8" fmla="*/ 62865 h 95250"/>
                <a:gd name="connsiteX9" fmla="*/ 7144 w 390525"/>
                <a:gd name="connsiteY9" fmla="*/ 96298 h 95250"/>
                <a:gd name="connsiteX10" fmla="*/ 135064 w 390525"/>
                <a:gd name="connsiteY10" fmla="*/ 96298 h 95250"/>
                <a:gd name="connsiteX11" fmla="*/ 197358 w 390525"/>
                <a:gd name="connsiteY11" fmla="*/ 74009 h 95250"/>
                <a:gd name="connsiteX12" fmla="*/ 259652 w 390525"/>
                <a:gd name="connsiteY12" fmla="*/ 96298 h 95250"/>
                <a:gd name="connsiteX13" fmla="*/ 387572 w 390525"/>
                <a:gd name="connsiteY13" fmla="*/ 96298 h 95250"/>
                <a:gd name="connsiteX14" fmla="*/ 387572 w 390525"/>
                <a:gd name="connsiteY14" fmla="*/ 62865 h 95250"/>
                <a:gd name="connsiteX15" fmla="*/ 376428 w 390525"/>
                <a:gd name="connsiteY15" fmla="*/ 5172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525" h="95250">
                  <a:moveTo>
                    <a:pt x="376428" y="51721"/>
                  </a:moveTo>
                  <a:lnTo>
                    <a:pt x="271177" y="51721"/>
                  </a:lnTo>
                  <a:lnTo>
                    <a:pt x="251936" y="13335"/>
                  </a:lnTo>
                  <a:cubicBezTo>
                    <a:pt x="250031" y="9525"/>
                    <a:pt x="246221" y="7144"/>
                    <a:pt x="241935" y="7144"/>
                  </a:cubicBezTo>
                  <a:lnTo>
                    <a:pt x="152781" y="7144"/>
                  </a:lnTo>
                  <a:cubicBezTo>
                    <a:pt x="148590" y="7144"/>
                    <a:pt x="144685" y="9525"/>
                    <a:pt x="142780" y="13335"/>
                  </a:cubicBezTo>
                  <a:lnTo>
                    <a:pt x="123539" y="51721"/>
                  </a:lnTo>
                  <a:lnTo>
                    <a:pt x="18288" y="51721"/>
                  </a:lnTo>
                  <a:cubicBezTo>
                    <a:pt x="12097" y="51721"/>
                    <a:pt x="7144" y="56674"/>
                    <a:pt x="7144" y="62865"/>
                  </a:cubicBezTo>
                  <a:lnTo>
                    <a:pt x="7144" y="96298"/>
                  </a:lnTo>
                  <a:lnTo>
                    <a:pt x="135064" y="96298"/>
                  </a:lnTo>
                  <a:cubicBezTo>
                    <a:pt x="152210" y="82582"/>
                    <a:pt x="173736" y="74009"/>
                    <a:pt x="197358" y="74009"/>
                  </a:cubicBezTo>
                  <a:cubicBezTo>
                    <a:pt x="220980" y="74009"/>
                    <a:pt x="242507" y="82582"/>
                    <a:pt x="259652" y="96298"/>
                  </a:cubicBezTo>
                  <a:lnTo>
                    <a:pt x="387572" y="96298"/>
                  </a:lnTo>
                  <a:lnTo>
                    <a:pt x="387572" y="62865"/>
                  </a:lnTo>
                  <a:cubicBezTo>
                    <a:pt x="387572" y="56674"/>
                    <a:pt x="382524" y="51721"/>
                    <a:pt x="376428" y="517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20990504-D240-4558-BF57-60C7AD42CFC3}"/>
                </a:ext>
              </a:extLst>
            </p:cNvPr>
            <p:cNvSpPr/>
            <p:nvPr/>
          </p:nvSpPr>
          <p:spPr>
            <a:xfrm>
              <a:off x="4379300" y="3722941"/>
              <a:ext cx="114300" cy="123825"/>
            </a:xfrm>
            <a:custGeom>
              <a:avLst/>
              <a:gdLst>
                <a:gd name="connsiteX0" fmla="*/ 24098 w 114300"/>
                <a:gd name="connsiteY0" fmla="*/ 62865 h 123825"/>
                <a:gd name="connsiteX1" fmla="*/ 7144 w 114300"/>
                <a:gd name="connsiteY1" fmla="*/ 118586 h 123825"/>
                <a:gd name="connsiteX2" fmla="*/ 114014 w 114300"/>
                <a:gd name="connsiteY2" fmla="*/ 118586 h 123825"/>
                <a:gd name="connsiteX3" fmla="*/ 114014 w 114300"/>
                <a:gd name="connsiteY3" fmla="*/ 7144 h 123825"/>
                <a:gd name="connsiteX4" fmla="*/ 7144 w 114300"/>
                <a:gd name="connsiteY4" fmla="*/ 7144 h 123825"/>
                <a:gd name="connsiteX5" fmla="*/ 24098 w 114300"/>
                <a:gd name="connsiteY5" fmla="*/ 62865 h 123825"/>
                <a:gd name="connsiteX6" fmla="*/ 46387 w 114300"/>
                <a:gd name="connsiteY6" fmla="*/ 29051 h 123825"/>
                <a:gd name="connsiteX7" fmla="*/ 57531 w 114300"/>
                <a:gd name="connsiteY7" fmla="*/ 17907 h 123825"/>
                <a:gd name="connsiteX8" fmla="*/ 68675 w 114300"/>
                <a:gd name="connsiteY8" fmla="*/ 29051 h 123825"/>
                <a:gd name="connsiteX9" fmla="*/ 68675 w 114300"/>
                <a:gd name="connsiteY9" fmla="*/ 51340 h 123825"/>
                <a:gd name="connsiteX10" fmla="*/ 57531 w 114300"/>
                <a:gd name="connsiteY10" fmla="*/ 62484 h 123825"/>
                <a:gd name="connsiteX11" fmla="*/ 46387 w 114300"/>
                <a:gd name="connsiteY11" fmla="*/ 51340 h 123825"/>
                <a:gd name="connsiteX12" fmla="*/ 46387 w 114300"/>
                <a:gd name="connsiteY12" fmla="*/ 2905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23825">
                  <a:moveTo>
                    <a:pt x="24098" y="62865"/>
                  </a:moveTo>
                  <a:cubicBezTo>
                    <a:pt x="24098" y="83439"/>
                    <a:pt x="17812" y="102680"/>
                    <a:pt x="7144" y="118586"/>
                  </a:cubicBezTo>
                  <a:lnTo>
                    <a:pt x="114014" y="118586"/>
                  </a:lnTo>
                  <a:lnTo>
                    <a:pt x="114014" y="7144"/>
                  </a:lnTo>
                  <a:lnTo>
                    <a:pt x="7144" y="7144"/>
                  </a:lnTo>
                  <a:cubicBezTo>
                    <a:pt x="17812" y="23051"/>
                    <a:pt x="24098" y="42196"/>
                    <a:pt x="24098" y="62865"/>
                  </a:cubicBezTo>
                  <a:close/>
                  <a:moveTo>
                    <a:pt x="46387" y="29051"/>
                  </a:moveTo>
                  <a:cubicBezTo>
                    <a:pt x="46387" y="22860"/>
                    <a:pt x="51340" y="17907"/>
                    <a:pt x="57531" y="17907"/>
                  </a:cubicBezTo>
                  <a:cubicBezTo>
                    <a:pt x="63722" y="17907"/>
                    <a:pt x="68675" y="22860"/>
                    <a:pt x="68675" y="29051"/>
                  </a:cubicBezTo>
                  <a:lnTo>
                    <a:pt x="68675" y="51340"/>
                  </a:lnTo>
                  <a:cubicBezTo>
                    <a:pt x="68675" y="57531"/>
                    <a:pt x="63722" y="62484"/>
                    <a:pt x="57531" y="62484"/>
                  </a:cubicBezTo>
                  <a:cubicBezTo>
                    <a:pt x="51340" y="62484"/>
                    <a:pt x="46387" y="57531"/>
                    <a:pt x="46387" y="51340"/>
                  </a:cubicBezTo>
                  <a:lnTo>
                    <a:pt x="46387" y="290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F8ADED1C-3D2B-45B4-967D-245BE1B6F21A}"/>
                </a:ext>
              </a:extLst>
            </p:cNvPr>
            <p:cNvSpPr/>
            <p:nvPr/>
          </p:nvSpPr>
          <p:spPr>
            <a:xfrm>
              <a:off x="4128031" y="3611499"/>
              <a:ext cx="76200" cy="28575"/>
            </a:xfrm>
            <a:custGeom>
              <a:avLst/>
              <a:gdLst>
                <a:gd name="connsiteX0" fmla="*/ 7144 w 76200"/>
                <a:gd name="connsiteY0" fmla="*/ 18288 h 28575"/>
                <a:gd name="connsiteX1" fmla="*/ 7144 w 76200"/>
                <a:gd name="connsiteY1" fmla="*/ 29432 h 28575"/>
                <a:gd name="connsiteX2" fmla="*/ 74771 w 76200"/>
                <a:gd name="connsiteY2" fmla="*/ 29432 h 28575"/>
                <a:gd name="connsiteX3" fmla="*/ 74771 w 76200"/>
                <a:gd name="connsiteY3" fmla="*/ 18288 h 28575"/>
                <a:gd name="connsiteX4" fmla="*/ 63627 w 76200"/>
                <a:gd name="connsiteY4" fmla="*/ 7144 h 28575"/>
                <a:gd name="connsiteX5" fmla="*/ 18288 w 76200"/>
                <a:gd name="connsiteY5" fmla="*/ 7144 h 28575"/>
                <a:gd name="connsiteX6" fmla="*/ 7144 w 76200"/>
                <a:gd name="connsiteY6" fmla="*/ 18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8575">
                  <a:moveTo>
                    <a:pt x="7144" y="18288"/>
                  </a:moveTo>
                  <a:lnTo>
                    <a:pt x="7144" y="29432"/>
                  </a:lnTo>
                  <a:lnTo>
                    <a:pt x="74771" y="29432"/>
                  </a:lnTo>
                  <a:lnTo>
                    <a:pt x="74771" y="18288"/>
                  </a:lnTo>
                  <a:cubicBezTo>
                    <a:pt x="74771" y="12097"/>
                    <a:pt x="69818" y="7144"/>
                    <a:pt x="63627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6156E6C9-A091-488F-AF2E-9C655F5E5895}"/>
              </a:ext>
            </a:extLst>
          </p:cNvPr>
          <p:cNvSpPr/>
          <p:nvPr/>
        </p:nvSpPr>
        <p:spPr>
          <a:xfrm>
            <a:off x="4031375" y="4382543"/>
            <a:ext cx="28028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EF08DDD7-300D-4260-BCCA-0EE1D2C33ADE}"/>
              </a:ext>
            </a:extLst>
          </p:cNvPr>
          <p:cNvSpPr/>
          <p:nvPr/>
        </p:nvSpPr>
        <p:spPr>
          <a:xfrm>
            <a:off x="3843482" y="4792046"/>
            <a:ext cx="29907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229738E5-21C7-4D30-8DAF-B17328BDB65D}"/>
              </a:ext>
            </a:extLst>
          </p:cNvPr>
          <p:cNvSpPr/>
          <p:nvPr/>
        </p:nvSpPr>
        <p:spPr>
          <a:xfrm>
            <a:off x="2975208" y="4397572"/>
            <a:ext cx="931780" cy="931777"/>
          </a:xfrm>
          <a:prstGeom prst="ellipse">
            <a:avLst/>
          </a:prstGeom>
          <a:solidFill>
            <a:srgbClr val="2837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AFC96946-8673-40D9-B11E-D242924B2D17}"/>
              </a:ext>
            </a:extLst>
          </p:cNvPr>
          <p:cNvGrpSpPr/>
          <p:nvPr/>
        </p:nvGrpSpPr>
        <p:grpSpPr>
          <a:xfrm>
            <a:off x="3217765" y="4654234"/>
            <a:ext cx="446660" cy="381203"/>
            <a:chOff x="6126185" y="3592734"/>
            <a:chExt cx="390620" cy="333375"/>
          </a:xfrm>
          <a:solidFill>
            <a:schemeClr val="bg1"/>
          </a:solidFill>
        </p:grpSpPr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CE5055F0-F056-46E2-83D7-B05C6641FB9F}"/>
                </a:ext>
              </a:extLst>
            </p:cNvPr>
            <p:cNvSpPr/>
            <p:nvPr/>
          </p:nvSpPr>
          <p:spPr>
            <a:xfrm>
              <a:off x="6126185" y="3592734"/>
              <a:ext cx="390525" cy="257175"/>
            </a:xfrm>
            <a:custGeom>
              <a:avLst/>
              <a:gdLst>
                <a:gd name="connsiteX0" fmla="*/ 13716 w 390525"/>
                <a:gd name="connsiteY0" fmla="*/ 257556 h 257175"/>
                <a:gd name="connsiteX1" fmla="*/ 98965 w 390525"/>
                <a:gd name="connsiteY1" fmla="*/ 172307 h 257175"/>
                <a:gd name="connsiteX2" fmla="*/ 106394 w 390525"/>
                <a:gd name="connsiteY2" fmla="*/ 168688 h 257175"/>
                <a:gd name="connsiteX3" fmla="*/ 115729 w 390525"/>
                <a:gd name="connsiteY3" fmla="*/ 172021 h 257175"/>
                <a:gd name="connsiteX4" fmla="*/ 178784 w 390525"/>
                <a:gd name="connsiteY4" fmla="*/ 235077 h 257175"/>
                <a:gd name="connsiteX5" fmla="*/ 277463 w 390525"/>
                <a:gd name="connsiteY5" fmla="*/ 136398 h 257175"/>
                <a:gd name="connsiteX6" fmla="*/ 293941 w 390525"/>
                <a:gd name="connsiteY6" fmla="*/ 136398 h 257175"/>
                <a:gd name="connsiteX7" fmla="*/ 379476 w 390525"/>
                <a:gd name="connsiteY7" fmla="*/ 221932 h 257175"/>
                <a:gd name="connsiteX8" fmla="*/ 387572 w 390525"/>
                <a:gd name="connsiteY8" fmla="*/ 221932 h 257175"/>
                <a:gd name="connsiteX9" fmla="*/ 387572 w 390525"/>
                <a:gd name="connsiteY9" fmla="*/ 21050 h 257175"/>
                <a:gd name="connsiteX10" fmla="*/ 373666 w 390525"/>
                <a:gd name="connsiteY10" fmla="*/ 7144 h 257175"/>
                <a:gd name="connsiteX11" fmla="*/ 21050 w 390525"/>
                <a:gd name="connsiteY11" fmla="*/ 7144 h 257175"/>
                <a:gd name="connsiteX12" fmla="*/ 7144 w 390525"/>
                <a:gd name="connsiteY12" fmla="*/ 21050 h 257175"/>
                <a:gd name="connsiteX13" fmla="*/ 7144 w 390525"/>
                <a:gd name="connsiteY13" fmla="*/ 257556 h 257175"/>
                <a:gd name="connsiteX14" fmla="*/ 13716 w 390525"/>
                <a:gd name="connsiteY14" fmla="*/ 257556 h 257175"/>
                <a:gd name="connsiteX15" fmla="*/ 179547 w 390525"/>
                <a:gd name="connsiteY15" fmla="*/ 78391 h 257175"/>
                <a:gd name="connsiteX16" fmla="*/ 217551 w 390525"/>
                <a:gd name="connsiteY16" fmla="*/ 116396 h 257175"/>
                <a:gd name="connsiteX17" fmla="*/ 179547 w 390525"/>
                <a:gd name="connsiteY17" fmla="*/ 154400 h 257175"/>
                <a:gd name="connsiteX18" fmla="*/ 141541 w 390525"/>
                <a:gd name="connsiteY18" fmla="*/ 116396 h 257175"/>
                <a:gd name="connsiteX19" fmla="*/ 179547 w 390525"/>
                <a:gd name="connsiteY19" fmla="*/ 78391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0525" h="257175">
                  <a:moveTo>
                    <a:pt x="13716" y="257556"/>
                  </a:moveTo>
                  <a:lnTo>
                    <a:pt x="98965" y="172307"/>
                  </a:lnTo>
                  <a:cubicBezTo>
                    <a:pt x="100965" y="170307"/>
                    <a:pt x="103537" y="168973"/>
                    <a:pt x="106394" y="168688"/>
                  </a:cubicBezTo>
                  <a:cubicBezTo>
                    <a:pt x="109919" y="168402"/>
                    <a:pt x="113252" y="169640"/>
                    <a:pt x="115729" y="172021"/>
                  </a:cubicBezTo>
                  <a:lnTo>
                    <a:pt x="178784" y="235077"/>
                  </a:lnTo>
                  <a:lnTo>
                    <a:pt x="277463" y="136398"/>
                  </a:lnTo>
                  <a:cubicBezTo>
                    <a:pt x="282035" y="131826"/>
                    <a:pt x="289370" y="131826"/>
                    <a:pt x="293941" y="136398"/>
                  </a:cubicBezTo>
                  <a:lnTo>
                    <a:pt x="379476" y="221932"/>
                  </a:lnTo>
                  <a:lnTo>
                    <a:pt x="387572" y="221932"/>
                  </a:lnTo>
                  <a:lnTo>
                    <a:pt x="387572" y="21050"/>
                  </a:lnTo>
                  <a:cubicBezTo>
                    <a:pt x="387572" y="13335"/>
                    <a:pt x="381381" y="7144"/>
                    <a:pt x="373666" y="7144"/>
                  </a:cubicBezTo>
                  <a:lnTo>
                    <a:pt x="21050" y="7144"/>
                  </a:lnTo>
                  <a:cubicBezTo>
                    <a:pt x="13335" y="7144"/>
                    <a:pt x="7144" y="13335"/>
                    <a:pt x="7144" y="21050"/>
                  </a:cubicBezTo>
                  <a:lnTo>
                    <a:pt x="7144" y="257556"/>
                  </a:lnTo>
                  <a:lnTo>
                    <a:pt x="13716" y="257556"/>
                  </a:lnTo>
                  <a:close/>
                  <a:moveTo>
                    <a:pt x="179547" y="78391"/>
                  </a:moveTo>
                  <a:cubicBezTo>
                    <a:pt x="200501" y="78391"/>
                    <a:pt x="217551" y="95440"/>
                    <a:pt x="217551" y="116396"/>
                  </a:cubicBezTo>
                  <a:cubicBezTo>
                    <a:pt x="217551" y="137350"/>
                    <a:pt x="200501" y="154400"/>
                    <a:pt x="179547" y="154400"/>
                  </a:cubicBezTo>
                  <a:cubicBezTo>
                    <a:pt x="158591" y="154400"/>
                    <a:pt x="141541" y="137350"/>
                    <a:pt x="141541" y="116396"/>
                  </a:cubicBezTo>
                  <a:cubicBezTo>
                    <a:pt x="141541" y="95440"/>
                    <a:pt x="158591" y="78391"/>
                    <a:pt x="179547" y="78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1BA0B9E5-54DF-45C0-B02D-74131AC72EE6}"/>
                </a:ext>
              </a:extLst>
            </p:cNvPr>
            <p:cNvSpPr/>
            <p:nvPr/>
          </p:nvSpPr>
          <p:spPr>
            <a:xfrm>
              <a:off x="6282872" y="3686175"/>
              <a:ext cx="38100" cy="38100"/>
            </a:xfrm>
            <a:custGeom>
              <a:avLst/>
              <a:gdLst>
                <a:gd name="connsiteX0" fmla="*/ 22860 w 38100"/>
                <a:gd name="connsiteY0" fmla="*/ 38576 h 38100"/>
                <a:gd name="connsiteX1" fmla="*/ 38576 w 38100"/>
                <a:gd name="connsiteY1" fmla="*/ 22860 h 38100"/>
                <a:gd name="connsiteX2" fmla="*/ 22860 w 38100"/>
                <a:gd name="connsiteY2" fmla="*/ 7144 h 38100"/>
                <a:gd name="connsiteX3" fmla="*/ 7144 w 38100"/>
                <a:gd name="connsiteY3" fmla="*/ 22860 h 38100"/>
                <a:gd name="connsiteX4" fmla="*/ 22860 w 3810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2860" y="38576"/>
                  </a:moveTo>
                  <a:cubicBezTo>
                    <a:pt x="31528" y="38576"/>
                    <a:pt x="38576" y="31528"/>
                    <a:pt x="38576" y="22860"/>
                  </a:cubicBezTo>
                  <a:cubicBezTo>
                    <a:pt x="38576" y="14192"/>
                    <a:pt x="31528" y="7144"/>
                    <a:pt x="22860" y="7144"/>
                  </a:cubicBezTo>
                  <a:cubicBezTo>
                    <a:pt x="14192" y="7144"/>
                    <a:pt x="7144" y="14192"/>
                    <a:pt x="7144" y="22860"/>
                  </a:cubicBezTo>
                  <a:cubicBezTo>
                    <a:pt x="7144" y="31528"/>
                    <a:pt x="14192" y="38576"/>
                    <a:pt x="22860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0438745C-2A32-4253-8857-9BAC9F4AB8C8}"/>
                </a:ext>
              </a:extLst>
            </p:cNvPr>
            <p:cNvSpPr/>
            <p:nvPr/>
          </p:nvSpPr>
          <p:spPr>
            <a:xfrm>
              <a:off x="6126280" y="3745134"/>
              <a:ext cx="390525" cy="180975"/>
            </a:xfrm>
            <a:custGeom>
              <a:avLst/>
              <a:gdLst>
                <a:gd name="connsiteX0" fmla="*/ 376428 w 390525"/>
                <a:gd name="connsiteY0" fmla="*/ 91726 h 180975"/>
                <a:gd name="connsiteX1" fmla="*/ 368618 w 390525"/>
                <a:gd name="connsiteY1" fmla="*/ 88487 h 180975"/>
                <a:gd name="connsiteX2" fmla="*/ 287274 w 390525"/>
                <a:gd name="connsiteY2" fmla="*/ 7144 h 180975"/>
                <a:gd name="connsiteX3" fmla="*/ 188786 w 390525"/>
                <a:gd name="connsiteY3" fmla="*/ 105632 h 180975"/>
                <a:gd name="connsiteX4" fmla="*/ 181356 w 390525"/>
                <a:gd name="connsiteY4" fmla="*/ 109252 h 180975"/>
                <a:gd name="connsiteX5" fmla="*/ 172021 w 390525"/>
                <a:gd name="connsiteY5" fmla="*/ 105918 h 180975"/>
                <a:gd name="connsiteX6" fmla="*/ 108966 w 390525"/>
                <a:gd name="connsiteY6" fmla="*/ 42863 h 180975"/>
                <a:gd name="connsiteX7" fmla="*/ 27623 w 390525"/>
                <a:gd name="connsiteY7" fmla="*/ 124206 h 180975"/>
                <a:gd name="connsiteX8" fmla="*/ 19812 w 390525"/>
                <a:gd name="connsiteY8" fmla="*/ 127445 h 180975"/>
                <a:gd name="connsiteX9" fmla="*/ 7144 w 390525"/>
                <a:gd name="connsiteY9" fmla="*/ 127445 h 180975"/>
                <a:gd name="connsiteX10" fmla="*/ 7144 w 390525"/>
                <a:gd name="connsiteY10" fmla="*/ 167069 h 180975"/>
                <a:gd name="connsiteX11" fmla="*/ 21050 w 390525"/>
                <a:gd name="connsiteY11" fmla="*/ 180975 h 180975"/>
                <a:gd name="connsiteX12" fmla="*/ 373666 w 390525"/>
                <a:gd name="connsiteY12" fmla="*/ 180975 h 180975"/>
                <a:gd name="connsiteX13" fmla="*/ 387572 w 390525"/>
                <a:gd name="connsiteY13" fmla="*/ 167069 h 180975"/>
                <a:gd name="connsiteX14" fmla="*/ 387572 w 390525"/>
                <a:gd name="connsiteY14" fmla="*/ 91821 h 180975"/>
                <a:gd name="connsiteX15" fmla="*/ 376428 w 390525"/>
                <a:gd name="connsiteY15" fmla="*/ 9182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525" h="180975">
                  <a:moveTo>
                    <a:pt x="376428" y="91726"/>
                  </a:moveTo>
                  <a:cubicBezTo>
                    <a:pt x="373380" y="91726"/>
                    <a:pt x="370618" y="90488"/>
                    <a:pt x="368618" y="88487"/>
                  </a:cubicBezTo>
                  <a:lnTo>
                    <a:pt x="287274" y="7144"/>
                  </a:lnTo>
                  <a:lnTo>
                    <a:pt x="188786" y="105632"/>
                  </a:lnTo>
                  <a:cubicBezTo>
                    <a:pt x="186785" y="107632"/>
                    <a:pt x="184214" y="108966"/>
                    <a:pt x="181356" y="109252"/>
                  </a:cubicBezTo>
                  <a:cubicBezTo>
                    <a:pt x="177832" y="109538"/>
                    <a:pt x="174498" y="108299"/>
                    <a:pt x="172021" y="105918"/>
                  </a:cubicBezTo>
                  <a:lnTo>
                    <a:pt x="108966" y="42863"/>
                  </a:lnTo>
                  <a:lnTo>
                    <a:pt x="27623" y="124206"/>
                  </a:lnTo>
                  <a:cubicBezTo>
                    <a:pt x="25622" y="126206"/>
                    <a:pt x="22860" y="127445"/>
                    <a:pt x="19812" y="127445"/>
                  </a:cubicBezTo>
                  <a:lnTo>
                    <a:pt x="7144" y="127445"/>
                  </a:lnTo>
                  <a:lnTo>
                    <a:pt x="7144" y="167069"/>
                  </a:lnTo>
                  <a:cubicBezTo>
                    <a:pt x="7144" y="174784"/>
                    <a:pt x="13335" y="180975"/>
                    <a:pt x="21050" y="180975"/>
                  </a:cubicBezTo>
                  <a:lnTo>
                    <a:pt x="373666" y="180975"/>
                  </a:lnTo>
                  <a:cubicBezTo>
                    <a:pt x="381381" y="180975"/>
                    <a:pt x="387572" y="174784"/>
                    <a:pt x="387572" y="167069"/>
                  </a:cubicBezTo>
                  <a:lnTo>
                    <a:pt x="387572" y="91821"/>
                  </a:lnTo>
                  <a:lnTo>
                    <a:pt x="376428" y="918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E7C020BA-08C6-4287-9355-CFE6582059DC}"/>
              </a:ext>
            </a:extLst>
          </p:cNvPr>
          <p:cNvSpPr/>
          <p:nvPr/>
        </p:nvSpPr>
        <p:spPr>
          <a:xfrm>
            <a:off x="6415568" y="1575844"/>
            <a:ext cx="28028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D2D625EC-DEC7-48C1-B0FC-13DAD69B16CD}"/>
              </a:ext>
            </a:extLst>
          </p:cNvPr>
          <p:cNvSpPr/>
          <p:nvPr/>
        </p:nvSpPr>
        <p:spPr>
          <a:xfrm>
            <a:off x="6415569" y="1985347"/>
            <a:ext cx="290189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71F747A8-6A02-4FA2-BF7C-DEAB9CFA8AA2}"/>
              </a:ext>
            </a:extLst>
          </p:cNvPr>
          <p:cNvSpPr/>
          <p:nvPr/>
        </p:nvSpPr>
        <p:spPr>
          <a:xfrm>
            <a:off x="5359400" y="1590873"/>
            <a:ext cx="931780" cy="931777"/>
          </a:xfrm>
          <a:prstGeom prst="ellipse">
            <a:avLst/>
          </a:prstGeom>
          <a:solidFill>
            <a:srgbClr val="3966A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rgbClr val="0C0434"/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B0C52489-4255-445C-8655-AD282AE01CDD}"/>
              </a:ext>
            </a:extLst>
          </p:cNvPr>
          <p:cNvGrpSpPr/>
          <p:nvPr/>
        </p:nvGrpSpPr>
        <p:grpSpPr>
          <a:xfrm>
            <a:off x="5602011" y="1833485"/>
            <a:ext cx="446552" cy="446552"/>
            <a:chOff x="746465" y="2902362"/>
            <a:chExt cx="390525" cy="390525"/>
          </a:xfrm>
          <a:solidFill>
            <a:schemeClr val="bg1"/>
          </a:solidFill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33792873-16FE-410F-B4A8-A15DD5419345}"/>
                </a:ext>
              </a:extLst>
            </p:cNvPr>
            <p:cNvSpPr/>
            <p:nvPr/>
          </p:nvSpPr>
          <p:spPr>
            <a:xfrm>
              <a:off x="746465" y="2902362"/>
              <a:ext cx="390525" cy="390525"/>
            </a:xfrm>
            <a:custGeom>
              <a:avLst/>
              <a:gdLst>
                <a:gd name="connsiteX0" fmla="*/ 346520 w 390525"/>
                <a:gd name="connsiteY0" fmla="*/ 7144 h 390525"/>
                <a:gd name="connsiteX1" fmla="*/ 48101 w 390525"/>
                <a:gd name="connsiteY1" fmla="*/ 7144 h 390525"/>
                <a:gd name="connsiteX2" fmla="*/ 7144 w 390525"/>
                <a:gd name="connsiteY2" fmla="*/ 48101 h 390525"/>
                <a:gd name="connsiteX3" fmla="*/ 7144 w 390525"/>
                <a:gd name="connsiteY3" fmla="*/ 346519 h 390525"/>
                <a:gd name="connsiteX4" fmla="*/ 48101 w 390525"/>
                <a:gd name="connsiteY4" fmla="*/ 387477 h 390525"/>
                <a:gd name="connsiteX5" fmla="*/ 346520 w 390525"/>
                <a:gd name="connsiteY5" fmla="*/ 387477 h 390525"/>
                <a:gd name="connsiteX6" fmla="*/ 387477 w 390525"/>
                <a:gd name="connsiteY6" fmla="*/ 346519 h 390525"/>
                <a:gd name="connsiteX7" fmla="*/ 387477 w 390525"/>
                <a:gd name="connsiteY7" fmla="*/ 48101 h 390525"/>
                <a:gd name="connsiteX8" fmla="*/ 346520 w 390525"/>
                <a:gd name="connsiteY8" fmla="*/ 7144 h 390525"/>
                <a:gd name="connsiteX9" fmla="*/ 308420 w 390525"/>
                <a:gd name="connsiteY9" fmla="*/ 70009 h 390525"/>
                <a:gd name="connsiteX10" fmla="*/ 316325 w 390525"/>
                <a:gd name="connsiteY10" fmla="*/ 66770 h 390525"/>
                <a:gd name="connsiteX11" fmla="*/ 324231 w 390525"/>
                <a:gd name="connsiteY11" fmla="*/ 70009 h 390525"/>
                <a:gd name="connsiteX12" fmla="*/ 327470 w 390525"/>
                <a:gd name="connsiteY12" fmla="*/ 77914 h 390525"/>
                <a:gd name="connsiteX13" fmla="*/ 324231 w 390525"/>
                <a:gd name="connsiteY13" fmla="*/ 85820 h 390525"/>
                <a:gd name="connsiteX14" fmla="*/ 316325 w 390525"/>
                <a:gd name="connsiteY14" fmla="*/ 89059 h 390525"/>
                <a:gd name="connsiteX15" fmla="*/ 308420 w 390525"/>
                <a:gd name="connsiteY15" fmla="*/ 85820 h 390525"/>
                <a:gd name="connsiteX16" fmla="*/ 305181 w 390525"/>
                <a:gd name="connsiteY16" fmla="*/ 77914 h 390525"/>
                <a:gd name="connsiteX17" fmla="*/ 308420 w 390525"/>
                <a:gd name="connsiteY17" fmla="*/ 70009 h 390525"/>
                <a:gd name="connsiteX18" fmla="*/ 248793 w 390525"/>
                <a:gd name="connsiteY18" fmla="*/ 70009 h 390525"/>
                <a:gd name="connsiteX19" fmla="*/ 256699 w 390525"/>
                <a:gd name="connsiteY19" fmla="*/ 66770 h 390525"/>
                <a:gd name="connsiteX20" fmla="*/ 264605 w 390525"/>
                <a:gd name="connsiteY20" fmla="*/ 70009 h 390525"/>
                <a:gd name="connsiteX21" fmla="*/ 267843 w 390525"/>
                <a:gd name="connsiteY21" fmla="*/ 77914 h 390525"/>
                <a:gd name="connsiteX22" fmla="*/ 264605 w 390525"/>
                <a:gd name="connsiteY22" fmla="*/ 85820 h 390525"/>
                <a:gd name="connsiteX23" fmla="*/ 256699 w 390525"/>
                <a:gd name="connsiteY23" fmla="*/ 89059 h 390525"/>
                <a:gd name="connsiteX24" fmla="*/ 248793 w 390525"/>
                <a:gd name="connsiteY24" fmla="*/ 85820 h 390525"/>
                <a:gd name="connsiteX25" fmla="*/ 245555 w 390525"/>
                <a:gd name="connsiteY25" fmla="*/ 77914 h 390525"/>
                <a:gd name="connsiteX26" fmla="*/ 248793 w 390525"/>
                <a:gd name="connsiteY26" fmla="*/ 70009 h 390525"/>
                <a:gd name="connsiteX27" fmla="*/ 189071 w 390525"/>
                <a:gd name="connsiteY27" fmla="*/ 70009 h 390525"/>
                <a:gd name="connsiteX28" fmla="*/ 196977 w 390525"/>
                <a:gd name="connsiteY28" fmla="*/ 66770 h 390525"/>
                <a:gd name="connsiteX29" fmla="*/ 204883 w 390525"/>
                <a:gd name="connsiteY29" fmla="*/ 70009 h 390525"/>
                <a:gd name="connsiteX30" fmla="*/ 208121 w 390525"/>
                <a:gd name="connsiteY30" fmla="*/ 77914 h 390525"/>
                <a:gd name="connsiteX31" fmla="*/ 204883 w 390525"/>
                <a:gd name="connsiteY31" fmla="*/ 85820 h 390525"/>
                <a:gd name="connsiteX32" fmla="*/ 196977 w 390525"/>
                <a:gd name="connsiteY32" fmla="*/ 89059 h 390525"/>
                <a:gd name="connsiteX33" fmla="*/ 189071 w 390525"/>
                <a:gd name="connsiteY33" fmla="*/ 85820 h 390525"/>
                <a:gd name="connsiteX34" fmla="*/ 185833 w 390525"/>
                <a:gd name="connsiteY34" fmla="*/ 77914 h 390525"/>
                <a:gd name="connsiteX35" fmla="*/ 189071 w 390525"/>
                <a:gd name="connsiteY35" fmla="*/ 70009 h 390525"/>
                <a:gd name="connsiteX36" fmla="*/ 77629 w 390525"/>
                <a:gd name="connsiteY36" fmla="*/ 66580 h 390525"/>
                <a:gd name="connsiteX37" fmla="*/ 137065 w 390525"/>
                <a:gd name="connsiteY37" fmla="*/ 66580 h 390525"/>
                <a:gd name="connsiteX38" fmla="*/ 148400 w 390525"/>
                <a:gd name="connsiteY38" fmla="*/ 76486 h 390525"/>
                <a:gd name="connsiteX39" fmla="*/ 137351 w 390525"/>
                <a:gd name="connsiteY39" fmla="*/ 88868 h 390525"/>
                <a:gd name="connsiteX40" fmla="*/ 77915 w 390525"/>
                <a:gd name="connsiteY40" fmla="*/ 88868 h 390525"/>
                <a:gd name="connsiteX41" fmla="*/ 66580 w 390525"/>
                <a:gd name="connsiteY41" fmla="*/ 78962 h 390525"/>
                <a:gd name="connsiteX42" fmla="*/ 77629 w 390525"/>
                <a:gd name="connsiteY42" fmla="*/ 66580 h 390525"/>
                <a:gd name="connsiteX43" fmla="*/ 346520 w 390525"/>
                <a:gd name="connsiteY43" fmla="*/ 365188 h 390525"/>
                <a:gd name="connsiteX44" fmla="*/ 48101 w 390525"/>
                <a:gd name="connsiteY44" fmla="*/ 365188 h 390525"/>
                <a:gd name="connsiteX45" fmla="*/ 29432 w 390525"/>
                <a:gd name="connsiteY45" fmla="*/ 346519 h 390525"/>
                <a:gd name="connsiteX46" fmla="*/ 29432 w 390525"/>
                <a:gd name="connsiteY46" fmla="*/ 148971 h 390525"/>
                <a:gd name="connsiteX47" fmla="*/ 365284 w 390525"/>
                <a:gd name="connsiteY47" fmla="*/ 148971 h 390525"/>
                <a:gd name="connsiteX48" fmla="*/ 365284 w 390525"/>
                <a:gd name="connsiteY48" fmla="*/ 346519 h 390525"/>
                <a:gd name="connsiteX49" fmla="*/ 346520 w 390525"/>
                <a:gd name="connsiteY49" fmla="*/ 365188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0525" h="390525">
                  <a:moveTo>
                    <a:pt x="346520" y="7144"/>
                  </a:moveTo>
                  <a:lnTo>
                    <a:pt x="48101" y="7144"/>
                  </a:lnTo>
                  <a:cubicBezTo>
                    <a:pt x="25432" y="7144"/>
                    <a:pt x="7144" y="25527"/>
                    <a:pt x="7144" y="48101"/>
                  </a:cubicBezTo>
                  <a:lnTo>
                    <a:pt x="7144" y="346519"/>
                  </a:lnTo>
                  <a:cubicBezTo>
                    <a:pt x="7144" y="369189"/>
                    <a:pt x="25527" y="387477"/>
                    <a:pt x="48101" y="387477"/>
                  </a:cubicBezTo>
                  <a:lnTo>
                    <a:pt x="346520" y="387477"/>
                  </a:lnTo>
                  <a:cubicBezTo>
                    <a:pt x="369189" y="387477"/>
                    <a:pt x="387477" y="369094"/>
                    <a:pt x="387477" y="346519"/>
                  </a:cubicBezTo>
                  <a:lnTo>
                    <a:pt x="387477" y="48101"/>
                  </a:lnTo>
                  <a:cubicBezTo>
                    <a:pt x="387572" y="25432"/>
                    <a:pt x="369189" y="7144"/>
                    <a:pt x="346520" y="7144"/>
                  </a:cubicBezTo>
                  <a:close/>
                  <a:moveTo>
                    <a:pt x="308420" y="70009"/>
                  </a:moveTo>
                  <a:cubicBezTo>
                    <a:pt x="310515" y="67913"/>
                    <a:pt x="313373" y="66770"/>
                    <a:pt x="316325" y="66770"/>
                  </a:cubicBezTo>
                  <a:cubicBezTo>
                    <a:pt x="319278" y="66770"/>
                    <a:pt x="322136" y="67913"/>
                    <a:pt x="324231" y="70009"/>
                  </a:cubicBezTo>
                  <a:cubicBezTo>
                    <a:pt x="326326" y="72104"/>
                    <a:pt x="327470" y="74962"/>
                    <a:pt x="327470" y="77914"/>
                  </a:cubicBezTo>
                  <a:cubicBezTo>
                    <a:pt x="327470" y="80867"/>
                    <a:pt x="326326" y="83725"/>
                    <a:pt x="324231" y="85820"/>
                  </a:cubicBezTo>
                  <a:cubicBezTo>
                    <a:pt x="322136" y="87916"/>
                    <a:pt x="319278" y="89059"/>
                    <a:pt x="316325" y="89059"/>
                  </a:cubicBezTo>
                  <a:cubicBezTo>
                    <a:pt x="313373" y="89059"/>
                    <a:pt x="310515" y="87916"/>
                    <a:pt x="308420" y="85820"/>
                  </a:cubicBezTo>
                  <a:cubicBezTo>
                    <a:pt x="306324" y="83725"/>
                    <a:pt x="305181" y="80867"/>
                    <a:pt x="305181" y="77914"/>
                  </a:cubicBezTo>
                  <a:cubicBezTo>
                    <a:pt x="305181" y="74962"/>
                    <a:pt x="306419" y="72104"/>
                    <a:pt x="308420" y="70009"/>
                  </a:cubicBezTo>
                  <a:close/>
                  <a:moveTo>
                    <a:pt x="248793" y="70009"/>
                  </a:moveTo>
                  <a:cubicBezTo>
                    <a:pt x="250889" y="67913"/>
                    <a:pt x="253746" y="66770"/>
                    <a:pt x="256699" y="66770"/>
                  </a:cubicBezTo>
                  <a:cubicBezTo>
                    <a:pt x="259652" y="66770"/>
                    <a:pt x="262509" y="67913"/>
                    <a:pt x="264605" y="70009"/>
                  </a:cubicBezTo>
                  <a:cubicBezTo>
                    <a:pt x="266700" y="72104"/>
                    <a:pt x="267843" y="74962"/>
                    <a:pt x="267843" y="77914"/>
                  </a:cubicBezTo>
                  <a:cubicBezTo>
                    <a:pt x="267843" y="80867"/>
                    <a:pt x="266700" y="83725"/>
                    <a:pt x="264605" y="85820"/>
                  </a:cubicBezTo>
                  <a:cubicBezTo>
                    <a:pt x="262509" y="87916"/>
                    <a:pt x="259652" y="89059"/>
                    <a:pt x="256699" y="89059"/>
                  </a:cubicBezTo>
                  <a:cubicBezTo>
                    <a:pt x="253746" y="89059"/>
                    <a:pt x="250889" y="87916"/>
                    <a:pt x="248793" y="85820"/>
                  </a:cubicBezTo>
                  <a:cubicBezTo>
                    <a:pt x="246698" y="83725"/>
                    <a:pt x="245555" y="80867"/>
                    <a:pt x="245555" y="77914"/>
                  </a:cubicBezTo>
                  <a:cubicBezTo>
                    <a:pt x="245555" y="74962"/>
                    <a:pt x="246698" y="72104"/>
                    <a:pt x="248793" y="70009"/>
                  </a:cubicBezTo>
                  <a:close/>
                  <a:moveTo>
                    <a:pt x="189071" y="70009"/>
                  </a:moveTo>
                  <a:cubicBezTo>
                    <a:pt x="191167" y="67913"/>
                    <a:pt x="194024" y="66770"/>
                    <a:pt x="196977" y="66770"/>
                  </a:cubicBezTo>
                  <a:cubicBezTo>
                    <a:pt x="199930" y="66770"/>
                    <a:pt x="202787" y="67913"/>
                    <a:pt x="204883" y="70009"/>
                  </a:cubicBezTo>
                  <a:cubicBezTo>
                    <a:pt x="206978" y="72104"/>
                    <a:pt x="208121" y="74962"/>
                    <a:pt x="208121" y="77914"/>
                  </a:cubicBezTo>
                  <a:cubicBezTo>
                    <a:pt x="208121" y="80867"/>
                    <a:pt x="206978" y="83725"/>
                    <a:pt x="204883" y="85820"/>
                  </a:cubicBezTo>
                  <a:cubicBezTo>
                    <a:pt x="202787" y="87916"/>
                    <a:pt x="199930" y="89059"/>
                    <a:pt x="196977" y="89059"/>
                  </a:cubicBezTo>
                  <a:cubicBezTo>
                    <a:pt x="194024" y="89059"/>
                    <a:pt x="191167" y="87916"/>
                    <a:pt x="189071" y="85820"/>
                  </a:cubicBezTo>
                  <a:cubicBezTo>
                    <a:pt x="186976" y="83725"/>
                    <a:pt x="185833" y="80867"/>
                    <a:pt x="185833" y="77914"/>
                  </a:cubicBezTo>
                  <a:cubicBezTo>
                    <a:pt x="185833" y="74962"/>
                    <a:pt x="186976" y="72104"/>
                    <a:pt x="189071" y="70009"/>
                  </a:cubicBezTo>
                  <a:close/>
                  <a:moveTo>
                    <a:pt x="77629" y="66580"/>
                  </a:moveTo>
                  <a:lnTo>
                    <a:pt x="137065" y="66580"/>
                  </a:lnTo>
                  <a:cubicBezTo>
                    <a:pt x="142780" y="66580"/>
                    <a:pt x="147828" y="70771"/>
                    <a:pt x="148400" y="76486"/>
                  </a:cubicBezTo>
                  <a:cubicBezTo>
                    <a:pt x="149162" y="83248"/>
                    <a:pt x="143923" y="88868"/>
                    <a:pt x="137351" y="88868"/>
                  </a:cubicBezTo>
                  <a:lnTo>
                    <a:pt x="77915" y="88868"/>
                  </a:lnTo>
                  <a:cubicBezTo>
                    <a:pt x="72200" y="88868"/>
                    <a:pt x="67151" y="84677"/>
                    <a:pt x="66580" y="78962"/>
                  </a:cubicBezTo>
                  <a:cubicBezTo>
                    <a:pt x="65818" y="72199"/>
                    <a:pt x="71057" y="66580"/>
                    <a:pt x="77629" y="66580"/>
                  </a:cubicBezTo>
                  <a:close/>
                  <a:moveTo>
                    <a:pt x="346520" y="365188"/>
                  </a:moveTo>
                  <a:lnTo>
                    <a:pt x="48101" y="365188"/>
                  </a:lnTo>
                  <a:cubicBezTo>
                    <a:pt x="37814" y="365188"/>
                    <a:pt x="29432" y="356806"/>
                    <a:pt x="29432" y="346519"/>
                  </a:cubicBezTo>
                  <a:lnTo>
                    <a:pt x="29432" y="148971"/>
                  </a:lnTo>
                  <a:lnTo>
                    <a:pt x="365284" y="148971"/>
                  </a:lnTo>
                  <a:lnTo>
                    <a:pt x="365284" y="346519"/>
                  </a:lnTo>
                  <a:cubicBezTo>
                    <a:pt x="365284" y="356806"/>
                    <a:pt x="356902" y="365188"/>
                    <a:pt x="346520" y="365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9D8C2451-4208-458C-8F88-F52F8E42DD3C}"/>
                </a:ext>
              </a:extLst>
            </p:cNvPr>
            <p:cNvSpPr/>
            <p:nvPr/>
          </p:nvSpPr>
          <p:spPr>
            <a:xfrm>
              <a:off x="805827" y="3200971"/>
              <a:ext cx="266700" cy="28575"/>
            </a:xfrm>
            <a:custGeom>
              <a:avLst/>
              <a:gdLst>
                <a:gd name="connsiteX0" fmla="*/ 18267 w 266700"/>
                <a:gd name="connsiteY0" fmla="*/ 29432 h 28575"/>
                <a:gd name="connsiteX1" fmla="*/ 256677 w 266700"/>
                <a:gd name="connsiteY1" fmla="*/ 29432 h 28575"/>
                <a:gd name="connsiteX2" fmla="*/ 268012 w 266700"/>
                <a:gd name="connsiteY2" fmla="*/ 19526 h 28575"/>
                <a:gd name="connsiteX3" fmla="*/ 256963 w 266700"/>
                <a:gd name="connsiteY3" fmla="*/ 7144 h 28575"/>
                <a:gd name="connsiteX4" fmla="*/ 18552 w 266700"/>
                <a:gd name="connsiteY4" fmla="*/ 7144 h 28575"/>
                <a:gd name="connsiteX5" fmla="*/ 7218 w 266700"/>
                <a:gd name="connsiteY5" fmla="*/ 17050 h 28575"/>
                <a:gd name="connsiteX6" fmla="*/ 18267 w 2667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700" h="28575">
                  <a:moveTo>
                    <a:pt x="18267" y="29432"/>
                  </a:moveTo>
                  <a:lnTo>
                    <a:pt x="256677" y="29432"/>
                  </a:lnTo>
                  <a:cubicBezTo>
                    <a:pt x="262392" y="29432"/>
                    <a:pt x="267441" y="25241"/>
                    <a:pt x="268012" y="19526"/>
                  </a:cubicBezTo>
                  <a:cubicBezTo>
                    <a:pt x="268774" y="12763"/>
                    <a:pt x="263535" y="7144"/>
                    <a:pt x="256963" y="7144"/>
                  </a:cubicBezTo>
                  <a:lnTo>
                    <a:pt x="18552" y="7144"/>
                  </a:lnTo>
                  <a:cubicBezTo>
                    <a:pt x="12837" y="7144"/>
                    <a:pt x="7789" y="11335"/>
                    <a:pt x="7218" y="17050"/>
                  </a:cubicBezTo>
                  <a:cubicBezTo>
                    <a:pt x="6456" y="23717"/>
                    <a:pt x="11694" y="29432"/>
                    <a:pt x="18267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096D436B-EA37-4443-BB3F-CCE9E3197623}"/>
                </a:ext>
              </a:extLst>
            </p:cNvPr>
            <p:cNvSpPr/>
            <p:nvPr/>
          </p:nvSpPr>
          <p:spPr>
            <a:xfrm>
              <a:off x="805806" y="3081432"/>
              <a:ext cx="95250" cy="95250"/>
            </a:xfrm>
            <a:custGeom>
              <a:avLst/>
              <a:gdLst>
                <a:gd name="connsiteX0" fmla="*/ 48101 w 95250"/>
                <a:gd name="connsiteY0" fmla="*/ 89059 h 95250"/>
                <a:gd name="connsiteX1" fmla="*/ 89059 w 95250"/>
                <a:gd name="connsiteY1" fmla="*/ 48101 h 95250"/>
                <a:gd name="connsiteX2" fmla="*/ 48101 w 95250"/>
                <a:gd name="connsiteY2" fmla="*/ 7144 h 95250"/>
                <a:gd name="connsiteX3" fmla="*/ 7144 w 95250"/>
                <a:gd name="connsiteY3" fmla="*/ 48101 h 95250"/>
                <a:gd name="connsiteX4" fmla="*/ 48101 w 95250"/>
                <a:gd name="connsiteY4" fmla="*/ 8905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48101" y="89059"/>
                  </a:moveTo>
                  <a:cubicBezTo>
                    <a:pt x="70676" y="89059"/>
                    <a:pt x="89059" y="70675"/>
                    <a:pt x="89059" y="48101"/>
                  </a:cubicBezTo>
                  <a:cubicBezTo>
                    <a:pt x="89059" y="25527"/>
                    <a:pt x="70676" y="7144"/>
                    <a:pt x="48101" y="7144"/>
                  </a:cubicBezTo>
                  <a:cubicBezTo>
                    <a:pt x="25527" y="7144"/>
                    <a:pt x="7144" y="25527"/>
                    <a:pt x="7144" y="48101"/>
                  </a:cubicBezTo>
                  <a:cubicBezTo>
                    <a:pt x="7144" y="70675"/>
                    <a:pt x="25527" y="89059"/>
                    <a:pt x="48101" y="89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A5D5968C-09D3-49B3-9861-0EA97A139D82}"/>
                </a:ext>
              </a:extLst>
            </p:cNvPr>
            <p:cNvSpPr/>
            <p:nvPr/>
          </p:nvSpPr>
          <p:spPr>
            <a:xfrm>
              <a:off x="925154" y="3081337"/>
              <a:ext cx="152400" cy="28575"/>
            </a:xfrm>
            <a:custGeom>
              <a:avLst/>
              <a:gdLst>
                <a:gd name="connsiteX0" fmla="*/ 18288 w 152400"/>
                <a:gd name="connsiteY0" fmla="*/ 29432 h 28575"/>
                <a:gd name="connsiteX1" fmla="*/ 137636 w 152400"/>
                <a:gd name="connsiteY1" fmla="*/ 29432 h 28575"/>
                <a:gd name="connsiteX2" fmla="*/ 148781 w 152400"/>
                <a:gd name="connsiteY2" fmla="*/ 18288 h 28575"/>
                <a:gd name="connsiteX3" fmla="*/ 137636 w 152400"/>
                <a:gd name="connsiteY3" fmla="*/ 7144 h 28575"/>
                <a:gd name="connsiteX4" fmla="*/ 18288 w 152400"/>
                <a:gd name="connsiteY4" fmla="*/ 7144 h 28575"/>
                <a:gd name="connsiteX5" fmla="*/ 7144 w 152400"/>
                <a:gd name="connsiteY5" fmla="*/ 18288 h 28575"/>
                <a:gd name="connsiteX6" fmla="*/ 18288 w 1524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8575">
                  <a:moveTo>
                    <a:pt x="18288" y="29432"/>
                  </a:moveTo>
                  <a:lnTo>
                    <a:pt x="137636" y="29432"/>
                  </a:lnTo>
                  <a:cubicBezTo>
                    <a:pt x="143828" y="29432"/>
                    <a:pt x="148781" y="24479"/>
                    <a:pt x="148781" y="18288"/>
                  </a:cubicBezTo>
                  <a:cubicBezTo>
                    <a:pt x="148781" y="12097"/>
                    <a:pt x="143828" y="7144"/>
                    <a:pt x="137636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cubicBezTo>
                    <a:pt x="7144" y="24479"/>
                    <a:pt x="12097" y="29432"/>
                    <a:pt x="18288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B994DB9A-5600-4B85-A793-812B6C02F732}"/>
                </a:ext>
              </a:extLst>
            </p:cNvPr>
            <p:cNvSpPr/>
            <p:nvPr/>
          </p:nvSpPr>
          <p:spPr>
            <a:xfrm>
              <a:off x="925176" y="3140773"/>
              <a:ext cx="152400" cy="28575"/>
            </a:xfrm>
            <a:custGeom>
              <a:avLst/>
              <a:gdLst>
                <a:gd name="connsiteX0" fmla="*/ 18267 w 152400"/>
                <a:gd name="connsiteY0" fmla="*/ 29432 h 28575"/>
                <a:gd name="connsiteX1" fmla="*/ 137329 w 152400"/>
                <a:gd name="connsiteY1" fmla="*/ 29432 h 28575"/>
                <a:gd name="connsiteX2" fmla="*/ 148664 w 152400"/>
                <a:gd name="connsiteY2" fmla="*/ 19526 h 28575"/>
                <a:gd name="connsiteX3" fmla="*/ 137615 w 152400"/>
                <a:gd name="connsiteY3" fmla="*/ 7144 h 28575"/>
                <a:gd name="connsiteX4" fmla="*/ 18552 w 152400"/>
                <a:gd name="connsiteY4" fmla="*/ 7144 h 28575"/>
                <a:gd name="connsiteX5" fmla="*/ 7218 w 152400"/>
                <a:gd name="connsiteY5" fmla="*/ 17050 h 28575"/>
                <a:gd name="connsiteX6" fmla="*/ 18267 w 1524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8575">
                  <a:moveTo>
                    <a:pt x="18267" y="29432"/>
                  </a:moveTo>
                  <a:lnTo>
                    <a:pt x="137329" y="29432"/>
                  </a:lnTo>
                  <a:cubicBezTo>
                    <a:pt x="143044" y="29432"/>
                    <a:pt x="148092" y="25241"/>
                    <a:pt x="148664" y="19526"/>
                  </a:cubicBezTo>
                  <a:cubicBezTo>
                    <a:pt x="149426" y="12763"/>
                    <a:pt x="144187" y="7144"/>
                    <a:pt x="137615" y="7144"/>
                  </a:cubicBezTo>
                  <a:lnTo>
                    <a:pt x="18552" y="7144"/>
                  </a:lnTo>
                  <a:cubicBezTo>
                    <a:pt x="12837" y="7144"/>
                    <a:pt x="7789" y="11335"/>
                    <a:pt x="7218" y="17050"/>
                  </a:cubicBezTo>
                  <a:cubicBezTo>
                    <a:pt x="6456" y="23813"/>
                    <a:pt x="11694" y="29432"/>
                    <a:pt x="18267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rgbClr val="F0E6D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325C5733-7B9D-4CCE-851C-C87DAC2EE6EC}"/>
              </a:ext>
            </a:extLst>
          </p:cNvPr>
          <p:cNvSpPr/>
          <p:nvPr/>
        </p:nvSpPr>
        <p:spPr>
          <a:xfrm>
            <a:off x="8752621" y="4382543"/>
            <a:ext cx="28028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CD31396E-3120-4936-B508-EE1ED873B172}"/>
              </a:ext>
            </a:extLst>
          </p:cNvPr>
          <p:cNvSpPr/>
          <p:nvPr/>
        </p:nvSpPr>
        <p:spPr>
          <a:xfrm>
            <a:off x="8564728" y="4792046"/>
            <a:ext cx="29907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84B2BE03-0741-4BB2-81DF-543C6CBCE7EE}"/>
              </a:ext>
            </a:extLst>
          </p:cNvPr>
          <p:cNvSpPr/>
          <p:nvPr/>
        </p:nvSpPr>
        <p:spPr>
          <a:xfrm>
            <a:off x="7696453" y="4397572"/>
            <a:ext cx="931780" cy="931777"/>
          </a:xfrm>
          <a:prstGeom prst="ellipse">
            <a:avLst/>
          </a:prstGeom>
          <a:solidFill>
            <a:srgbClr val="2837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22ACEC45-E5F2-4E20-9449-73ED229E3E41}"/>
              </a:ext>
            </a:extLst>
          </p:cNvPr>
          <p:cNvSpPr/>
          <p:nvPr/>
        </p:nvSpPr>
        <p:spPr>
          <a:xfrm>
            <a:off x="7941022" y="4643222"/>
            <a:ext cx="446552" cy="446550"/>
          </a:xfrm>
          <a:custGeom>
            <a:avLst/>
            <a:gdLst>
              <a:gd name="connsiteX0" fmla="*/ 108204 w 390525"/>
              <a:gd name="connsiteY0" fmla="*/ 175070 h 390525"/>
              <a:gd name="connsiteX1" fmla="*/ 85916 w 390525"/>
              <a:gd name="connsiteY1" fmla="*/ 197358 h 390525"/>
              <a:gd name="connsiteX2" fmla="*/ 108204 w 390525"/>
              <a:gd name="connsiteY2" fmla="*/ 219646 h 390525"/>
              <a:gd name="connsiteX3" fmla="*/ 130493 w 390525"/>
              <a:gd name="connsiteY3" fmla="*/ 197358 h 390525"/>
              <a:gd name="connsiteX4" fmla="*/ 108204 w 390525"/>
              <a:gd name="connsiteY4" fmla="*/ 175070 h 390525"/>
              <a:gd name="connsiteX5" fmla="*/ 108204 w 390525"/>
              <a:gd name="connsiteY5" fmla="*/ 175070 h 390525"/>
              <a:gd name="connsiteX6" fmla="*/ 85916 w 390525"/>
              <a:gd name="connsiteY6" fmla="*/ 197358 h 390525"/>
              <a:gd name="connsiteX7" fmla="*/ 108204 w 390525"/>
              <a:gd name="connsiteY7" fmla="*/ 219646 h 390525"/>
              <a:gd name="connsiteX8" fmla="*/ 130493 w 390525"/>
              <a:gd name="connsiteY8" fmla="*/ 197358 h 390525"/>
              <a:gd name="connsiteX9" fmla="*/ 108204 w 390525"/>
              <a:gd name="connsiteY9" fmla="*/ 175070 h 390525"/>
              <a:gd name="connsiteX10" fmla="*/ 108204 w 390525"/>
              <a:gd name="connsiteY10" fmla="*/ 175070 h 390525"/>
              <a:gd name="connsiteX11" fmla="*/ 85916 w 390525"/>
              <a:gd name="connsiteY11" fmla="*/ 197358 h 390525"/>
              <a:gd name="connsiteX12" fmla="*/ 108204 w 390525"/>
              <a:gd name="connsiteY12" fmla="*/ 219646 h 390525"/>
              <a:gd name="connsiteX13" fmla="*/ 130493 w 390525"/>
              <a:gd name="connsiteY13" fmla="*/ 197358 h 390525"/>
              <a:gd name="connsiteX14" fmla="*/ 108204 w 390525"/>
              <a:gd name="connsiteY14" fmla="*/ 175070 h 390525"/>
              <a:gd name="connsiteX15" fmla="*/ 241935 w 390525"/>
              <a:gd name="connsiteY15" fmla="*/ 97060 h 390525"/>
              <a:gd name="connsiteX16" fmla="*/ 219646 w 390525"/>
              <a:gd name="connsiteY16" fmla="*/ 119348 h 390525"/>
              <a:gd name="connsiteX17" fmla="*/ 241935 w 390525"/>
              <a:gd name="connsiteY17" fmla="*/ 141637 h 390525"/>
              <a:gd name="connsiteX18" fmla="*/ 264223 w 390525"/>
              <a:gd name="connsiteY18" fmla="*/ 119348 h 390525"/>
              <a:gd name="connsiteX19" fmla="*/ 241935 w 390525"/>
              <a:gd name="connsiteY19" fmla="*/ 97060 h 390525"/>
              <a:gd name="connsiteX20" fmla="*/ 241935 w 390525"/>
              <a:gd name="connsiteY20" fmla="*/ 97060 h 390525"/>
              <a:gd name="connsiteX21" fmla="*/ 219646 w 390525"/>
              <a:gd name="connsiteY21" fmla="*/ 119348 h 390525"/>
              <a:gd name="connsiteX22" fmla="*/ 241935 w 390525"/>
              <a:gd name="connsiteY22" fmla="*/ 141637 h 390525"/>
              <a:gd name="connsiteX23" fmla="*/ 264223 w 390525"/>
              <a:gd name="connsiteY23" fmla="*/ 119348 h 390525"/>
              <a:gd name="connsiteX24" fmla="*/ 241935 w 390525"/>
              <a:gd name="connsiteY24" fmla="*/ 97060 h 390525"/>
              <a:gd name="connsiteX25" fmla="*/ 108204 w 390525"/>
              <a:gd name="connsiteY25" fmla="*/ 175070 h 390525"/>
              <a:gd name="connsiteX26" fmla="*/ 85916 w 390525"/>
              <a:gd name="connsiteY26" fmla="*/ 197358 h 390525"/>
              <a:gd name="connsiteX27" fmla="*/ 108204 w 390525"/>
              <a:gd name="connsiteY27" fmla="*/ 219646 h 390525"/>
              <a:gd name="connsiteX28" fmla="*/ 130493 w 390525"/>
              <a:gd name="connsiteY28" fmla="*/ 197358 h 390525"/>
              <a:gd name="connsiteX29" fmla="*/ 108204 w 390525"/>
              <a:gd name="connsiteY29" fmla="*/ 175070 h 390525"/>
              <a:gd name="connsiteX30" fmla="*/ 197358 w 390525"/>
              <a:gd name="connsiteY30" fmla="*/ 7144 h 390525"/>
              <a:gd name="connsiteX31" fmla="*/ 7144 w 390525"/>
              <a:gd name="connsiteY31" fmla="*/ 197358 h 390525"/>
              <a:gd name="connsiteX32" fmla="*/ 197358 w 390525"/>
              <a:gd name="connsiteY32" fmla="*/ 387572 h 390525"/>
              <a:gd name="connsiteX33" fmla="*/ 387572 w 390525"/>
              <a:gd name="connsiteY33" fmla="*/ 197358 h 390525"/>
              <a:gd name="connsiteX34" fmla="*/ 197358 w 390525"/>
              <a:gd name="connsiteY34" fmla="*/ 7144 h 390525"/>
              <a:gd name="connsiteX35" fmla="*/ 152781 w 390525"/>
              <a:gd name="connsiteY35" fmla="*/ 197358 h 390525"/>
              <a:gd name="connsiteX36" fmla="*/ 150972 w 390525"/>
              <a:gd name="connsiteY36" fmla="*/ 209359 h 390525"/>
              <a:gd name="connsiteX37" fmla="*/ 210503 w 390525"/>
              <a:gd name="connsiteY37" fmla="*/ 243935 h 390525"/>
              <a:gd name="connsiteX38" fmla="*/ 241935 w 390525"/>
              <a:gd name="connsiteY38" fmla="*/ 230791 h 390525"/>
              <a:gd name="connsiteX39" fmla="*/ 286512 w 390525"/>
              <a:gd name="connsiteY39" fmla="*/ 275368 h 390525"/>
              <a:gd name="connsiteX40" fmla="*/ 241935 w 390525"/>
              <a:gd name="connsiteY40" fmla="*/ 319945 h 390525"/>
              <a:gd name="connsiteX41" fmla="*/ 197358 w 390525"/>
              <a:gd name="connsiteY41" fmla="*/ 275368 h 390525"/>
              <a:gd name="connsiteX42" fmla="*/ 199168 w 390525"/>
              <a:gd name="connsiteY42" fmla="*/ 263366 h 390525"/>
              <a:gd name="connsiteX43" fmla="*/ 139637 w 390525"/>
              <a:gd name="connsiteY43" fmla="*/ 228791 h 390525"/>
              <a:gd name="connsiteX44" fmla="*/ 108204 w 390525"/>
              <a:gd name="connsiteY44" fmla="*/ 241935 h 390525"/>
              <a:gd name="connsiteX45" fmla="*/ 63627 w 390525"/>
              <a:gd name="connsiteY45" fmla="*/ 197358 h 390525"/>
              <a:gd name="connsiteX46" fmla="*/ 108204 w 390525"/>
              <a:gd name="connsiteY46" fmla="*/ 152781 h 390525"/>
              <a:gd name="connsiteX47" fmla="*/ 139637 w 390525"/>
              <a:gd name="connsiteY47" fmla="*/ 165925 h 390525"/>
              <a:gd name="connsiteX48" fmla="*/ 199168 w 390525"/>
              <a:gd name="connsiteY48" fmla="*/ 131350 h 390525"/>
              <a:gd name="connsiteX49" fmla="*/ 197358 w 390525"/>
              <a:gd name="connsiteY49" fmla="*/ 119348 h 390525"/>
              <a:gd name="connsiteX50" fmla="*/ 241935 w 390525"/>
              <a:gd name="connsiteY50" fmla="*/ 74771 h 390525"/>
              <a:gd name="connsiteX51" fmla="*/ 286512 w 390525"/>
              <a:gd name="connsiteY51" fmla="*/ 119348 h 390525"/>
              <a:gd name="connsiteX52" fmla="*/ 241935 w 390525"/>
              <a:gd name="connsiteY52" fmla="*/ 163925 h 390525"/>
              <a:gd name="connsiteX53" fmla="*/ 210503 w 390525"/>
              <a:gd name="connsiteY53" fmla="*/ 150781 h 390525"/>
              <a:gd name="connsiteX54" fmla="*/ 150972 w 390525"/>
              <a:gd name="connsiteY54" fmla="*/ 185356 h 390525"/>
              <a:gd name="connsiteX55" fmla="*/ 152781 w 390525"/>
              <a:gd name="connsiteY55" fmla="*/ 197358 h 390525"/>
              <a:gd name="connsiteX56" fmla="*/ 241935 w 390525"/>
              <a:gd name="connsiteY56" fmla="*/ 141637 h 390525"/>
              <a:gd name="connsiteX57" fmla="*/ 264223 w 390525"/>
              <a:gd name="connsiteY57" fmla="*/ 119348 h 390525"/>
              <a:gd name="connsiteX58" fmla="*/ 241935 w 390525"/>
              <a:gd name="connsiteY58" fmla="*/ 97060 h 390525"/>
              <a:gd name="connsiteX59" fmla="*/ 219646 w 390525"/>
              <a:gd name="connsiteY59" fmla="*/ 119348 h 390525"/>
              <a:gd name="connsiteX60" fmla="*/ 241935 w 390525"/>
              <a:gd name="connsiteY60" fmla="*/ 141637 h 390525"/>
              <a:gd name="connsiteX61" fmla="*/ 241935 w 390525"/>
              <a:gd name="connsiteY61" fmla="*/ 297656 h 390525"/>
              <a:gd name="connsiteX62" fmla="*/ 264223 w 390525"/>
              <a:gd name="connsiteY62" fmla="*/ 275368 h 390525"/>
              <a:gd name="connsiteX63" fmla="*/ 241935 w 390525"/>
              <a:gd name="connsiteY63" fmla="*/ 253079 h 390525"/>
              <a:gd name="connsiteX64" fmla="*/ 219646 w 390525"/>
              <a:gd name="connsiteY64" fmla="*/ 275368 h 390525"/>
              <a:gd name="connsiteX65" fmla="*/ 241935 w 390525"/>
              <a:gd name="connsiteY65" fmla="*/ 297656 h 390525"/>
              <a:gd name="connsiteX66" fmla="*/ 108204 w 390525"/>
              <a:gd name="connsiteY66" fmla="*/ 175070 h 390525"/>
              <a:gd name="connsiteX67" fmla="*/ 85916 w 390525"/>
              <a:gd name="connsiteY67" fmla="*/ 197358 h 390525"/>
              <a:gd name="connsiteX68" fmla="*/ 108204 w 390525"/>
              <a:gd name="connsiteY68" fmla="*/ 219646 h 390525"/>
              <a:gd name="connsiteX69" fmla="*/ 130493 w 390525"/>
              <a:gd name="connsiteY69" fmla="*/ 197358 h 390525"/>
              <a:gd name="connsiteX70" fmla="*/ 108204 w 390525"/>
              <a:gd name="connsiteY70" fmla="*/ 175070 h 390525"/>
              <a:gd name="connsiteX71" fmla="*/ 108204 w 390525"/>
              <a:gd name="connsiteY71" fmla="*/ 175070 h 390525"/>
              <a:gd name="connsiteX72" fmla="*/ 85916 w 390525"/>
              <a:gd name="connsiteY72" fmla="*/ 197358 h 390525"/>
              <a:gd name="connsiteX73" fmla="*/ 108204 w 390525"/>
              <a:gd name="connsiteY73" fmla="*/ 219646 h 390525"/>
              <a:gd name="connsiteX74" fmla="*/ 130493 w 390525"/>
              <a:gd name="connsiteY74" fmla="*/ 197358 h 390525"/>
              <a:gd name="connsiteX75" fmla="*/ 108204 w 390525"/>
              <a:gd name="connsiteY75" fmla="*/ 175070 h 390525"/>
              <a:gd name="connsiteX76" fmla="*/ 241935 w 390525"/>
              <a:gd name="connsiteY76" fmla="*/ 97060 h 390525"/>
              <a:gd name="connsiteX77" fmla="*/ 219646 w 390525"/>
              <a:gd name="connsiteY77" fmla="*/ 119348 h 390525"/>
              <a:gd name="connsiteX78" fmla="*/ 241935 w 390525"/>
              <a:gd name="connsiteY78" fmla="*/ 141637 h 390525"/>
              <a:gd name="connsiteX79" fmla="*/ 264223 w 390525"/>
              <a:gd name="connsiteY79" fmla="*/ 119348 h 390525"/>
              <a:gd name="connsiteX80" fmla="*/ 241935 w 390525"/>
              <a:gd name="connsiteY80" fmla="*/ 97060 h 390525"/>
              <a:gd name="connsiteX81" fmla="*/ 241935 w 390525"/>
              <a:gd name="connsiteY81" fmla="*/ 97060 h 390525"/>
              <a:gd name="connsiteX82" fmla="*/ 219646 w 390525"/>
              <a:gd name="connsiteY82" fmla="*/ 119348 h 390525"/>
              <a:gd name="connsiteX83" fmla="*/ 241935 w 390525"/>
              <a:gd name="connsiteY83" fmla="*/ 141637 h 390525"/>
              <a:gd name="connsiteX84" fmla="*/ 264223 w 390525"/>
              <a:gd name="connsiteY84" fmla="*/ 119348 h 390525"/>
              <a:gd name="connsiteX85" fmla="*/ 241935 w 390525"/>
              <a:gd name="connsiteY85" fmla="*/ 97060 h 390525"/>
              <a:gd name="connsiteX86" fmla="*/ 108204 w 390525"/>
              <a:gd name="connsiteY86" fmla="*/ 175070 h 390525"/>
              <a:gd name="connsiteX87" fmla="*/ 85916 w 390525"/>
              <a:gd name="connsiteY87" fmla="*/ 197358 h 390525"/>
              <a:gd name="connsiteX88" fmla="*/ 108204 w 390525"/>
              <a:gd name="connsiteY88" fmla="*/ 219646 h 390525"/>
              <a:gd name="connsiteX89" fmla="*/ 130493 w 390525"/>
              <a:gd name="connsiteY89" fmla="*/ 197358 h 390525"/>
              <a:gd name="connsiteX90" fmla="*/ 108204 w 390525"/>
              <a:gd name="connsiteY90" fmla="*/ 175070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90525" h="390525"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97358" y="7144"/>
                </a:moveTo>
                <a:cubicBezTo>
                  <a:pt x="92869" y="7144"/>
                  <a:pt x="7144" y="92773"/>
                  <a:pt x="7144" y="197358"/>
                </a:cubicBezTo>
                <a:cubicBezTo>
                  <a:pt x="7144" y="301942"/>
                  <a:pt x="92773" y="387572"/>
                  <a:pt x="197358" y="387572"/>
                </a:cubicBezTo>
                <a:cubicBezTo>
                  <a:pt x="301847" y="387572"/>
                  <a:pt x="387572" y="301942"/>
                  <a:pt x="387572" y="197358"/>
                </a:cubicBezTo>
                <a:cubicBezTo>
                  <a:pt x="387572" y="92773"/>
                  <a:pt x="301943" y="7144"/>
                  <a:pt x="197358" y="7144"/>
                </a:cubicBezTo>
                <a:close/>
                <a:moveTo>
                  <a:pt x="152781" y="197358"/>
                </a:moveTo>
                <a:cubicBezTo>
                  <a:pt x="152781" y="201549"/>
                  <a:pt x="152115" y="205645"/>
                  <a:pt x="150972" y="209359"/>
                </a:cubicBezTo>
                <a:lnTo>
                  <a:pt x="210503" y="243935"/>
                </a:lnTo>
                <a:cubicBezTo>
                  <a:pt x="218504" y="235648"/>
                  <a:pt x="229648" y="230791"/>
                  <a:pt x="241935" y="230791"/>
                </a:cubicBezTo>
                <a:cubicBezTo>
                  <a:pt x="266415" y="230791"/>
                  <a:pt x="286512" y="250888"/>
                  <a:pt x="286512" y="275368"/>
                </a:cubicBezTo>
                <a:cubicBezTo>
                  <a:pt x="286512" y="299847"/>
                  <a:pt x="266415" y="319945"/>
                  <a:pt x="241935" y="319945"/>
                </a:cubicBezTo>
                <a:cubicBezTo>
                  <a:pt x="217456" y="319945"/>
                  <a:pt x="197358" y="299847"/>
                  <a:pt x="197358" y="275368"/>
                </a:cubicBezTo>
                <a:cubicBezTo>
                  <a:pt x="197358" y="271177"/>
                  <a:pt x="198025" y="267081"/>
                  <a:pt x="199168" y="263366"/>
                </a:cubicBezTo>
                <a:lnTo>
                  <a:pt x="139637" y="228791"/>
                </a:lnTo>
                <a:cubicBezTo>
                  <a:pt x="131636" y="237077"/>
                  <a:pt x="120491" y="241935"/>
                  <a:pt x="108204" y="241935"/>
                </a:cubicBezTo>
                <a:cubicBezTo>
                  <a:pt x="83725" y="241935"/>
                  <a:pt x="63627" y="221837"/>
                  <a:pt x="63627" y="197358"/>
                </a:cubicBezTo>
                <a:cubicBezTo>
                  <a:pt x="63627" y="172879"/>
                  <a:pt x="83725" y="152781"/>
                  <a:pt x="108204" y="152781"/>
                </a:cubicBezTo>
                <a:cubicBezTo>
                  <a:pt x="120491" y="152781"/>
                  <a:pt x="131636" y="157639"/>
                  <a:pt x="139637" y="165925"/>
                </a:cubicBezTo>
                <a:lnTo>
                  <a:pt x="199168" y="131350"/>
                </a:lnTo>
                <a:cubicBezTo>
                  <a:pt x="198025" y="127540"/>
                  <a:pt x="197358" y="123539"/>
                  <a:pt x="197358" y="119348"/>
                </a:cubicBezTo>
                <a:cubicBezTo>
                  <a:pt x="197358" y="94869"/>
                  <a:pt x="217456" y="74771"/>
                  <a:pt x="241935" y="74771"/>
                </a:cubicBezTo>
                <a:cubicBezTo>
                  <a:pt x="266415" y="74771"/>
                  <a:pt x="286512" y="94869"/>
                  <a:pt x="286512" y="119348"/>
                </a:cubicBezTo>
                <a:cubicBezTo>
                  <a:pt x="286512" y="143827"/>
                  <a:pt x="266415" y="163925"/>
                  <a:pt x="241935" y="163925"/>
                </a:cubicBezTo>
                <a:cubicBezTo>
                  <a:pt x="229648" y="163925"/>
                  <a:pt x="218504" y="159067"/>
                  <a:pt x="210503" y="150781"/>
                </a:cubicBezTo>
                <a:lnTo>
                  <a:pt x="150972" y="185356"/>
                </a:lnTo>
                <a:cubicBezTo>
                  <a:pt x="152115" y="189071"/>
                  <a:pt x="152781" y="193072"/>
                  <a:pt x="152781" y="197358"/>
                </a:cubicBezTo>
                <a:close/>
                <a:moveTo>
                  <a:pt x="241935" y="141637"/>
                </a:move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540"/>
                  <a:pt x="229743" y="141637"/>
                  <a:pt x="241935" y="141637"/>
                </a:cubicBezTo>
                <a:close/>
                <a:moveTo>
                  <a:pt x="241935" y="297656"/>
                </a:moveTo>
                <a:cubicBezTo>
                  <a:pt x="254222" y="297656"/>
                  <a:pt x="264223" y="287655"/>
                  <a:pt x="264223" y="275368"/>
                </a:cubicBezTo>
                <a:cubicBezTo>
                  <a:pt x="264223" y="263080"/>
                  <a:pt x="254222" y="253079"/>
                  <a:pt x="241935" y="253079"/>
                </a:cubicBezTo>
                <a:cubicBezTo>
                  <a:pt x="229362" y="253079"/>
                  <a:pt x="219646" y="263557"/>
                  <a:pt x="219646" y="275368"/>
                </a:cubicBezTo>
                <a:cubicBezTo>
                  <a:pt x="219646" y="287560"/>
                  <a:pt x="229743" y="297656"/>
                  <a:pt x="241935" y="297656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lecha: a la derecha 48">
            <a:extLst>
              <a:ext uri="{FF2B5EF4-FFF2-40B4-BE49-F238E27FC236}">
                <a16:creationId xmlns:a16="http://schemas.microsoft.com/office/drawing/2014/main" id="{BA236F07-726B-4288-BD8C-CAFF53CE9827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0" name="Flecha: a la derecha 13">
            <a:extLst>
              <a:ext uri="{FF2B5EF4-FFF2-40B4-BE49-F238E27FC236}">
                <a16:creationId xmlns:a16="http://schemas.microsoft.com/office/drawing/2014/main" id="{6249F9B2-CF90-44BC-BBB5-FAB79007479A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868ECD8D-0436-470B-BF98-C5055DD8D99D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ranja diagonal 51">
            <a:extLst>
              <a:ext uri="{FF2B5EF4-FFF2-40B4-BE49-F238E27FC236}">
                <a16:creationId xmlns:a16="http://schemas.microsoft.com/office/drawing/2014/main" id="{719A2F85-2982-4184-BE43-CEEADA785756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179343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원형: 비어 있음 25">
            <a:extLst>
              <a:ext uri="{FF2B5EF4-FFF2-40B4-BE49-F238E27FC236}">
                <a16:creationId xmlns:a16="http://schemas.microsoft.com/office/drawing/2014/main" id="{A082F636-1F00-4BAB-A87D-EA42D715FA16}"/>
              </a:ext>
            </a:extLst>
          </p:cNvPr>
          <p:cNvSpPr/>
          <p:nvPr/>
        </p:nvSpPr>
        <p:spPr>
          <a:xfrm>
            <a:off x="1242098" y="2512786"/>
            <a:ext cx="1958302" cy="1958302"/>
          </a:xfrm>
          <a:prstGeom prst="donut">
            <a:avLst>
              <a:gd name="adj" fmla="val 17214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solidFill>
                <a:srgbClr val="5177A4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막힌 원호 26">
            <a:extLst>
              <a:ext uri="{FF2B5EF4-FFF2-40B4-BE49-F238E27FC236}">
                <a16:creationId xmlns:a16="http://schemas.microsoft.com/office/drawing/2014/main" id="{DBA4DF2E-D047-4953-8139-63E5C7550604}"/>
              </a:ext>
            </a:extLst>
          </p:cNvPr>
          <p:cNvSpPr/>
          <p:nvPr/>
        </p:nvSpPr>
        <p:spPr>
          <a:xfrm>
            <a:off x="1242098" y="2512786"/>
            <a:ext cx="1958302" cy="1958302"/>
          </a:xfrm>
          <a:prstGeom prst="blockArc">
            <a:avLst>
              <a:gd name="adj1" fmla="val 5401345"/>
              <a:gd name="adj2" fmla="val 12708"/>
              <a:gd name="adj3" fmla="val 17096"/>
            </a:avLst>
          </a:prstGeom>
          <a:solidFill>
            <a:srgbClr val="3966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solidFill>
                <a:srgbClr val="FFDFD9"/>
              </a:solidFill>
              <a:cs typeface="B Nazanin" panose="00000700000000000000" pitchFamily="2" charset="-78"/>
            </a:endParaRPr>
          </a:p>
        </p:txBody>
      </p:sp>
      <p:pic>
        <p:nvPicPr>
          <p:cNvPr id="28" name="그래픽 27">
            <a:extLst>
              <a:ext uri="{FF2B5EF4-FFF2-40B4-BE49-F238E27FC236}">
                <a16:creationId xmlns:a16="http://schemas.microsoft.com/office/drawing/2014/main" id="{7CBE7680-A3B6-4155-BAA4-42B0C5A58D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89467" y="3182038"/>
            <a:ext cx="263821" cy="584775"/>
          </a:xfrm>
          <a:prstGeom prst="rect">
            <a:avLst/>
          </a:prstGeom>
        </p:spPr>
      </p:pic>
      <p:pic>
        <p:nvPicPr>
          <p:cNvPr id="29" name="그래픽 28">
            <a:extLst>
              <a:ext uri="{FF2B5EF4-FFF2-40B4-BE49-F238E27FC236}">
                <a16:creationId xmlns:a16="http://schemas.microsoft.com/office/drawing/2014/main" id="{47C2B108-CF6B-42C6-A638-5009866B3EF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43151" y="3182038"/>
            <a:ext cx="226852" cy="584775"/>
          </a:xfrm>
          <a:prstGeom prst="rect">
            <a:avLst/>
          </a:prstGeom>
        </p:spPr>
      </p:pic>
      <p:sp>
        <p:nvSpPr>
          <p:cNvPr id="30" name="원형: 비어 있음 29">
            <a:extLst>
              <a:ext uri="{FF2B5EF4-FFF2-40B4-BE49-F238E27FC236}">
                <a16:creationId xmlns:a16="http://schemas.microsoft.com/office/drawing/2014/main" id="{21FFAC11-E2CA-4FF0-A81E-F3426CE05D65}"/>
              </a:ext>
            </a:extLst>
          </p:cNvPr>
          <p:cNvSpPr/>
          <p:nvPr/>
        </p:nvSpPr>
        <p:spPr>
          <a:xfrm>
            <a:off x="3477298" y="2512786"/>
            <a:ext cx="1958302" cy="1958302"/>
          </a:xfrm>
          <a:prstGeom prst="donut">
            <a:avLst>
              <a:gd name="adj" fmla="val 17214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solidFill>
                <a:srgbClr val="5177A4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막힌 원호 30">
            <a:extLst>
              <a:ext uri="{FF2B5EF4-FFF2-40B4-BE49-F238E27FC236}">
                <a16:creationId xmlns:a16="http://schemas.microsoft.com/office/drawing/2014/main" id="{07294E37-3512-4255-9561-C308E70C23D4}"/>
              </a:ext>
            </a:extLst>
          </p:cNvPr>
          <p:cNvSpPr/>
          <p:nvPr/>
        </p:nvSpPr>
        <p:spPr>
          <a:xfrm rot="5400000">
            <a:off x="3477298" y="2512786"/>
            <a:ext cx="1958302" cy="1958302"/>
          </a:xfrm>
          <a:prstGeom prst="blockArc">
            <a:avLst>
              <a:gd name="adj1" fmla="val 16209380"/>
              <a:gd name="adj2" fmla="val 12708"/>
              <a:gd name="adj3" fmla="val 17096"/>
            </a:avLst>
          </a:prstGeom>
          <a:solidFill>
            <a:srgbClr val="3966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solidFill>
                <a:srgbClr val="FFDFD9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4E5C99D-EE78-4A98-AF84-2CF8A07DC031}"/>
              </a:ext>
            </a:extLst>
          </p:cNvPr>
          <p:cNvSpPr txBox="1"/>
          <p:nvPr/>
        </p:nvSpPr>
        <p:spPr>
          <a:xfrm>
            <a:off x="1242098" y="5136924"/>
            <a:ext cx="1958302" cy="338554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600" dirty="0">
                <a:cs typeface="B Nazanin" panose="00000700000000000000" pitchFamily="2" charset="-78"/>
              </a:rPr>
              <a:t>زن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3BAB086-09E2-4DCE-900B-BF34358D409A}"/>
              </a:ext>
            </a:extLst>
          </p:cNvPr>
          <p:cNvSpPr/>
          <p:nvPr/>
        </p:nvSpPr>
        <p:spPr>
          <a:xfrm>
            <a:off x="1242098" y="4633686"/>
            <a:ext cx="1958302" cy="400110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ctr" rtl="1"/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75%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9507B8B-E254-42DE-B337-50D97B109148}"/>
              </a:ext>
            </a:extLst>
          </p:cNvPr>
          <p:cNvSpPr txBox="1"/>
          <p:nvPr/>
        </p:nvSpPr>
        <p:spPr>
          <a:xfrm>
            <a:off x="3477298" y="5136924"/>
            <a:ext cx="1958302" cy="338554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600" dirty="0">
                <a:cs typeface="B Nazanin" panose="00000700000000000000" pitchFamily="2" charset="-78"/>
              </a:rPr>
              <a:t>نر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4A31DB07-9BA7-4FDD-A788-19E25CF6106D}"/>
              </a:ext>
            </a:extLst>
          </p:cNvPr>
          <p:cNvSpPr/>
          <p:nvPr/>
        </p:nvSpPr>
        <p:spPr>
          <a:xfrm>
            <a:off x="3477298" y="4633686"/>
            <a:ext cx="1958302" cy="400110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ctr" rtl="1"/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25%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8C712CC2-2FC8-4A87-A0D4-8337883AA48D}"/>
              </a:ext>
            </a:extLst>
          </p:cNvPr>
          <p:cNvSpPr/>
          <p:nvPr/>
        </p:nvSpPr>
        <p:spPr>
          <a:xfrm>
            <a:off x="2221248" y="1850387"/>
            <a:ext cx="2236451" cy="461665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جنسیت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C8BECD55-204A-4B1B-8438-4D8408B72191}"/>
              </a:ext>
            </a:extLst>
          </p:cNvPr>
          <p:cNvCxnSpPr>
            <a:cxnSpLocks/>
          </p:cNvCxnSpPr>
          <p:nvPr/>
        </p:nvCxnSpPr>
        <p:spPr>
          <a:xfrm>
            <a:off x="6096000" y="2439088"/>
            <a:ext cx="0" cy="2828925"/>
          </a:xfrm>
          <a:prstGeom prst="line">
            <a:avLst/>
          </a:prstGeom>
          <a:ln w="9525" cap="rnd">
            <a:solidFill>
              <a:schemeClr val="bg1">
                <a:lumMod val="50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B58E1881-4814-4A17-8506-65D03C26C571}"/>
              </a:ext>
            </a:extLst>
          </p:cNvPr>
          <p:cNvSpPr txBox="1"/>
          <p:nvPr/>
        </p:nvSpPr>
        <p:spPr>
          <a:xfrm>
            <a:off x="3064157" y="987564"/>
            <a:ext cx="6063686" cy="5232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3200">
                <a:solidFill>
                  <a:schemeClr val="bg1">
                    <a:lumMod val="65000"/>
                  </a:schemeClr>
                </a:solidFill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sz="2800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در اینجا درج کنید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3" name="Flecha: a la derecha 42">
            <a:extLst>
              <a:ext uri="{FF2B5EF4-FFF2-40B4-BE49-F238E27FC236}">
                <a16:creationId xmlns:a16="http://schemas.microsoft.com/office/drawing/2014/main" id="{DF7E9765-FD5E-4CB9-9CBC-4D2D4569BC00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4" name="Flecha: a la derecha 13">
            <a:extLst>
              <a:ext uri="{FF2B5EF4-FFF2-40B4-BE49-F238E27FC236}">
                <a16:creationId xmlns:a16="http://schemas.microsoft.com/office/drawing/2014/main" id="{70A50516-BC72-44C4-BB32-3E00B8BF3E20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564E7906-2DB7-4E8D-AA69-AA0CA735D811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61A0F480-9D31-435E-9F74-2795238E3A3D}"/>
              </a:ext>
            </a:extLst>
          </p:cNvPr>
          <p:cNvSpPr>
            <a:spLocks noEditPoints="1"/>
          </p:cNvSpPr>
          <p:nvPr/>
        </p:nvSpPr>
        <p:spPr bwMode="auto">
          <a:xfrm>
            <a:off x="6521451" y="2532063"/>
            <a:ext cx="5206999" cy="1744663"/>
          </a:xfrm>
          <a:custGeom>
            <a:avLst/>
            <a:gdLst>
              <a:gd name="T0" fmla="*/ 647 w 1207"/>
              <a:gd name="T1" fmla="*/ 143 h 404"/>
              <a:gd name="T2" fmla="*/ 557 w 1207"/>
              <a:gd name="T3" fmla="*/ 143 h 404"/>
              <a:gd name="T4" fmla="*/ 510 w 1207"/>
              <a:gd name="T5" fmla="*/ 260 h 404"/>
              <a:gd name="T6" fmla="*/ 346 w 1207"/>
              <a:gd name="T7" fmla="*/ 376 h 404"/>
              <a:gd name="T8" fmla="*/ 199 w 1207"/>
              <a:gd name="T9" fmla="*/ 353 h 404"/>
              <a:gd name="T10" fmla="*/ 18 w 1207"/>
              <a:gd name="T11" fmla="*/ 123 h 404"/>
              <a:gd name="T12" fmla="*/ 4 w 1207"/>
              <a:gd name="T13" fmla="*/ 56 h 404"/>
              <a:gd name="T14" fmla="*/ 33 w 1207"/>
              <a:gd name="T15" fmla="*/ 10 h 404"/>
              <a:gd name="T16" fmla="*/ 140 w 1207"/>
              <a:gd name="T17" fmla="*/ 2 h 404"/>
              <a:gd name="T18" fmla="*/ 320 w 1207"/>
              <a:gd name="T19" fmla="*/ 2 h 404"/>
              <a:gd name="T20" fmla="*/ 512 w 1207"/>
              <a:gd name="T21" fmla="*/ 33 h 404"/>
              <a:gd name="T22" fmla="*/ 552 w 1207"/>
              <a:gd name="T23" fmla="*/ 57 h 404"/>
              <a:gd name="T24" fmla="*/ 563 w 1207"/>
              <a:gd name="T25" fmla="*/ 62 h 404"/>
              <a:gd name="T26" fmla="*/ 644 w 1207"/>
              <a:gd name="T27" fmla="*/ 62 h 404"/>
              <a:gd name="T28" fmla="*/ 655 w 1207"/>
              <a:gd name="T29" fmla="*/ 59 h 404"/>
              <a:gd name="T30" fmla="*/ 754 w 1207"/>
              <a:gd name="T31" fmla="*/ 16 h 404"/>
              <a:gd name="T32" fmla="*/ 902 w 1207"/>
              <a:gd name="T33" fmla="*/ 2 h 404"/>
              <a:gd name="T34" fmla="*/ 1141 w 1207"/>
              <a:gd name="T35" fmla="*/ 3 h 404"/>
              <a:gd name="T36" fmla="*/ 1181 w 1207"/>
              <a:gd name="T37" fmla="*/ 12 h 404"/>
              <a:gd name="T38" fmla="*/ 1204 w 1207"/>
              <a:gd name="T39" fmla="*/ 49 h 404"/>
              <a:gd name="T40" fmla="*/ 1150 w 1207"/>
              <a:gd name="T41" fmla="*/ 226 h 404"/>
              <a:gd name="T42" fmla="*/ 965 w 1207"/>
              <a:gd name="T43" fmla="*/ 369 h 404"/>
              <a:gd name="T44" fmla="*/ 692 w 1207"/>
              <a:gd name="T45" fmla="*/ 249 h 404"/>
              <a:gd name="T46" fmla="*/ 647 w 1207"/>
              <a:gd name="T47" fmla="*/ 143 h 404"/>
              <a:gd name="T48" fmla="*/ 943 w 1207"/>
              <a:gd name="T49" fmla="*/ 39 h 404"/>
              <a:gd name="T50" fmla="*/ 822 w 1207"/>
              <a:gd name="T51" fmla="*/ 51 h 404"/>
              <a:gd name="T52" fmla="*/ 740 w 1207"/>
              <a:gd name="T53" fmla="*/ 95 h 404"/>
              <a:gd name="T54" fmla="*/ 724 w 1207"/>
              <a:gd name="T55" fmla="*/ 196 h 404"/>
              <a:gd name="T56" fmla="*/ 910 w 1207"/>
              <a:gd name="T57" fmla="*/ 339 h 404"/>
              <a:gd name="T58" fmla="*/ 1032 w 1207"/>
              <a:gd name="T59" fmla="*/ 301 h 404"/>
              <a:gd name="T60" fmla="*/ 1137 w 1207"/>
              <a:gd name="T61" fmla="*/ 116 h 404"/>
              <a:gd name="T62" fmla="*/ 1119 w 1207"/>
              <a:gd name="T63" fmla="*/ 78 h 404"/>
              <a:gd name="T64" fmla="*/ 1072 w 1207"/>
              <a:gd name="T65" fmla="*/ 54 h 404"/>
              <a:gd name="T66" fmla="*/ 943 w 1207"/>
              <a:gd name="T67" fmla="*/ 39 h 404"/>
              <a:gd name="T68" fmla="*/ 489 w 1207"/>
              <a:gd name="T69" fmla="*/ 161 h 404"/>
              <a:gd name="T70" fmla="*/ 485 w 1207"/>
              <a:gd name="T71" fmla="*/ 131 h 404"/>
              <a:gd name="T72" fmla="*/ 396 w 1207"/>
              <a:gd name="T73" fmla="*/ 53 h 404"/>
              <a:gd name="T74" fmla="*/ 217 w 1207"/>
              <a:gd name="T75" fmla="*/ 44 h 404"/>
              <a:gd name="T76" fmla="*/ 114 w 1207"/>
              <a:gd name="T77" fmla="*/ 61 h 404"/>
              <a:gd name="T78" fmla="*/ 71 w 1207"/>
              <a:gd name="T79" fmla="*/ 112 h 404"/>
              <a:gd name="T80" fmla="*/ 122 w 1207"/>
              <a:gd name="T81" fmla="*/ 259 h 404"/>
              <a:gd name="T82" fmla="*/ 276 w 1207"/>
              <a:gd name="T83" fmla="*/ 336 h 404"/>
              <a:gd name="T84" fmla="*/ 489 w 1207"/>
              <a:gd name="T85" fmla="*/ 16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7" h="404">
                <a:moveTo>
                  <a:pt x="647" y="143"/>
                </a:moveTo>
                <a:cubicBezTo>
                  <a:pt x="619" y="143"/>
                  <a:pt x="588" y="143"/>
                  <a:pt x="557" y="143"/>
                </a:cubicBezTo>
                <a:cubicBezTo>
                  <a:pt x="547" y="184"/>
                  <a:pt x="532" y="224"/>
                  <a:pt x="510" y="260"/>
                </a:cubicBezTo>
                <a:cubicBezTo>
                  <a:pt x="472" y="323"/>
                  <a:pt x="419" y="363"/>
                  <a:pt x="346" y="376"/>
                </a:cubicBezTo>
                <a:cubicBezTo>
                  <a:pt x="294" y="386"/>
                  <a:pt x="246" y="375"/>
                  <a:pt x="199" y="353"/>
                </a:cubicBezTo>
                <a:cubicBezTo>
                  <a:pt x="100" y="307"/>
                  <a:pt x="43" y="228"/>
                  <a:pt x="18" y="123"/>
                </a:cubicBezTo>
                <a:cubicBezTo>
                  <a:pt x="13" y="101"/>
                  <a:pt x="9" y="78"/>
                  <a:pt x="4" y="56"/>
                </a:cubicBezTo>
                <a:cubicBezTo>
                  <a:pt x="0" y="31"/>
                  <a:pt x="8" y="13"/>
                  <a:pt x="33" y="10"/>
                </a:cubicBezTo>
                <a:cubicBezTo>
                  <a:pt x="68" y="4"/>
                  <a:pt x="104" y="3"/>
                  <a:pt x="140" y="2"/>
                </a:cubicBezTo>
                <a:cubicBezTo>
                  <a:pt x="200" y="1"/>
                  <a:pt x="260" y="1"/>
                  <a:pt x="320" y="2"/>
                </a:cubicBezTo>
                <a:cubicBezTo>
                  <a:pt x="386" y="2"/>
                  <a:pt x="451" y="8"/>
                  <a:pt x="512" y="33"/>
                </a:cubicBezTo>
                <a:cubicBezTo>
                  <a:pt x="526" y="39"/>
                  <a:pt x="539" y="49"/>
                  <a:pt x="552" y="57"/>
                </a:cubicBezTo>
                <a:cubicBezTo>
                  <a:pt x="555" y="60"/>
                  <a:pt x="559" y="62"/>
                  <a:pt x="563" y="62"/>
                </a:cubicBezTo>
                <a:cubicBezTo>
                  <a:pt x="590" y="62"/>
                  <a:pt x="617" y="62"/>
                  <a:pt x="644" y="62"/>
                </a:cubicBezTo>
                <a:cubicBezTo>
                  <a:pt x="648" y="62"/>
                  <a:pt x="653" y="61"/>
                  <a:pt x="655" y="59"/>
                </a:cubicBezTo>
                <a:cubicBezTo>
                  <a:pt x="682" y="31"/>
                  <a:pt x="718" y="21"/>
                  <a:pt x="754" y="16"/>
                </a:cubicBezTo>
                <a:cubicBezTo>
                  <a:pt x="803" y="8"/>
                  <a:pt x="853" y="3"/>
                  <a:pt x="902" y="2"/>
                </a:cubicBezTo>
                <a:cubicBezTo>
                  <a:pt x="982" y="0"/>
                  <a:pt x="1061" y="2"/>
                  <a:pt x="1141" y="3"/>
                </a:cubicBezTo>
                <a:cubicBezTo>
                  <a:pt x="1154" y="4"/>
                  <a:pt x="1168" y="7"/>
                  <a:pt x="1181" y="12"/>
                </a:cubicBezTo>
                <a:cubicBezTo>
                  <a:pt x="1200" y="18"/>
                  <a:pt x="1207" y="30"/>
                  <a:pt x="1204" y="49"/>
                </a:cubicBezTo>
                <a:cubicBezTo>
                  <a:pt x="1195" y="111"/>
                  <a:pt x="1182" y="172"/>
                  <a:pt x="1150" y="226"/>
                </a:cubicBezTo>
                <a:cubicBezTo>
                  <a:pt x="1107" y="299"/>
                  <a:pt x="1044" y="343"/>
                  <a:pt x="965" y="369"/>
                </a:cubicBezTo>
                <a:cubicBezTo>
                  <a:pt x="859" y="404"/>
                  <a:pt x="745" y="352"/>
                  <a:pt x="692" y="249"/>
                </a:cubicBezTo>
                <a:cubicBezTo>
                  <a:pt x="675" y="215"/>
                  <a:pt x="663" y="180"/>
                  <a:pt x="647" y="143"/>
                </a:cubicBezTo>
                <a:close/>
                <a:moveTo>
                  <a:pt x="943" y="39"/>
                </a:moveTo>
                <a:cubicBezTo>
                  <a:pt x="900" y="43"/>
                  <a:pt x="860" y="45"/>
                  <a:pt x="822" y="51"/>
                </a:cubicBezTo>
                <a:cubicBezTo>
                  <a:pt x="790" y="56"/>
                  <a:pt x="761" y="69"/>
                  <a:pt x="740" y="95"/>
                </a:cubicBezTo>
                <a:cubicBezTo>
                  <a:pt x="716" y="125"/>
                  <a:pt x="716" y="160"/>
                  <a:pt x="724" y="196"/>
                </a:cubicBezTo>
                <a:cubicBezTo>
                  <a:pt x="742" y="285"/>
                  <a:pt x="820" y="342"/>
                  <a:pt x="910" y="339"/>
                </a:cubicBezTo>
                <a:cubicBezTo>
                  <a:pt x="954" y="337"/>
                  <a:pt x="994" y="323"/>
                  <a:pt x="1032" y="301"/>
                </a:cubicBezTo>
                <a:cubicBezTo>
                  <a:pt x="1102" y="260"/>
                  <a:pt x="1142" y="201"/>
                  <a:pt x="1137" y="116"/>
                </a:cubicBezTo>
                <a:cubicBezTo>
                  <a:pt x="1136" y="101"/>
                  <a:pt x="1132" y="86"/>
                  <a:pt x="1119" y="78"/>
                </a:cubicBezTo>
                <a:cubicBezTo>
                  <a:pt x="1105" y="68"/>
                  <a:pt x="1089" y="57"/>
                  <a:pt x="1072" y="54"/>
                </a:cubicBezTo>
                <a:cubicBezTo>
                  <a:pt x="1028" y="47"/>
                  <a:pt x="984" y="44"/>
                  <a:pt x="943" y="39"/>
                </a:cubicBezTo>
                <a:close/>
                <a:moveTo>
                  <a:pt x="489" y="161"/>
                </a:moveTo>
                <a:cubicBezTo>
                  <a:pt x="488" y="151"/>
                  <a:pt x="488" y="141"/>
                  <a:pt x="485" y="131"/>
                </a:cubicBezTo>
                <a:cubicBezTo>
                  <a:pt x="474" y="85"/>
                  <a:pt x="438" y="64"/>
                  <a:pt x="396" y="53"/>
                </a:cubicBezTo>
                <a:cubicBezTo>
                  <a:pt x="338" y="38"/>
                  <a:pt x="277" y="43"/>
                  <a:pt x="217" y="44"/>
                </a:cubicBezTo>
                <a:cubicBezTo>
                  <a:pt x="182" y="45"/>
                  <a:pt x="147" y="47"/>
                  <a:pt x="114" y="61"/>
                </a:cubicBezTo>
                <a:cubicBezTo>
                  <a:pt x="91" y="71"/>
                  <a:pt x="74" y="86"/>
                  <a:pt x="71" y="112"/>
                </a:cubicBezTo>
                <a:cubicBezTo>
                  <a:pt x="66" y="168"/>
                  <a:pt x="83" y="218"/>
                  <a:pt x="122" y="259"/>
                </a:cubicBezTo>
                <a:cubicBezTo>
                  <a:pt x="164" y="302"/>
                  <a:pt x="216" y="326"/>
                  <a:pt x="276" y="336"/>
                </a:cubicBezTo>
                <a:cubicBezTo>
                  <a:pt x="387" y="355"/>
                  <a:pt x="488" y="272"/>
                  <a:pt x="489" y="16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37918412-B966-486C-90A4-EDBAF4DD4517}"/>
              </a:ext>
            </a:extLst>
          </p:cNvPr>
          <p:cNvSpPr>
            <a:spLocks/>
          </p:cNvSpPr>
          <p:nvPr/>
        </p:nvSpPr>
        <p:spPr bwMode="auto">
          <a:xfrm>
            <a:off x="7448550" y="4748213"/>
            <a:ext cx="3395662" cy="1152525"/>
          </a:xfrm>
          <a:custGeom>
            <a:avLst/>
            <a:gdLst>
              <a:gd name="T0" fmla="*/ 1 w 787"/>
              <a:gd name="T1" fmla="*/ 55 h 267"/>
              <a:gd name="T2" fmla="*/ 183 w 787"/>
              <a:gd name="T3" fmla="*/ 110 h 267"/>
              <a:gd name="T4" fmla="*/ 219 w 787"/>
              <a:gd name="T5" fmla="*/ 67 h 267"/>
              <a:gd name="T6" fmla="*/ 300 w 787"/>
              <a:gd name="T7" fmla="*/ 15 h 267"/>
              <a:gd name="T8" fmla="*/ 377 w 787"/>
              <a:gd name="T9" fmla="*/ 39 h 267"/>
              <a:gd name="T10" fmla="*/ 392 w 787"/>
              <a:gd name="T11" fmla="*/ 52 h 267"/>
              <a:gd name="T12" fmla="*/ 399 w 787"/>
              <a:gd name="T13" fmla="*/ 47 h 267"/>
              <a:gd name="T14" fmla="*/ 565 w 787"/>
              <a:gd name="T15" fmla="*/ 66 h 267"/>
              <a:gd name="T16" fmla="*/ 597 w 787"/>
              <a:gd name="T17" fmla="*/ 106 h 267"/>
              <a:gd name="T18" fmla="*/ 750 w 787"/>
              <a:gd name="T19" fmla="*/ 107 h 267"/>
              <a:gd name="T20" fmla="*/ 769 w 787"/>
              <a:gd name="T21" fmla="*/ 83 h 267"/>
              <a:gd name="T22" fmla="*/ 785 w 787"/>
              <a:gd name="T23" fmla="*/ 54 h 267"/>
              <a:gd name="T24" fmla="*/ 767 w 787"/>
              <a:gd name="T25" fmla="*/ 167 h 267"/>
              <a:gd name="T26" fmla="*/ 647 w 787"/>
              <a:gd name="T27" fmla="*/ 257 h 267"/>
              <a:gd name="T28" fmla="*/ 445 w 787"/>
              <a:gd name="T29" fmla="*/ 216 h 267"/>
              <a:gd name="T30" fmla="*/ 391 w 787"/>
              <a:gd name="T31" fmla="*/ 170 h 267"/>
              <a:gd name="T32" fmla="*/ 159 w 787"/>
              <a:gd name="T33" fmla="*/ 259 h 267"/>
              <a:gd name="T34" fmla="*/ 41 w 787"/>
              <a:gd name="T35" fmla="*/ 205 h 267"/>
              <a:gd name="T36" fmla="*/ 1 w 787"/>
              <a:gd name="T37" fmla="*/ 99 h 267"/>
              <a:gd name="T38" fmla="*/ 1 w 787"/>
              <a:gd name="T39" fmla="*/ 5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87" h="267">
                <a:moveTo>
                  <a:pt x="1" y="55"/>
                </a:moveTo>
                <a:cubicBezTo>
                  <a:pt x="24" y="137"/>
                  <a:pt x="121" y="167"/>
                  <a:pt x="183" y="110"/>
                </a:cubicBezTo>
                <a:cubicBezTo>
                  <a:pt x="197" y="98"/>
                  <a:pt x="208" y="82"/>
                  <a:pt x="219" y="67"/>
                </a:cubicBezTo>
                <a:cubicBezTo>
                  <a:pt x="240" y="39"/>
                  <a:pt x="264" y="18"/>
                  <a:pt x="300" y="15"/>
                </a:cubicBezTo>
                <a:cubicBezTo>
                  <a:pt x="329" y="13"/>
                  <a:pt x="354" y="22"/>
                  <a:pt x="377" y="39"/>
                </a:cubicBezTo>
                <a:cubicBezTo>
                  <a:pt x="382" y="43"/>
                  <a:pt x="387" y="47"/>
                  <a:pt x="392" y="52"/>
                </a:cubicBezTo>
                <a:cubicBezTo>
                  <a:pt x="394" y="50"/>
                  <a:pt x="397" y="48"/>
                  <a:pt x="399" y="47"/>
                </a:cubicBezTo>
                <a:cubicBezTo>
                  <a:pt x="449" y="1"/>
                  <a:pt x="520" y="0"/>
                  <a:pt x="565" y="66"/>
                </a:cubicBezTo>
                <a:cubicBezTo>
                  <a:pt x="575" y="80"/>
                  <a:pt x="585" y="94"/>
                  <a:pt x="597" y="106"/>
                </a:cubicBezTo>
                <a:cubicBezTo>
                  <a:pt x="644" y="153"/>
                  <a:pt x="702" y="153"/>
                  <a:pt x="750" y="107"/>
                </a:cubicBezTo>
                <a:cubicBezTo>
                  <a:pt x="757" y="100"/>
                  <a:pt x="763" y="91"/>
                  <a:pt x="769" y="83"/>
                </a:cubicBezTo>
                <a:cubicBezTo>
                  <a:pt x="775" y="74"/>
                  <a:pt x="779" y="65"/>
                  <a:pt x="785" y="54"/>
                </a:cubicBezTo>
                <a:cubicBezTo>
                  <a:pt x="787" y="94"/>
                  <a:pt x="782" y="132"/>
                  <a:pt x="767" y="167"/>
                </a:cubicBezTo>
                <a:cubicBezTo>
                  <a:pt x="745" y="220"/>
                  <a:pt x="704" y="250"/>
                  <a:pt x="647" y="257"/>
                </a:cubicBezTo>
                <a:cubicBezTo>
                  <a:pt x="575" y="267"/>
                  <a:pt x="507" y="255"/>
                  <a:pt x="445" y="216"/>
                </a:cubicBezTo>
                <a:cubicBezTo>
                  <a:pt x="425" y="203"/>
                  <a:pt x="409" y="185"/>
                  <a:pt x="391" y="170"/>
                </a:cubicBezTo>
                <a:cubicBezTo>
                  <a:pt x="331" y="240"/>
                  <a:pt x="251" y="264"/>
                  <a:pt x="159" y="259"/>
                </a:cubicBezTo>
                <a:cubicBezTo>
                  <a:pt x="113" y="257"/>
                  <a:pt x="71" y="243"/>
                  <a:pt x="41" y="205"/>
                </a:cubicBezTo>
                <a:cubicBezTo>
                  <a:pt x="16" y="175"/>
                  <a:pt x="4" y="138"/>
                  <a:pt x="1" y="99"/>
                </a:cubicBezTo>
                <a:cubicBezTo>
                  <a:pt x="0" y="84"/>
                  <a:pt x="1" y="70"/>
                  <a:pt x="1" y="5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ranja diagonal 51">
            <a:extLst>
              <a:ext uri="{FF2B5EF4-FFF2-40B4-BE49-F238E27FC236}">
                <a16:creationId xmlns:a16="http://schemas.microsoft.com/office/drawing/2014/main" id="{7E155A4F-84CD-4FA8-B660-1AE3AD24A3B9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48181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4FF5AB7-EDB7-492A-A906-4F51F1969014}"/>
              </a:ext>
            </a:extLst>
          </p:cNvPr>
          <p:cNvSpPr/>
          <p:nvPr/>
        </p:nvSpPr>
        <p:spPr>
          <a:xfrm>
            <a:off x="669145" y="1930400"/>
            <a:ext cx="2569355" cy="3836508"/>
          </a:xfrm>
          <a:prstGeom prst="roundRect">
            <a:avLst>
              <a:gd name="adj" fmla="val 10205"/>
            </a:avLst>
          </a:prstGeom>
          <a:solidFill>
            <a:srgbClr val="5EA6DD"/>
          </a:solidFill>
          <a:ln w="63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CA20A74-DAF4-4ADE-8E3B-61C5FFEB034E}"/>
              </a:ext>
            </a:extLst>
          </p:cNvPr>
          <p:cNvSpPr txBox="1"/>
          <p:nvPr/>
        </p:nvSpPr>
        <p:spPr>
          <a:xfrm>
            <a:off x="915467" y="3569324"/>
            <a:ext cx="2135864" cy="1815882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03786179-D2EE-49E2-A042-60CFC67D427F}"/>
              </a:ext>
            </a:extLst>
          </p:cNvPr>
          <p:cNvSpPr/>
          <p:nvPr/>
        </p:nvSpPr>
        <p:spPr>
          <a:xfrm>
            <a:off x="915466" y="2921168"/>
            <a:ext cx="2135866" cy="36933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723B69-C3BF-4BD3-B7E8-825FC49E163B}"/>
              </a:ext>
            </a:extLst>
          </p:cNvPr>
          <p:cNvSpPr/>
          <p:nvPr/>
        </p:nvSpPr>
        <p:spPr>
          <a:xfrm>
            <a:off x="3430597" y="1930400"/>
            <a:ext cx="2569355" cy="3836508"/>
          </a:xfrm>
          <a:prstGeom prst="roundRect">
            <a:avLst>
              <a:gd name="adj" fmla="val 10205"/>
            </a:avLst>
          </a:prstGeom>
          <a:solidFill>
            <a:srgbClr val="FFC000"/>
          </a:solidFill>
          <a:ln w="63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C32271E-29C7-4B8F-9230-C3DCAD4C4FE8}"/>
              </a:ext>
            </a:extLst>
          </p:cNvPr>
          <p:cNvSpPr txBox="1"/>
          <p:nvPr/>
        </p:nvSpPr>
        <p:spPr>
          <a:xfrm>
            <a:off x="3676919" y="3569324"/>
            <a:ext cx="2135864" cy="1815882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AD9D58C8-F116-43F7-BF0F-37C3F8D44F7D}"/>
              </a:ext>
            </a:extLst>
          </p:cNvPr>
          <p:cNvSpPr/>
          <p:nvPr/>
        </p:nvSpPr>
        <p:spPr>
          <a:xfrm>
            <a:off x="3676918" y="2921168"/>
            <a:ext cx="2135866" cy="36933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441AB4AC-1624-4986-A0CA-605E77050373}"/>
              </a:ext>
            </a:extLst>
          </p:cNvPr>
          <p:cNvSpPr/>
          <p:nvPr/>
        </p:nvSpPr>
        <p:spPr>
          <a:xfrm>
            <a:off x="6192049" y="1930400"/>
            <a:ext cx="2569355" cy="3836508"/>
          </a:xfrm>
          <a:prstGeom prst="roundRect">
            <a:avLst>
              <a:gd name="adj" fmla="val 10205"/>
            </a:avLst>
          </a:prstGeom>
          <a:solidFill>
            <a:srgbClr val="5EA6DD"/>
          </a:solidFill>
          <a:ln w="63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4A61BC-7B81-423A-BC85-969C84BCA7B2}"/>
              </a:ext>
            </a:extLst>
          </p:cNvPr>
          <p:cNvSpPr txBox="1"/>
          <p:nvPr/>
        </p:nvSpPr>
        <p:spPr>
          <a:xfrm>
            <a:off x="6438371" y="3569324"/>
            <a:ext cx="2135864" cy="2031325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Wingdings" panose="05000000000000000000" pitchFamily="2" charset="2"/>
              <a:buChar char="§"/>
            </a:pPr>
            <a:endParaRPr lang="fa-IR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marL="285750" indent="-2857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7E153811-8D2E-4AD9-B0C8-BA80365F8A88}"/>
              </a:ext>
            </a:extLst>
          </p:cNvPr>
          <p:cNvSpPr/>
          <p:nvPr/>
        </p:nvSpPr>
        <p:spPr>
          <a:xfrm>
            <a:off x="6438370" y="2921169"/>
            <a:ext cx="2135866" cy="36933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BE76197-DCDA-4996-8BD5-972109679AB7}"/>
              </a:ext>
            </a:extLst>
          </p:cNvPr>
          <p:cNvSpPr txBox="1"/>
          <p:nvPr/>
        </p:nvSpPr>
        <p:spPr>
          <a:xfrm>
            <a:off x="2679700" y="1023345"/>
            <a:ext cx="683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2400">
                <a:cs typeface="Arial" panose="020B0604020202020204" pitchFamily="34" charset="0"/>
              </a:defRPr>
            </a:lvl1pPr>
          </a:lstStyle>
          <a:p>
            <a:pPr rtl="1"/>
            <a:r>
              <a:rPr lang="fa-IR" altLang="ko-KR" sz="2800" dirty="0">
                <a:cs typeface="B Nazanin" panose="00000700000000000000" pitchFamily="2" charset="-78"/>
              </a:rPr>
              <a:t>عنوان خود را در اینجا وارد کنید</a:t>
            </a:r>
            <a:endParaRPr lang="ko-KR" altLang="en-US" sz="2800" dirty="0">
              <a:solidFill>
                <a:srgbClr val="3966AC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7" name="Flecha: a la derecha 26">
            <a:extLst>
              <a:ext uri="{FF2B5EF4-FFF2-40B4-BE49-F238E27FC236}">
                <a16:creationId xmlns:a16="http://schemas.microsoft.com/office/drawing/2014/main" id="{6B2B0F02-7065-4477-83E9-955F9766203E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Flecha: a la derecha 13">
            <a:extLst>
              <a:ext uri="{FF2B5EF4-FFF2-40B4-BE49-F238E27FC236}">
                <a16:creationId xmlns:a16="http://schemas.microsoft.com/office/drawing/2014/main" id="{AB993B3B-E721-4DF3-AF94-4CEC02CE93E3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456AFE34-20EC-4D19-B701-4109842780B0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7C27D322-D488-432D-9121-D61D4A2C8293}"/>
              </a:ext>
            </a:extLst>
          </p:cNvPr>
          <p:cNvSpPr>
            <a:spLocks/>
          </p:cNvSpPr>
          <p:nvPr/>
        </p:nvSpPr>
        <p:spPr bwMode="auto">
          <a:xfrm>
            <a:off x="9785350" y="4937125"/>
            <a:ext cx="1635125" cy="1924050"/>
          </a:xfrm>
          <a:custGeom>
            <a:avLst/>
            <a:gdLst>
              <a:gd name="T0" fmla="*/ 70 w 433"/>
              <a:gd name="T1" fmla="*/ 62 h 510"/>
              <a:gd name="T2" fmla="*/ 91 w 433"/>
              <a:gd name="T3" fmla="*/ 232 h 510"/>
              <a:gd name="T4" fmla="*/ 83 w 433"/>
              <a:gd name="T5" fmla="*/ 261 h 510"/>
              <a:gd name="T6" fmla="*/ 90 w 433"/>
              <a:gd name="T7" fmla="*/ 276 h 510"/>
              <a:gd name="T8" fmla="*/ 142 w 433"/>
              <a:gd name="T9" fmla="*/ 274 h 510"/>
              <a:gd name="T10" fmla="*/ 132 w 433"/>
              <a:gd name="T11" fmla="*/ 179 h 510"/>
              <a:gd name="T12" fmla="*/ 127 w 433"/>
              <a:gd name="T13" fmla="*/ 49 h 510"/>
              <a:gd name="T14" fmla="*/ 151 w 433"/>
              <a:gd name="T15" fmla="*/ 0 h 510"/>
              <a:gd name="T16" fmla="*/ 270 w 433"/>
              <a:gd name="T17" fmla="*/ 17 h 510"/>
              <a:gd name="T18" fmla="*/ 278 w 433"/>
              <a:gd name="T19" fmla="*/ 13 h 510"/>
              <a:gd name="T20" fmla="*/ 299 w 433"/>
              <a:gd name="T21" fmla="*/ 5 h 510"/>
              <a:gd name="T22" fmla="*/ 333 w 433"/>
              <a:gd name="T23" fmla="*/ 36 h 510"/>
              <a:gd name="T24" fmla="*/ 338 w 433"/>
              <a:gd name="T25" fmla="*/ 122 h 510"/>
              <a:gd name="T26" fmla="*/ 368 w 433"/>
              <a:gd name="T27" fmla="*/ 218 h 510"/>
              <a:gd name="T28" fmla="*/ 375 w 433"/>
              <a:gd name="T29" fmla="*/ 217 h 510"/>
              <a:gd name="T30" fmla="*/ 375 w 433"/>
              <a:gd name="T31" fmla="*/ 154 h 510"/>
              <a:gd name="T32" fmla="*/ 381 w 433"/>
              <a:gd name="T33" fmla="*/ 123 h 510"/>
              <a:gd name="T34" fmla="*/ 386 w 433"/>
              <a:gd name="T35" fmla="*/ 90 h 510"/>
              <a:gd name="T36" fmla="*/ 430 w 433"/>
              <a:gd name="T37" fmla="*/ 140 h 510"/>
              <a:gd name="T38" fmla="*/ 433 w 433"/>
              <a:gd name="T39" fmla="*/ 152 h 510"/>
              <a:gd name="T40" fmla="*/ 415 w 433"/>
              <a:gd name="T41" fmla="*/ 399 h 510"/>
              <a:gd name="T42" fmla="*/ 407 w 433"/>
              <a:gd name="T43" fmla="*/ 503 h 510"/>
              <a:gd name="T44" fmla="*/ 75 w 433"/>
              <a:gd name="T45" fmla="*/ 510 h 510"/>
              <a:gd name="T46" fmla="*/ 51 w 433"/>
              <a:gd name="T47" fmla="*/ 399 h 510"/>
              <a:gd name="T48" fmla="*/ 2 w 433"/>
              <a:gd name="T49" fmla="*/ 164 h 510"/>
              <a:gd name="T50" fmla="*/ 2 w 433"/>
              <a:gd name="T51" fmla="*/ 151 h 510"/>
              <a:gd name="T52" fmla="*/ 70 w 433"/>
              <a:gd name="T53" fmla="*/ 6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3" h="510">
                <a:moveTo>
                  <a:pt x="70" y="62"/>
                </a:moveTo>
                <a:cubicBezTo>
                  <a:pt x="77" y="121"/>
                  <a:pt x="84" y="176"/>
                  <a:pt x="91" y="232"/>
                </a:cubicBezTo>
                <a:cubicBezTo>
                  <a:pt x="92" y="242"/>
                  <a:pt x="93" y="252"/>
                  <a:pt x="83" y="261"/>
                </a:cubicBezTo>
                <a:cubicBezTo>
                  <a:pt x="75" y="267"/>
                  <a:pt x="79" y="276"/>
                  <a:pt x="90" y="276"/>
                </a:cubicBezTo>
                <a:cubicBezTo>
                  <a:pt x="108" y="277"/>
                  <a:pt x="125" y="275"/>
                  <a:pt x="142" y="274"/>
                </a:cubicBezTo>
                <a:cubicBezTo>
                  <a:pt x="138" y="240"/>
                  <a:pt x="134" y="209"/>
                  <a:pt x="132" y="179"/>
                </a:cubicBezTo>
                <a:cubicBezTo>
                  <a:pt x="129" y="136"/>
                  <a:pt x="128" y="92"/>
                  <a:pt x="127" y="49"/>
                </a:cubicBezTo>
                <a:cubicBezTo>
                  <a:pt x="126" y="29"/>
                  <a:pt x="137" y="14"/>
                  <a:pt x="151" y="0"/>
                </a:cubicBezTo>
                <a:cubicBezTo>
                  <a:pt x="187" y="29"/>
                  <a:pt x="227" y="36"/>
                  <a:pt x="270" y="17"/>
                </a:cubicBezTo>
                <a:cubicBezTo>
                  <a:pt x="273" y="16"/>
                  <a:pt x="275" y="14"/>
                  <a:pt x="278" y="13"/>
                </a:cubicBezTo>
                <a:cubicBezTo>
                  <a:pt x="285" y="10"/>
                  <a:pt x="293" y="3"/>
                  <a:pt x="299" y="5"/>
                </a:cubicBezTo>
                <a:cubicBezTo>
                  <a:pt x="314" y="10"/>
                  <a:pt x="331" y="18"/>
                  <a:pt x="333" y="36"/>
                </a:cubicBezTo>
                <a:cubicBezTo>
                  <a:pt x="337" y="64"/>
                  <a:pt x="342" y="94"/>
                  <a:pt x="338" y="122"/>
                </a:cubicBezTo>
                <a:cubicBezTo>
                  <a:pt x="331" y="161"/>
                  <a:pt x="351" y="188"/>
                  <a:pt x="368" y="218"/>
                </a:cubicBezTo>
                <a:cubicBezTo>
                  <a:pt x="371" y="218"/>
                  <a:pt x="373" y="218"/>
                  <a:pt x="375" y="217"/>
                </a:cubicBezTo>
                <a:cubicBezTo>
                  <a:pt x="421" y="192"/>
                  <a:pt x="417" y="184"/>
                  <a:pt x="375" y="154"/>
                </a:cubicBezTo>
                <a:cubicBezTo>
                  <a:pt x="377" y="144"/>
                  <a:pt x="379" y="133"/>
                  <a:pt x="381" y="123"/>
                </a:cubicBezTo>
                <a:cubicBezTo>
                  <a:pt x="382" y="113"/>
                  <a:pt x="384" y="103"/>
                  <a:pt x="386" y="90"/>
                </a:cubicBezTo>
                <a:cubicBezTo>
                  <a:pt x="402" y="108"/>
                  <a:pt x="416" y="123"/>
                  <a:pt x="430" y="140"/>
                </a:cubicBezTo>
                <a:cubicBezTo>
                  <a:pt x="433" y="143"/>
                  <a:pt x="433" y="148"/>
                  <a:pt x="433" y="152"/>
                </a:cubicBezTo>
                <a:cubicBezTo>
                  <a:pt x="427" y="234"/>
                  <a:pt x="421" y="317"/>
                  <a:pt x="415" y="399"/>
                </a:cubicBezTo>
                <a:cubicBezTo>
                  <a:pt x="412" y="433"/>
                  <a:pt x="410" y="467"/>
                  <a:pt x="407" y="503"/>
                </a:cubicBezTo>
                <a:cubicBezTo>
                  <a:pt x="296" y="505"/>
                  <a:pt x="186" y="508"/>
                  <a:pt x="75" y="510"/>
                </a:cubicBezTo>
                <a:cubicBezTo>
                  <a:pt x="66" y="473"/>
                  <a:pt x="58" y="436"/>
                  <a:pt x="51" y="399"/>
                </a:cubicBezTo>
                <a:cubicBezTo>
                  <a:pt x="34" y="321"/>
                  <a:pt x="18" y="243"/>
                  <a:pt x="2" y="164"/>
                </a:cubicBezTo>
                <a:cubicBezTo>
                  <a:pt x="1" y="160"/>
                  <a:pt x="0" y="154"/>
                  <a:pt x="2" y="151"/>
                </a:cubicBezTo>
                <a:cubicBezTo>
                  <a:pt x="24" y="122"/>
                  <a:pt x="45" y="94"/>
                  <a:pt x="70" y="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3663D9D7-9BD4-4A48-ADF6-A7C547DCE40D}"/>
              </a:ext>
            </a:extLst>
          </p:cNvPr>
          <p:cNvSpPr>
            <a:spLocks/>
          </p:cNvSpPr>
          <p:nvPr/>
        </p:nvSpPr>
        <p:spPr bwMode="auto">
          <a:xfrm>
            <a:off x="8969375" y="3244850"/>
            <a:ext cx="1117600" cy="2243137"/>
          </a:xfrm>
          <a:custGeom>
            <a:avLst/>
            <a:gdLst>
              <a:gd name="T0" fmla="*/ 19 w 296"/>
              <a:gd name="T1" fmla="*/ 8 h 594"/>
              <a:gd name="T2" fmla="*/ 47 w 296"/>
              <a:gd name="T3" fmla="*/ 46 h 594"/>
              <a:gd name="T4" fmla="*/ 77 w 296"/>
              <a:gd name="T5" fmla="*/ 38 h 594"/>
              <a:gd name="T6" fmla="*/ 84 w 296"/>
              <a:gd name="T7" fmla="*/ 15 h 594"/>
              <a:gd name="T8" fmla="*/ 106 w 296"/>
              <a:gd name="T9" fmla="*/ 1 h 594"/>
              <a:gd name="T10" fmla="*/ 90 w 296"/>
              <a:gd name="T11" fmla="*/ 110 h 594"/>
              <a:gd name="T12" fmla="*/ 90 w 296"/>
              <a:gd name="T13" fmla="*/ 139 h 594"/>
              <a:gd name="T14" fmla="*/ 239 w 296"/>
              <a:gd name="T15" fmla="*/ 370 h 594"/>
              <a:gd name="T16" fmla="*/ 282 w 296"/>
              <a:gd name="T17" fmla="*/ 412 h 594"/>
              <a:gd name="T18" fmla="*/ 292 w 296"/>
              <a:gd name="T19" fmla="*/ 440 h 594"/>
              <a:gd name="T20" fmla="*/ 284 w 296"/>
              <a:gd name="T21" fmla="*/ 492 h 594"/>
              <a:gd name="T22" fmla="*/ 282 w 296"/>
              <a:gd name="T23" fmla="*/ 503 h 594"/>
              <a:gd name="T24" fmla="*/ 213 w 296"/>
              <a:gd name="T25" fmla="*/ 594 h 594"/>
              <a:gd name="T26" fmla="*/ 196 w 296"/>
              <a:gd name="T27" fmla="*/ 548 h 594"/>
              <a:gd name="T28" fmla="*/ 87 w 296"/>
              <a:gd name="T29" fmla="*/ 295 h 594"/>
              <a:gd name="T30" fmla="*/ 26 w 296"/>
              <a:gd name="T31" fmla="*/ 147 h 594"/>
              <a:gd name="T32" fmla="*/ 12 w 296"/>
              <a:gd name="T33" fmla="*/ 75 h 594"/>
              <a:gd name="T34" fmla="*/ 3 w 296"/>
              <a:gd name="T35" fmla="*/ 40 h 594"/>
              <a:gd name="T36" fmla="*/ 19 w 296"/>
              <a:gd name="T37" fmla="*/ 8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6" h="594">
                <a:moveTo>
                  <a:pt x="19" y="8"/>
                </a:moveTo>
                <a:cubicBezTo>
                  <a:pt x="28" y="21"/>
                  <a:pt x="36" y="36"/>
                  <a:pt x="47" y="46"/>
                </a:cubicBezTo>
                <a:cubicBezTo>
                  <a:pt x="63" y="62"/>
                  <a:pt x="70" y="59"/>
                  <a:pt x="77" y="38"/>
                </a:cubicBezTo>
                <a:cubicBezTo>
                  <a:pt x="79" y="30"/>
                  <a:pt x="81" y="23"/>
                  <a:pt x="84" y="15"/>
                </a:cubicBezTo>
                <a:cubicBezTo>
                  <a:pt x="87" y="5"/>
                  <a:pt x="94" y="0"/>
                  <a:pt x="106" y="1"/>
                </a:cubicBezTo>
                <a:cubicBezTo>
                  <a:pt x="107" y="39"/>
                  <a:pt x="111" y="76"/>
                  <a:pt x="90" y="110"/>
                </a:cubicBezTo>
                <a:cubicBezTo>
                  <a:pt x="83" y="120"/>
                  <a:pt x="84" y="128"/>
                  <a:pt x="90" y="139"/>
                </a:cubicBezTo>
                <a:cubicBezTo>
                  <a:pt x="140" y="216"/>
                  <a:pt x="188" y="294"/>
                  <a:pt x="239" y="370"/>
                </a:cubicBezTo>
                <a:cubicBezTo>
                  <a:pt x="250" y="387"/>
                  <a:pt x="267" y="399"/>
                  <a:pt x="282" y="412"/>
                </a:cubicBezTo>
                <a:cubicBezTo>
                  <a:pt x="292" y="420"/>
                  <a:pt x="296" y="426"/>
                  <a:pt x="292" y="440"/>
                </a:cubicBezTo>
                <a:cubicBezTo>
                  <a:pt x="287" y="456"/>
                  <a:pt x="287" y="474"/>
                  <a:pt x="284" y="492"/>
                </a:cubicBezTo>
                <a:cubicBezTo>
                  <a:pt x="284" y="496"/>
                  <a:pt x="284" y="500"/>
                  <a:pt x="282" y="503"/>
                </a:cubicBezTo>
                <a:cubicBezTo>
                  <a:pt x="260" y="533"/>
                  <a:pt x="237" y="562"/>
                  <a:pt x="213" y="594"/>
                </a:cubicBezTo>
                <a:cubicBezTo>
                  <a:pt x="207" y="577"/>
                  <a:pt x="202" y="562"/>
                  <a:pt x="196" y="548"/>
                </a:cubicBezTo>
                <a:cubicBezTo>
                  <a:pt x="160" y="464"/>
                  <a:pt x="123" y="380"/>
                  <a:pt x="87" y="295"/>
                </a:cubicBezTo>
                <a:cubicBezTo>
                  <a:pt x="66" y="246"/>
                  <a:pt x="44" y="197"/>
                  <a:pt x="26" y="147"/>
                </a:cubicBezTo>
                <a:cubicBezTo>
                  <a:pt x="18" y="125"/>
                  <a:pt x="17" y="99"/>
                  <a:pt x="12" y="75"/>
                </a:cubicBezTo>
                <a:cubicBezTo>
                  <a:pt x="10" y="63"/>
                  <a:pt x="6" y="52"/>
                  <a:pt x="3" y="40"/>
                </a:cubicBezTo>
                <a:cubicBezTo>
                  <a:pt x="0" y="28"/>
                  <a:pt x="10" y="11"/>
                  <a:pt x="19" y="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55450FC0-435F-4927-9D7E-6951A40F103E}"/>
              </a:ext>
            </a:extLst>
          </p:cNvPr>
          <p:cNvSpPr>
            <a:spLocks/>
          </p:cNvSpPr>
          <p:nvPr/>
        </p:nvSpPr>
        <p:spPr bwMode="auto">
          <a:xfrm>
            <a:off x="11204575" y="3332163"/>
            <a:ext cx="612775" cy="2117725"/>
          </a:xfrm>
          <a:custGeom>
            <a:avLst/>
            <a:gdLst>
              <a:gd name="T0" fmla="*/ 0 w 162"/>
              <a:gd name="T1" fmla="*/ 395 h 561"/>
              <a:gd name="T2" fmla="*/ 51 w 162"/>
              <a:gd name="T3" fmla="*/ 301 h 561"/>
              <a:gd name="T4" fmla="*/ 107 w 162"/>
              <a:gd name="T5" fmla="*/ 105 h 561"/>
              <a:gd name="T6" fmla="*/ 103 w 162"/>
              <a:gd name="T7" fmla="*/ 84 h 561"/>
              <a:gd name="T8" fmla="*/ 85 w 162"/>
              <a:gd name="T9" fmla="*/ 44 h 561"/>
              <a:gd name="T10" fmla="*/ 77 w 162"/>
              <a:gd name="T11" fmla="*/ 37 h 561"/>
              <a:gd name="T12" fmla="*/ 48 w 162"/>
              <a:gd name="T13" fmla="*/ 16 h 561"/>
              <a:gd name="T14" fmla="*/ 45 w 162"/>
              <a:gd name="T15" fmla="*/ 7 h 561"/>
              <a:gd name="T16" fmla="*/ 53 w 162"/>
              <a:gd name="T17" fmla="*/ 1 h 561"/>
              <a:gd name="T18" fmla="*/ 66 w 162"/>
              <a:gd name="T19" fmla="*/ 2 h 561"/>
              <a:gd name="T20" fmla="*/ 119 w 162"/>
              <a:gd name="T21" fmla="*/ 15 h 561"/>
              <a:gd name="T22" fmla="*/ 161 w 162"/>
              <a:gd name="T23" fmla="*/ 67 h 561"/>
              <a:gd name="T24" fmla="*/ 153 w 162"/>
              <a:gd name="T25" fmla="*/ 269 h 561"/>
              <a:gd name="T26" fmla="*/ 103 w 162"/>
              <a:gd name="T27" fmla="*/ 466 h 561"/>
              <a:gd name="T28" fmla="*/ 67 w 162"/>
              <a:gd name="T29" fmla="*/ 546 h 561"/>
              <a:gd name="T30" fmla="*/ 60 w 162"/>
              <a:gd name="T31" fmla="*/ 561 h 561"/>
              <a:gd name="T32" fmla="*/ 14 w 162"/>
              <a:gd name="T33" fmla="*/ 508 h 561"/>
              <a:gd name="T34" fmla="*/ 12 w 162"/>
              <a:gd name="T35" fmla="*/ 495 h 561"/>
              <a:gd name="T36" fmla="*/ 13 w 162"/>
              <a:gd name="T37" fmla="*/ 443 h 561"/>
              <a:gd name="T38" fmla="*/ 0 w 162"/>
              <a:gd name="T39" fmla="*/ 395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2" h="561">
                <a:moveTo>
                  <a:pt x="0" y="395"/>
                </a:moveTo>
                <a:cubicBezTo>
                  <a:pt x="37" y="377"/>
                  <a:pt x="40" y="336"/>
                  <a:pt x="51" y="301"/>
                </a:cubicBezTo>
                <a:cubicBezTo>
                  <a:pt x="72" y="237"/>
                  <a:pt x="89" y="171"/>
                  <a:pt x="107" y="105"/>
                </a:cubicBezTo>
                <a:cubicBezTo>
                  <a:pt x="109" y="99"/>
                  <a:pt x="106" y="90"/>
                  <a:pt x="103" y="84"/>
                </a:cubicBezTo>
                <a:cubicBezTo>
                  <a:pt x="96" y="71"/>
                  <a:pt x="81" y="62"/>
                  <a:pt x="85" y="44"/>
                </a:cubicBezTo>
                <a:cubicBezTo>
                  <a:pt x="85" y="42"/>
                  <a:pt x="80" y="39"/>
                  <a:pt x="77" y="37"/>
                </a:cubicBezTo>
                <a:cubicBezTo>
                  <a:pt x="67" y="30"/>
                  <a:pt x="58" y="24"/>
                  <a:pt x="48" y="16"/>
                </a:cubicBezTo>
                <a:cubicBezTo>
                  <a:pt x="46" y="15"/>
                  <a:pt x="44" y="10"/>
                  <a:pt x="45" y="7"/>
                </a:cubicBezTo>
                <a:cubicBezTo>
                  <a:pt x="46" y="4"/>
                  <a:pt x="50" y="2"/>
                  <a:pt x="53" y="1"/>
                </a:cubicBezTo>
                <a:cubicBezTo>
                  <a:pt x="57" y="0"/>
                  <a:pt x="62" y="1"/>
                  <a:pt x="66" y="2"/>
                </a:cubicBezTo>
                <a:cubicBezTo>
                  <a:pt x="84" y="6"/>
                  <a:pt x="101" y="11"/>
                  <a:pt x="119" y="15"/>
                </a:cubicBezTo>
                <a:cubicBezTo>
                  <a:pt x="146" y="21"/>
                  <a:pt x="162" y="40"/>
                  <a:pt x="161" y="67"/>
                </a:cubicBezTo>
                <a:cubicBezTo>
                  <a:pt x="159" y="135"/>
                  <a:pt x="155" y="202"/>
                  <a:pt x="153" y="269"/>
                </a:cubicBezTo>
                <a:cubicBezTo>
                  <a:pt x="151" y="338"/>
                  <a:pt x="133" y="404"/>
                  <a:pt x="103" y="466"/>
                </a:cubicBezTo>
                <a:cubicBezTo>
                  <a:pt x="91" y="493"/>
                  <a:pt x="79" y="520"/>
                  <a:pt x="67" y="546"/>
                </a:cubicBezTo>
                <a:cubicBezTo>
                  <a:pt x="65" y="551"/>
                  <a:pt x="63" y="555"/>
                  <a:pt x="60" y="561"/>
                </a:cubicBezTo>
                <a:cubicBezTo>
                  <a:pt x="44" y="542"/>
                  <a:pt x="28" y="525"/>
                  <a:pt x="14" y="508"/>
                </a:cubicBezTo>
                <a:cubicBezTo>
                  <a:pt x="11" y="505"/>
                  <a:pt x="12" y="500"/>
                  <a:pt x="12" y="495"/>
                </a:cubicBezTo>
                <a:cubicBezTo>
                  <a:pt x="12" y="478"/>
                  <a:pt x="15" y="460"/>
                  <a:pt x="13" y="443"/>
                </a:cubicBezTo>
                <a:cubicBezTo>
                  <a:pt x="12" y="427"/>
                  <a:pt x="5" y="413"/>
                  <a:pt x="0" y="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AA2A4614-62FA-4D56-9863-ADA367D41035}"/>
              </a:ext>
            </a:extLst>
          </p:cNvPr>
          <p:cNvSpPr>
            <a:spLocks/>
          </p:cNvSpPr>
          <p:nvPr/>
        </p:nvSpPr>
        <p:spPr bwMode="auto">
          <a:xfrm>
            <a:off x="10272713" y="4306888"/>
            <a:ext cx="709613" cy="709612"/>
          </a:xfrm>
          <a:custGeom>
            <a:avLst/>
            <a:gdLst>
              <a:gd name="T0" fmla="*/ 95 w 188"/>
              <a:gd name="T1" fmla="*/ 188 h 188"/>
              <a:gd name="T2" fmla="*/ 1 w 188"/>
              <a:gd name="T3" fmla="*/ 92 h 188"/>
              <a:gd name="T4" fmla="*/ 95 w 188"/>
              <a:gd name="T5" fmla="*/ 1 h 188"/>
              <a:gd name="T6" fmla="*/ 187 w 188"/>
              <a:gd name="T7" fmla="*/ 102 h 188"/>
              <a:gd name="T8" fmla="*/ 95 w 188"/>
              <a:gd name="T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88">
                <a:moveTo>
                  <a:pt x="95" y="188"/>
                </a:moveTo>
                <a:cubicBezTo>
                  <a:pt x="38" y="187"/>
                  <a:pt x="0" y="149"/>
                  <a:pt x="1" y="92"/>
                </a:cubicBezTo>
                <a:cubicBezTo>
                  <a:pt x="1" y="40"/>
                  <a:pt x="42" y="0"/>
                  <a:pt x="95" y="1"/>
                </a:cubicBezTo>
                <a:cubicBezTo>
                  <a:pt x="142" y="2"/>
                  <a:pt x="188" y="51"/>
                  <a:pt x="187" y="102"/>
                </a:cubicBezTo>
                <a:cubicBezTo>
                  <a:pt x="186" y="150"/>
                  <a:pt x="145" y="188"/>
                  <a:pt x="95" y="18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D6299108-0111-4CF8-BFF1-46ACC9A2575A}"/>
              </a:ext>
            </a:extLst>
          </p:cNvPr>
          <p:cNvSpPr>
            <a:spLocks/>
          </p:cNvSpPr>
          <p:nvPr/>
        </p:nvSpPr>
        <p:spPr bwMode="auto">
          <a:xfrm>
            <a:off x="10144125" y="3989388"/>
            <a:ext cx="701675" cy="720725"/>
          </a:xfrm>
          <a:custGeom>
            <a:avLst/>
            <a:gdLst>
              <a:gd name="T0" fmla="*/ 3 w 186"/>
              <a:gd name="T1" fmla="*/ 191 h 191"/>
              <a:gd name="T2" fmla="*/ 4 w 186"/>
              <a:gd name="T3" fmla="*/ 73 h 191"/>
              <a:gd name="T4" fmla="*/ 27 w 186"/>
              <a:gd name="T5" fmla="*/ 7 h 191"/>
              <a:gd name="T6" fmla="*/ 37 w 186"/>
              <a:gd name="T7" fmla="*/ 2 h 191"/>
              <a:gd name="T8" fmla="*/ 127 w 186"/>
              <a:gd name="T9" fmla="*/ 1 h 191"/>
              <a:gd name="T10" fmla="*/ 140 w 186"/>
              <a:gd name="T11" fmla="*/ 8 h 191"/>
              <a:gd name="T12" fmla="*/ 175 w 186"/>
              <a:gd name="T13" fmla="*/ 54 h 191"/>
              <a:gd name="T14" fmla="*/ 186 w 186"/>
              <a:gd name="T15" fmla="*/ 96 h 191"/>
              <a:gd name="T16" fmla="*/ 27 w 186"/>
              <a:gd name="T17" fmla="*/ 190 h 191"/>
              <a:gd name="T18" fmla="*/ 3 w 186"/>
              <a:gd name="T19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91">
                <a:moveTo>
                  <a:pt x="3" y="191"/>
                </a:moveTo>
                <a:cubicBezTo>
                  <a:pt x="3" y="150"/>
                  <a:pt x="0" y="111"/>
                  <a:pt x="4" y="73"/>
                </a:cubicBezTo>
                <a:cubicBezTo>
                  <a:pt x="6" y="50"/>
                  <a:pt x="18" y="28"/>
                  <a:pt x="27" y="7"/>
                </a:cubicBezTo>
                <a:cubicBezTo>
                  <a:pt x="28" y="4"/>
                  <a:pt x="34" y="2"/>
                  <a:pt x="37" y="2"/>
                </a:cubicBezTo>
                <a:cubicBezTo>
                  <a:pt x="67" y="1"/>
                  <a:pt x="97" y="0"/>
                  <a:pt x="127" y="1"/>
                </a:cubicBezTo>
                <a:cubicBezTo>
                  <a:pt x="132" y="1"/>
                  <a:pt x="137" y="4"/>
                  <a:pt x="140" y="8"/>
                </a:cubicBezTo>
                <a:cubicBezTo>
                  <a:pt x="152" y="23"/>
                  <a:pt x="165" y="37"/>
                  <a:pt x="175" y="54"/>
                </a:cubicBezTo>
                <a:cubicBezTo>
                  <a:pt x="181" y="65"/>
                  <a:pt x="182" y="80"/>
                  <a:pt x="186" y="96"/>
                </a:cubicBezTo>
                <a:cubicBezTo>
                  <a:pt x="112" y="53"/>
                  <a:pt x="23" y="96"/>
                  <a:pt x="27" y="190"/>
                </a:cubicBezTo>
                <a:cubicBezTo>
                  <a:pt x="20" y="190"/>
                  <a:pt x="12" y="191"/>
                  <a:pt x="3" y="19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BCBBBFC5-7D75-4427-AF6A-CAE9A8BBEBE3}"/>
              </a:ext>
            </a:extLst>
          </p:cNvPr>
          <p:cNvSpPr>
            <a:spLocks/>
          </p:cNvSpPr>
          <p:nvPr/>
        </p:nvSpPr>
        <p:spPr bwMode="auto">
          <a:xfrm>
            <a:off x="10053638" y="4721225"/>
            <a:ext cx="274638" cy="1238250"/>
          </a:xfrm>
          <a:custGeom>
            <a:avLst/>
            <a:gdLst>
              <a:gd name="T0" fmla="*/ 61 w 73"/>
              <a:gd name="T1" fmla="*/ 325 h 328"/>
              <a:gd name="T2" fmla="*/ 17 w 73"/>
              <a:gd name="T3" fmla="*/ 328 h 328"/>
              <a:gd name="T4" fmla="*/ 15 w 73"/>
              <a:gd name="T5" fmla="*/ 325 h 328"/>
              <a:gd name="T6" fmla="*/ 22 w 73"/>
              <a:gd name="T7" fmla="*/ 254 h 328"/>
              <a:gd name="T8" fmla="*/ 4 w 73"/>
              <a:gd name="T9" fmla="*/ 105 h 328"/>
              <a:gd name="T10" fmla="*/ 24 w 73"/>
              <a:gd name="T11" fmla="*/ 11 h 328"/>
              <a:gd name="T12" fmla="*/ 50 w 73"/>
              <a:gd name="T13" fmla="*/ 0 h 328"/>
              <a:gd name="T14" fmla="*/ 73 w 73"/>
              <a:gd name="T15" fmla="*/ 54 h 328"/>
              <a:gd name="T16" fmla="*/ 49 w 73"/>
              <a:gd name="T17" fmla="*/ 146 h 328"/>
              <a:gd name="T18" fmla="*/ 61 w 73"/>
              <a:gd name="T19" fmla="*/ 325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328">
                <a:moveTo>
                  <a:pt x="61" y="325"/>
                </a:moveTo>
                <a:cubicBezTo>
                  <a:pt x="48" y="326"/>
                  <a:pt x="32" y="327"/>
                  <a:pt x="17" y="328"/>
                </a:cubicBezTo>
                <a:cubicBezTo>
                  <a:pt x="16" y="327"/>
                  <a:pt x="15" y="326"/>
                  <a:pt x="15" y="325"/>
                </a:cubicBezTo>
                <a:cubicBezTo>
                  <a:pt x="40" y="303"/>
                  <a:pt x="24" y="278"/>
                  <a:pt x="22" y="254"/>
                </a:cubicBezTo>
                <a:cubicBezTo>
                  <a:pt x="18" y="204"/>
                  <a:pt x="10" y="155"/>
                  <a:pt x="4" y="105"/>
                </a:cubicBezTo>
                <a:cubicBezTo>
                  <a:pt x="0" y="71"/>
                  <a:pt x="13" y="41"/>
                  <a:pt x="24" y="11"/>
                </a:cubicBezTo>
                <a:cubicBezTo>
                  <a:pt x="27" y="5"/>
                  <a:pt x="42" y="3"/>
                  <a:pt x="50" y="0"/>
                </a:cubicBezTo>
                <a:cubicBezTo>
                  <a:pt x="58" y="20"/>
                  <a:pt x="65" y="36"/>
                  <a:pt x="73" y="54"/>
                </a:cubicBezTo>
                <a:cubicBezTo>
                  <a:pt x="45" y="78"/>
                  <a:pt x="48" y="113"/>
                  <a:pt x="49" y="146"/>
                </a:cubicBezTo>
                <a:cubicBezTo>
                  <a:pt x="52" y="205"/>
                  <a:pt x="57" y="264"/>
                  <a:pt x="61" y="32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E97D7A1E-8319-42F3-8B14-4B5ADE78FCF5}"/>
              </a:ext>
            </a:extLst>
          </p:cNvPr>
          <p:cNvSpPr>
            <a:spLocks/>
          </p:cNvSpPr>
          <p:nvPr/>
        </p:nvSpPr>
        <p:spPr bwMode="auto">
          <a:xfrm>
            <a:off x="10204450" y="3452813"/>
            <a:ext cx="490538" cy="482600"/>
          </a:xfrm>
          <a:custGeom>
            <a:avLst/>
            <a:gdLst>
              <a:gd name="T0" fmla="*/ 125 w 130"/>
              <a:gd name="T1" fmla="*/ 64 h 128"/>
              <a:gd name="T2" fmla="*/ 62 w 130"/>
              <a:gd name="T3" fmla="*/ 127 h 128"/>
              <a:gd name="T4" fmla="*/ 1 w 130"/>
              <a:gd name="T5" fmla="*/ 63 h 128"/>
              <a:gd name="T6" fmla="*/ 67 w 130"/>
              <a:gd name="T7" fmla="*/ 0 h 128"/>
              <a:gd name="T8" fmla="*/ 125 w 130"/>
              <a:gd name="T9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8">
                <a:moveTo>
                  <a:pt x="125" y="64"/>
                </a:moveTo>
                <a:cubicBezTo>
                  <a:pt x="129" y="108"/>
                  <a:pt x="95" y="126"/>
                  <a:pt x="62" y="127"/>
                </a:cubicBezTo>
                <a:cubicBezTo>
                  <a:pt x="26" y="128"/>
                  <a:pt x="1" y="101"/>
                  <a:pt x="1" y="63"/>
                </a:cubicBezTo>
                <a:cubicBezTo>
                  <a:pt x="0" y="25"/>
                  <a:pt x="27" y="0"/>
                  <a:pt x="67" y="0"/>
                </a:cubicBezTo>
                <a:cubicBezTo>
                  <a:pt x="99" y="0"/>
                  <a:pt x="130" y="25"/>
                  <a:pt x="125" y="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id="{D87EFD85-02DA-4502-9283-233665550595}"/>
              </a:ext>
            </a:extLst>
          </p:cNvPr>
          <p:cNvSpPr>
            <a:spLocks/>
          </p:cNvSpPr>
          <p:nvPr/>
        </p:nvSpPr>
        <p:spPr bwMode="auto">
          <a:xfrm>
            <a:off x="9369425" y="3460750"/>
            <a:ext cx="857250" cy="762000"/>
          </a:xfrm>
          <a:custGeom>
            <a:avLst/>
            <a:gdLst>
              <a:gd name="T0" fmla="*/ 204 w 227"/>
              <a:gd name="T1" fmla="*/ 202 h 202"/>
              <a:gd name="T2" fmla="*/ 39 w 227"/>
              <a:gd name="T3" fmla="*/ 69 h 202"/>
              <a:gd name="T4" fmla="*/ 18 w 227"/>
              <a:gd name="T5" fmla="*/ 45 h 202"/>
              <a:gd name="T6" fmla="*/ 8 w 227"/>
              <a:gd name="T7" fmla="*/ 0 h 202"/>
              <a:gd name="T8" fmla="*/ 227 w 227"/>
              <a:gd name="T9" fmla="*/ 137 h 202"/>
              <a:gd name="T10" fmla="*/ 204 w 227"/>
              <a:gd name="T11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7" h="202">
                <a:moveTo>
                  <a:pt x="204" y="202"/>
                </a:moveTo>
                <a:cubicBezTo>
                  <a:pt x="140" y="168"/>
                  <a:pt x="83" y="127"/>
                  <a:pt x="39" y="69"/>
                </a:cubicBezTo>
                <a:cubicBezTo>
                  <a:pt x="33" y="61"/>
                  <a:pt x="26" y="52"/>
                  <a:pt x="18" y="45"/>
                </a:cubicBezTo>
                <a:cubicBezTo>
                  <a:pt x="4" y="33"/>
                  <a:pt x="0" y="19"/>
                  <a:pt x="8" y="0"/>
                </a:cubicBezTo>
                <a:cubicBezTo>
                  <a:pt x="70" y="62"/>
                  <a:pt x="129" y="128"/>
                  <a:pt x="227" y="137"/>
                </a:cubicBezTo>
                <a:cubicBezTo>
                  <a:pt x="219" y="161"/>
                  <a:pt x="212" y="181"/>
                  <a:pt x="204" y="2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0" name="Freeform 12">
            <a:extLst>
              <a:ext uri="{FF2B5EF4-FFF2-40B4-BE49-F238E27FC236}">
                <a16:creationId xmlns:a16="http://schemas.microsoft.com/office/drawing/2014/main" id="{D8B17796-BC60-4690-A707-C24406B59B79}"/>
              </a:ext>
            </a:extLst>
          </p:cNvPr>
          <p:cNvSpPr>
            <a:spLocks/>
          </p:cNvSpPr>
          <p:nvPr/>
        </p:nvSpPr>
        <p:spPr bwMode="auto">
          <a:xfrm>
            <a:off x="10918825" y="4724400"/>
            <a:ext cx="395288" cy="1012825"/>
          </a:xfrm>
          <a:custGeom>
            <a:avLst/>
            <a:gdLst>
              <a:gd name="T0" fmla="*/ 0 w 105"/>
              <a:gd name="T1" fmla="*/ 54 h 268"/>
              <a:gd name="T2" fmla="*/ 24 w 105"/>
              <a:gd name="T3" fmla="*/ 0 h 268"/>
              <a:gd name="T4" fmla="*/ 70 w 105"/>
              <a:gd name="T5" fmla="*/ 38 h 268"/>
              <a:gd name="T6" fmla="*/ 83 w 105"/>
              <a:gd name="T7" fmla="*/ 79 h 268"/>
              <a:gd name="T8" fmla="*/ 70 w 105"/>
              <a:gd name="T9" fmla="*/ 199 h 268"/>
              <a:gd name="T10" fmla="*/ 79 w 105"/>
              <a:gd name="T11" fmla="*/ 222 h 268"/>
              <a:gd name="T12" fmla="*/ 105 w 105"/>
              <a:gd name="T13" fmla="*/ 244 h 268"/>
              <a:gd name="T14" fmla="*/ 72 w 105"/>
              <a:gd name="T15" fmla="*/ 268 h 268"/>
              <a:gd name="T16" fmla="*/ 45 w 105"/>
              <a:gd name="T17" fmla="*/ 218 h 268"/>
              <a:gd name="T18" fmla="*/ 43 w 105"/>
              <a:gd name="T19" fmla="*/ 199 h 268"/>
              <a:gd name="T20" fmla="*/ 44 w 105"/>
              <a:gd name="T21" fmla="*/ 114 h 268"/>
              <a:gd name="T22" fmla="*/ 0 w 105"/>
              <a:gd name="T23" fmla="*/ 5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" h="268">
                <a:moveTo>
                  <a:pt x="0" y="54"/>
                </a:moveTo>
                <a:cubicBezTo>
                  <a:pt x="9" y="35"/>
                  <a:pt x="16" y="19"/>
                  <a:pt x="24" y="0"/>
                </a:cubicBezTo>
                <a:cubicBezTo>
                  <a:pt x="40" y="13"/>
                  <a:pt x="57" y="23"/>
                  <a:pt x="70" y="38"/>
                </a:cubicBezTo>
                <a:cubicBezTo>
                  <a:pt x="78" y="49"/>
                  <a:pt x="83" y="65"/>
                  <a:pt x="83" y="79"/>
                </a:cubicBezTo>
                <a:cubicBezTo>
                  <a:pt x="80" y="119"/>
                  <a:pt x="75" y="159"/>
                  <a:pt x="70" y="199"/>
                </a:cubicBezTo>
                <a:cubicBezTo>
                  <a:pt x="69" y="209"/>
                  <a:pt x="69" y="216"/>
                  <a:pt x="79" y="222"/>
                </a:cubicBezTo>
                <a:cubicBezTo>
                  <a:pt x="88" y="227"/>
                  <a:pt x="94" y="235"/>
                  <a:pt x="105" y="244"/>
                </a:cubicBezTo>
                <a:cubicBezTo>
                  <a:pt x="93" y="253"/>
                  <a:pt x="83" y="260"/>
                  <a:pt x="72" y="268"/>
                </a:cubicBezTo>
                <a:cubicBezTo>
                  <a:pt x="62" y="250"/>
                  <a:pt x="53" y="234"/>
                  <a:pt x="45" y="218"/>
                </a:cubicBezTo>
                <a:cubicBezTo>
                  <a:pt x="42" y="212"/>
                  <a:pt x="43" y="205"/>
                  <a:pt x="43" y="199"/>
                </a:cubicBezTo>
                <a:cubicBezTo>
                  <a:pt x="44" y="171"/>
                  <a:pt x="44" y="142"/>
                  <a:pt x="44" y="114"/>
                </a:cubicBezTo>
                <a:cubicBezTo>
                  <a:pt x="44" y="83"/>
                  <a:pt x="29" y="63"/>
                  <a:pt x="0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" name="Freeform 13">
            <a:extLst>
              <a:ext uri="{FF2B5EF4-FFF2-40B4-BE49-F238E27FC236}">
                <a16:creationId xmlns:a16="http://schemas.microsoft.com/office/drawing/2014/main" id="{F688E2D4-9C8A-4CD4-93BF-18D24EC48636}"/>
              </a:ext>
            </a:extLst>
          </p:cNvPr>
          <p:cNvSpPr>
            <a:spLocks/>
          </p:cNvSpPr>
          <p:nvPr/>
        </p:nvSpPr>
        <p:spPr bwMode="auto">
          <a:xfrm>
            <a:off x="10706100" y="3460750"/>
            <a:ext cx="812800" cy="728662"/>
          </a:xfrm>
          <a:custGeom>
            <a:avLst/>
            <a:gdLst>
              <a:gd name="T0" fmla="*/ 35 w 215"/>
              <a:gd name="T1" fmla="*/ 193 h 193"/>
              <a:gd name="T2" fmla="*/ 0 w 215"/>
              <a:gd name="T3" fmla="*/ 138 h 193"/>
              <a:gd name="T4" fmla="*/ 106 w 215"/>
              <a:gd name="T5" fmla="*/ 85 h 193"/>
              <a:gd name="T6" fmla="*/ 189 w 215"/>
              <a:gd name="T7" fmla="*/ 0 h 193"/>
              <a:gd name="T8" fmla="*/ 192 w 215"/>
              <a:gd name="T9" fmla="*/ 3 h 193"/>
              <a:gd name="T10" fmla="*/ 193 w 215"/>
              <a:gd name="T11" fmla="*/ 3 h 193"/>
              <a:gd name="T12" fmla="*/ 200 w 215"/>
              <a:gd name="T13" fmla="*/ 30 h 193"/>
              <a:gd name="T14" fmla="*/ 162 w 215"/>
              <a:gd name="T15" fmla="*/ 77 h 193"/>
              <a:gd name="T16" fmla="*/ 35 w 215"/>
              <a:gd name="T17" fmla="*/ 193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5" h="193">
                <a:moveTo>
                  <a:pt x="35" y="193"/>
                </a:moveTo>
                <a:cubicBezTo>
                  <a:pt x="23" y="174"/>
                  <a:pt x="11" y="155"/>
                  <a:pt x="0" y="138"/>
                </a:cubicBezTo>
                <a:cubicBezTo>
                  <a:pt x="36" y="120"/>
                  <a:pt x="74" y="108"/>
                  <a:pt x="106" y="85"/>
                </a:cubicBezTo>
                <a:cubicBezTo>
                  <a:pt x="137" y="62"/>
                  <a:pt x="161" y="28"/>
                  <a:pt x="189" y="0"/>
                </a:cubicBezTo>
                <a:cubicBezTo>
                  <a:pt x="190" y="1"/>
                  <a:pt x="191" y="2"/>
                  <a:pt x="192" y="3"/>
                </a:cubicBezTo>
                <a:cubicBezTo>
                  <a:pt x="193" y="3"/>
                  <a:pt x="193" y="3"/>
                  <a:pt x="193" y="3"/>
                </a:cubicBezTo>
                <a:cubicBezTo>
                  <a:pt x="215" y="13"/>
                  <a:pt x="215" y="12"/>
                  <a:pt x="200" y="30"/>
                </a:cubicBezTo>
                <a:cubicBezTo>
                  <a:pt x="187" y="45"/>
                  <a:pt x="174" y="61"/>
                  <a:pt x="162" y="77"/>
                </a:cubicBezTo>
                <a:cubicBezTo>
                  <a:pt x="128" y="124"/>
                  <a:pt x="83" y="158"/>
                  <a:pt x="35" y="19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Freeform 14">
            <a:extLst>
              <a:ext uri="{FF2B5EF4-FFF2-40B4-BE49-F238E27FC236}">
                <a16:creationId xmlns:a16="http://schemas.microsoft.com/office/drawing/2014/main" id="{3A1DBD9D-8460-46B8-8B70-CEB9526C440D}"/>
              </a:ext>
            </a:extLst>
          </p:cNvPr>
          <p:cNvSpPr>
            <a:spLocks/>
          </p:cNvSpPr>
          <p:nvPr/>
        </p:nvSpPr>
        <p:spPr bwMode="auto">
          <a:xfrm>
            <a:off x="9085263" y="3214688"/>
            <a:ext cx="177800" cy="204787"/>
          </a:xfrm>
          <a:custGeom>
            <a:avLst/>
            <a:gdLst>
              <a:gd name="T0" fmla="*/ 37 w 47"/>
              <a:gd name="T1" fmla="*/ 54 h 54"/>
              <a:gd name="T2" fmla="*/ 12 w 47"/>
              <a:gd name="T3" fmla="*/ 34 h 54"/>
              <a:gd name="T4" fmla="*/ 2 w 47"/>
              <a:gd name="T5" fmla="*/ 16 h 54"/>
              <a:gd name="T6" fmla="*/ 26 w 47"/>
              <a:gd name="T7" fmla="*/ 1 h 54"/>
              <a:gd name="T8" fmla="*/ 45 w 47"/>
              <a:gd name="T9" fmla="*/ 26 h 54"/>
              <a:gd name="T10" fmla="*/ 37 w 47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54">
                <a:moveTo>
                  <a:pt x="37" y="54"/>
                </a:moveTo>
                <a:cubicBezTo>
                  <a:pt x="27" y="46"/>
                  <a:pt x="19" y="41"/>
                  <a:pt x="12" y="34"/>
                </a:cubicBezTo>
                <a:cubicBezTo>
                  <a:pt x="7" y="29"/>
                  <a:pt x="0" y="17"/>
                  <a:pt x="2" y="16"/>
                </a:cubicBezTo>
                <a:cubicBezTo>
                  <a:pt x="8" y="10"/>
                  <a:pt x="17" y="3"/>
                  <a:pt x="26" y="1"/>
                </a:cubicBezTo>
                <a:cubicBezTo>
                  <a:pt x="38" y="0"/>
                  <a:pt x="47" y="13"/>
                  <a:pt x="45" y="26"/>
                </a:cubicBezTo>
                <a:cubicBezTo>
                  <a:pt x="43" y="35"/>
                  <a:pt x="40" y="44"/>
                  <a:pt x="3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3" name="Freeform 15">
            <a:extLst>
              <a:ext uri="{FF2B5EF4-FFF2-40B4-BE49-F238E27FC236}">
                <a16:creationId xmlns:a16="http://schemas.microsoft.com/office/drawing/2014/main" id="{5B163F64-BA30-4BF9-9F65-4EC3F7674DC6}"/>
              </a:ext>
            </a:extLst>
          </p:cNvPr>
          <p:cNvSpPr>
            <a:spLocks/>
          </p:cNvSpPr>
          <p:nvPr/>
        </p:nvSpPr>
        <p:spPr bwMode="auto">
          <a:xfrm>
            <a:off x="9074150" y="3105151"/>
            <a:ext cx="260350" cy="144462"/>
          </a:xfrm>
          <a:custGeom>
            <a:avLst/>
            <a:gdLst>
              <a:gd name="T0" fmla="*/ 0 w 69"/>
              <a:gd name="T1" fmla="*/ 31 h 38"/>
              <a:gd name="T2" fmla="*/ 69 w 69"/>
              <a:gd name="T3" fmla="*/ 29 h 38"/>
              <a:gd name="T4" fmla="*/ 56 w 69"/>
              <a:gd name="T5" fmla="*/ 38 h 38"/>
              <a:gd name="T6" fmla="*/ 13 w 69"/>
              <a:gd name="T7" fmla="*/ 29 h 38"/>
              <a:gd name="T8" fmla="*/ 0 w 69"/>
              <a:gd name="T9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38">
                <a:moveTo>
                  <a:pt x="0" y="31"/>
                </a:moveTo>
                <a:cubicBezTo>
                  <a:pt x="24" y="0"/>
                  <a:pt x="44" y="0"/>
                  <a:pt x="69" y="29"/>
                </a:cubicBezTo>
                <a:cubicBezTo>
                  <a:pt x="65" y="32"/>
                  <a:pt x="61" y="35"/>
                  <a:pt x="56" y="38"/>
                </a:cubicBezTo>
                <a:cubicBezTo>
                  <a:pt x="42" y="24"/>
                  <a:pt x="30" y="22"/>
                  <a:pt x="13" y="29"/>
                </a:cubicBezTo>
                <a:cubicBezTo>
                  <a:pt x="9" y="31"/>
                  <a:pt x="4" y="30"/>
                  <a:pt x="0" y="3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4" name="Freeform 16">
            <a:extLst>
              <a:ext uri="{FF2B5EF4-FFF2-40B4-BE49-F238E27FC236}">
                <a16:creationId xmlns:a16="http://schemas.microsoft.com/office/drawing/2014/main" id="{83D8AE54-D70F-4B48-8188-CCC34FA50DF1}"/>
              </a:ext>
            </a:extLst>
          </p:cNvPr>
          <p:cNvSpPr>
            <a:spLocks/>
          </p:cNvSpPr>
          <p:nvPr/>
        </p:nvSpPr>
        <p:spPr bwMode="auto">
          <a:xfrm>
            <a:off x="11485563" y="3230563"/>
            <a:ext cx="290513" cy="184150"/>
          </a:xfrm>
          <a:custGeom>
            <a:avLst/>
            <a:gdLst>
              <a:gd name="T0" fmla="*/ 0 w 77"/>
              <a:gd name="T1" fmla="*/ 21 h 49"/>
              <a:gd name="T2" fmla="*/ 51 w 77"/>
              <a:gd name="T3" fmla="*/ 7 h 49"/>
              <a:gd name="T4" fmla="*/ 72 w 77"/>
              <a:gd name="T5" fmla="*/ 49 h 49"/>
              <a:gd name="T6" fmla="*/ 56 w 77"/>
              <a:gd name="T7" fmla="*/ 31 h 49"/>
              <a:gd name="T8" fmla="*/ 15 w 77"/>
              <a:gd name="T9" fmla="*/ 15 h 49"/>
              <a:gd name="T10" fmla="*/ 0 w 77"/>
              <a:gd name="T1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" h="49">
                <a:moveTo>
                  <a:pt x="0" y="21"/>
                </a:moveTo>
                <a:cubicBezTo>
                  <a:pt x="10" y="5"/>
                  <a:pt x="34" y="0"/>
                  <a:pt x="51" y="7"/>
                </a:cubicBezTo>
                <a:cubicBezTo>
                  <a:pt x="69" y="15"/>
                  <a:pt x="77" y="28"/>
                  <a:pt x="72" y="49"/>
                </a:cubicBezTo>
                <a:cubicBezTo>
                  <a:pt x="66" y="42"/>
                  <a:pt x="59" y="37"/>
                  <a:pt x="56" y="31"/>
                </a:cubicBezTo>
                <a:cubicBezTo>
                  <a:pt x="48" y="15"/>
                  <a:pt x="32" y="8"/>
                  <a:pt x="15" y="15"/>
                </a:cubicBezTo>
                <a:cubicBezTo>
                  <a:pt x="11" y="17"/>
                  <a:pt x="7" y="18"/>
                  <a:pt x="0" y="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5" name="Freeform 17">
            <a:extLst>
              <a:ext uri="{FF2B5EF4-FFF2-40B4-BE49-F238E27FC236}">
                <a16:creationId xmlns:a16="http://schemas.microsoft.com/office/drawing/2014/main" id="{3BA2074B-8E61-4AC2-A6D3-DD6F15EA6432}"/>
              </a:ext>
            </a:extLst>
          </p:cNvPr>
          <p:cNvSpPr>
            <a:spLocks/>
          </p:cNvSpPr>
          <p:nvPr/>
        </p:nvSpPr>
        <p:spPr bwMode="auto">
          <a:xfrm>
            <a:off x="11507788" y="3282950"/>
            <a:ext cx="158750" cy="82550"/>
          </a:xfrm>
          <a:custGeom>
            <a:avLst/>
            <a:gdLst>
              <a:gd name="T0" fmla="*/ 42 w 42"/>
              <a:gd name="T1" fmla="*/ 22 h 22"/>
              <a:gd name="T2" fmla="*/ 0 w 42"/>
              <a:gd name="T3" fmla="*/ 15 h 22"/>
              <a:gd name="T4" fmla="*/ 42 w 4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" h="22">
                <a:moveTo>
                  <a:pt x="42" y="22"/>
                </a:moveTo>
                <a:cubicBezTo>
                  <a:pt x="29" y="20"/>
                  <a:pt x="15" y="18"/>
                  <a:pt x="0" y="15"/>
                </a:cubicBezTo>
                <a:cubicBezTo>
                  <a:pt x="20" y="0"/>
                  <a:pt x="38" y="3"/>
                  <a:pt x="42" y="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980070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직사각형 32">
            <a:extLst>
              <a:ext uri="{FF2B5EF4-FFF2-40B4-BE49-F238E27FC236}">
                <a16:creationId xmlns:a16="http://schemas.microsoft.com/office/drawing/2014/main" id="{CD1FC740-7588-4956-A872-2E782C49868E}"/>
              </a:ext>
            </a:extLst>
          </p:cNvPr>
          <p:cNvSpPr/>
          <p:nvPr/>
        </p:nvSpPr>
        <p:spPr>
          <a:xfrm>
            <a:off x="2451100" y="1397667"/>
            <a:ext cx="72898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800" dirty="0">
                <a:cs typeface="B Nazanin" panose="00000700000000000000" pitchFamily="2" charset="-78"/>
              </a:rPr>
              <a:t>متن زیرنویس را اینجا قرار دهید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1D2D15AF-D81C-4BB3-8C9B-F4592B51F558}"/>
              </a:ext>
            </a:extLst>
          </p:cNvPr>
          <p:cNvSpPr/>
          <p:nvPr/>
        </p:nvSpPr>
        <p:spPr>
          <a:xfrm>
            <a:off x="1807476" y="2327263"/>
            <a:ext cx="1638300" cy="1638300"/>
          </a:xfrm>
          <a:prstGeom prst="ellipse">
            <a:avLst/>
          </a:pr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70E6E6A-0034-41AA-8628-E326FBFFF19A}"/>
              </a:ext>
            </a:extLst>
          </p:cNvPr>
          <p:cNvSpPr txBox="1"/>
          <p:nvPr/>
        </p:nvSpPr>
        <p:spPr>
          <a:xfrm>
            <a:off x="1079004" y="493711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8762B53B-D15F-4409-BE6C-DC4F06FFFD9F}"/>
              </a:ext>
            </a:extLst>
          </p:cNvPr>
          <p:cNvSpPr/>
          <p:nvPr/>
        </p:nvSpPr>
        <p:spPr>
          <a:xfrm>
            <a:off x="1079004" y="447230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9BC45D0B-DC4A-4707-A63A-6AC67AE7EDCC}"/>
              </a:ext>
            </a:extLst>
          </p:cNvPr>
          <p:cNvGrpSpPr/>
          <p:nvPr/>
        </p:nvGrpSpPr>
        <p:grpSpPr>
          <a:xfrm>
            <a:off x="2320338" y="2823667"/>
            <a:ext cx="612576" cy="610638"/>
            <a:chOff x="4152034" y="5552122"/>
            <a:chExt cx="391763" cy="390525"/>
          </a:xfrm>
          <a:solidFill>
            <a:schemeClr val="bg1"/>
          </a:solidFill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ED57DD5-6E82-497B-A692-ADCA3B0F720C}"/>
                </a:ext>
              </a:extLst>
            </p:cNvPr>
            <p:cNvSpPr/>
            <p:nvPr/>
          </p:nvSpPr>
          <p:spPr>
            <a:xfrm>
              <a:off x="4152034" y="5552122"/>
              <a:ext cx="257175" cy="390525"/>
            </a:xfrm>
            <a:custGeom>
              <a:avLst/>
              <a:gdLst>
                <a:gd name="connsiteX0" fmla="*/ 240316 w 257175"/>
                <a:gd name="connsiteY0" fmla="*/ 7144 h 390525"/>
                <a:gd name="connsiteX1" fmla="*/ 18288 w 257175"/>
                <a:gd name="connsiteY1" fmla="*/ 7144 h 390525"/>
                <a:gd name="connsiteX2" fmla="*/ 7144 w 257175"/>
                <a:gd name="connsiteY2" fmla="*/ 18288 h 390525"/>
                <a:gd name="connsiteX3" fmla="*/ 7144 w 257175"/>
                <a:gd name="connsiteY3" fmla="*/ 375000 h 390525"/>
                <a:gd name="connsiteX4" fmla="*/ 18288 w 257175"/>
                <a:gd name="connsiteY4" fmla="*/ 386144 h 390525"/>
                <a:gd name="connsiteX5" fmla="*/ 240316 w 257175"/>
                <a:gd name="connsiteY5" fmla="*/ 386144 h 390525"/>
                <a:gd name="connsiteX6" fmla="*/ 251460 w 257175"/>
                <a:gd name="connsiteY6" fmla="*/ 375000 h 390525"/>
                <a:gd name="connsiteX7" fmla="*/ 251460 w 257175"/>
                <a:gd name="connsiteY7" fmla="*/ 18288 h 390525"/>
                <a:gd name="connsiteX8" fmla="*/ 240316 w 257175"/>
                <a:gd name="connsiteY8" fmla="*/ 7144 h 390525"/>
                <a:gd name="connsiteX9" fmla="*/ 229267 w 257175"/>
                <a:gd name="connsiteY9" fmla="*/ 29432 h 390525"/>
                <a:gd name="connsiteX10" fmla="*/ 229267 w 257175"/>
                <a:gd name="connsiteY10" fmla="*/ 141161 h 390525"/>
                <a:gd name="connsiteX11" fmla="*/ 29432 w 257175"/>
                <a:gd name="connsiteY11" fmla="*/ 141161 h 390525"/>
                <a:gd name="connsiteX12" fmla="*/ 29432 w 257175"/>
                <a:gd name="connsiteY12" fmla="*/ 29432 h 390525"/>
                <a:gd name="connsiteX13" fmla="*/ 229267 w 257175"/>
                <a:gd name="connsiteY13" fmla="*/ 29432 h 390525"/>
                <a:gd name="connsiteX14" fmla="*/ 29432 w 257175"/>
                <a:gd name="connsiteY14" fmla="*/ 363950 h 390525"/>
                <a:gd name="connsiteX15" fmla="*/ 29432 w 257175"/>
                <a:gd name="connsiteY15" fmla="*/ 163354 h 390525"/>
                <a:gd name="connsiteX16" fmla="*/ 229267 w 257175"/>
                <a:gd name="connsiteY16" fmla="*/ 163354 h 390525"/>
                <a:gd name="connsiteX17" fmla="*/ 229267 w 257175"/>
                <a:gd name="connsiteY17" fmla="*/ 363950 h 390525"/>
                <a:gd name="connsiteX18" fmla="*/ 29432 w 257175"/>
                <a:gd name="connsiteY18" fmla="*/ 36395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175" h="390525">
                  <a:moveTo>
                    <a:pt x="240316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lnTo>
                    <a:pt x="7144" y="375000"/>
                  </a:lnTo>
                  <a:cubicBezTo>
                    <a:pt x="7144" y="381095"/>
                    <a:pt x="12097" y="386144"/>
                    <a:pt x="18288" y="386144"/>
                  </a:cubicBezTo>
                  <a:lnTo>
                    <a:pt x="240316" y="386144"/>
                  </a:lnTo>
                  <a:cubicBezTo>
                    <a:pt x="246412" y="386144"/>
                    <a:pt x="251460" y="381190"/>
                    <a:pt x="251460" y="375000"/>
                  </a:cubicBezTo>
                  <a:lnTo>
                    <a:pt x="251460" y="18288"/>
                  </a:lnTo>
                  <a:cubicBezTo>
                    <a:pt x="251460" y="12192"/>
                    <a:pt x="246507" y="7144"/>
                    <a:pt x="240316" y="7144"/>
                  </a:cubicBezTo>
                  <a:close/>
                  <a:moveTo>
                    <a:pt x="229267" y="29432"/>
                  </a:moveTo>
                  <a:lnTo>
                    <a:pt x="229267" y="141161"/>
                  </a:lnTo>
                  <a:lnTo>
                    <a:pt x="29432" y="141161"/>
                  </a:lnTo>
                  <a:lnTo>
                    <a:pt x="29432" y="29432"/>
                  </a:lnTo>
                  <a:lnTo>
                    <a:pt x="229267" y="29432"/>
                  </a:lnTo>
                  <a:close/>
                  <a:moveTo>
                    <a:pt x="29432" y="363950"/>
                  </a:moveTo>
                  <a:lnTo>
                    <a:pt x="29432" y="163354"/>
                  </a:lnTo>
                  <a:lnTo>
                    <a:pt x="229267" y="163354"/>
                  </a:lnTo>
                  <a:lnTo>
                    <a:pt x="229267" y="363950"/>
                  </a:lnTo>
                  <a:lnTo>
                    <a:pt x="29432" y="36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FBE7C86B-6CE1-49E7-BA18-1757F1B696B1}"/>
                </a:ext>
              </a:extLst>
            </p:cNvPr>
            <p:cNvSpPr/>
            <p:nvPr/>
          </p:nvSpPr>
          <p:spPr>
            <a:xfrm>
              <a:off x="4196420" y="5597271"/>
              <a:ext cx="161925" cy="76200"/>
            </a:xfrm>
            <a:custGeom>
              <a:avLst/>
              <a:gdLst>
                <a:gd name="connsiteX0" fmla="*/ 18288 w 161925"/>
                <a:gd name="connsiteY0" fmla="*/ 73819 h 76200"/>
                <a:gd name="connsiteX1" fmla="*/ 151543 w 161925"/>
                <a:gd name="connsiteY1" fmla="*/ 73819 h 76200"/>
                <a:gd name="connsiteX2" fmla="*/ 162687 w 161925"/>
                <a:gd name="connsiteY2" fmla="*/ 62674 h 76200"/>
                <a:gd name="connsiteX3" fmla="*/ 162687 w 161925"/>
                <a:gd name="connsiteY3" fmla="*/ 18288 h 76200"/>
                <a:gd name="connsiteX4" fmla="*/ 151543 w 161925"/>
                <a:gd name="connsiteY4" fmla="*/ 7144 h 76200"/>
                <a:gd name="connsiteX5" fmla="*/ 18288 w 161925"/>
                <a:gd name="connsiteY5" fmla="*/ 7144 h 76200"/>
                <a:gd name="connsiteX6" fmla="*/ 7144 w 161925"/>
                <a:gd name="connsiteY6" fmla="*/ 18288 h 76200"/>
                <a:gd name="connsiteX7" fmla="*/ 7144 w 161925"/>
                <a:gd name="connsiteY7" fmla="*/ 62674 h 76200"/>
                <a:gd name="connsiteX8" fmla="*/ 18288 w 161925"/>
                <a:gd name="connsiteY8" fmla="*/ 73819 h 76200"/>
                <a:gd name="connsiteX9" fmla="*/ 29432 w 161925"/>
                <a:gd name="connsiteY9" fmla="*/ 29432 h 76200"/>
                <a:gd name="connsiteX10" fmla="*/ 140494 w 161925"/>
                <a:gd name="connsiteY10" fmla="*/ 29432 h 76200"/>
                <a:gd name="connsiteX11" fmla="*/ 140494 w 161925"/>
                <a:gd name="connsiteY11" fmla="*/ 51625 h 76200"/>
                <a:gd name="connsiteX12" fmla="*/ 29432 w 161925"/>
                <a:gd name="connsiteY12" fmla="*/ 51625 h 76200"/>
                <a:gd name="connsiteX13" fmla="*/ 29432 w 161925"/>
                <a:gd name="connsiteY13" fmla="*/ 2943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925" h="76200">
                  <a:moveTo>
                    <a:pt x="18288" y="73819"/>
                  </a:moveTo>
                  <a:lnTo>
                    <a:pt x="151543" y="73819"/>
                  </a:lnTo>
                  <a:cubicBezTo>
                    <a:pt x="157639" y="73819"/>
                    <a:pt x="162687" y="68866"/>
                    <a:pt x="162687" y="62674"/>
                  </a:cubicBezTo>
                  <a:lnTo>
                    <a:pt x="162687" y="18288"/>
                  </a:lnTo>
                  <a:cubicBezTo>
                    <a:pt x="162687" y="12192"/>
                    <a:pt x="157734" y="7144"/>
                    <a:pt x="151543" y="7144"/>
                  </a:cubicBez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lnTo>
                    <a:pt x="7144" y="62674"/>
                  </a:lnTo>
                  <a:cubicBezTo>
                    <a:pt x="7239" y="68866"/>
                    <a:pt x="12192" y="73819"/>
                    <a:pt x="18288" y="73819"/>
                  </a:cubicBezTo>
                  <a:close/>
                  <a:moveTo>
                    <a:pt x="29432" y="29432"/>
                  </a:moveTo>
                  <a:lnTo>
                    <a:pt x="140494" y="29432"/>
                  </a:lnTo>
                  <a:lnTo>
                    <a:pt x="140494" y="51625"/>
                  </a:lnTo>
                  <a:lnTo>
                    <a:pt x="29432" y="51625"/>
                  </a:lnTo>
                  <a:lnTo>
                    <a:pt x="29432" y="294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A70D3A94-376E-4258-922A-7F9CE1E1D43B}"/>
                </a:ext>
              </a:extLst>
            </p:cNvPr>
            <p:cNvSpPr/>
            <p:nvPr/>
          </p:nvSpPr>
          <p:spPr>
            <a:xfrm>
              <a:off x="4196135" y="5730525"/>
              <a:ext cx="161925" cy="161925"/>
            </a:xfrm>
            <a:custGeom>
              <a:avLst/>
              <a:gdLst>
                <a:gd name="connsiteX0" fmla="*/ 84867 w 161925"/>
                <a:gd name="connsiteY0" fmla="*/ 7144 h 161925"/>
                <a:gd name="connsiteX1" fmla="*/ 7144 w 161925"/>
                <a:gd name="connsiteY1" fmla="*/ 84867 h 161925"/>
                <a:gd name="connsiteX2" fmla="*/ 84867 w 161925"/>
                <a:gd name="connsiteY2" fmla="*/ 162592 h 161925"/>
                <a:gd name="connsiteX3" fmla="*/ 162592 w 161925"/>
                <a:gd name="connsiteY3" fmla="*/ 84867 h 161925"/>
                <a:gd name="connsiteX4" fmla="*/ 84867 w 161925"/>
                <a:gd name="connsiteY4" fmla="*/ 7144 h 161925"/>
                <a:gd name="connsiteX5" fmla="*/ 84867 w 161925"/>
                <a:gd name="connsiteY5" fmla="*/ 140398 h 161925"/>
                <a:gd name="connsiteX6" fmla="*/ 29337 w 161925"/>
                <a:gd name="connsiteY6" fmla="*/ 84867 h 161925"/>
                <a:gd name="connsiteX7" fmla="*/ 84867 w 161925"/>
                <a:gd name="connsiteY7" fmla="*/ 29337 h 161925"/>
                <a:gd name="connsiteX8" fmla="*/ 140398 w 161925"/>
                <a:gd name="connsiteY8" fmla="*/ 84867 h 161925"/>
                <a:gd name="connsiteX9" fmla="*/ 84867 w 161925"/>
                <a:gd name="connsiteY9" fmla="*/ 14039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925" h="161925">
                  <a:moveTo>
                    <a:pt x="84867" y="7144"/>
                  </a:moveTo>
                  <a:cubicBezTo>
                    <a:pt x="42005" y="7144"/>
                    <a:pt x="7144" y="42005"/>
                    <a:pt x="7144" y="84867"/>
                  </a:cubicBezTo>
                  <a:cubicBezTo>
                    <a:pt x="7144" y="127730"/>
                    <a:pt x="42005" y="162592"/>
                    <a:pt x="84867" y="162592"/>
                  </a:cubicBezTo>
                  <a:cubicBezTo>
                    <a:pt x="127730" y="162592"/>
                    <a:pt x="162592" y="127730"/>
                    <a:pt x="162592" y="84867"/>
                  </a:cubicBezTo>
                  <a:cubicBezTo>
                    <a:pt x="162592" y="42005"/>
                    <a:pt x="127730" y="7144"/>
                    <a:pt x="84867" y="7144"/>
                  </a:cubicBezTo>
                  <a:close/>
                  <a:moveTo>
                    <a:pt x="84867" y="140398"/>
                  </a:moveTo>
                  <a:cubicBezTo>
                    <a:pt x="54292" y="140398"/>
                    <a:pt x="29337" y="115538"/>
                    <a:pt x="29337" y="84867"/>
                  </a:cubicBezTo>
                  <a:cubicBezTo>
                    <a:pt x="29337" y="54197"/>
                    <a:pt x="54197" y="29337"/>
                    <a:pt x="84867" y="29337"/>
                  </a:cubicBezTo>
                  <a:cubicBezTo>
                    <a:pt x="115538" y="29337"/>
                    <a:pt x="140398" y="54197"/>
                    <a:pt x="140398" y="84867"/>
                  </a:cubicBezTo>
                  <a:cubicBezTo>
                    <a:pt x="140398" y="115538"/>
                    <a:pt x="115443" y="140398"/>
                    <a:pt x="84867" y="140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A621089-01EB-4D9E-8153-14FB64BF5071}"/>
                </a:ext>
              </a:extLst>
            </p:cNvPr>
            <p:cNvSpPr/>
            <p:nvPr/>
          </p:nvSpPr>
          <p:spPr>
            <a:xfrm>
              <a:off x="4240521" y="5774912"/>
              <a:ext cx="76200" cy="76200"/>
            </a:xfrm>
            <a:custGeom>
              <a:avLst/>
              <a:gdLst>
                <a:gd name="connsiteX0" fmla="*/ 40481 w 76200"/>
                <a:gd name="connsiteY0" fmla="*/ 7144 h 76200"/>
                <a:gd name="connsiteX1" fmla="*/ 7144 w 76200"/>
                <a:gd name="connsiteY1" fmla="*/ 40481 h 76200"/>
                <a:gd name="connsiteX2" fmla="*/ 40481 w 76200"/>
                <a:gd name="connsiteY2" fmla="*/ 73819 h 76200"/>
                <a:gd name="connsiteX3" fmla="*/ 73819 w 76200"/>
                <a:gd name="connsiteY3" fmla="*/ 40481 h 76200"/>
                <a:gd name="connsiteX4" fmla="*/ 40481 w 76200"/>
                <a:gd name="connsiteY4" fmla="*/ 7144 h 76200"/>
                <a:gd name="connsiteX5" fmla="*/ 40481 w 76200"/>
                <a:gd name="connsiteY5" fmla="*/ 51531 h 76200"/>
                <a:gd name="connsiteX6" fmla="*/ 29337 w 76200"/>
                <a:gd name="connsiteY6" fmla="*/ 40386 h 76200"/>
                <a:gd name="connsiteX7" fmla="*/ 40481 w 76200"/>
                <a:gd name="connsiteY7" fmla="*/ 29242 h 76200"/>
                <a:gd name="connsiteX8" fmla="*/ 51626 w 76200"/>
                <a:gd name="connsiteY8" fmla="*/ 40386 h 76200"/>
                <a:gd name="connsiteX9" fmla="*/ 40481 w 76200"/>
                <a:gd name="connsiteY9" fmla="*/ 5153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40481" y="7144"/>
                  </a:moveTo>
                  <a:cubicBezTo>
                    <a:pt x="22098" y="7144"/>
                    <a:pt x="7144" y="22098"/>
                    <a:pt x="7144" y="40481"/>
                  </a:cubicBezTo>
                  <a:cubicBezTo>
                    <a:pt x="7144" y="58864"/>
                    <a:pt x="22098" y="73819"/>
                    <a:pt x="40481" y="73819"/>
                  </a:cubicBezTo>
                  <a:cubicBezTo>
                    <a:pt x="58865" y="73819"/>
                    <a:pt x="73819" y="58864"/>
                    <a:pt x="73819" y="40481"/>
                  </a:cubicBezTo>
                  <a:cubicBezTo>
                    <a:pt x="73724" y="22098"/>
                    <a:pt x="58865" y="7144"/>
                    <a:pt x="40481" y="7144"/>
                  </a:cubicBezTo>
                  <a:close/>
                  <a:moveTo>
                    <a:pt x="40481" y="51531"/>
                  </a:moveTo>
                  <a:cubicBezTo>
                    <a:pt x="34385" y="51531"/>
                    <a:pt x="29337" y="46577"/>
                    <a:pt x="29337" y="40386"/>
                  </a:cubicBezTo>
                  <a:cubicBezTo>
                    <a:pt x="29337" y="34290"/>
                    <a:pt x="34290" y="29242"/>
                    <a:pt x="40481" y="29242"/>
                  </a:cubicBezTo>
                  <a:cubicBezTo>
                    <a:pt x="46673" y="29242"/>
                    <a:pt x="51626" y="34195"/>
                    <a:pt x="51626" y="40386"/>
                  </a:cubicBezTo>
                  <a:cubicBezTo>
                    <a:pt x="51530" y="46577"/>
                    <a:pt x="46577" y="51531"/>
                    <a:pt x="40481" y="5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820CA42F-7673-4368-A196-A818F2C71733}"/>
                </a:ext>
              </a:extLst>
            </p:cNvPr>
            <p:cNvSpPr/>
            <p:nvPr/>
          </p:nvSpPr>
          <p:spPr>
            <a:xfrm>
              <a:off x="4419964" y="5575171"/>
              <a:ext cx="123825" cy="161925"/>
            </a:xfrm>
            <a:custGeom>
              <a:avLst/>
              <a:gdLst>
                <a:gd name="connsiteX0" fmla="*/ 73827 w 123825"/>
                <a:gd name="connsiteY0" fmla="*/ 129636 h 161925"/>
                <a:gd name="connsiteX1" fmla="*/ 73827 w 123825"/>
                <a:gd name="connsiteY1" fmla="*/ 31243 h 161925"/>
                <a:gd name="connsiteX2" fmla="*/ 96020 w 123825"/>
                <a:gd name="connsiteY2" fmla="*/ 62675 h 161925"/>
                <a:gd name="connsiteX3" fmla="*/ 104783 w 123825"/>
                <a:gd name="connsiteY3" fmla="*/ 73534 h 161925"/>
                <a:gd name="connsiteX4" fmla="*/ 118213 w 123825"/>
                <a:gd name="connsiteY4" fmla="*/ 62675 h 161925"/>
                <a:gd name="connsiteX5" fmla="*/ 62302 w 123825"/>
                <a:gd name="connsiteY5" fmla="*/ 7145 h 161925"/>
                <a:gd name="connsiteX6" fmla="*/ 51634 w 123825"/>
                <a:gd name="connsiteY6" fmla="*/ 17908 h 161925"/>
                <a:gd name="connsiteX7" fmla="*/ 51634 w 123825"/>
                <a:gd name="connsiteY7" fmla="*/ 97823 h 161925"/>
                <a:gd name="connsiteX8" fmla="*/ 29059 w 123825"/>
                <a:gd name="connsiteY8" fmla="*/ 97823 h 161925"/>
                <a:gd name="connsiteX9" fmla="*/ 8866 w 123825"/>
                <a:gd name="connsiteY9" fmla="*/ 118397 h 161925"/>
                <a:gd name="connsiteX10" fmla="*/ 51157 w 123825"/>
                <a:gd name="connsiteY10" fmla="*/ 160878 h 161925"/>
                <a:gd name="connsiteX11" fmla="*/ 73827 w 123825"/>
                <a:gd name="connsiteY11" fmla="*/ 129636 h 161925"/>
                <a:gd name="connsiteX12" fmla="*/ 40108 w 123825"/>
                <a:gd name="connsiteY12" fmla="*/ 118111 h 161925"/>
                <a:gd name="connsiteX13" fmla="*/ 51253 w 123825"/>
                <a:gd name="connsiteY13" fmla="*/ 129255 h 161925"/>
                <a:gd name="connsiteX14" fmla="*/ 40108 w 123825"/>
                <a:gd name="connsiteY14" fmla="*/ 140400 h 161925"/>
                <a:gd name="connsiteX15" fmla="*/ 28964 w 123825"/>
                <a:gd name="connsiteY15" fmla="*/ 129255 h 161925"/>
                <a:gd name="connsiteX16" fmla="*/ 40108 w 123825"/>
                <a:gd name="connsiteY16" fmla="*/ 1181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825" h="161925">
                  <a:moveTo>
                    <a:pt x="73827" y="129636"/>
                  </a:moveTo>
                  <a:lnTo>
                    <a:pt x="73827" y="31243"/>
                  </a:lnTo>
                  <a:cubicBezTo>
                    <a:pt x="86781" y="35815"/>
                    <a:pt x="96020" y="48198"/>
                    <a:pt x="96020" y="62675"/>
                  </a:cubicBezTo>
                  <a:cubicBezTo>
                    <a:pt x="96020" y="67914"/>
                    <a:pt x="99735" y="72486"/>
                    <a:pt x="104783" y="73534"/>
                  </a:cubicBezTo>
                  <a:cubicBezTo>
                    <a:pt x="111927" y="74963"/>
                    <a:pt x="118213" y="69533"/>
                    <a:pt x="118213" y="62675"/>
                  </a:cubicBezTo>
                  <a:cubicBezTo>
                    <a:pt x="118213" y="31910"/>
                    <a:pt x="93067" y="6954"/>
                    <a:pt x="62302" y="7145"/>
                  </a:cubicBezTo>
                  <a:cubicBezTo>
                    <a:pt x="56396" y="7145"/>
                    <a:pt x="51634" y="12002"/>
                    <a:pt x="51634" y="17908"/>
                  </a:cubicBezTo>
                  <a:lnTo>
                    <a:pt x="51634" y="97823"/>
                  </a:lnTo>
                  <a:cubicBezTo>
                    <a:pt x="44871" y="95441"/>
                    <a:pt x="37060" y="95156"/>
                    <a:pt x="29059" y="97823"/>
                  </a:cubicBezTo>
                  <a:cubicBezTo>
                    <a:pt x="19534" y="101061"/>
                    <a:pt x="12010" y="108776"/>
                    <a:pt x="8866" y="118397"/>
                  </a:cubicBezTo>
                  <a:cubicBezTo>
                    <a:pt x="389" y="144972"/>
                    <a:pt x="24583" y="169165"/>
                    <a:pt x="51157" y="160878"/>
                  </a:cubicBezTo>
                  <a:cubicBezTo>
                    <a:pt x="63635" y="156878"/>
                    <a:pt x="73827" y="142685"/>
                    <a:pt x="73827" y="129636"/>
                  </a:cubicBezTo>
                  <a:close/>
                  <a:moveTo>
                    <a:pt x="40108" y="118111"/>
                  </a:moveTo>
                  <a:cubicBezTo>
                    <a:pt x="46204" y="118111"/>
                    <a:pt x="51253" y="123064"/>
                    <a:pt x="51253" y="129255"/>
                  </a:cubicBezTo>
                  <a:cubicBezTo>
                    <a:pt x="51253" y="135447"/>
                    <a:pt x="46300" y="140400"/>
                    <a:pt x="40108" y="140400"/>
                  </a:cubicBezTo>
                  <a:cubicBezTo>
                    <a:pt x="34012" y="140400"/>
                    <a:pt x="28964" y="135447"/>
                    <a:pt x="28964" y="129255"/>
                  </a:cubicBezTo>
                  <a:cubicBezTo>
                    <a:pt x="28964" y="123064"/>
                    <a:pt x="34012" y="118111"/>
                    <a:pt x="40108" y="1181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47BF322B-41B0-4B8F-AAAB-87E31D9FF476}"/>
                </a:ext>
              </a:extLst>
            </p:cNvPr>
            <p:cNvSpPr/>
            <p:nvPr/>
          </p:nvSpPr>
          <p:spPr>
            <a:xfrm>
              <a:off x="4419972" y="5752623"/>
              <a:ext cx="123825" cy="161925"/>
            </a:xfrm>
            <a:custGeom>
              <a:avLst/>
              <a:gdLst>
                <a:gd name="connsiteX0" fmla="*/ 87154 w 123825"/>
                <a:gd name="connsiteY0" fmla="*/ 96107 h 161925"/>
                <a:gd name="connsiteX1" fmla="*/ 73819 w 123825"/>
                <a:gd name="connsiteY1" fmla="*/ 97917 h 161925"/>
                <a:gd name="connsiteX2" fmla="*/ 73819 w 123825"/>
                <a:gd name="connsiteY2" fmla="*/ 18288 h 161925"/>
                <a:gd name="connsiteX3" fmla="*/ 62674 w 123825"/>
                <a:gd name="connsiteY3" fmla="*/ 7144 h 161925"/>
                <a:gd name="connsiteX4" fmla="*/ 7144 w 123825"/>
                <a:gd name="connsiteY4" fmla="*/ 62293 h 161925"/>
                <a:gd name="connsiteX5" fmla="*/ 17145 w 123825"/>
                <a:gd name="connsiteY5" fmla="*/ 73723 h 161925"/>
                <a:gd name="connsiteX6" fmla="*/ 29337 w 123825"/>
                <a:gd name="connsiteY6" fmla="*/ 62675 h 161925"/>
                <a:gd name="connsiteX7" fmla="*/ 51530 w 123825"/>
                <a:gd name="connsiteY7" fmla="*/ 31242 h 161925"/>
                <a:gd name="connsiteX8" fmla="*/ 51530 w 123825"/>
                <a:gd name="connsiteY8" fmla="*/ 128778 h 161925"/>
                <a:gd name="connsiteX9" fmla="*/ 82582 w 123825"/>
                <a:gd name="connsiteY9" fmla="*/ 162496 h 161925"/>
                <a:gd name="connsiteX10" fmla="*/ 118015 w 123825"/>
                <a:gd name="connsiteY10" fmla="*/ 126778 h 161925"/>
                <a:gd name="connsiteX11" fmla="*/ 87154 w 123825"/>
                <a:gd name="connsiteY11" fmla="*/ 96107 h 161925"/>
                <a:gd name="connsiteX12" fmla="*/ 84487 w 123825"/>
                <a:gd name="connsiteY12" fmla="*/ 140494 h 161925"/>
                <a:gd name="connsiteX13" fmla="*/ 73342 w 123825"/>
                <a:gd name="connsiteY13" fmla="*/ 129350 h 161925"/>
                <a:gd name="connsiteX14" fmla="*/ 84487 w 123825"/>
                <a:gd name="connsiteY14" fmla="*/ 118205 h 161925"/>
                <a:gd name="connsiteX15" fmla="*/ 95631 w 123825"/>
                <a:gd name="connsiteY15" fmla="*/ 129350 h 161925"/>
                <a:gd name="connsiteX16" fmla="*/ 84487 w 123825"/>
                <a:gd name="connsiteY16" fmla="*/ 14049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825" h="161925">
                  <a:moveTo>
                    <a:pt x="87154" y="96107"/>
                  </a:moveTo>
                  <a:cubicBezTo>
                    <a:pt x="82486" y="95821"/>
                    <a:pt x="77914" y="96488"/>
                    <a:pt x="73819" y="97917"/>
                  </a:cubicBezTo>
                  <a:lnTo>
                    <a:pt x="73819" y="18288"/>
                  </a:lnTo>
                  <a:cubicBezTo>
                    <a:pt x="73819" y="12192"/>
                    <a:pt x="68866" y="7144"/>
                    <a:pt x="62674" y="7144"/>
                  </a:cubicBezTo>
                  <a:cubicBezTo>
                    <a:pt x="32194" y="7144"/>
                    <a:pt x="7334" y="31813"/>
                    <a:pt x="7144" y="62293"/>
                  </a:cubicBezTo>
                  <a:cubicBezTo>
                    <a:pt x="7144" y="68103"/>
                    <a:pt x="11430" y="73152"/>
                    <a:pt x="17145" y="73723"/>
                  </a:cubicBezTo>
                  <a:cubicBezTo>
                    <a:pt x="23717" y="74295"/>
                    <a:pt x="29337" y="69152"/>
                    <a:pt x="29337" y="62675"/>
                  </a:cubicBezTo>
                  <a:cubicBezTo>
                    <a:pt x="29337" y="48196"/>
                    <a:pt x="38576" y="35814"/>
                    <a:pt x="51530" y="31242"/>
                  </a:cubicBezTo>
                  <a:lnTo>
                    <a:pt x="51530" y="128778"/>
                  </a:lnTo>
                  <a:cubicBezTo>
                    <a:pt x="51530" y="145923"/>
                    <a:pt x="65532" y="161354"/>
                    <a:pt x="82582" y="162496"/>
                  </a:cubicBezTo>
                  <a:cubicBezTo>
                    <a:pt x="102775" y="163830"/>
                    <a:pt x="119539" y="147066"/>
                    <a:pt x="118015" y="126778"/>
                  </a:cubicBezTo>
                  <a:cubicBezTo>
                    <a:pt x="116872" y="110490"/>
                    <a:pt x="103632" y="97250"/>
                    <a:pt x="87154" y="96107"/>
                  </a:cubicBezTo>
                  <a:close/>
                  <a:moveTo>
                    <a:pt x="84487" y="140494"/>
                  </a:moveTo>
                  <a:cubicBezTo>
                    <a:pt x="78391" y="140494"/>
                    <a:pt x="73342" y="135541"/>
                    <a:pt x="73342" y="129350"/>
                  </a:cubicBezTo>
                  <a:cubicBezTo>
                    <a:pt x="73342" y="123254"/>
                    <a:pt x="78296" y="118205"/>
                    <a:pt x="84487" y="118205"/>
                  </a:cubicBezTo>
                  <a:cubicBezTo>
                    <a:pt x="90678" y="118205"/>
                    <a:pt x="95631" y="123158"/>
                    <a:pt x="95631" y="129350"/>
                  </a:cubicBezTo>
                  <a:cubicBezTo>
                    <a:pt x="95631" y="135445"/>
                    <a:pt x="90678" y="140494"/>
                    <a:pt x="84487" y="140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" name="타원 27">
            <a:extLst>
              <a:ext uri="{FF2B5EF4-FFF2-40B4-BE49-F238E27FC236}">
                <a16:creationId xmlns:a16="http://schemas.microsoft.com/office/drawing/2014/main" id="{2EE0FFA6-DDEF-468E-82C6-726753B7FD13}"/>
              </a:ext>
            </a:extLst>
          </p:cNvPr>
          <p:cNvSpPr/>
          <p:nvPr/>
        </p:nvSpPr>
        <p:spPr>
          <a:xfrm>
            <a:off x="8746224" y="2327263"/>
            <a:ext cx="1638300" cy="1638300"/>
          </a:xfrm>
          <a:prstGeom prst="ellipse">
            <a:avLst/>
          </a:pr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8E3B26F-2D6A-4D9F-A91D-833624DED180}"/>
              </a:ext>
            </a:extLst>
          </p:cNvPr>
          <p:cNvSpPr txBox="1"/>
          <p:nvPr/>
        </p:nvSpPr>
        <p:spPr>
          <a:xfrm>
            <a:off x="8017752" y="493711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C21A598A-A6E8-4E52-A0AF-2411603981AD}"/>
              </a:ext>
            </a:extLst>
          </p:cNvPr>
          <p:cNvSpPr/>
          <p:nvPr/>
        </p:nvSpPr>
        <p:spPr>
          <a:xfrm>
            <a:off x="8017752" y="447230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459113-6BBB-46E8-8310-87C0111EB339}"/>
              </a:ext>
            </a:extLst>
          </p:cNvPr>
          <p:cNvGrpSpPr/>
          <p:nvPr/>
        </p:nvGrpSpPr>
        <p:grpSpPr>
          <a:xfrm>
            <a:off x="9262645" y="2856137"/>
            <a:ext cx="605458" cy="580552"/>
            <a:chOff x="2771338" y="5552146"/>
            <a:chExt cx="387211" cy="371284"/>
          </a:xfrm>
          <a:solidFill>
            <a:schemeClr val="bg1"/>
          </a:solidFill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55C9A64E-6527-4E38-89C9-51153F01A2BB}"/>
                </a:ext>
              </a:extLst>
            </p:cNvPr>
            <p:cNvSpPr/>
            <p:nvPr/>
          </p:nvSpPr>
          <p:spPr>
            <a:xfrm>
              <a:off x="2771338" y="5618630"/>
              <a:ext cx="304800" cy="304800"/>
            </a:xfrm>
            <a:custGeom>
              <a:avLst/>
              <a:gdLst>
                <a:gd name="connsiteX0" fmla="*/ 114633 w 304800"/>
                <a:gd name="connsiteY0" fmla="*/ 10359 h 304800"/>
                <a:gd name="connsiteX1" fmla="*/ 98917 w 304800"/>
                <a:gd name="connsiteY1" fmla="*/ 10359 h 304800"/>
                <a:gd name="connsiteX2" fmla="*/ 98917 w 304800"/>
                <a:gd name="connsiteY2" fmla="*/ 26075 h 304800"/>
                <a:gd name="connsiteX3" fmla="*/ 109204 w 304800"/>
                <a:gd name="connsiteY3" fmla="*/ 36362 h 304800"/>
                <a:gd name="connsiteX4" fmla="*/ 10048 w 304800"/>
                <a:gd name="connsiteY4" fmla="*/ 259152 h 304800"/>
                <a:gd name="connsiteX5" fmla="*/ 16906 w 304800"/>
                <a:gd name="connsiteY5" fmla="*/ 296204 h 304800"/>
                <a:gd name="connsiteX6" fmla="*/ 53959 w 304800"/>
                <a:gd name="connsiteY6" fmla="*/ 303062 h 304800"/>
                <a:gd name="connsiteX7" fmla="*/ 276748 w 304800"/>
                <a:gd name="connsiteY7" fmla="*/ 203906 h 304800"/>
                <a:gd name="connsiteX8" fmla="*/ 287035 w 304800"/>
                <a:gd name="connsiteY8" fmla="*/ 214193 h 304800"/>
                <a:gd name="connsiteX9" fmla="*/ 302751 w 304800"/>
                <a:gd name="connsiteY9" fmla="*/ 214193 h 304800"/>
                <a:gd name="connsiteX10" fmla="*/ 302751 w 304800"/>
                <a:gd name="connsiteY10" fmla="*/ 198477 h 304800"/>
                <a:gd name="connsiteX11" fmla="*/ 114633 w 304800"/>
                <a:gd name="connsiteY11" fmla="*/ 10359 h 304800"/>
                <a:gd name="connsiteX12" fmla="*/ 163877 w 304800"/>
                <a:gd name="connsiteY12" fmla="*/ 229815 h 304800"/>
                <a:gd name="connsiteX13" fmla="*/ 89772 w 304800"/>
                <a:gd name="connsiteY13" fmla="*/ 134565 h 304800"/>
                <a:gd name="connsiteX14" fmla="*/ 99869 w 304800"/>
                <a:gd name="connsiteY14" fmla="*/ 111990 h 304800"/>
                <a:gd name="connsiteX15" fmla="*/ 184451 w 304800"/>
                <a:gd name="connsiteY15" fmla="*/ 220766 h 304800"/>
                <a:gd name="connsiteX16" fmla="*/ 163877 w 304800"/>
                <a:gd name="connsiteY16" fmla="*/ 229815 h 304800"/>
                <a:gd name="connsiteX17" fmla="*/ 122538 w 304800"/>
                <a:gd name="connsiteY17" fmla="*/ 248198 h 304800"/>
                <a:gd name="connsiteX18" fmla="*/ 69580 w 304800"/>
                <a:gd name="connsiteY18" fmla="*/ 180094 h 304800"/>
                <a:gd name="connsiteX19" fmla="*/ 79676 w 304800"/>
                <a:gd name="connsiteY19" fmla="*/ 157520 h 304800"/>
                <a:gd name="connsiteX20" fmla="*/ 143113 w 304800"/>
                <a:gd name="connsiteY20" fmla="*/ 239149 h 304800"/>
                <a:gd name="connsiteX21" fmla="*/ 122538 w 304800"/>
                <a:gd name="connsiteY21" fmla="*/ 248198 h 304800"/>
                <a:gd name="connsiteX22" fmla="*/ 44910 w 304800"/>
                <a:gd name="connsiteY22" fmla="*/ 282678 h 304800"/>
                <a:gd name="connsiteX23" fmla="*/ 32527 w 304800"/>
                <a:gd name="connsiteY23" fmla="*/ 280392 h 304800"/>
                <a:gd name="connsiteX24" fmla="*/ 30241 w 304800"/>
                <a:gd name="connsiteY24" fmla="*/ 268105 h 304800"/>
                <a:gd name="connsiteX25" fmla="*/ 59197 w 304800"/>
                <a:gd name="connsiteY25" fmla="*/ 203049 h 304800"/>
                <a:gd name="connsiteX26" fmla="*/ 101584 w 304800"/>
                <a:gd name="connsiteY26" fmla="*/ 257532 h 304800"/>
                <a:gd name="connsiteX27" fmla="*/ 44910 w 304800"/>
                <a:gd name="connsiteY27" fmla="*/ 282678 h 304800"/>
                <a:gd name="connsiteX28" fmla="*/ 205311 w 304800"/>
                <a:gd name="connsiteY28" fmla="*/ 211336 h 304800"/>
                <a:gd name="connsiteX29" fmla="*/ 110061 w 304800"/>
                <a:gd name="connsiteY29" fmla="*/ 88940 h 304800"/>
                <a:gd name="connsiteX30" fmla="*/ 125967 w 304800"/>
                <a:gd name="connsiteY30" fmla="*/ 53126 h 304800"/>
                <a:gd name="connsiteX31" fmla="*/ 259889 w 304800"/>
                <a:gd name="connsiteY31" fmla="*/ 187047 h 304800"/>
                <a:gd name="connsiteX32" fmla="*/ 205311 w 304800"/>
                <a:gd name="connsiteY32" fmla="*/ 21133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4800" h="304800">
                  <a:moveTo>
                    <a:pt x="114633" y="10359"/>
                  </a:moveTo>
                  <a:cubicBezTo>
                    <a:pt x="110346" y="6072"/>
                    <a:pt x="103298" y="6072"/>
                    <a:pt x="98917" y="10359"/>
                  </a:cubicBezTo>
                  <a:cubicBezTo>
                    <a:pt x="94535" y="14645"/>
                    <a:pt x="94630" y="21693"/>
                    <a:pt x="98917" y="26075"/>
                  </a:cubicBezTo>
                  <a:lnTo>
                    <a:pt x="109204" y="36362"/>
                  </a:lnTo>
                  <a:cubicBezTo>
                    <a:pt x="105775" y="44077"/>
                    <a:pt x="12525" y="253627"/>
                    <a:pt x="10048" y="259152"/>
                  </a:cubicBezTo>
                  <a:cubicBezTo>
                    <a:pt x="4429" y="271820"/>
                    <a:pt x="7096" y="286393"/>
                    <a:pt x="16906" y="296204"/>
                  </a:cubicBezTo>
                  <a:cubicBezTo>
                    <a:pt x="26717" y="306015"/>
                    <a:pt x="41290" y="308681"/>
                    <a:pt x="53959" y="303062"/>
                  </a:cubicBezTo>
                  <a:cubicBezTo>
                    <a:pt x="60721" y="300014"/>
                    <a:pt x="272176" y="205907"/>
                    <a:pt x="276748" y="203906"/>
                  </a:cubicBezTo>
                  <a:lnTo>
                    <a:pt x="287035" y="214193"/>
                  </a:lnTo>
                  <a:cubicBezTo>
                    <a:pt x="291322" y="218480"/>
                    <a:pt x="298370" y="218480"/>
                    <a:pt x="302751" y="214193"/>
                  </a:cubicBezTo>
                  <a:cubicBezTo>
                    <a:pt x="307038" y="209907"/>
                    <a:pt x="307038" y="202859"/>
                    <a:pt x="302751" y="198477"/>
                  </a:cubicBezTo>
                  <a:lnTo>
                    <a:pt x="114633" y="10359"/>
                  </a:lnTo>
                  <a:close/>
                  <a:moveTo>
                    <a:pt x="163877" y="229815"/>
                  </a:moveTo>
                  <a:lnTo>
                    <a:pt x="89772" y="134565"/>
                  </a:lnTo>
                  <a:lnTo>
                    <a:pt x="99869" y="111990"/>
                  </a:lnTo>
                  <a:lnTo>
                    <a:pt x="184451" y="220766"/>
                  </a:lnTo>
                  <a:lnTo>
                    <a:pt x="163877" y="229815"/>
                  </a:lnTo>
                  <a:close/>
                  <a:moveTo>
                    <a:pt x="122538" y="248198"/>
                  </a:moveTo>
                  <a:lnTo>
                    <a:pt x="69580" y="180094"/>
                  </a:lnTo>
                  <a:lnTo>
                    <a:pt x="79676" y="157520"/>
                  </a:lnTo>
                  <a:lnTo>
                    <a:pt x="143113" y="239149"/>
                  </a:lnTo>
                  <a:lnTo>
                    <a:pt x="122538" y="248198"/>
                  </a:lnTo>
                  <a:close/>
                  <a:moveTo>
                    <a:pt x="44910" y="282678"/>
                  </a:moveTo>
                  <a:cubicBezTo>
                    <a:pt x="38433" y="285536"/>
                    <a:pt x="33861" y="281631"/>
                    <a:pt x="32527" y="280392"/>
                  </a:cubicBezTo>
                  <a:cubicBezTo>
                    <a:pt x="31289" y="279154"/>
                    <a:pt x="27384" y="274487"/>
                    <a:pt x="30241" y="268105"/>
                  </a:cubicBezTo>
                  <a:lnTo>
                    <a:pt x="59197" y="203049"/>
                  </a:lnTo>
                  <a:lnTo>
                    <a:pt x="101584" y="257532"/>
                  </a:lnTo>
                  <a:lnTo>
                    <a:pt x="44910" y="282678"/>
                  </a:lnTo>
                  <a:close/>
                  <a:moveTo>
                    <a:pt x="205311" y="211336"/>
                  </a:moveTo>
                  <a:lnTo>
                    <a:pt x="110061" y="88940"/>
                  </a:lnTo>
                  <a:lnTo>
                    <a:pt x="125967" y="53126"/>
                  </a:lnTo>
                  <a:lnTo>
                    <a:pt x="259889" y="187047"/>
                  </a:lnTo>
                  <a:lnTo>
                    <a:pt x="205311" y="21133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E4790DF0-30CA-4DF4-8182-6DAE776AFA63}"/>
                </a:ext>
              </a:extLst>
            </p:cNvPr>
            <p:cNvSpPr/>
            <p:nvPr/>
          </p:nvSpPr>
          <p:spPr>
            <a:xfrm>
              <a:off x="2957623" y="5552146"/>
              <a:ext cx="66675" cy="66675"/>
            </a:xfrm>
            <a:custGeom>
              <a:avLst/>
              <a:gdLst>
                <a:gd name="connsiteX0" fmla="*/ 10358 w 66675"/>
                <a:gd name="connsiteY0" fmla="*/ 57412 h 66675"/>
                <a:gd name="connsiteX1" fmla="*/ 26075 w 66675"/>
                <a:gd name="connsiteY1" fmla="*/ 57412 h 66675"/>
                <a:gd name="connsiteX2" fmla="*/ 33885 w 66675"/>
                <a:gd name="connsiteY2" fmla="*/ 49601 h 66675"/>
                <a:gd name="connsiteX3" fmla="*/ 41696 w 66675"/>
                <a:gd name="connsiteY3" fmla="*/ 57412 h 66675"/>
                <a:gd name="connsiteX4" fmla="*/ 57412 w 66675"/>
                <a:gd name="connsiteY4" fmla="*/ 57412 h 66675"/>
                <a:gd name="connsiteX5" fmla="*/ 57412 w 66675"/>
                <a:gd name="connsiteY5" fmla="*/ 41696 h 66675"/>
                <a:gd name="connsiteX6" fmla="*/ 49602 w 66675"/>
                <a:gd name="connsiteY6" fmla="*/ 33885 h 66675"/>
                <a:gd name="connsiteX7" fmla="*/ 57412 w 66675"/>
                <a:gd name="connsiteY7" fmla="*/ 26075 h 66675"/>
                <a:gd name="connsiteX8" fmla="*/ 57412 w 66675"/>
                <a:gd name="connsiteY8" fmla="*/ 10358 h 66675"/>
                <a:gd name="connsiteX9" fmla="*/ 41696 w 66675"/>
                <a:gd name="connsiteY9" fmla="*/ 10358 h 66675"/>
                <a:gd name="connsiteX10" fmla="*/ 33885 w 66675"/>
                <a:gd name="connsiteY10" fmla="*/ 18169 h 66675"/>
                <a:gd name="connsiteX11" fmla="*/ 26075 w 66675"/>
                <a:gd name="connsiteY11" fmla="*/ 10358 h 66675"/>
                <a:gd name="connsiteX12" fmla="*/ 10358 w 66675"/>
                <a:gd name="connsiteY12" fmla="*/ 10358 h 66675"/>
                <a:gd name="connsiteX13" fmla="*/ 10358 w 66675"/>
                <a:gd name="connsiteY13" fmla="*/ 26075 h 66675"/>
                <a:gd name="connsiteX14" fmla="*/ 18169 w 66675"/>
                <a:gd name="connsiteY14" fmla="*/ 33885 h 66675"/>
                <a:gd name="connsiteX15" fmla="*/ 10358 w 66675"/>
                <a:gd name="connsiteY15" fmla="*/ 41696 h 66675"/>
                <a:gd name="connsiteX16" fmla="*/ 10358 w 66675"/>
                <a:gd name="connsiteY16" fmla="*/ 57412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66675">
                  <a:moveTo>
                    <a:pt x="10358" y="57412"/>
                  </a:moveTo>
                  <a:cubicBezTo>
                    <a:pt x="14645" y="61698"/>
                    <a:pt x="21693" y="61698"/>
                    <a:pt x="26075" y="57412"/>
                  </a:cubicBezTo>
                  <a:lnTo>
                    <a:pt x="33885" y="49601"/>
                  </a:lnTo>
                  <a:lnTo>
                    <a:pt x="41696" y="57412"/>
                  </a:lnTo>
                  <a:cubicBezTo>
                    <a:pt x="45982" y="61698"/>
                    <a:pt x="53031" y="61698"/>
                    <a:pt x="57412" y="57412"/>
                  </a:cubicBezTo>
                  <a:cubicBezTo>
                    <a:pt x="61698" y="53126"/>
                    <a:pt x="61698" y="46077"/>
                    <a:pt x="57412" y="41696"/>
                  </a:cubicBezTo>
                  <a:lnTo>
                    <a:pt x="49602" y="33885"/>
                  </a:lnTo>
                  <a:lnTo>
                    <a:pt x="57412" y="26075"/>
                  </a:lnTo>
                  <a:cubicBezTo>
                    <a:pt x="61698" y="21788"/>
                    <a:pt x="61698" y="14740"/>
                    <a:pt x="57412" y="10358"/>
                  </a:cubicBezTo>
                  <a:cubicBezTo>
                    <a:pt x="53126" y="6072"/>
                    <a:pt x="46077" y="6072"/>
                    <a:pt x="41696" y="10358"/>
                  </a:cubicBezTo>
                  <a:lnTo>
                    <a:pt x="33885" y="18169"/>
                  </a:lnTo>
                  <a:lnTo>
                    <a:pt x="26075" y="10358"/>
                  </a:lnTo>
                  <a:cubicBezTo>
                    <a:pt x="21788" y="6072"/>
                    <a:pt x="14740" y="6072"/>
                    <a:pt x="10358" y="10358"/>
                  </a:cubicBezTo>
                  <a:cubicBezTo>
                    <a:pt x="6072" y="14645"/>
                    <a:pt x="6072" y="21693"/>
                    <a:pt x="10358" y="26075"/>
                  </a:cubicBezTo>
                  <a:lnTo>
                    <a:pt x="18169" y="33885"/>
                  </a:lnTo>
                  <a:lnTo>
                    <a:pt x="10358" y="41696"/>
                  </a:lnTo>
                  <a:cubicBezTo>
                    <a:pt x="6072" y="46077"/>
                    <a:pt x="6072" y="53126"/>
                    <a:pt x="10358" y="57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670ABD7-121B-4849-BC57-116798644C3A}"/>
                </a:ext>
              </a:extLst>
            </p:cNvPr>
            <p:cNvSpPr/>
            <p:nvPr/>
          </p:nvSpPr>
          <p:spPr>
            <a:xfrm>
              <a:off x="2966838" y="5624036"/>
              <a:ext cx="76200" cy="76200"/>
            </a:xfrm>
            <a:custGeom>
              <a:avLst/>
              <a:gdLst>
                <a:gd name="connsiteX0" fmla="*/ 16859 w 76200"/>
                <a:gd name="connsiteY0" fmla="*/ 16859 h 76200"/>
                <a:gd name="connsiteX1" fmla="*/ 16859 w 76200"/>
                <a:gd name="connsiteY1" fmla="*/ 63913 h 76200"/>
                <a:gd name="connsiteX2" fmla="*/ 63913 w 76200"/>
                <a:gd name="connsiteY2" fmla="*/ 63913 h 76200"/>
                <a:gd name="connsiteX3" fmla="*/ 63913 w 76200"/>
                <a:gd name="connsiteY3" fmla="*/ 16859 h 76200"/>
                <a:gd name="connsiteX4" fmla="*/ 16859 w 76200"/>
                <a:gd name="connsiteY4" fmla="*/ 16859 h 76200"/>
                <a:gd name="connsiteX5" fmla="*/ 48196 w 76200"/>
                <a:gd name="connsiteY5" fmla="*/ 32576 h 76200"/>
                <a:gd name="connsiteX6" fmla="*/ 48196 w 76200"/>
                <a:gd name="connsiteY6" fmla="*/ 48292 h 76200"/>
                <a:gd name="connsiteX7" fmla="*/ 32480 w 76200"/>
                <a:gd name="connsiteY7" fmla="*/ 48292 h 76200"/>
                <a:gd name="connsiteX8" fmla="*/ 32480 w 76200"/>
                <a:gd name="connsiteY8" fmla="*/ 32576 h 76200"/>
                <a:gd name="connsiteX9" fmla="*/ 48196 w 76200"/>
                <a:gd name="connsiteY9" fmla="*/ 3257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16859" y="16859"/>
                  </a:moveTo>
                  <a:cubicBezTo>
                    <a:pt x="3905" y="29813"/>
                    <a:pt x="3905" y="50959"/>
                    <a:pt x="16859" y="63913"/>
                  </a:cubicBezTo>
                  <a:cubicBezTo>
                    <a:pt x="29813" y="76867"/>
                    <a:pt x="50959" y="76867"/>
                    <a:pt x="63913" y="63913"/>
                  </a:cubicBezTo>
                  <a:cubicBezTo>
                    <a:pt x="76867" y="50959"/>
                    <a:pt x="76867" y="29813"/>
                    <a:pt x="63913" y="16859"/>
                  </a:cubicBezTo>
                  <a:cubicBezTo>
                    <a:pt x="50959" y="3905"/>
                    <a:pt x="29813" y="3905"/>
                    <a:pt x="16859" y="16859"/>
                  </a:cubicBezTo>
                  <a:close/>
                  <a:moveTo>
                    <a:pt x="48196" y="32576"/>
                  </a:moveTo>
                  <a:cubicBezTo>
                    <a:pt x="52483" y="36862"/>
                    <a:pt x="52483" y="43910"/>
                    <a:pt x="48196" y="48292"/>
                  </a:cubicBezTo>
                  <a:cubicBezTo>
                    <a:pt x="43910" y="52578"/>
                    <a:pt x="36862" y="52578"/>
                    <a:pt x="32480" y="48292"/>
                  </a:cubicBezTo>
                  <a:cubicBezTo>
                    <a:pt x="28194" y="44006"/>
                    <a:pt x="28194" y="36957"/>
                    <a:pt x="32480" y="32576"/>
                  </a:cubicBezTo>
                  <a:cubicBezTo>
                    <a:pt x="36862" y="28194"/>
                    <a:pt x="43910" y="28289"/>
                    <a:pt x="48196" y="32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7F3134BC-5507-407A-9CFC-6ED1294E369E}"/>
                </a:ext>
              </a:extLst>
            </p:cNvPr>
            <p:cNvSpPr/>
            <p:nvPr/>
          </p:nvSpPr>
          <p:spPr>
            <a:xfrm>
              <a:off x="2910569" y="5599199"/>
              <a:ext cx="28575" cy="28575"/>
            </a:xfrm>
            <a:custGeom>
              <a:avLst/>
              <a:gdLst>
                <a:gd name="connsiteX0" fmla="*/ 26075 w 28575"/>
                <a:gd name="connsiteY0" fmla="*/ 10358 h 28575"/>
                <a:gd name="connsiteX1" fmla="*/ 10358 w 28575"/>
                <a:gd name="connsiteY1" fmla="*/ 10358 h 28575"/>
                <a:gd name="connsiteX2" fmla="*/ 10358 w 28575"/>
                <a:gd name="connsiteY2" fmla="*/ 26074 h 28575"/>
                <a:gd name="connsiteX3" fmla="*/ 26075 w 28575"/>
                <a:gd name="connsiteY3" fmla="*/ 26074 h 28575"/>
                <a:gd name="connsiteX4" fmla="*/ 26075 w 28575"/>
                <a:gd name="connsiteY4" fmla="*/ 103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8"/>
                  </a:moveTo>
                  <a:cubicBezTo>
                    <a:pt x="21789" y="6072"/>
                    <a:pt x="14740" y="6072"/>
                    <a:pt x="10358" y="10358"/>
                  </a:cubicBezTo>
                  <a:cubicBezTo>
                    <a:pt x="6072" y="14645"/>
                    <a:pt x="6072" y="21693"/>
                    <a:pt x="10358" y="26074"/>
                  </a:cubicBezTo>
                  <a:cubicBezTo>
                    <a:pt x="14645" y="30361"/>
                    <a:pt x="21693" y="30361"/>
                    <a:pt x="26075" y="26074"/>
                  </a:cubicBezTo>
                  <a:cubicBezTo>
                    <a:pt x="30456" y="21693"/>
                    <a:pt x="30456" y="14740"/>
                    <a:pt x="26075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9A9A8ED1-78E6-43C3-9BA7-B38D596643F5}"/>
                </a:ext>
              </a:extLst>
            </p:cNvPr>
            <p:cNvSpPr/>
            <p:nvPr/>
          </p:nvSpPr>
          <p:spPr>
            <a:xfrm>
              <a:off x="3051634" y="5740265"/>
              <a:ext cx="28575" cy="28575"/>
            </a:xfrm>
            <a:custGeom>
              <a:avLst/>
              <a:gdLst>
                <a:gd name="connsiteX0" fmla="*/ 26075 w 28575"/>
                <a:gd name="connsiteY0" fmla="*/ 10358 h 28575"/>
                <a:gd name="connsiteX1" fmla="*/ 10359 w 28575"/>
                <a:gd name="connsiteY1" fmla="*/ 10358 h 28575"/>
                <a:gd name="connsiteX2" fmla="*/ 10359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8"/>
                  </a:moveTo>
                  <a:cubicBezTo>
                    <a:pt x="21788" y="6072"/>
                    <a:pt x="14740" y="6072"/>
                    <a:pt x="10359" y="10358"/>
                  </a:cubicBezTo>
                  <a:cubicBezTo>
                    <a:pt x="6072" y="14645"/>
                    <a:pt x="6072" y="21693"/>
                    <a:pt x="10359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456" y="21693"/>
                    <a:pt x="30456" y="14740"/>
                    <a:pt x="26075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25843A0C-BD6A-431C-B47E-B49F36B8948B}"/>
                </a:ext>
              </a:extLst>
            </p:cNvPr>
            <p:cNvSpPr/>
            <p:nvPr/>
          </p:nvSpPr>
          <p:spPr>
            <a:xfrm>
              <a:off x="3036013" y="5567862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9 w 28575"/>
                <a:gd name="connsiteY1" fmla="*/ 10359 h 28575"/>
                <a:gd name="connsiteX2" fmla="*/ 10359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8" y="6072"/>
                    <a:pt x="14740" y="6072"/>
                    <a:pt x="10359" y="10359"/>
                  </a:cubicBezTo>
                  <a:cubicBezTo>
                    <a:pt x="6072" y="14645"/>
                    <a:pt x="6072" y="21693"/>
                    <a:pt x="10359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361" y="21693"/>
                    <a:pt x="30361" y="14740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05CCC0EF-9159-4348-91FD-FB373808BBB1}"/>
                </a:ext>
              </a:extLst>
            </p:cNvPr>
            <p:cNvSpPr/>
            <p:nvPr/>
          </p:nvSpPr>
          <p:spPr>
            <a:xfrm>
              <a:off x="3082972" y="5552241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8 w 28575"/>
                <a:gd name="connsiteY1" fmla="*/ 10359 h 28575"/>
                <a:gd name="connsiteX2" fmla="*/ 10358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8" y="6072"/>
                    <a:pt x="14740" y="6072"/>
                    <a:pt x="10358" y="10359"/>
                  </a:cubicBezTo>
                  <a:cubicBezTo>
                    <a:pt x="6072" y="14645"/>
                    <a:pt x="6072" y="21693"/>
                    <a:pt x="10358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456" y="21693"/>
                    <a:pt x="30456" y="14645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82342E62-A3FC-40D8-9640-B13F19776CEE}"/>
                </a:ext>
              </a:extLst>
            </p:cNvPr>
            <p:cNvSpPr/>
            <p:nvPr/>
          </p:nvSpPr>
          <p:spPr>
            <a:xfrm>
              <a:off x="3098688" y="5724644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8 w 28575"/>
                <a:gd name="connsiteY1" fmla="*/ 10359 h 28575"/>
                <a:gd name="connsiteX2" fmla="*/ 10358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9" y="6072"/>
                    <a:pt x="14740" y="6072"/>
                    <a:pt x="10358" y="10359"/>
                  </a:cubicBezTo>
                  <a:cubicBezTo>
                    <a:pt x="6072" y="14645"/>
                    <a:pt x="6072" y="21693"/>
                    <a:pt x="10358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361" y="21693"/>
                    <a:pt x="30361" y="14645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A847854F-50E7-44A9-9080-C0F0DFAA13FD}"/>
                </a:ext>
              </a:extLst>
            </p:cNvPr>
            <p:cNvSpPr/>
            <p:nvPr/>
          </p:nvSpPr>
          <p:spPr>
            <a:xfrm>
              <a:off x="3034724" y="5583578"/>
              <a:ext cx="123825" cy="142875"/>
            </a:xfrm>
            <a:custGeom>
              <a:avLst/>
              <a:gdLst>
                <a:gd name="connsiteX0" fmla="*/ 105754 w 123825"/>
                <a:gd name="connsiteY0" fmla="*/ 10359 h 142875"/>
                <a:gd name="connsiteX1" fmla="*/ 90038 w 123825"/>
                <a:gd name="connsiteY1" fmla="*/ 10359 h 142875"/>
                <a:gd name="connsiteX2" fmla="*/ 90038 w 123825"/>
                <a:gd name="connsiteY2" fmla="*/ 26075 h 142875"/>
                <a:gd name="connsiteX3" fmla="*/ 99754 w 123825"/>
                <a:gd name="connsiteY3" fmla="*/ 49601 h 142875"/>
                <a:gd name="connsiteX4" fmla="*/ 90038 w 123825"/>
                <a:gd name="connsiteY4" fmla="*/ 73128 h 142875"/>
                <a:gd name="connsiteX5" fmla="*/ 86514 w 123825"/>
                <a:gd name="connsiteY5" fmla="*/ 75605 h 142875"/>
                <a:gd name="connsiteX6" fmla="*/ 85085 w 123825"/>
                <a:gd name="connsiteY6" fmla="*/ 58650 h 142875"/>
                <a:gd name="connsiteX7" fmla="*/ 17458 w 123825"/>
                <a:gd name="connsiteY7" fmla="*/ 33123 h 142875"/>
                <a:gd name="connsiteX8" fmla="*/ 18124 w 123825"/>
                <a:gd name="connsiteY8" fmla="*/ 79319 h 142875"/>
                <a:gd name="connsiteX9" fmla="*/ 50700 w 123825"/>
                <a:gd name="connsiteY9" fmla="*/ 97131 h 142875"/>
                <a:gd name="connsiteX10" fmla="*/ 15457 w 123825"/>
                <a:gd name="connsiteY10" fmla="*/ 117801 h 142875"/>
                <a:gd name="connsiteX11" fmla="*/ 9171 w 123825"/>
                <a:gd name="connsiteY11" fmla="*/ 132183 h 142875"/>
                <a:gd name="connsiteX12" fmla="*/ 23554 w 123825"/>
                <a:gd name="connsiteY12" fmla="*/ 138470 h 142875"/>
                <a:gd name="connsiteX13" fmla="*/ 68321 w 123825"/>
                <a:gd name="connsiteY13" fmla="*/ 111038 h 142875"/>
                <a:gd name="connsiteX14" fmla="*/ 77275 w 123825"/>
                <a:gd name="connsiteY14" fmla="*/ 100370 h 142875"/>
                <a:gd name="connsiteX15" fmla="*/ 105754 w 123825"/>
                <a:gd name="connsiteY15" fmla="*/ 89035 h 142875"/>
                <a:gd name="connsiteX16" fmla="*/ 121947 w 123825"/>
                <a:gd name="connsiteY16" fmla="*/ 49887 h 142875"/>
                <a:gd name="connsiteX17" fmla="*/ 105754 w 123825"/>
                <a:gd name="connsiteY17" fmla="*/ 10359 h 142875"/>
                <a:gd name="connsiteX18" fmla="*/ 63749 w 123825"/>
                <a:gd name="connsiteY18" fmla="*/ 77129 h 142875"/>
                <a:gd name="connsiteX19" fmla="*/ 33745 w 123825"/>
                <a:gd name="connsiteY19" fmla="*/ 63413 h 142875"/>
                <a:gd name="connsiteX20" fmla="*/ 33269 w 123825"/>
                <a:gd name="connsiteY20" fmla="*/ 48554 h 142875"/>
                <a:gd name="connsiteX21" fmla="*/ 63749 w 123825"/>
                <a:gd name="connsiteY21" fmla="*/ 64365 h 142875"/>
                <a:gd name="connsiteX22" fmla="*/ 63749 w 123825"/>
                <a:gd name="connsiteY22" fmla="*/ 7712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825" h="142875">
                  <a:moveTo>
                    <a:pt x="105754" y="10359"/>
                  </a:moveTo>
                  <a:cubicBezTo>
                    <a:pt x="101468" y="6072"/>
                    <a:pt x="94419" y="6072"/>
                    <a:pt x="90038" y="10359"/>
                  </a:cubicBezTo>
                  <a:cubicBezTo>
                    <a:pt x="85752" y="14645"/>
                    <a:pt x="85752" y="21693"/>
                    <a:pt x="90038" y="26075"/>
                  </a:cubicBezTo>
                  <a:cubicBezTo>
                    <a:pt x="96325" y="32361"/>
                    <a:pt x="99754" y="40743"/>
                    <a:pt x="99754" y="49601"/>
                  </a:cubicBezTo>
                  <a:cubicBezTo>
                    <a:pt x="99754" y="58460"/>
                    <a:pt x="96325" y="66842"/>
                    <a:pt x="90038" y="73128"/>
                  </a:cubicBezTo>
                  <a:cubicBezTo>
                    <a:pt x="89085" y="74081"/>
                    <a:pt x="87847" y="74938"/>
                    <a:pt x="86514" y="75605"/>
                  </a:cubicBezTo>
                  <a:cubicBezTo>
                    <a:pt x="87181" y="68747"/>
                    <a:pt x="86228" y="62841"/>
                    <a:pt x="85085" y="58650"/>
                  </a:cubicBezTo>
                  <a:cubicBezTo>
                    <a:pt x="76703" y="27503"/>
                    <a:pt x="39079" y="11216"/>
                    <a:pt x="17458" y="33123"/>
                  </a:cubicBezTo>
                  <a:cubicBezTo>
                    <a:pt x="3456" y="47316"/>
                    <a:pt x="3742" y="65032"/>
                    <a:pt x="18124" y="79319"/>
                  </a:cubicBezTo>
                  <a:cubicBezTo>
                    <a:pt x="26030" y="87130"/>
                    <a:pt x="37746" y="93512"/>
                    <a:pt x="50700" y="97131"/>
                  </a:cubicBezTo>
                  <a:cubicBezTo>
                    <a:pt x="42222" y="104942"/>
                    <a:pt x="30316" y="111895"/>
                    <a:pt x="15457" y="117801"/>
                  </a:cubicBezTo>
                  <a:cubicBezTo>
                    <a:pt x="9742" y="120086"/>
                    <a:pt x="6980" y="126468"/>
                    <a:pt x="9171" y="132183"/>
                  </a:cubicBezTo>
                  <a:cubicBezTo>
                    <a:pt x="11457" y="137898"/>
                    <a:pt x="17839" y="140660"/>
                    <a:pt x="23554" y="138470"/>
                  </a:cubicBezTo>
                  <a:cubicBezTo>
                    <a:pt x="42508" y="131040"/>
                    <a:pt x="57558" y="121706"/>
                    <a:pt x="68321" y="111038"/>
                  </a:cubicBezTo>
                  <a:cubicBezTo>
                    <a:pt x="71940" y="107418"/>
                    <a:pt x="74893" y="103894"/>
                    <a:pt x="77275" y="100370"/>
                  </a:cubicBezTo>
                  <a:cubicBezTo>
                    <a:pt x="89085" y="99608"/>
                    <a:pt x="98992" y="95798"/>
                    <a:pt x="105754" y="89035"/>
                  </a:cubicBezTo>
                  <a:cubicBezTo>
                    <a:pt x="116232" y="78558"/>
                    <a:pt x="121947" y="64651"/>
                    <a:pt x="121947" y="49887"/>
                  </a:cubicBezTo>
                  <a:cubicBezTo>
                    <a:pt x="121947" y="35124"/>
                    <a:pt x="116136" y="20836"/>
                    <a:pt x="105754" y="10359"/>
                  </a:cubicBezTo>
                  <a:close/>
                  <a:moveTo>
                    <a:pt x="63749" y="77129"/>
                  </a:moveTo>
                  <a:cubicBezTo>
                    <a:pt x="52510" y="75224"/>
                    <a:pt x="40794" y="70366"/>
                    <a:pt x="33745" y="63413"/>
                  </a:cubicBezTo>
                  <a:cubicBezTo>
                    <a:pt x="27364" y="57031"/>
                    <a:pt x="28697" y="53126"/>
                    <a:pt x="33269" y="48554"/>
                  </a:cubicBezTo>
                  <a:cubicBezTo>
                    <a:pt x="42222" y="39505"/>
                    <a:pt x="59748" y="49697"/>
                    <a:pt x="63749" y="64365"/>
                  </a:cubicBezTo>
                  <a:cubicBezTo>
                    <a:pt x="64797" y="68461"/>
                    <a:pt x="64892" y="72843"/>
                    <a:pt x="63749" y="77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3D840972-0714-4C25-A613-23D98052CFF0}"/>
              </a:ext>
            </a:extLst>
          </p:cNvPr>
          <p:cNvSpPr/>
          <p:nvPr/>
        </p:nvSpPr>
        <p:spPr>
          <a:xfrm>
            <a:off x="5276850" y="2327263"/>
            <a:ext cx="1638300" cy="1638300"/>
          </a:xfrm>
          <a:prstGeom prst="ellipse">
            <a:avLst/>
          </a:pr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145DF8C-C402-4251-A2F3-8AE629203BED}"/>
              </a:ext>
            </a:extLst>
          </p:cNvPr>
          <p:cNvSpPr txBox="1"/>
          <p:nvPr/>
        </p:nvSpPr>
        <p:spPr>
          <a:xfrm>
            <a:off x="4548378" y="4937113"/>
            <a:ext cx="3095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4D4A54BF-E524-46FF-B0D2-797522A426D5}"/>
              </a:ext>
            </a:extLst>
          </p:cNvPr>
          <p:cNvSpPr/>
          <p:nvPr/>
        </p:nvSpPr>
        <p:spPr>
          <a:xfrm>
            <a:off x="4548378" y="4472303"/>
            <a:ext cx="30952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2B87798-E52C-4C94-A174-FAE3CB45F75D}"/>
              </a:ext>
            </a:extLst>
          </p:cNvPr>
          <p:cNvGrpSpPr/>
          <p:nvPr/>
        </p:nvGrpSpPr>
        <p:grpSpPr>
          <a:xfrm>
            <a:off x="5790680" y="2831981"/>
            <a:ext cx="610640" cy="595744"/>
            <a:chOff x="4116315" y="3561492"/>
            <a:chExt cx="390525" cy="381000"/>
          </a:xfrm>
          <a:solidFill>
            <a:schemeClr val="bg1"/>
          </a:solidFill>
        </p:grpSpPr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8C767588-F11E-4E86-8A49-EDF94697A7CB}"/>
                </a:ext>
              </a:extLst>
            </p:cNvPr>
            <p:cNvSpPr/>
            <p:nvPr/>
          </p:nvSpPr>
          <p:spPr>
            <a:xfrm>
              <a:off x="4116315" y="3561492"/>
              <a:ext cx="390525" cy="381000"/>
            </a:xfrm>
            <a:custGeom>
              <a:avLst/>
              <a:gdLst>
                <a:gd name="connsiteX0" fmla="*/ 348805 w 390525"/>
                <a:gd name="connsiteY0" fmla="*/ 127825 h 381000"/>
                <a:gd name="connsiteX1" fmla="*/ 226219 w 390525"/>
                <a:gd name="connsiteY1" fmla="*/ 127825 h 381000"/>
                <a:gd name="connsiteX2" fmla="*/ 226219 w 390525"/>
                <a:gd name="connsiteY2" fmla="*/ 96012 h 381000"/>
                <a:gd name="connsiteX3" fmla="*/ 243364 w 390525"/>
                <a:gd name="connsiteY3" fmla="*/ 96012 h 381000"/>
                <a:gd name="connsiteX4" fmla="*/ 266224 w 390525"/>
                <a:gd name="connsiteY4" fmla="*/ 73152 h 381000"/>
                <a:gd name="connsiteX5" fmla="*/ 266224 w 390525"/>
                <a:gd name="connsiteY5" fmla="*/ 30004 h 381000"/>
                <a:gd name="connsiteX6" fmla="*/ 243364 w 390525"/>
                <a:gd name="connsiteY6" fmla="*/ 7144 h 381000"/>
                <a:gd name="connsiteX7" fmla="*/ 149923 w 390525"/>
                <a:gd name="connsiteY7" fmla="*/ 7144 h 381000"/>
                <a:gd name="connsiteX8" fmla="*/ 127063 w 390525"/>
                <a:gd name="connsiteY8" fmla="*/ 30004 h 381000"/>
                <a:gd name="connsiteX9" fmla="*/ 127063 w 390525"/>
                <a:gd name="connsiteY9" fmla="*/ 73152 h 381000"/>
                <a:gd name="connsiteX10" fmla="*/ 149923 w 390525"/>
                <a:gd name="connsiteY10" fmla="*/ 96012 h 381000"/>
                <a:gd name="connsiteX11" fmla="*/ 167068 w 390525"/>
                <a:gd name="connsiteY11" fmla="*/ 96012 h 381000"/>
                <a:gd name="connsiteX12" fmla="*/ 167068 w 390525"/>
                <a:gd name="connsiteY12" fmla="*/ 127825 h 381000"/>
                <a:gd name="connsiteX13" fmla="*/ 119729 w 390525"/>
                <a:gd name="connsiteY13" fmla="*/ 127825 h 381000"/>
                <a:gd name="connsiteX14" fmla="*/ 119729 w 390525"/>
                <a:gd name="connsiteY14" fmla="*/ 104299 h 381000"/>
                <a:gd name="connsiteX15" fmla="*/ 108490 w 390525"/>
                <a:gd name="connsiteY15" fmla="*/ 93059 h 381000"/>
                <a:gd name="connsiteX16" fmla="*/ 48768 w 390525"/>
                <a:gd name="connsiteY16" fmla="*/ 93059 h 381000"/>
                <a:gd name="connsiteX17" fmla="*/ 37529 w 390525"/>
                <a:gd name="connsiteY17" fmla="*/ 104299 h 381000"/>
                <a:gd name="connsiteX18" fmla="*/ 37529 w 390525"/>
                <a:gd name="connsiteY18" fmla="*/ 128111 h 381000"/>
                <a:gd name="connsiteX19" fmla="*/ 7144 w 390525"/>
                <a:gd name="connsiteY19" fmla="*/ 164878 h 381000"/>
                <a:gd name="connsiteX20" fmla="*/ 7144 w 390525"/>
                <a:gd name="connsiteY20" fmla="*/ 341471 h 381000"/>
                <a:gd name="connsiteX21" fmla="*/ 44482 w 390525"/>
                <a:gd name="connsiteY21" fmla="*/ 378809 h 381000"/>
                <a:gd name="connsiteX22" fmla="*/ 348805 w 390525"/>
                <a:gd name="connsiteY22" fmla="*/ 378809 h 381000"/>
                <a:gd name="connsiteX23" fmla="*/ 386143 w 390525"/>
                <a:gd name="connsiteY23" fmla="*/ 341471 h 381000"/>
                <a:gd name="connsiteX24" fmla="*/ 386143 w 390525"/>
                <a:gd name="connsiteY24" fmla="*/ 165163 h 381000"/>
                <a:gd name="connsiteX25" fmla="*/ 348805 w 390525"/>
                <a:gd name="connsiteY25" fmla="*/ 127825 h 381000"/>
                <a:gd name="connsiteX26" fmla="*/ 149257 w 390525"/>
                <a:gd name="connsiteY26" fmla="*/ 73438 h 381000"/>
                <a:gd name="connsiteX27" fmla="*/ 149257 w 390525"/>
                <a:gd name="connsiteY27" fmla="*/ 30480 h 381000"/>
                <a:gd name="connsiteX28" fmla="*/ 149638 w 390525"/>
                <a:gd name="connsiteY28" fmla="*/ 30099 h 381000"/>
                <a:gd name="connsiteX29" fmla="*/ 242888 w 390525"/>
                <a:gd name="connsiteY29" fmla="*/ 30099 h 381000"/>
                <a:gd name="connsiteX30" fmla="*/ 243268 w 390525"/>
                <a:gd name="connsiteY30" fmla="*/ 30480 h 381000"/>
                <a:gd name="connsiteX31" fmla="*/ 243268 w 390525"/>
                <a:gd name="connsiteY31" fmla="*/ 73438 h 381000"/>
                <a:gd name="connsiteX32" fmla="*/ 242888 w 390525"/>
                <a:gd name="connsiteY32" fmla="*/ 73819 h 381000"/>
                <a:gd name="connsiteX33" fmla="*/ 149638 w 390525"/>
                <a:gd name="connsiteY33" fmla="*/ 73819 h 381000"/>
                <a:gd name="connsiteX34" fmla="*/ 149257 w 390525"/>
                <a:gd name="connsiteY34" fmla="*/ 73438 h 381000"/>
                <a:gd name="connsiteX35" fmla="*/ 204025 w 390525"/>
                <a:gd name="connsiteY35" fmla="*/ 96012 h 381000"/>
                <a:gd name="connsiteX36" fmla="*/ 204025 w 390525"/>
                <a:gd name="connsiteY36" fmla="*/ 126397 h 381000"/>
                <a:gd name="connsiteX37" fmla="*/ 189262 w 390525"/>
                <a:gd name="connsiteY37" fmla="*/ 126397 h 381000"/>
                <a:gd name="connsiteX38" fmla="*/ 189262 w 390525"/>
                <a:gd name="connsiteY38" fmla="*/ 96012 h 381000"/>
                <a:gd name="connsiteX39" fmla="*/ 204025 w 390525"/>
                <a:gd name="connsiteY39" fmla="*/ 96012 h 381000"/>
                <a:gd name="connsiteX40" fmla="*/ 60484 w 390525"/>
                <a:gd name="connsiteY40" fmla="*/ 115253 h 381000"/>
                <a:gd name="connsiteX41" fmla="*/ 97536 w 390525"/>
                <a:gd name="connsiteY41" fmla="*/ 115253 h 381000"/>
                <a:gd name="connsiteX42" fmla="*/ 97536 w 390525"/>
                <a:gd name="connsiteY42" fmla="*/ 126397 h 381000"/>
                <a:gd name="connsiteX43" fmla="*/ 60484 w 390525"/>
                <a:gd name="connsiteY43" fmla="*/ 126397 h 381000"/>
                <a:gd name="connsiteX44" fmla="*/ 60484 w 390525"/>
                <a:gd name="connsiteY44" fmla="*/ 115253 h 381000"/>
                <a:gd name="connsiteX45" fmla="*/ 44958 w 390525"/>
                <a:gd name="connsiteY45" fmla="*/ 150019 h 381000"/>
                <a:gd name="connsiteX46" fmla="*/ 349091 w 390525"/>
                <a:gd name="connsiteY46" fmla="*/ 150019 h 381000"/>
                <a:gd name="connsiteX47" fmla="*/ 363950 w 390525"/>
                <a:gd name="connsiteY47" fmla="*/ 164878 h 381000"/>
                <a:gd name="connsiteX48" fmla="*/ 363950 w 390525"/>
                <a:gd name="connsiteY48" fmla="*/ 187738 h 381000"/>
                <a:gd name="connsiteX49" fmla="*/ 263747 w 390525"/>
                <a:gd name="connsiteY49" fmla="*/ 187738 h 381000"/>
                <a:gd name="connsiteX50" fmla="*/ 197072 w 390525"/>
                <a:gd name="connsiteY50" fmla="*/ 159639 h 381000"/>
                <a:gd name="connsiteX51" fmla="*/ 130397 w 390525"/>
                <a:gd name="connsiteY51" fmla="*/ 187738 h 381000"/>
                <a:gd name="connsiteX52" fmla="*/ 30099 w 390525"/>
                <a:gd name="connsiteY52" fmla="*/ 187738 h 381000"/>
                <a:gd name="connsiteX53" fmla="*/ 30099 w 390525"/>
                <a:gd name="connsiteY53" fmla="*/ 164878 h 381000"/>
                <a:gd name="connsiteX54" fmla="*/ 44958 w 390525"/>
                <a:gd name="connsiteY54" fmla="*/ 150019 h 381000"/>
                <a:gd name="connsiteX55" fmla="*/ 363855 w 390525"/>
                <a:gd name="connsiteY55" fmla="*/ 295846 h 381000"/>
                <a:gd name="connsiteX56" fmla="*/ 279940 w 390525"/>
                <a:gd name="connsiteY56" fmla="*/ 295846 h 381000"/>
                <a:gd name="connsiteX57" fmla="*/ 290227 w 390525"/>
                <a:gd name="connsiteY57" fmla="*/ 253270 h 381000"/>
                <a:gd name="connsiteX58" fmla="*/ 279940 w 390525"/>
                <a:gd name="connsiteY58" fmla="*/ 210693 h 381000"/>
                <a:gd name="connsiteX59" fmla="*/ 363855 w 390525"/>
                <a:gd name="connsiteY59" fmla="*/ 210693 h 381000"/>
                <a:gd name="connsiteX60" fmla="*/ 363855 w 390525"/>
                <a:gd name="connsiteY60" fmla="*/ 295846 h 381000"/>
                <a:gd name="connsiteX61" fmla="*/ 29337 w 390525"/>
                <a:gd name="connsiteY61" fmla="*/ 210788 h 381000"/>
                <a:gd name="connsiteX62" fmla="*/ 113252 w 390525"/>
                <a:gd name="connsiteY62" fmla="*/ 210788 h 381000"/>
                <a:gd name="connsiteX63" fmla="*/ 102965 w 390525"/>
                <a:gd name="connsiteY63" fmla="*/ 253365 h 381000"/>
                <a:gd name="connsiteX64" fmla="*/ 113252 w 390525"/>
                <a:gd name="connsiteY64" fmla="*/ 295942 h 381000"/>
                <a:gd name="connsiteX65" fmla="*/ 29337 w 390525"/>
                <a:gd name="connsiteY65" fmla="*/ 295942 h 381000"/>
                <a:gd name="connsiteX66" fmla="*/ 29337 w 390525"/>
                <a:gd name="connsiteY66" fmla="*/ 210788 h 381000"/>
                <a:gd name="connsiteX67" fmla="*/ 267462 w 390525"/>
                <a:gd name="connsiteY67" fmla="*/ 252984 h 381000"/>
                <a:gd name="connsiteX68" fmla="*/ 196691 w 390525"/>
                <a:gd name="connsiteY68" fmla="*/ 323755 h 381000"/>
                <a:gd name="connsiteX69" fmla="*/ 125921 w 390525"/>
                <a:gd name="connsiteY69" fmla="*/ 252984 h 381000"/>
                <a:gd name="connsiteX70" fmla="*/ 196691 w 390525"/>
                <a:gd name="connsiteY70" fmla="*/ 182213 h 381000"/>
                <a:gd name="connsiteX71" fmla="*/ 267462 w 390525"/>
                <a:gd name="connsiteY71" fmla="*/ 252984 h 381000"/>
                <a:gd name="connsiteX72" fmla="*/ 348329 w 390525"/>
                <a:gd name="connsiteY72" fmla="*/ 355759 h 381000"/>
                <a:gd name="connsiteX73" fmla="*/ 44196 w 390525"/>
                <a:gd name="connsiteY73" fmla="*/ 355759 h 381000"/>
                <a:gd name="connsiteX74" fmla="*/ 29337 w 390525"/>
                <a:gd name="connsiteY74" fmla="*/ 340900 h 381000"/>
                <a:gd name="connsiteX75" fmla="*/ 29337 w 390525"/>
                <a:gd name="connsiteY75" fmla="*/ 318040 h 381000"/>
                <a:gd name="connsiteX76" fmla="*/ 129540 w 390525"/>
                <a:gd name="connsiteY76" fmla="*/ 318040 h 381000"/>
                <a:gd name="connsiteX77" fmla="*/ 196215 w 390525"/>
                <a:gd name="connsiteY77" fmla="*/ 346138 h 381000"/>
                <a:gd name="connsiteX78" fmla="*/ 262890 w 390525"/>
                <a:gd name="connsiteY78" fmla="*/ 318040 h 381000"/>
                <a:gd name="connsiteX79" fmla="*/ 363093 w 390525"/>
                <a:gd name="connsiteY79" fmla="*/ 318040 h 381000"/>
                <a:gd name="connsiteX80" fmla="*/ 363093 w 390525"/>
                <a:gd name="connsiteY80" fmla="*/ 340900 h 381000"/>
                <a:gd name="connsiteX81" fmla="*/ 348329 w 390525"/>
                <a:gd name="connsiteY81" fmla="*/ 35575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90525" h="381000">
                  <a:moveTo>
                    <a:pt x="348805" y="127825"/>
                  </a:moveTo>
                  <a:lnTo>
                    <a:pt x="226219" y="127825"/>
                  </a:lnTo>
                  <a:lnTo>
                    <a:pt x="226219" y="96012"/>
                  </a:lnTo>
                  <a:lnTo>
                    <a:pt x="243364" y="96012"/>
                  </a:lnTo>
                  <a:cubicBezTo>
                    <a:pt x="255937" y="96012"/>
                    <a:pt x="266224" y="85820"/>
                    <a:pt x="266224" y="73152"/>
                  </a:cubicBezTo>
                  <a:lnTo>
                    <a:pt x="266224" y="30004"/>
                  </a:lnTo>
                  <a:cubicBezTo>
                    <a:pt x="266224" y="17431"/>
                    <a:pt x="256032" y="7144"/>
                    <a:pt x="243364" y="7144"/>
                  </a:cubicBezTo>
                  <a:lnTo>
                    <a:pt x="149923" y="7144"/>
                  </a:lnTo>
                  <a:cubicBezTo>
                    <a:pt x="137350" y="7144"/>
                    <a:pt x="127063" y="17336"/>
                    <a:pt x="127063" y="30004"/>
                  </a:cubicBezTo>
                  <a:lnTo>
                    <a:pt x="127063" y="73152"/>
                  </a:lnTo>
                  <a:cubicBezTo>
                    <a:pt x="127063" y="85725"/>
                    <a:pt x="137255" y="96012"/>
                    <a:pt x="149923" y="96012"/>
                  </a:cubicBezTo>
                  <a:lnTo>
                    <a:pt x="167068" y="96012"/>
                  </a:lnTo>
                  <a:lnTo>
                    <a:pt x="167068" y="127825"/>
                  </a:lnTo>
                  <a:lnTo>
                    <a:pt x="119729" y="127825"/>
                  </a:lnTo>
                  <a:lnTo>
                    <a:pt x="119729" y="104299"/>
                  </a:lnTo>
                  <a:cubicBezTo>
                    <a:pt x="119729" y="98107"/>
                    <a:pt x="114681" y="93059"/>
                    <a:pt x="108490" y="93059"/>
                  </a:cubicBezTo>
                  <a:lnTo>
                    <a:pt x="48768" y="93059"/>
                  </a:lnTo>
                  <a:cubicBezTo>
                    <a:pt x="42577" y="93059"/>
                    <a:pt x="37529" y="98107"/>
                    <a:pt x="37529" y="104299"/>
                  </a:cubicBezTo>
                  <a:lnTo>
                    <a:pt x="37529" y="128111"/>
                  </a:lnTo>
                  <a:cubicBezTo>
                    <a:pt x="20288" y="131254"/>
                    <a:pt x="7144" y="146495"/>
                    <a:pt x="7144" y="164878"/>
                  </a:cubicBezTo>
                  <a:lnTo>
                    <a:pt x="7144" y="341471"/>
                  </a:lnTo>
                  <a:cubicBezTo>
                    <a:pt x="7144" y="362045"/>
                    <a:pt x="23813" y="378809"/>
                    <a:pt x="44482" y="378809"/>
                  </a:cubicBezTo>
                  <a:lnTo>
                    <a:pt x="348805" y="378809"/>
                  </a:lnTo>
                  <a:cubicBezTo>
                    <a:pt x="369380" y="378809"/>
                    <a:pt x="386143" y="362140"/>
                    <a:pt x="386143" y="341471"/>
                  </a:cubicBezTo>
                  <a:lnTo>
                    <a:pt x="386143" y="165163"/>
                  </a:lnTo>
                  <a:cubicBezTo>
                    <a:pt x="386048" y="144589"/>
                    <a:pt x="369380" y="127825"/>
                    <a:pt x="348805" y="127825"/>
                  </a:cubicBezTo>
                  <a:close/>
                  <a:moveTo>
                    <a:pt x="149257" y="73438"/>
                  </a:moveTo>
                  <a:lnTo>
                    <a:pt x="149257" y="30480"/>
                  </a:lnTo>
                  <a:cubicBezTo>
                    <a:pt x="149257" y="30289"/>
                    <a:pt x="149447" y="30099"/>
                    <a:pt x="149638" y="30099"/>
                  </a:cubicBezTo>
                  <a:lnTo>
                    <a:pt x="242888" y="30099"/>
                  </a:lnTo>
                  <a:cubicBezTo>
                    <a:pt x="243078" y="30099"/>
                    <a:pt x="243268" y="30289"/>
                    <a:pt x="243268" y="30480"/>
                  </a:cubicBezTo>
                  <a:lnTo>
                    <a:pt x="243268" y="73438"/>
                  </a:lnTo>
                  <a:cubicBezTo>
                    <a:pt x="243268" y="73628"/>
                    <a:pt x="243078" y="73819"/>
                    <a:pt x="242888" y="73819"/>
                  </a:cubicBezTo>
                  <a:lnTo>
                    <a:pt x="149638" y="73819"/>
                  </a:lnTo>
                  <a:cubicBezTo>
                    <a:pt x="149447" y="73819"/>
                    <a:pt x="149257" y="73628"/>
                    <a:pt x="149257" y="73438"/>
                  </a:cubicBezTo>
                  <a:close/>
                  <a:moveTo>
                    <a:pt x="204025" y="96012"/>
                  </a:moveTo>
                  <a:lnTo>
                    <a:pt x="204025" y="126397"/>
                  </a:lnTo>
                  <a:lnTo>
                    <a:pt x="189262" y="126397"/>
                  </a:lnTo>
                  <a:lnTo>
                    <a:pt x="189262" y="96012"/>
                  </a:lnTo>
                  <a:lnTo>
                    <a:pt x="204025" y="96012"/>
                  </a:lnTo>
                  <a:close/>
                  <a:moveTo>
                    <a:pt x="60484" y="115253"/>
                  </a:moveTo>
                  <a:lnTo>
                    <a:pt x="97536" y="115253"/>
                  </a:lnTo>
                  <a:lnTo>
                    <a:pt x="97536" y="126397"/>
                  </a:lnTo>
                  <a:lnTo>
                    <a:pt x="60484" y="126397"/>
                  </a:lnTo>
                  <a:lnTo>
                    <a:pt x="60484" y="115253"/>
                  </a:lnTo>
                  <a:close/>
                  <a:moveTo>
                    <a:pt x="44958" y="150019"/>
                  </a:moveTo>
                  <a:lnTo>
                    <a:pt x="349091" y="150019"/>
                  </a:lnTo>
                  <a:cubicBezTo>
                    <a:pt x="357283" y="150019"/>
                    <a:pt x="363950" y="156686"/>
                    <a:pt x="363950" y="164878"/>
                  </a:cubicBezTo>
                  <a:lnTo>
                    <a:pt x="363950" y="187738"/>
                  </a:lnTo>
                  <a:lnTo>
                    <a:pt x="263747" y="187738"/>
                  </a:lnTo>
                  <a:cubicBezTo>
                    <a:pt x="246793" y="170402"/>
                    <a:pt x="223171" y="159639"/>
                    <a:pt x="197072" y="159639"/>
                  </a:cubicBezTo>
                  <a:cubicBezTo>
                    <a:pt x="170974" y="159639"/>
                    <a:pt x="147352" y="170402"/>
                    <a:pt x="130397" y="187738"/>
                  </a:cubicBezTo>
                  <a:lnTo>
                    <a:pt x="30099" y="187738"/>
                  </a:lnTo>
                  <a:lnTo>
                    <a:pt x="30099" y="164878"/>
                  </a:lnTo>
                  <a:cubicBezTo>
                    <a:pt x="30099" y="156686"/>
                    <a:pt x="36766" y="150019"/>
                    <a:pt x="44958" y="150019"/>
                  </a:cubicBezTo>
                  <a:close/>
                  <a:moveTo>
                    <a:pt x="363855" y="295846"/>
                  </a:moveTo>
                  <a:lnTo>
                    <a:pt x="279940" y="295846"/>
                  </a:lnTo>
                  <a:cubicBezTo>
                    <a:pt x="286512" y="283083"/>
                    <a:pt x="290227" y="268605"/>
                    <a:pt x="290227" y="253270"/>
                  </a:cubicBezTo>
                  <a:cubicBezTo>
                    <a:pt x="290227" y="237935"/>
                    <a:pt x="286512" y="223456"/>
                    <a:pt x="279940" y="210693"/>
                  </a:cubicBezTo>
                  <a:lnTo>
                    <a:pt x="363855" y="210693"/>
                  </a:lnTo>
                  <a:lnTo>
                    <a:pt x="363855" y="295846"/>
                  </a:lnTo>
                  <a:close/>
                  <a:moveTo>
                    <a:pt x="29337" y="210788"/>
                  </a:moveTo>
                  <a:lnTo>
                    <a:pt x="113252" y="210788"/>
                  </a:lnTo>
                  <a:cubicBezTo>
                    <a:pt x="106680" y="223552"/>
                    <a:pt x="102965" y="238030"/>
                    <a:pt x="102965" y="253365"/>
                  </a:cubicBezTo>
                  <a:cubicBezTo>
                    <a:pt x="102965" y="268700"/>
                    <a:pt x="106680" y="283178"/>
                    <a:pt x="113252" y="295942"/>
                  </a:cubicBezTo>
                  <a:lnTo>
                    <a:pt x="29337" y="295942"/>
                  </a:lnTo>
                  <a:lnTo>
                    <a:pt x="29337" y="210788"/>
                  </a:lnTo>
                  <a:close/>
                  <a:moveTo>
                    <a:pt x="267462" y="252984"/>
                  </a:moveTo>
                  <a:cubicBezTo>
                    <a:pt x="267462" y="292037"/>
                    <a:pt x="235648" y="323755"/>
                    <a:pt x="196691" y="323755"/>
                  </a:cubicBezTo>
                  <a:cubicBezTo>
                    <a:pt x="157734" y="323755"/>
                    <a:pt x="125921" y="291941"/>
                    <a:pt x="125921" y="252984"/>
                  </a:cubicBezTo>
                  <a:cubicBezTo>
                    <a:pt x="125921" y="213931"/>
                    <a:pt x="157734" y="182213"/>
                    <a:pt x="196691" y="182213"/>
                  </a:cubicBezTo>
                  <a:cubicBezTo>
                    <a:pt x="235648" y="182213"/>
                    <a:pt x="267462" y="213931"/>
                    <a:pt x="267462" y="252984"/>
                  </a:cubicBezTo>
                  <a:close/>
                  <a:moveTo>
                    <a:pt x="348329" y="355759"/>
                  </a:moveTo>
                  <a:lnTo>
                    <a:pt x="44196" y="355759"/>
                  </a:lnTo>
                  <a:cubicBezTo>
                    <a:pt x="36004" y="355759"/>
                    <a:pt x="29337" y="349091"/>
                    <a:pt x="29337" y="340900"/>
                  </a:cubicBezTo>
                  <a:lnTo>
                    <a:pt x="29337" y="318040"/>
                  </a:lnTo>
                  <a:lnTo>
                    <a:pt x="129540" y="318040"/>
                  </a:lnTo>
                  <a:cubicBezTo>
                    <a:pt x="146495" y="335375"/>
                    <a:pt x="170116" y="346138"/>
                    <a:pt x="196215" y="346138"/>
                  </a:cubicBezTo>
                  <a:cubicBezTo>
                    <a:pt x="222313" y="346138"/>
                    <a:pt x="245935" y="335375"/>
                    <a:pt x="262890" y="318040"/>
                  </a:cubicBezTo>
                  <a:lnTo>
                    <a:pt x="363093" y="318040"/>
                  </a:lnTo>
                  <a:lnTo>
                    <a:pt x="363093" y="340900"/>
                  </a:lnTo>
                  <a:cubicBezTo>
                    <a:pt x="363188" y="349187"/>
                    <a:pt x="356521" y="355759"/>
                    <a:pt x="348329" y="355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B116E419-2932-4367-9671-6750C5290B2D}"/>
                </a:ext>
              </a:extLst>
            </p:cNvPr>
            <p:cNvSpPr/>
            <p:nvPr/>
          </p:nvSpPr>
          <p:spPr>
            <a:xfrm>
              <a:off x="4245093" y="3746658"/>
              <a:ext cx="133350" cy="133350"/>
            </a:xfrm>
            <a:custGeom>
              <a:avLst/>
              <a:gdLst>
                <a:gd name="connsiteX0" fmla="*/ 67818 w 133350"/>
                <a:gd name="connsiteY0" fmla="*/ 7144 h 133350"/>
                <a:gd name="connsiteX1" fmla="*/ 7144 w 133350"/>
                <a:gd name="connsiteY1" fmla="*/ 67818 h 133350"/>
                <a:gd name="connsiteX2" fmla="*/ 67818 w 133350"/>
                <a:gd name="connsiteY2" fmla="*/ 128492 h 133350"/>
                <a:gd name="connsiteX3" fmla="*/ 128492 w 133350"/>
                <a:gd name="connsiteY3" fmla="*/ 67818 h 133350"/>
                <a:gd name="connsiteX4" fmla="*/ 67818 w 133350"/>
                <a:gd name="connsiteY4" fmla="*/ 7144 h 133350"/>
                <a:gd name="connsiteX5" fmla="*/ 106013 w 133350"/>
                <a:gd name="connsiteY5" fmla="*/ 67818 h 133350"/>
                <a:gd name="connsiteX6" fmla="*/ 67818 w 133350"/>
                <a:gd name="connsiteY6" fmla="*/ 106013 h 133350"/>
                <a:gd name="connsiteX7" fmla="*/ 29623 w 133350"/>
                <a:gd name="connsiteY7" fmla="*/ 67818 h 133350"/>
                <a:gd name="connsiteX8" fmla="*/ 67818 w 133350"/>
                <a:gd name="connsiteY8" fmla="*/ 29623 h 133350"/>
                <a:gd name="connsiteX9" fmla="*/ 106013 w 133350"/>
                <a:gd name="connsiteY9" fmla="*/ 6781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" h="133350">
                  <a:moveTo>
                    <a:pt x="67818" y="7144"/>
                  </a:moveTo>
                  <a:cubicBezTo>
                    <a:pt x="34385" y="7144"/>
                    <a:pt x="7144" y="34385"/>
                    <a:pt x="7144" y="67818"/>
                  </a:cubicBezTo>
                  <a:cubicBezTo>
                    <a:pt x="7144" y="101251"/>
                    <a:pt x="34385" y="128492"/>
                    <a:pt x="67818" y="128492"/>
                  </a:cubicBezTo>
                  <a:cubicBezTo>
                    <a:pt x="101251" y="128492"/>
                    <a:pt x="128492" y="101251"/>
                    <a:pt x="128492" y="67818"/>
                  </a:cubicBezTo>
                  <a:cubicBezTo>
                    <a:pt x="128492" y="34290"/>
                    <a:pt x="101251" y="7144"/>
                    <a:pt x="67818" y="7144"/>
                  </a:cubicBezTo>
                  <a:close/>
                  <a:moveTo>
                    <a:pt x="106013" y="67818"/>
                  </a:moveTo>
                  <a:cubicBezTo>
                    <a:pt x="106013" y="88868"/>
                    <a:pt x="88868" y="106013"/>
                    <a:pt x="67818" y="106013"/>
                  </a:cubicBezTo>
                  <a:cubicBezTo>
                    <a:pt x="46768" y="106013"/>
                    <a:pt x="29623" y="88868"/>
                    <a:pt x="29623" y="67818"/>
                  </a:cubicBezTo>
                  <a:cubicBezTo>
                    <a:pt x="29623" y="46768"/>
                    <a:pt x="46768" y="29623"/>
                    <a:pt x="67818" y="29623"/>
                  </a:cubicBezTo>
                  <a:cubicBezTo>
                    <a:pt x="88868" y="29623"/>
                    <a:pt x="106013" y="46672"/>
                    <a:pt x="106013" y="6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B62BFD86-C6B7-46E1-89F1-D5324E7F7651}"/>
                </a:ext>
              </a:extLst>
            </p:cNvPr>
            <p:cNvSpPr/>
            <p:nvPr/>
          </p:nvSpPr>
          <p:spPr>
            <a:xfrm>
              <a:off x="4276228" y="3594925"/>
              <a:ext cx="66675" cy="28575"/>
            </a:xfrm>
            <a:custGeom>
              <a:avLst/>
              <a:gdLst>
                <a:gd name="connsiteX0" fmla="*/ 55257 w 66675"/>
                <a:gd name="connsiteY0" fmla="*/ 29337 h 28575"/>
                <a:gd name="connsiteX1" fmla="*/ 66306 w 66675"/>
                <a:gd name="connsiteY1" fmla="*/ 17716 h 28575"/>
                <a:gd name="connsiteX2" fmla="*/ 54876 w 66675"/>
                <a:gd name="connsiteY2" fmla="*/ 7144 h 28575"/>
                <a:gd name="connsiteX3" fmla="*/ 18585 w 66675"/>
                <a:gd name="connsiteY3" fmla="*/ 7144 h 28575"/>
                <a:gd name="connsiteX4" fmla="*/ 7155 w 66675"/>
                <a:gd name="connsiteY4" fmla="*/ 17716 h 28575"/>
                <a:gd name="connsiteX5" fmla="*/ 18204 w 66675"/>
                <a:gd name="connsiteY5" fmla="*/ 29337 h 28575"/>
                <a:gd name="connsiteX6" fmla="*/ 55257 w 66675"/>
                <a:gd name="connsiteY6" fmla="*/ 2933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55257" y="29337"/>
                  </a:moveTo>
                  <a:cubicBezTo>
                    <a:pt x="61543" y="29337"/>
                    <a:pt x="66592" y="24098"/>
                    <a:pt x="66306" y="17716"/>
                  </a:cubicBezTo>
                  <a:cubicBezTo>
                    <a:pt x="66020" y="11716"/>
                    <a:pt x="60876" y="7144"/>
                    <a:pt x="54876" y="7144"/>
                  </a:cubicBezTo>
                  <a:lnTo>
                    <a:pt x="18585" y="7144"/>
                  </a:lnTo>
                  <a:cubicBezTo>
                    <a:pt x="12585" y="7144"/>
                    <a:pt x="7441" y="11716"/>
                    <a:pt x="7155" y="17716"/>
                  </a:cubicBezTo>
                  <a:cubicBezTo>
                    <a:pt x="6870" y="24098"/>
                    <a:pt x="11918" y="29337"/>
                    <a:pt x="18204" y="29337"/>
                  </a:cubicBezTo>
                  <a:lnTo>
                    <a:pt x="55257" y="293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9" name="Flecha: a la derecha 48">
            <a:extLst>
              <a:ext uri="{FF2B5EF4-FFF2-40B4-BE49-F238E27FC236}">
                <a16:creationId xmlns:a16="http://schemas.microsoft.com/office/drawing/2014/main" id="{9A90654A-9528-4CDF-8889-4CC54DCE8EE5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0" name="Flecha: a la derecha 13">
            <a:extLst>
              <a:ext uri="{FF2B5EF4-FFF2-40B4-BE49-F238E27FC236}">
                <a16:creationId xmlns:a16="http://schemas.microsoft.com/office/drawing/2014/main" id="{8070347A-FC5E-48D0-B2DC-D01B4F4BF61B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597FCC7C-E51B-4CC3-945B-69BDFC5FE005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52" name="Grupo 51">
            <a:extLst>
              <a:ext uri="{FF2B5EF4-FFF2-40B4-BE49-F238E27FC236}">
                <a16:creationId xmlns:a16="http://schemas.microsoft.com/office/drawing/2014/main" id="{E527416B-1044-403E-B5C9-8B509A5A1814}"/>
              </a:ext>
            </a:extLst>
          </p:cNvPr>
          <p:cNvGrpSpPr/>
          <p:nvPr/>
        </p:nvGrpSpPr>
        <p:grpSpPr>
          <a:xfrm>
            <a:off x="10874603" y="5403850"/>
            <a:ext cx="1206500" cy="1333500"/>
            <a:chOff x="10809288" y="5403850"/>
            <a:chExt cx="1206500" cy="1333500"/>
          </a:xfrm>
        </p:grpSpPr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A9D4C9F8-03F0-49D1-9472-0FDD8680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9288" y="5867400"/>
              <a:ext cx="1206500" cy="869950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35FC0F69-1FAC-4CC8-85D6-DC0F4727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5" y="5403850"/>
              <a:ext cx="495300" cy="623888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4346886C-A6A3-4220-AD0F-7DDCEC77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6675" y="5405437"/>
              <a:ext cx="492125" cy="620713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A69CA4-5776-4019-8F6E-BF44ECC7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2363" y="5624513"/>
              <a:ext cx="257175" cy="230188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upo 56">
            <a:extLst>
              <a:ext uri="{FF2B5EF4-FFF2-40B4-BE49-F238E27FC236}">
                <a16:creationId xmlns:a16="http://schemas.microsoft.com/office/drawing/2014/main" id="{0C1F15CC-7017-439E-AB34-9D88BA5E6EEB}"/>
              </a:ext>
            </a:extLst>
          </p:cNvPr>
          <p:cNvGrpSpPr/>
          <p:nvPr/>
        </p:nvGrpSpPr>
        <p:grpSpPr>
          <a:xfrm>
            <a:off x="117347" y="5408863"/>
            <a:ext cx="1206500" cy="1333500"/>
            <a:chOff x="10809288" y="5403850"/>
            <a:chExt cx="1206500" cy="1333500"/>
          </a:xfrm>
        </p:grpSpPr>
        <p:sp>
          <p:nvSpPr>
            <p:cNvPr id="58" name="Freeform 6">
              <a:extLst>
                <a:ext uri="{FF2B5EF4-FFF2-40B4-BE49-F238E27FC236}">
                  <a16:creationId xmlns:a16="http://schemas.microsoft.com/office/drawing/2014/main" id="{AF0A07FC-7E6E-43DA-8C92-981D456006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9288" y="5867400"/>
              <a:ext cx="1206500" cy="869950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9" name="Freeform 7">
              <a:extLst>
                <a:ext uri="{FF2B5EF4-FFF2-40B4-BE49-F238E27FC236}">
                  <a16:creationId xmlns:a16="http://schemas.microsoft.com/office/drawing/2014/main" id="{B81BBC13-BED9-4562-B5F8-9205EDB7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5" y="5403850"/>
              <a:ext cx="495300" cy="623888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0" name="Freeform 8">
              <a:extLst>
                <a:ext uri="{FF2B5EF4-FFF2-40B4-BE49-F238E27FC236}">
                  <a16:creationId xmlns:a16="http://schemas.microsoft.com/office/drawing/2014/main" id="{312A7150-BED4-44A4-896E-DA22E9E3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6675" y="5405437"/>
              <a:ext cx="492125" cy="620713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1" name="Freeform 9">
              <a:extLst>
                <a:ext uri="{FF2B5EF4-FFF2-40B4-BE49-F238E27FC236}">
                  <a16:creationId xmlns:a16="http://schemas.microsoft.com/office/drawing/2014/main" id="{C1A0B573-2349-4AD7-9E8F-6E33C84E9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2363" y="5624513"/>
              <a:ext cx="257175" cy="230188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252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Google Shape;1076;p62"/>
          <p:cNvSpPr txBox="1">
            <a:spLocks noGrp="1"/>
          </p:cNvSpPr>
          <p:nvPr>
            <p:ph type="title"/>
          </p:nvPr>
        </p:nvSpPr>
        <p:spPr>
          <a:xfrm>
            <a:off x="1079383" y="1257300"/>
            <a:ext cx="4207200" cy="1682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fa-IR" dirty="0"/>
              <a:t>لیست آرزوهای پدر</a:t>
            </a:r>
            <a:endParaRPr lang="en-US" dirty="0"/>
          </a:p>
        </p:txBody>
      </p:sp>
      <p:sp>
        <p:nvSpPr>
          <p:cNvPr id="1077" name="Google Shape;1077;p62"/>
          <p:cNvSpPr txBox="1">
            <a:spLocks noGrp="1"/>
          </p:cNvSpPr>
          <p:nvPr>
            <p:ph type="body" idx="1"/>
          </p:nvPr>
        </p:nvSpPr>
        <p:spPr>
          <a:xfrm>
            <a:off x="845370" y="1827512"/>
            <a:ext cx="5528000" cy="427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800" b="1" dirty="0">
                <a:solidFill>
                  <a:srgbClr val="3966AC"/>
                </a:solidFill>
              </a:rPr>
              <a:t>A pair of warm socks</a:t>
            </a:r>
          </a:p>
          <a:p>
            <a:r>
              <a:rPr lang="en-US" sz="2800" b="1" dirty="0">
                <a:solidFill>
                  <a:srgbClr val="3966AC"/>
                </a:solidFill>
              </a:rPr>
              <a:t>A new coffee mug</a:t>
            </a:r>
          </a:p>
          <a:p>
            <a:r>
              <a:rPr lang="en" sz="2800" b="1" dirty="0">
                <a:solidFill>
                  <a:srgbClr val="3966AC"/>
                </a:solidFill>
              </a:rPr>
              <a:t>A leather wallet</a:t>
            </a:r>
            <a:endParaRPr sz="2800" b="1" dirty="0">
              <a:solidFill>
                <a:srgbClr val="3966AC"/>
              </a:solidFill>
            </a:endParaRPr>
          </a:p>
          <a:p>
            <a:r>
              <a:rPr lang="en" sz="2800" b="1" dirty="0">
                <a:solidFill>
                  <a:srgbClr val="3966AC"/>
                </a:solidFill>
              </a:rPr>
              <a:t>A travel laptop backpack</a:t>
            </a:r>
            <a:endParaRPr sz="2800" b="1" dirty="0">
              <a:solidFill>
                <a:srgbClr val="3966AC"/>
              </a:solidFill>
            </a:endParaRPr>
          </a:p>
          <a:p>
            <a:r>
              <a:rPr lang="en" sz="2800" b="1" dirty="0">
                <a:solidFill>
                  <a:srgbClr val="3966AC"/>
                </a:solidFill>
              </a:rPr>
              <a:t>A nice watch</a:t>
            </a:r>
            <a:endParaRPr sz="2800" b="1" dirty="0">
              <a:solidFill>
                <a:srgbClr val="3966AC"/>
              </a:solidFill>
            </a:endParaRPr>
          </a:p>
          <a:p>
            <a:r>
              <a:rPr lang="en" sz="2800" b="1" dirty="0">
                <a:solidFill>
                  <a:srgbClr val="3966AC"/>
                </a:solidFill>
              </a:rPr>
              <a:t>An alarm clock</a:t>
            </a:r>
            <a:endParaRPr sz="2800" b="1" dirty="0">
              <a:solidFill>
                <a:srgbClr val="3966AC"/>
              </a:solidFill>
            </a:endParaRPr>
          </a:p>
          <a:p>
            <a:r>
              <a:rPr lang="en" sz="2800" b="1" dirty="0">
                <a:solidFill>
                  <a:srgbClr val="3966AC"/>
                </a:solidFill>
              </a:rPr>
              <a:t>A cool pair of sneakers</a:t>
            </a:r>
            <a:endParaRPr sz="2800" b="1" dirty="0">
              <a:solidFill>
                <a:srgbClr val="3966AC"/>
              </a:solidFill>
            </a:endParaRPr>
          </a:p>
          <a:p>
            <a:r>
              <a:rPr lang="en" sz="2800" b="1" dirty="0">
                <a:solidFill>
                  <a:srgbClr val="3966AC"/>
                </a:solidFill>
              </a:rPr>
              <a:t>A greeting card made with lots of love</a:t>
            </a:r>
            <a:endParaRPr sz="2800" b="1" dirty="0">
              <a:solidFill>
                <a:srgbClr val="3966AC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132D3EC-AF6B-460C-BF58-6CE436777624}"/>
              </a:ext>
            </a:extLst>
          </p:cNvPr>
          <p:cNvSpPr>
            <a:spLocks/>
          </p:cNvSpPr>
          <p:nvPr/>
        </p:nvSpPr>
        <p:spPr bwMode="auto">
          <a:xfrm>
            <a:off x="6799263" y="1257300"/>
            <a:ext cx="5086350" cy="5754688"/>
          </a:xfrm>
          <a:custGeom>
            <a:avLst/>
            <a:gdLst>
              <a:gd name="T0" fmla="*/ 383 w 782"/>
              <a:gd name="T1" fmla="*/ 721 h 885"/>
              <a:gd name="T2" fmla="*/ 240 w 782"/>
              <a:gd name="T3" fmla="*/ 565 h 885"/>
              <a:gd name="T4" fmla="*/ 15 w 782"/>
              <a:gd name="T5" fmla="*/ 402 h 885"/>
              <a:gd name="T6" fmla="*/ 52 w 782"/>
              <a:gd name="T7" fmla="*/ 373 h 885"/>
              <a:gd name="T8" fmla="*/ 230 w 782"/>
              <a:gd name="T9" fmla="*/ 446 h 885"/>
              <a:gd name="T10" fmla="*/ 36 w 782"/>
              <a:gd name="T11" fmla="*/ 236 h 885"/>
              <a:gd name="T12" fmla="*/ 89 w 782"/>
              <a:gd name="T13" fmla="*/ 209 h 885"/>
              <a:gd name="T14" fmla="*/ 237 w 782"/>
              <a:gd name="T15" fmla="*/ 322 h 885"/>
              <a:gd name="T16" fmla="*/ 291 w 782"/>
              <a:gd name="T17" fmla="*/ 345 h 885"/>
              <a:gd name="T18" fmla="*/ 151 w 782"/>
              <a:gd name="T19" fmla="*/ 116 h 885"/>
              <a:gd name="T20" fmla="*/ 190 w 782"/>
              <a:gd name="T21" fmla="*/ 69 h 885"/>
              <a:gd name="T22" fmla="*/ 343 w 782"/>
              <a:gd name="T23" fmla="*/ 256 h 885"/>
              <a:gd name="T24" fmla="*/ 384 w 782"/>
              <a:gd name="T25" fmla="*/ 208 h 885"/>
              <a:gd name="T26" fmla="*/ 352 w 782"/>
              <a:gd name="T27" fmla="*/ 27 h 885"/>
              <a:gd name="T28" fmla="*/ 398 w 782"/>
              <a:gd name="T29" fmla="*/ 16 h 885"/>
              <a:gd name="T30" fmla="*/ 509 w 782"/>
              <a:gd name="T31" fmla="*/ 300 h 885"/>
              <a:gd name="T32" fmla="*/ 604 w 782"/>
              <a:gd name="T33" fmla="*/ 393 h 885"/>
              <a:gd name="T34" fmla="*/ 643 w 782"/>
              <a:gd name="T35" fmla="*/ 312 h 885"/>
              <a:gd name="T36" fmla="*/ 727 w 782"/>
              <a:gd name="T37" fmla="*/ 207 h 885"/>
              <a:gd name="T38" fmla="*/ 782 w 782"/>
              <a:gd name="T39" fmla="*/ 212 h 885"/>
              <a:gd name="T40" fmla="*/ 734 w 782"/>
              <a:gd name="T41" fmla="*/ 344 h 885"/>
              <a:gd name="T42" fmla="*/ 732 w 782"/>
              <a:gd name="T43" fmla="*/ 468 h 885"/>
              <a:gd name="T44" fmla="*/ 657 w 782"/>
              <a:gd name="T45" fmla="*/ 619 h 885"/>
              <a:gd name="T46" fmla="*/ 732 w 782"/>
              <a:gd name="T47" fmla="*/ 866 h 885"/>
              <a:gd name="T48" fmla="*/ 719 w 782"/>
              <a:gd name="T49" fmla="*/ 879 h 885"/>
              <a:gd name="T50" fmla="*/ 391 w 782"/>
              <a:gd name="T51" fmla="*/ 884 h 885"/>
              <a:gd name="T52" fmla="*/ 379 w 782"/>
              <a:gd name="T53" fmla="*/ 809 h 885"/>
              <a:gd name="T54" fmla="*/ 379 w 782"/>
              <a:gd name="T55" fmla="*/ 878 h 885"/>
              <a:gd name="T56" fmla="*/ 510 w 782"/>
              <a:gd name="T57" fmla="*/ 862 h 885"/>
              <a:gd name="T58" fmla="*/ 517 w 782"/>
              <a:gd name="T59" fmla="*/ 689 h 885"/>
              <a:gd name="T60" fmla="*/ 587 w 782"/>
              <a:gd name="T61" fmla="*/ 617 h 885"/>
              <a:gd name="T62" fmla="*/ 648 w 782"/>
              <a:gd name="T63" fmla="*/ 524 h 885"/>
              <a:gd name="T64" fmla="*/ 563 w 782"/>
              <a:gd name="T65" fmla="*/ 556 h 885"/>
              <a:gd name="T66" fmla="*/ 535 w 782"/>
              <a:gd name="T67" fmla="*/ 574 h 885"/>
              <a:gd name="T68" fmla="*/ 512 w 782"/>
              <a:gd name="T69" fmla="*/ 461 h 885"/>
              <a:gd name="T70" fmla="*/ 499 w 782"/>
              <a:gd name="T71" fmla="*/ 362 h 885"/>
              <a:gd name="T72" fmla="*/ 472 w 782"/>
              <a:gd name="T73" fmla="*/ 435 h 885"/>
              <a:gd name="T74" fmla="*/ 456 w 782"/>
              <a:gd name="T75" fmla="*/ 492 h 885"/>
              <a:gd name="T76" fmla="*/ 409 w 782"/>
              <a:gd name="T77" fmla="*/ 367 h 885"/>
              <a:gd name="T78" fmla="*/ 381 w 782"/>
              <a:gd name="T79" fmla="*/ 377 h 885"/>
              <a:gd name="T80" fmla="*/ 405 w 782"/>
              <a:gd name="T81" fmla="*/ 498 h 885"/>
              <a:gd name="T82" fmla="*/ 386 w 782"/>
              <a:gd name="T83" fmla="*/ 486 h 885"/>
              <a:gd name="T84" fmla="*/ 315 w 782"/>
              <a:gd name="T85" fmla="*/ 386 h 885"/>
              <a:gd name="T86" fmla="*/ 310 w 782"/>
              <a:gd name="T87" fmla="*/ 414 h 885"/>
              <a:gd name="T88" fmla="*/ 362 w 782"/>
              <a:gd name="T89" fmla="*/ 534 h 885"/>
              <a:gd name="T90" fmla="*/ 312 w 782"/>
              <a:gd name="T91" fmla="*/ 494 h 885"/>
              <a:gd name="T92" fmla="*/ 268 w 782"/>
              <a:gd name="T93" fmla="*/ 464 h 885"/>
              <a:gd name="T94" fmla="*/ 293 w 782"/>
              <a:gd name="T95" fmla="*/ 514 h 885"/>
              <a:gd name="T96" fmla="*/ 384 w 782"/>
              <a:gd name="T97" fmla="*/ 670 h 885"/>
              <a:gd name="T98" fmla="*/ 384 w 782"/>
              <a:gd name="T99" fmla="*/ 796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2" h="885">
                <a:moveTo>
                  <a:pt x="379" y="809"/>
                </a:moveTo>
                <a:cubicBezTo>
                  <a:pt x="380" y="779"/>
                  <a:pt x="380" y="750"/>
                  <a:pt x="383" y="721"/>
                </a:cubicBezTo>
                <a:cubicBezTo>
                  <a:pt x="385" y="702"/>
                  <a:pt x="382" y="688"/>
                  <a:pt x="364" y="677"/>
                </a:cubicBezTo>
                <a:cubicBezTo>
                  <a:pt x="316" y="647"/>
                  <a:pt x="275" y="609"/>
                  <a:pt x="240" y="565"/>
                </a:cubicBezTo>
                <a:cubicBezTo>
                  <a:pt x="217" y="537"/>
                  <a:pt x="186" y="520"/>
                  <a:pt x="157" y="500"/>
                </a:cubicBezTo>
                <a:cubicBezTo>
                  <a:pt x="109" y="468"/>
                  <a:pt x="62" y="435"/>
                  <a:pt x="15" y="402"/>
                </a:cubicBezTo>
                <a:cubicBezTo>
                  <a:pt x="0" y="392"/>
                  <a:pt x="0" y="391"/>
                  <a:pt x="4" y="372"/>
                </a:cubicBezTo>
                <a:cubicBezTo>
                  <a:pt x="20" y="366"/>
                  <a:pt x="35" y="364"/>
                  <a:pt x="52" y="373"/>
                </a:cubicBezTo>
                <a:cubicBezTo>
                  <a:pt x="96" y="395"/>
                  <a:pt x="141" y="415"/>
                  <a:pt x="186" y="435"/>
                </a:cubicBezTo>
                <a:cubicBezTo>
                  <a:pt x="199" y="441"/>
                  <a:pt x="215" y="443"/>
                  <a:pt x="230" y="446"/>
                </a:cubicBezTo>
                <a:cubicBezTo>
                  <a:pt x="233" y="429"/>
                  <a:pt x="229" y="418"/>
                  <a:pt x="216" y="409"/>
                </a:cubicBezTo>
                <a:cubicBezTo>
                  <a:pt x="145" y="363"/>
                  <a:pt x="92" y="297"/>
                  <a:pt x="36" y="236"/>
                </a:cubicBezTo>
                <a:cubicBezTo>
                  <a:pt x="29" y="228"/>
                  <a:pt x="32" y="211"/>
                  <a:pt x="30" y="199"/>
                </a:cubicBezTo>
                <a:cubicBezTo>
                  <a:pt x="54" y="189"/>
                  <a:pt x="71" y="193"/>
                  <a:pt x="89" y="209"/>
                </a:cubicBezTo>
                <a:cubicBezTo>
                  <a:pt x="114" y="231"/>
                  <a:pt x="143" y="249"/>
                  <a:pt x="170" y="269"/>
                </a:cubicBezTo>
                <a:cubicBezTo>
                  <a:pt x="192" y="286"/>
                  <a:pt x="214" y="305"/>
                  <a:pt x="237" y="322"/>
                </a:cubicBezTo>
                <a:cubicBezTo>
                  <a:pt x="252" y="333"/>
                  <a:pt x="269" y="341"/>
                  <a:pt x="285" y="350"/>
                </a:cubicBezTo>
                <a:cubicBezTo>
                  <a:pt x="287" y="348"/>
                  <a:pt x="289" y="347"/>
                  <a:pt x="291" y="345"/>
                </a:cubicBezTo>
                <a:cubicBezTo>
                  <a:pt x="287" y="333"/>
                  <a:pt x="284" y="320"/>
                  <a:pt x="277" y="310"/>
                </a:cubicBezTo>
                <a:cubicBezTo>
                  <a:pt x="236" y="245"/>
                  <a:pt x="194" y="180"/>
                  <a:pt x="151" y="116"/>
                </a:cubicBezTo>
                <a:cubicBezTo>
                  <a:pt x="140" y="100"/>
                  <a:pt x="145" y="86"/>
                  <a:pt x="149" y="71"/>
                </a:cubicBezTo>
                <a:cubicBezTo>
                  <a:pt x="151" y="61"/>
                  <a:pt x="181" y="60"/>
                  <a:pt x="190" y="69"/>
                </a:cubicBezTo>
                <a:cubicBezTo>
                  <a:pt x="222" y="104"/>
                  <a:pt x="255" y="138"/>
                  <a:pt x="286" y="175"/>
                </a:cubicBezTo>
                <a:cubicBezTo>
                  <a:pt x="307" y="200"/>
                  <a:pt x="326" y="228"/>
                  <a:pt x="343" y="256"/>
                </a:cubicBezTo>
                <a:cubicBezTo>
                  <a:pt x="355" y="276"/>
                  <a:pt x="370" y="286"/>
                  <a:pt x="391" y="289"/>
                </a:cubicBezTo>
                <a:cubicBezTo>
                  <a:pt x="401" y="261"/>
                  <a:pt x="390" y="235"/>
                  <a:pt x="384" y="208"/>
                </a:cubicBezTo>
                <a:cubicBezTo>
                  <a:pt x="374" y="162"/>
                  <a:pt x="362" y="115"/>
                  <a:pt x="352" y="68"/>
                </a:cubicBezTo>
                <a:cubicBezTo>
                  <a:pt x="349" y="55"/>
                  <a:pt x="348" y="40"/>
                  <a:pt x="352" y="27"/>
                </a:cubicBezTo>
                <a:cubicBezTo>
                  <a:pt x="355" y="18"/>
                  <a:pt x="366" y="10"/>
                  <a:pt x="375" y="5"/>
                </a:cubicBezTo>
                <a:cubicBezTo>
                  <a:pt x="385" y="0"/>
                  <a:pt x="392" y="7"/>
                  <a:pt x="398" y="16"/>
                </a:cubicBezTo>
                <a:cubicBezTo>
                  <a:pt x="427" y="53"/>
                  <a:pt x="439" y="98"/>
                  <a:pt x="456" y="140"/>
                </a:cubicBezTo>
                <a:cubicBezTo>
                  <a:pt x="476" y="192"/>
                  <a:pt x="494" y="246"/>
                  <a:pt x="509" y="300"/>
                </a:cubicBezTo>
                <a:cubicBezTo>
                  <a:pt x="519" y="331"/>
                  <a:pt x="534" y="354"/>
                  <a:pt x="564" y="368"/>
                </a:cubicBezTo>
                <a:cubicBezTo>
                  <a:pt x="578" y="375"/>
                  <a:pt x="590" y="385"/>
                  <a:pt x="604" y="393"/>
                </a:cubicBezTo>
                <a:cubicBezTo>
                  <a:pt x="620" y="403"/>
                  <a:pt x="635" y="396"/>
                  <a:pt x="637" y="376"/>
                </a:cubicBezTo>
                <a:cubicBezTo>
                  <a:pt x="639" y="355"/>
                  <a:pt x="641" y="333"/>
                  <a:pt x="643" y="312"/>
                </a:cubicBezTo>
                <a:cubicBezTo>
                  <a:pt x="644" y="307"/>
                  <a:pt x="644" y="301"/>
                  <a:pt x="646" y="297"/>
                </a:cubicBezTo>
                <a:cubicBezTo>
                  <a:pt x="667" y="262"/>
                  <a:pt x="693" y="230"/>
                  <a:pt x="727" y="207"/>
                </a:cubicBezTo>
                <a:cubicBezTo>
                  <a:pt x="730" y="204"/>
                  <a:pt x="736" y="204"/>
                  <a:pt x="740" y="205"/>
                </a:cubicBezTo>
                <a:cubicBezTo>
                  <a:pt x="753" y="206"/>
                  <a:pt x="766" y="209"/>
                  <a:pt x="782" y="212"/>
                </a:cubicBezTo>
                <a:cubicBezTo>
                  <a:pt x="781" y="220"/>
                  <a:pt x="782" y="231"/>
                  <a:pt x="777" y="236"/>
                </a:cubicBezTo>
                <a:cubicBezTo>
                  <a:pt x="747" y="266"/>
                  <a:pt x="745" y="306"/>
                  <a:pt x="734" y="344"/>
                </a:cubicBezTo>
                <a:cubicBezTo>
                  <a:pt x="725" y="379"/>
                  <a:pt x="736" y="413"/>
                  <a:pt x="735" y="447"/>
                </a:cubicBezTo>
                <a:cubicBezTo>
                  <a:pt x="735" y="454"/>
                  <a:pt x="735" y="461"/>
                  <a:pt x="732" y="468"/>
                </a:cubicBezTo>
                <a:cubicBezTo>
                  <a:pt x="714" y="510"/>
                  <a:pt x="697" y="552"/>
                  <a:pt x="678" y="593"/>
                </a:cubicBezTo>
                <a:cubicBezTo>
                  <a:pt x="673" y="603"/>
                  <a:pt x="665" y="612"/>
                  <a:pt x="657" y="619"/>
                </a:cubicBezTo>
                <a:cubicBezTo>
                  <a:pt x="646" y="628"/>
                  <a:pt x="646" y="637"/>
                  <a:pt x="651" y="649"/>
                </a:cubicBezTo>
                <a:cubicBezTo>
                  <a:pt x="678" y="721"/>
                  <a:pt x="705" y="794"/>
                  <a:pt x="732" y="866"/>
                </a:cubicBezTo>
                <a:cubicBezTo>
                  <a:pt x="734" y="870"/>
                  <a:pt x="734" y="873"/>
                  <a:pt x="736" y="878"/>
                </a:cubicBezTo>
                <a:cubicBezTo>
                  <a:pt x="729" y="878"/>
                  <a:pt x="724" y="879"/>
                  <a:pt x="719" y="879"/>
                </a:cubicBezTo>
                <a:cubicBezTo>
                  <a:pt x="657" y="879"/>
                  <a:pt x="594" y="874"/>
                  <a:pt x="532" y="880"/>
                </a:cubicBezTo>
                <a:cubicBezTo>
                  <a:pt x="485" y="884"/>
                  <a:pt x="438" y="882"/>
                  <a:pt x="391" y="884"/>
                </a:cubicBezTo>
                <a:cubicBezTo>
                  <a:pt x="385" y="885"/>
                  <a:pt x="380" y="884"/>
                  <a:pt x="372" y="884"/>
                </a:cubicBezTo>
                <a:cubicBezTo>
                  <a:pt x="375" y="858"/>
                  <a:pt x="377" y="833"/>
                  <a:pt x="379" y="809"/>
                </a:cubicBezTo>
                <a:cubicBezTo>
                  <a:pt x="380" y="814"/>
                  <a:pt x="383" y="819"/>
                  <a:pt x="383" y="824"/>
                </a:cubicBezTo>
                <a:cubicBezTo>
                  <a:pt x="382" y="842"/>
                  <a:pt x="381" y="859"/>
                  <a:pt x="379" y="878"/>
                </a:cubicBezTo>
                <a:cubicBezTo>
                  <a:pt x="424" y="878"/>
                  <a:pt x="466" y="878"/>
                  <a:pt x="510" y="878"/>
                </a:cubicBezTo>
                <a:cubicBezTo>
                  <a:pt x="510" y="872"/>
                  <a:pt x="510" y="867"/>
                  <a:pt x="510" y="862"/>
                </a:cubicBezTo>
                <a:cubicBezTo>
                  <a:pt x="511" y="809"/>
                  <a:pt x="512" y="755"/>
                  <a:pt x="513" y="702"/>
                </a:cubicBezTo>
                <a:cubicBezTo>
                  <a:pt x="513" y="697"/>
                  <a:pt x="514" y="692"/>
                  <a:pt x="517" y="689"/>
                </a:cubicBezTo>
                <a:cubicBezTo>
                  <a:pt x="537" y="671"/>
                  <a:pt x="557" y="653"/>
                  <a:pt x="577" y="635"/>
                </a:cubicBezTo>
                <a:cubicBezTo>
                  <a:pt x="582" y="630"/>
                  <a:pt x="585" y="623"/>
                  <a:pt x="587" y="617"/>
                </a:cubicBezTo>
                <a:cubicBezTo>
                  <a:pt x="597" y="584"/>
                  <a:pt x="610" y="553"/>
                  <a:pt x="641" y="534"/>
                </a:cubicBezTo>
                <a:cubicBezTo>
                  <a:pt x="644" y="533"/>
                  <a:pt x="645" y="529"/>
                  <a:pt x="648" y="524"/>
                </a:cubicBezTo>
                <a:cubicBezTo>
                  <a:pt x="639" y="520"/>
                  <a:pt x="630" y="512"/>
                  <a:pt x="623" y="514"/>
                </a:cubicBezTo>
                <a:cubicBezTo>
                  <a:pt x="598" y="520"/>
                  <a:pt x="575" y="530"/>
                  <a:pt x="563" y="556"/>
                </a:cubicBezTo>
                <a:cubicBezTo>
                  <a:pt x="560" y="561"/>
                  <a:pt x="558" y="567"/>
                  <a:pt x="555" y="573"/>
                </a:cubicBezTo>
                <a:cubicBezTo>
                  <a:pt x="549" y="581"/>
                  <a:pt x="543" y="584"/>
                  <a:pt x="535" y="574"/>
                </a:cubicBezTo>
                <a:cubicBezTo>
                  <a:pt x="518" y="554"/>
                  <a:pt x="504" y="534"/>
                  <a:pt x="510" y="506"/>
                </a:cubicBezTo>
                <a:cubicBezTo>
                  <a:pt x="512" y="491"/>
                  <a:pt x="513" y="476"/>
                  <a:pt x="512" y="461"/>
                </a:cubicBezTo>
                <a:cubicBezTo>
                  <a:pt x="512" y="433"/>
                  <a:pt x="511" y="404"/>
                  <a:pt x="509" y="375"/>
                </a:cubicBezTo>
                <a:cubicBezTo>
                  <a:pt x="509" y="370"/>
                  <a:pt x="501" y="361"/>
                  <a:pt x="499" y="362"/>
                </a:cubicBezTo>
                <a:cubicBezTo>
                  <a:pt x="493" y="364"/>
                  <a:pt x="485" y="369"/>
                  <a:pt x="484" y="374"/>
                </a:cubicBezTo>
                <a:cubicBezTo>
                  <a:pt x="478" y="394"/>
                  <a:pt x="476" y="415"/>
                  <a:pt x="472" y="435"/>
                </a:cubicBezTo>
                <a:cubicBezTo>
                  <a:pt x="469" y="454"/>
                  <a:pt x="465" y="473"/>
                  <a:pt x="462" y="492"/>
                </a:cubicBezTo>
                <a:cubicBezTo>
                  <a:pt x="460" y="492"/>
                  <a:pt x="458" y="492"/>
                  <a:pt x="456" y="492"/>
                </a:cubicBezTo>
                <a:cubicBezTo>
                  <a:pt x="451" y="486"/>
                  <a:pt x="444" y="481"/>
                  <a:pt x="443" y="474"/>
                </a:cubicBezTo>
                <a:cubicBezTo>
                  <a:pt x="439" y="436"/>
                  <a:pt x="420" y="402"/>
                  <a:pt x="409" y="367"/>
                </a:cubicBezTo>
                <a:cubicBezTo>
                  <a:pt x="405" y="356"/>
                  <a:pt x="400" y="350"/>
                  <a:pt x="384" y="351"/>
                </a:cubicBezTo>
                <a:cubicBezTo>
                  <a:pt x="383" y="359"/>
                  <a:pt x="380" y="369"/>
                  <a:pt x="381" y="377"/>
                </a:cubicBezTo>
                <a:cubicBezTo>
                  <a:pt x="386" y="402"/>
                  <a:pt x="392" y="427"/>
                  <a:pt x="398" y="452"/>
                </a:cubicBezTo>
                <a:cubicBezTo>
                  <a:pt x="401" y="467"/>
                  <a:pt x="403" y="483"/>
                  <a:pt x="405" y="498"/>
                </a:cubicBezTo>
                <a:cubicBezTo>
                  <a:pt x="404" y="499"/>
                  <a:pt x="402" y="500"/>
                  <a:pt x="400" y="500"/>
                </a:cubicBezTo>
                <a:cubicBezTo>
                  <a:pt x="396" y="496"/>
                  <a:pt x="390" y="492"/>
                  <a:pt x="386" y="486"/>
                </a:cubicBezTo>
                <a:cubicBezTo>
                  <a:pt x="368" y="459"/>
                  <a:pt x="352" y="430"/>
                  <a:pt x="334" y="403"/>
                </a:cubicBezTo>
                <a:cubicBezTo>
                  <a:pt x="330" y="396"/>
                  <a:pt x="322" y="392"/>
                  <a:pt x="315" y="386"/>
                </a:cubicBezTo>
                <a:cubicBezTo>
                  <a:pt x="313" y="388"/>
                  <a:pt x="311" y="389"/>
                  <a:pt x="309" y="390"/>
                </a:cubicBezTo>
                <a:cubicBezTo>
                  <a:pt x="309" y="398"/>
                  <a:pt x="307" y="407"/>
                  <a:pt x="310" y="414"/>
                </a:cubicBezTo>
                <a:cubicBezTo>
                  <a:pt x="326" y="448"/>
                  <a:pt x="342" y="482"/>
                  <a:pt x="358" y="516"/>
                </a:cubicBezTo>
                <a:cubicBezTo>
                  <a:pt x="361" y="521"/>
                  <a:pt x="361" y="528"/>
                  <a:pt x="362" y="534"/>
                </a:cubicBezTo>
                <a:cubicBezTo>
                  <a:pt x="360" y="535"/>
                  <a:pt x="358" y="536"/>
                  <a:pt x="356" y="537"/>
                </a:cubicBezTo>
                <a:cubicBezTo>
                  <a:pt x="342" y="523"/>
                  <a:pt x="327" y="508"/>
                  <a:pt x="312" y="494"/>
                </a:cubicBezTo>
                <a:cubicBezTo>
                  <a:pt x="302" y="484"/>
                  <a:pt x="291" y="474"/>
                  <a:pt x="280" y="465"/>
                </a:cubicBezTo>
                <a:cubicBezTo>
                  <a:pt x="278" y="463"/>
                  <a:pt x="272" y="464"/>
                  <a:pt x="268" y="464"/>
                </a:cubicBezTo>
                <a:cubicBezTo>
                  <a:pt x="268" y="469"/>
                  <a:pt x="267" y="474"/>
                  <a:pt x="269" y="477"/>
                </a:cubicBezTo>
                <a:cubicBezTo>
                  <a:pt x="277" y="490"/>
                  <a:pt x="285" y="502"/>
                  <a:pt x="293" y="514"/>
                </a:cubicBezTo>
                <a:cubicBezTo>
                  <a:pt x="310" y="541"/>
                  <a:pt x="328" y="567"/>
                  <a:pt x="344" y="594"/>
                </a:cubicBezTo>
                <a:cubicBezTo>
                  <a:pt x="358" y="618"/>
                  <a:pt x="371" y="644"/>
                  <a:pt x="384" y="670"/>
                </a:cubicBezTo>
                <a:cubicBezTo>
                  <a:pt x="387" y="677"/>
                  <a:pt x="390" y="685"/>
                  <a:pt x="390" y="692"/>
                </a:cubicBezTo>
                <a:cubicBezTo>
                  <a:pt x="388" y="727"/>
                  <a:pt x="386" y="761"/>
                  <a:pt x="384" y="796"/>
                </a:cubicBezTo>
                <a:cubicBezTo>
                  <a:pt x="383" y="800"/>
                  <a:pt x="381" y="805"/>
                  <a:pt x="379" y="80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0" name="Flecha: a la derecha 99">
            <a:extLst>
              <a:ext uri="{FF2B5EF4-FFF2-40B4-BE49-F238E27FC236}">
                <a16:creationId xmlns:a16="http://schemas.microsoft.com/office/drawing/2014/main" id="{DAD70D21-1E65-4F88-A83E-E37463EEA074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1" name="Flecha: a la derecha 13">
            <a:extLst>
              <a:ext uri="{FF2B5EF4-FFF2-40B4-BE49-F238E27FC236}">
                <a16:creationId xmlns:a16="http://schemas.microsoft.com/office/drawing/2014/main" id="{47CE6732-1B08-4D43-8F6E-4FC9117B5699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FCB8C670-6056-4FC1-8CA0-A27149106A79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3" name="Franja diagonal 102">
            <a:extLst>
              <a:ext uri="{FF2B5EF4-FFF2-40B4-BE49-F238E27FC236}">
                <a16:creationId xmlns:a16="http://schemas.microsoft.com/office/drawing/2014/main" id="{795A023A-1233-44C6-9ECC-483A83BF8095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9221A446-2B35-455B-9BF9-077CBFB413A8}"/>
              </a:ext>
            </a:extLst>
          </p:cNvPr>
          <p:cNvSpPr txBox="1"/>
          <p:nvPr/>
        </p:nvSpPr>
        <p:spPr>
          <a:xfrm>
            <a:off x="2679700" y="745386"/>
            <a:ext cx="683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2400">
                <a:cs typeface="Arial" panose="020B0604020202020204" pitchFamily="34" charset="0"/>
              </a:defRPr>
            </a:lvl1pPr>
          </a:lstStyle>
          <a:p>
            <a:pPr rtl="1"/>
            <a:r>
              <a:rPr lang="fa-IR" altLang="ko-KR" sz="2800" dirty="0">
                <a:cs typeface="B Nazanin" panose="00000700000000000000" pitchFamily="2" charset="-78"/>
              </a:rPr>
              <a:t>عنوان خود را در اینجا درج کنید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14E10389-31AC-457C-9A6E-6A248131B7EE}"/>
              </a:ext>
            </a:extLst>
          </p:cNvPr>
          <p:cNvSpPr/>
          <p:nvPr/>
        </p:nvSpPr>
        <p:spPr>
          <a:xfrm>
            <a:off x="1180687" y="4081408"/>
            <a:ext cx="4510402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E676E2D-09F6-457B-82EB-D287EAB0AC65}"/>
              </a:ext>
            </a:extLst>
          </p:cNvPr>
          <p:cNvSpPr txBox="1"/>
          <p:nvPr/>
        </p:nvSpPr>
        <p:spPr>
          <a:xfrm>
            <a:off x="1181737" y="5032758"/>
            <a:ext cx="451040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buFont typeface="Overpass Light" panose="00000400000000000000" pitchFamily="2" charset="0"/>
              <a:buChar char="−"/>
              <a:defRPr sz="1400">
                <a:solidFill>
                  <a:srgbClr val="1E292E"/>
                </a:solidFill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altLang="ko-KR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16970F1F-537C-4985-8BDC-BDEE38D557E2}"/>
              </a:ext>
            </a:extLst>
          </p:cNvPr>
          <p:cNvSpPr/>
          <p:nvPr/>
        </p:nvSpPr>
        <p:spPr>
          <a:xfrm>
            <a:off x="1180687" y="4581864"/>
            <a:ext cx="4510402" cy="36933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43D12329-BF21-4C65-BB4A-CD20A419257D}"/>
              </a:ext>
            </a:extLst>
          </p:cNvPr>
          <p:cNvSpPr/>
          <p:nvPr/>
        </p:nvSpPr>
        <p:spPr>
          <a:xfrm>
            <a:off x="6499861" y="4081408"/>
            <a:ext cx="4510402" cy="40011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5CA5800-C066-4746-8850-4C289E691AE2}"/>
              </a:ext>
            </a:extLst>
          </p:cNvPr>
          <p:cNvSpPr txBox="1"/>
          <p:nvPr/>
        </p:nvSpPr>
        <p:spPr>
          <a:xfrm>
            <a:off x="6499860" y="5032758"/>
            <a:ext cx="451040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buFont typeface="Overpass Light" panose="00000400000000000000" pitchFamily="2" charset="0"/>
              <a:buChar char="−"/>
              <a:defRPr sz="1400">
                <a:solidFill>
                  <a:srgbClr val="1E292E"/>
                </a:solidFill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altLang="ko-KR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5657F8E0-A723-40B3-B979-73315A36E1C0}"/>
              </a:ext>
            </a:extLst>
          </p:cNvPr>
          <p:cNvSpPr/>
          <p:nvPr/>
        </p:nvSpPr>
        <p:spPr>
          <a:xfrm>
            <a:off x="6499861" y="4581864"/>
            <a:ext cx="4510402" cy="36933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2" name="Flecha: a la derecha 11">
            <a:extLst>
              <a:ext uri="{FF2B5EF4-FFF2-40B4-BE49-F238E27FC236}">
                <a16:creationId xmlns:a16="http://schemas.microsoft.com/office/drawing/2014/main" id="{F8C2264F-11E3-492B-BA19-71C79A937C89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Flecha: a la derecha 13">
            <a:extLst>
              <a:ext uri="{FF2B5EF4-FFF2-40B4-BE49-F238E27FC236}">
                <a16:creationId xmlns:a16="http://schemas.microsoft.com/office/drawing/2014/main" id="{66356BD5-3AC2-445C-9BA6-3516B1DD2339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4A21D478-CABF-4BF1-9251-B438151B2094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6146" name="Picture 2">
            <a:extLst>
              <a:ext uri="{FF2B5EF4-FFF2-40B4-BE49-F238E27FC236}">
                <a16:creationId xmlns:a16="http://schemas.microsoft.com/office/drawing/2014/main" id="{63732514-6471-46B4-9BAB-920D6911D2AF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hombre sosteniendo a una chica dirigiéndose hacia el mar">
            <a:extLst>
              <a:ext uri="{FF2B5EF4-FFF2-40B4-BE49-F238E27FC236}">
                <a16:creationId xmlns:a16="http://schemas.microsoft.com/office/drawing/2014/main" id="{F14DFA40-0331-4591-97E5-A29CE594D3E8}"/>
              </a:ext>
            </a:extLst>
          </p:cNvPr>
          <p:cNvPicPr>
            <a:picLocks noGrp="1" noChangeAspect="1" noChangeArrowheads="1"/>
          </p:cNvPicPr>
          <p:nvPr>
            <p:ph type="pic" sz="quarter" idx="1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Franja diagonal 18">
            <a:extLst>
              <a:ext uri="{FF2B5EF4-FFF2-40B4-BE49-F238E27FC236}">
                <a16:creationId xmlns:a16="http://schemas.microsoft.com/office/drawing/2014/main" id="{55FDF0FB-21B1-4107-A169-D606327E7BC0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28929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래픽 8">
            <a:extLst>
              <a:ext uri="{FF2B5EF4-FFF2-40B4-BE49-F238E27FC236}">
                <a16:creationId xmlns:a16="http://schemas.microsoft.com/office/drawing/2014/main" id="{71DF6E2C-94C0-46F9-89A7-633FBA0E07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73355" y="2345477"/>
            <a:ext cx="553777" cy="40205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7DCADA1-9371-4762-AFD1-F8D56B41BAD0}"/>
              </a:ext>
            </a:extLst>
          </p:cNvPr>
          <p:cNvSpPr txBox="1"/>
          <p:nvPr/>
        </p:nvSpPr>
        <p:spPr>
          <a:xfrm>
            <a:off x="1473356" y="2929845"/>
            <a:ext cx="5403696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4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AAEBC-8685-42D2-A03C-832EEB3AED22}"/>
              </a:ext>
            </a:extLst>
          </p:cNvPr>
          <p:cNvSpPr txBox="1"/>
          <p:nvPr/>
        </p:nvSpPr>
        <p:spPr>
          <a:xfrm>
            <a:off x="1473356" y="4681820"/>
            <a:ext cx="54036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- john doe</a:t>
            </a:r>
          </a:p>
        </p:txBody>
      </p:sp>
      <p:sp>
        <p:nvSpPr>
          <p:cNvPr id="7" name="Flecha: a la derecha 6">
            <a:extLst>
              <a:ext uri="{FF2B5EF4-FFF2-40B4-BE49-F238E27FC236}">
                <a16:creationId xmlns:a16="http://schemas.microsoft.com/office/drawing/2014/main" id="{93D8126F-750B-41A7-9470-260EC617F329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" name="Flecha: a la derecha 13">
            <a:extLst>
              <a:ext uri="{FF2B5EF4-FFF2-40B4-BE49-F238E27FC236}">
                <a16:creationId xmlns:a16="http://schemas.microsoft.com/office/drawing/2014/main" id="{8A6CC543-1CDC-465B-A1B7-5B3C4975BD1B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B7A4721-834E-4A7D-B6D0-FF4DF8CD5AD7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975640EC-25F1-470D-950B-2643D12314B4}"/>
              </a:ext>
            </a:extLst>
          </p:cNvPr>
          <p:cNvGrpSpPr/>
          <p:nvPr/>
        </p:nvGrpSpPr>
        <p:grpSpPr>
          <a:xfrm>
            <a:off x="7212013" y="1981201"/>
            <a:ext cx="3844925" cy="4643438"/>
            <a:chOff x="7212013" y="1981201"/>
            <a:chExt cx="3844925" cy="4643438"/>
          </a:xfrm>
        </p:grpSpPr>
        <p:sp>
          <p:nvSpPr>
            <p:cNvPr id="15" name="Freeform 4">
              <a:extLst>
                <a:ext uri="{FF2B5EF4-FFF2-40B4-BE49-F238E27FC236}">
                  <a16:creationId xmlns:a16="http://schemas.microsoft.com/office/drawing/2014/main" id="{0F0C0EBB-79DF-4A66-A7B4-E746EC800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1981201"/>
              <a:ext cx="809625" cy="777875"/>
            </a:xfrm>
            <a:custGeom>
              <a:avLst/>
              <a:gdLst>
                <a:gd name="T0" fmla="*/ 271 w 471"/>
                <a:gd name="T1" fmla="*/ 0 h 453"/>
                <a:gd name="T2" fmla="*/ 407 w 471"/>
                <a:gd name="T3" fmla="*/ 81 h 453"/>
                <a:gd name="T4" fmla="*/ 423 w 471"/>
                <a:gd name="T5" fmla="*/ 335 h 453"/>
                <a:gd name="T6" fmla="*/ 196 w 471"/>
                <a:gd name="T7" fmla="*/ 437 h 453"/>
                <a:gd name="T8" fmla="*/ 19 w 471"/>
                <a:gd name="T9" fmla="*/ 257 h 453"/>
                <a:gd name="T10" fmla="*/ 186 w 471"/>
                <a:gd name="T11" fmla="*/ 5 h 453"/>
                <a:gd name="T12" fmla="*/ 203 w 471"/>
                <a:gd name="T13" fmla="*/ 0 h 453"/>
                <a:gd name="T14" fmla="*/ 271 w 471"/>
                <a:gd name="T1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1" h="453">
                  <a:moveTo>
                    <a:pt x="271" y="0"/>
                  </a:moveTo>
                  <a:cubicBezTo>
                    <a:pt x="323" y="15"/>
                    <a:pt x="371" y="37"/>
                    <a:pt x="407" y="81"/>
                  </a:cubicBezTo>
                  <a:cubicBezTo>
                    <a:pt x="464" y="153"/>
                    <a:pt x="471" y="252"/>
                    <a:pt x="423" y="335"/>
                  </a:cubicBezTo>
                  <a:cubicBezTo>
                    <a:pt x="380" y="410"/>
                    <a:pt x="284" y="453"/>
                    <a:pt x="196" y="437"/>
                  </a:cubicBezTo>
                  <a:cubicBezTo>
                    <a:pt x="106" y="420"/>
                    <a:pt x="34" y="347"/>
                    <a:pt x="19" y="257"/>
                  </a:cubicBezTo>
                  <a:cubicBezTo>
                    <a:pt x="0" y="140"/>
                    <a:pt x="69" y="36"/>
                    <a:pt x="186" y="5"/>
                  </a:cubicBezTo>
                  <a:cubicBezTo>
                    <a:pt x="192" y="4"/>
                    <a:pt x="197" y="2"/>
                    <a:pt x="203" y="0"/>
                  </a:cubicBezTo>
                  <a:cubicBezTo>
                    <a:pt x="226" y="0"/>
                    <a:pt x="248" y="0"/>
                    <a:pt x="271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84CA3DE8-D42E-4FFD-AD62-76DFD701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2860676"/>
              <a:ext cx="1857375" cy="3763963"/>
            </a:xfrm>
            <a:custGeom>
              <a:avLst/>
              <a:gdLst>
                <a:gd name="T0" fmla="*/ 568 w 1081"/>
                <a:gd name="T1" fmla="*/ 1019 h 2191"/>
                <a:gd name="T2" fmla="*/ 513 w 1081"/>
                <a:gd name="T3" fmla="*/ 1019 h 2191"/>
                <a:gd name="T4" fmla="*/ 513 w 1081"/>
                <a:gd name="T5" fmla="*/ 1050 h 2191"/>
                <a:gd name="T6" fmla="*/ 514 w 1081"/>
                <a:gd name="T7" fmla="*/ 2016 h 2191"/>
                <a:gd name="T8" fmla="*/ 438 w 1081"/>
                <a:gd name="T9" fmla="*/ 2151 h 2191"/>
                <a:gd name="T10" fmla="*/ 257 w 1081"/>
                <a:gd name="T11" fmla="*/ 2035 h 2191"/>
                <a:gd name="T12" fmla="*/ 257 w 1081"/>
                <a:gd name="T13" fmla="*/ 2006 h 2191"/>
                <a:gd name="T14" fmla="*/ 257 w 1081"/>
                <a:gd name="T15" fmla="*/ 277 h 2191"/>
                <a:gd name="T16" fmla="*/ 256 w 1081"/>
                <a:gd name="T17" fmla="*/ 249 h 2191"/>
                <a:gd name="T18" fmla="*/ 233 w 1081"/>
                <a:gd name="T19" fmla="*/ 230 h 2191"/>
                <a:gd name="T20" fmla="*/ 215 w 1081"/>
                <a:gd name="T21" fmla="*/ 249 h 2191"/>
                <a:gd name="T22" fmla="*/ 214 w 1081"/>
                <a:gd name="T23" fmla="*/ 272 h 2191"/>
                <a:gd name="T24" fmla="*/ 214 w 1081"/>
                <a:gd name="T25" fmla="*/ 1016 h 2191"/>
                <a:gd name="T26" fmla="*/ 125 w 1081"/>
                <a:gd name="T27" fmla="*/ 1135 h 2191"/>
                <a:gd name="T28" fmla="*/ 1 w 1081"/>
                <a:gd name="T29" fmla="*/ 1039 h 2191"/>
                <a:gd name="T30" fmla="*/ 0 w 1081"/>
                <a:gd name="T31" fmla="*/ 1016 h 2191"/>
                <a:gd name="T32" fmla="*/ 0 w 1081"/>
                <a:gd name="T33" fmla="*/ 261 h 2191"/>
                <a:gd name="T34" fmla="*/ 190 w 1081"/>
                <a:gd name="T35" fmla="*/ 9 h 2191"/>
                <a:gd name="T36" fmla="*/ 262 w 1081"/>
                <a:gd name="T37" fmla="*/ 0 h 2191"/>
                <a:gd name="T38" fmla="*/ 816 w 1081"/>
                <a:gd name="T39" fmla="*/ 0 h 2191"/>
                <a:gd name="T40" fmla="*/ 1080 w 1081"/>
                <a:gd name="T41" fmla="*/ 263 h 2191"/>
                <a:gd name="T42" fmla="*/ 1080 w 1081"/>
                <a:gd name="T43" fmla="*/ 1015 h 2191"/>
                <a:gd name="T44" fmla="*/ 991 w 1081"/>
                <a:gd name="T45" fmla="*/ 1135 h 2191"/>
                <a:gd name="T46" fmla="*/ 868 w 1081"/>
                <a:gd name="T47" fmla="*/ 1043 h 2191"/>
                <a:gd name="T48" fmla="*/ 867 w 1081"/>
                <a:gd name="T49" fmla="*/ 1001 h 2191"/>
                <a:gd name="T50" fmla="*/ 867 w 1081"/>
                <a:gd name="T51" fmla="*/ 275 h 2191"/>
                <a:gd name="T52" fmla="*/ 865 w 1081"/>
                <a:gd name="T53" fmla="*/ 247 h 2191"/>
                <a:gd name="T54" fmla="*/ 844 w 1081"/>
                <a:gd name="T55" fmla="*/ 230 h 2191"/>
                <a:gd name="T56" fmla="*/ 825 w 1081"/>
                <a:gd name="T57" fmla="*/ 248 h 2191"/>
                <a:gd name="T58" fmla="*/ 824 w 1081"/>
                <a:gd name="T59" fmla="*/ 277 h 2191"/>
                <a:gd name="T60" fmla="*/ 824 w 1081"/>
                <a:gd name="T61" fmla="*/ 2014 h 2191"/>
                <a:gd name="T62" fmla="*/ 749 w 1081"/>
                <a:gd name="T63" fmla="*/ 2151 h 2191"/>
                <a:gd name="T64" fmla="*/ 570 w 1081"/>
                <a:gd name="T65" fmla="*/ 2050 h 2191"/>
                <a:gd name="T66" fmla="*/ 568 w 1081"/>
                <a:gd name="T67" fmla="*/ 2003 h 2191"/>
                <a:gd name="T68" fmla="*/ 568 w 1081"/>
                <a:gd name="T69" fmla="*/ 1055 h 2191"/>
                <a:gd name="T70" fmla="*/ 568 w 1081"/>
                <a:gd name="T71" fmla="*/ 1019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1" h="2191">
                  <a:moveTo>
                    <a:pt x="568" y="1019"/>
                  </a:moveTo>
                  <a:cubicBezTo>
                    <a:pt x="548" y="1019"/>
                    <a:pt x="533" y="1019"/>
                    <a:pt x="513" y="1019"/>
                  </a:cubicBezTo>
                  <a:cubicBezTo>
                    <a:pt x="513" y="1030"/>
                    <a:pt x="513" y="1040"/>
                    <a:pt x="513" y="1050"/>
                  </a:cubicBezTo>
                  <a:cubicBezTo>
                    <a:pt x="513" y="1372"/>
                    <a:pt x="513" y="1694"/>
                    <a:pt x="514" y="2016"/>
                  </a:cubicBezTo>
                  <a:cubicBezTo>
                    <a:pt x="514" y="2077"/>
                    <a:pt x="494" y="2124"/>
                    <a:pt x="438" y="2151"/>
                  </a:cubicBezTo>
                  <a:cubicBezTo>
                    <a:pt x="355" y="2191"/>
                    <a:pt x="264" y="2131"/>
                    <a:pt x="257" y="2035"/>
                  </a:cubicBezTo>
                  <a:cubicBezTo>
                    <a:pt x="257" y="2025"/>
                    <a:pt x="257" y="2015"/>
                    <a:pt x="257" y="2006"/>
                  </a:cubicBezTo>
                  <a:cubicBezTo>
                    <a:pt x="257" y="1430"/>
                    <a:pt x="257" y="853"/>
                    <a:pt x="257" y="277"/>
                  </a:cubicBezTo>
                  <a:cubicBezTo>
                    <a:pt x="257" y="267"/>
                    <a:pt x="260" y="256"/>
                    <a:pt x="256" y="249"/>
                  </a:cubicBezTo>
                  <a:cubicBezTo>
                    <a:pt x="252" y="240"/>
                    <a:pt x="242" y="231"/>
                    <a:pt x="233" y="230"/>
                  </a:cubicBezTo>
                  <a:cubicBezTo>
                    <a:pt x="228" y="229"/>
                    <a:pt x="219" y="241"/>
                    <a:pt x="215" y="249"/>
                  </a:cubicBezTo>
                  <a:cubicBezTo>
                    <a:pt x="211" y="255"/>
                    <a:pt x="214" y="264"/>
                    <a:pt x="214" y="272"/>
                  </a:cubicBezTo>
                  <a:cubicBezTo>
                    <a:pt x="214" y="520"/>
                    <a:pt x="214" y="768"/>
                    <a:pt x="214" y="1016"/>
                  </a:cubicBezTo>
                  <a:cubicBezTo>
                    <a:pt x="214" y="1081"/>
                    <a:pt x="182" y="1123"/>
                    <a:pt x="125" y="1135"/>
                  </a:cubicBezTo>
                  <a:cubicBezTo>
                    <a:pt x="65" y="1147"/>
                    <a:pt x="5" y="1100"/>
                    <a:pt x="1" y="1039"/>
                  </a:cubicBezTo>
                  <a:cubicBezTo>
                    <a:pt x="0" y="1031"/>
                    <a:pt x="0" y="1024"/>
                    <a:pt x="0" y="1016"/>
                  </a:cubicBezTo>
                  <a:cubicBezTo>
                    <a:pt x="0" y="764"/>
                    <a:pt x="0" y="513"/>
                    <a:pt x="0" y="261"/>
                  </a:cubicBezTo>
                  <a:cubicBezTo>
                    <a:pt x="0" y="136"/>
                    <a:pt x="70" y="43"/>
                    <a:pt x="190" y="9"/>
                  </a:cubicBezTo>
                  <a:cubicBezTo>
                    <a:pt x="213" y="3"/>
                    <a:pt x="238" y="0"/>
                    <a:pt x="262" y="0"/>
                  </a:cubicBezTo>
                  <a:cubicBezTo>
                    <a:pt x="447" y="0"/>
                    <a:pt x="632" y="0"/>
                    <a:pt x="816" y="0"/>
                  </a:cubicBezTo>
                  <a:cubicBezTo>
                    <a:pt x="969" y="0"/>
                    <a:pt x="1080" y="110"/>
                    <a:pt x="1080" y="263"/>
                  </a:cubicBezTo>
                  <a:cubicBezTo>
                    <a:pt x="1081" y="513"/>
                    <a:pt x="1081" y="764"/>
                    <a:pt x="1080" y="1015"/>
                  </a:cubicBezTo>
                  <a:cubicBezTo>
                    <a:pt x="1080" y="1081"/>
                    <a:pt x="1048" y="1124"/>
                    <a:pt x="991" y="1135"/>
                  </a:cubicBezTo>
                  <a:cubicBezTo>
                    <a:pt x="933" y="1146"/>
                    <a:pt x="874" y="1102"/>
                    <a:pt x="868" y="1043"/>
                  </a:cubicBezTo>
                  <a:cubicBezTo>
                    <a:pt x="867" y="1029"/>
                    <a:pt x="867" y="1015"/>
                    <a:pt x="867" y="1001"/>
                  </a:cubicBezTo>
                  <a:cubicBezTo>
                    <a:pt x="867" y="759"/>
                    <a:pt x="867" y="517"/>
                    <a:pt x="867" y="275"/>
                  </a:cubicBezTo>
                  <a:cubicBezTo>
                    <a:pt x="867" y="266"/>
                    <a:pt x="869" y="255"/>
                    <a:pt x="865" y="247"/>
                  </a:cubicBezTo>
                  <a:cubicBezTo>
                    <a:pt x="861" y="239"/>
                    <a:pt x="851" y="230"/>
                    <a:pt x="844" y="230"/>
                  </a:cubicBezTo>
                  <a:cubicBezTo>
                    <a:pt x="838" y="230"/>
                    <a:pt x="829" y="240"/>
                    <a:pt x="825" y="248"/>
                  </a:cubicBezTo>
                  <a:cubicBezTo>
                    <a:pt x="822" y="257"/>
                    <a:pt x="824" y="267"/>
                    <a:pt x="824" y="277"/>
                  </a:cubicBezTo>
                  <a:cubicBezTo>
                    <a:pt x="824" y="856"/>
                    <a:pt x="824" y="1435"/>
                    <a:pt x="824" y="2014"/>
                  </a:cubicBezTo>
                  <a:cubicBezTo>
                    <a:pt x="824" y="2074"/>
                    <a:pt x="807" y="2123"/>
                    <a:pt x="749" y="2151"/>
                  </a:cubicBezTo>
                  <a:cubicBezTo>
                    <a:pt x="672" y="2188"/>
                    <a:pt x="579" y="2135"/>
                    <a:pt x="570" y="2050"/>
                  </a:cubicBezTo>
                  <a:cubicBezTo>
                    <a:pt x="568" y="2035"/>
                    <a:pt x="568" y="2019"/>
                    <a:pt x="568" y="2003"/>
                  </a:cubicBezTo>
                  <a:cubicBezTo>
                    <a:pt x="567" y="1687"/>
                    <a:pt x="568" y="1371"/>
                    <a:pt x="568" y="1055"/>
                  </a:cubicBezTo>
                  <a:cubicBezTo>
                    <a:pt x="568" y="1044"/>
                    <a:pt x="568" y="1033"/>
                    <a:pt x="568" y="101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8947A5A7-781F-422A-A31A-D84D353AF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8538" y="4003676"/>
              <a:ext cx="1158875" cy="2608263"/>
            </a:xfrm>
            <a:custGeom>
              <a:avLst/>
              <a:gdLst>
                <a:gd name="T0" fmla="*/ 309 w 674"/>
                <a:gd name="T1" fmla="*/ 400 h 1518"/>
                <a:gd name="T2" fmla="*/ 425 w 674"/>
                <a:gd name="T3" fmla="*/ 385 h 1518"/>
                <a:gd name="T4" fmla="*/ 425 w 674"/>
                <a:gd name="T5" fmla="*/ 381 h 1518"/>
                <a:gd name="T6" fmla="*/ 212 w 674"/>
                <a:gd name="T7" fmla="*/ 359 h 1518"/>
                <a:gd name="T8" fmla="*/ 124 w 674"/>
                <a:gd name="T9" fmla="*/ 302 h 1518"/>
                <a:gd name="T10" fmla="*/ 21 w 674"/>
                <a:gd name="T11" fmla="*/ 100 h 1518"/>
                <a:gd name="T12" fmla="*/ 61 w 674"/>
                <a:gd name="T13" fmla="*/ 6 h 1518"/>
                <a:gd name="T14" fmla="*/ 120 w 674"/>
                <a:gd name="T15" fmla="*/ 24 h 1518"/>
                <a:gd name="T16" fmla="*/ 140 w 674"/>
                <a:gd name="T17" fmla="*/ 54 h 1518"/>
                <a:gd name="T18" fmla="*/ 209 w 674"/>
                <a:gd name="T19" fmla="*/ 189 h 1518"/>
                <a:gd name="T20" fmla="*/ 278 w 674"/>
                <a:gd name="T21" fmla="*/ 238 h 1518"/>
                <a:gd name="T22" fmla="*/ 448 w 674"/>
                <a:gd name="T23" fmla="*/ 250 h 1518"/>
                <a:gd name="T24" fmla="*/ 371 w 674"/>
                <a:gd name="T25" fmla="*/ 220 h 1518"/>
                <a:gd name="T26" fmla="*/ 371 w 674"/>
                <a:gd name="T27" fmla="*/ 213 h 1518"/>
                <a:gd name="T28" fmla="*/ 408 w 674"/>
                <a:gd name="T29" fmla="*/ 207 h 1518"/>
                <a:gd name="T30" fmla="*/ 577 w 674"/>
                <a:gd name="T31" fmla="*/ 207 h 1518"/>
                <a:gd name="T32" fmla="*/ 674 w 674"/>
                <a:gd name="T33" fmla="*/ 298 h 1518"/>
                <a:gd name="T34" fmla="*/ 674 w 674"/>
                <a:gd name="T35" fmla="*/ 319 h 1518"/>
                <a:gd name="T36" fmla="*/ 674 w 674"/>
                <a:gd name="T37" fmla="*/ 1408 h 1518"/>
                <a:gd name="T38" fmla="*/ 599 w 674"/>
                <a:gd name="T39" fmla="*/ 1497 h 1518"/>
                <a:gd name="T40" fmla="*/ 512 w 674"/>
                <a:gd name="T41" fmla="*/ 1418 h 1518"/>
                <a:gd name="T42" fmla="*/ 512 w 674"/>
                <a:gd name="T43" fmla="*/ 1159 h 1518"/>
                <a:gd name="T44" fmla="*/ 512 w 674"/>
                <a:gd name="T45" fmla="*/ 841 h 1518"/>
                <a:gd name="T46" fmla="*/ 449 w 674"/>
                <a:gd name="T47" fmla="*/ 841 h 1518"/>
                <a:gd name="T48" fmla="*/ 449 w 674"/>
                <a:gd name="T49" fmla="*/ 869 h 1518"/>
                <a:gd name="T50" fmla="*/ 450 w 674"/>
                <a:gd name="T51" fmla="*/ 1399 h 1518"/>
                <a:gd name="T52" fmla="*/ 453 w 674"/>
                <a:gd name="T53" fmla="*/ 1440 h 1518"/>
                <a:gd name="T54" fmla="*/ 434 w 674"/>
                <a:gd name="T55" fmla="*/ 1484 h 1518"/>
                <a:gd name="T56" fmla="*/ 310 w 674"/>
                <a:gd name="T57" fmla="*/ 1427 h 1518"/>
                <a:gd name="T58" fmla="*/ 309 w 674"/>
                <a:gd name="T59" fmla="*/ 1406 h 1518"/>
                <a:gd name="T60" fmla="*/ 309 w 674"/>
                <a:gd name="T61" fmla="*/ 422 h 1518"/>
                <a:gd name="T62" fmla="*/ 309 w 674"/>
                <a:gd name="T63" fmla="*/ 40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4" h="1518">
                  <a:moveTo>
                    <a:pt x="309" y="400"/>
                  </a:moveTo>
                  <a:cubicBezTo>
                    <a:pt x="349" y="395"/>
                    <a:pt x="387" y="390"/>
                    <a:pt x="425" y="385"/>
                  </a:cubicBezTo>
                  <a:cubicBezTo>
                    <a:pt x="425" y="384"/>
                    <a:pt x="425" y="382"/>
                    <a:pt x="425" y="381"/>
                  </a:cubicBezTo>
                  <a:cubicBezTo>
                    <a:pt x="354" y="374"/>
                    <a:pt x="283" y="364"/>
                    <a:pt x="212" y="359"/>
                  </a:cubicBezTo>
                  <a:cubicBezTo>
                    <a:pt x="171" y="356"/>
                    <a:pt x="143" y="341"/>
                    <a:pt x="124" y="302"/>
                  </a:cubicBezTo>
                  <a:cubicBezTo>
                    <a:pt x="92" y="234"/>
                    <a:pt x="55" y="168"/>
                    <a:pt x="21" y="100"/>
                  </a:cubicBezTo>
                  <a:cubicBezTo>
                    <a:pt x="0" y="59"/>
                    <a:pt x="18" y="17"/>
                    <a:pt x="61" y="6"/>
                  </a:cubicBezTo>
                  <a:cubicBezTo>
                    <a:pt x="85" y="0"/>
                    <a:pt x="104" y="7"/>
                    <a:pt x="120" y="24"/>
                  </a:cubicBezTo>
                  <a:cubicBezTo>
                    <a:pt x="128" y="33"/>
                    <a:pt x="135" y="44"/>
                    <a:pt x="140" y="54"/>
                  </a:cubicBezTo>
                  <a:cubicBezTo>
                    <a:pt x="164" y="99"/>
                    <a:pt x="189" y="143"/>
                    <a:pt x="209" y="189"/>
                  </a:cubicBezTo>
                  <a:cubicBezTo>
                    <a:pt x="223" y="221"/>
                    <a:pt x="242" y="236"/>
                    <a:pt x="278" y="238"/>
                  </a:cubicBezTo>
                  <a:cubicBezTo>
                    <a:pt x="335" y="241"/>
                    <a:pt x="391" y="249"/>
                    <a:pt x="448" y="250"/>
                  </a:cubicBezTo>
                  <a:cubicBezTo>
                    <a:pt x="422" y="240"/>
                    <a:pt x="397" y="230"/>
                    <a:pt x="371" y="220"/>
                  </a:cubicBezTo>
                  <a:cubicBezTo>
                    <a:pt x="371" y="218"/>
                    <a:pt x="371" y="215"/>
                    <a:pt x="371" y="213"/>
                  </a:cubicBezTo>
                  <a:cubicBezTo>
                    <a:pt x="383" y="211"/>
                    <a:pt x="396" y="207"/>
                    <a:pt x="408" y="207"/>
                  </a:cubicBezTo>
                  <a:cubicBezTo>
                    <a:pt x="464" y="207"/>
                    <a:pt x="521" y="206"/>
                    <a:pt x="577" y="207"/>
                  </a:cubicBezTo>
                  <a:cubicBezTo>
                    <a:pt x="630" y="208"/>
                    <a:pt x="669" y="246"/>
                    <a:pt x="674" y="298"/>
                  </a:cubicBezTo>
                  <a:cubicBezTo>
                    <a:pt x="674" y="305"/>
                    <a:pt x="674" y="312"/>
                    <a:pt x="674" y="319"/>
                  </a:cubicBezTo>
                  <a:cubicBezTo>
                    <a:pt x="674" y="682"/>
                    <a:pt x="674" y="1045"/>
                    <a:pt x="674" y="1408"/>
                  </a:cubicBezTo>
                  <a:cubicBezTo>
                    <a:pt x="674" y="1458"/>
                    <a:pt x="643" y="1495"/>
                    <a:pt x="599" y="1497"/>
                  </a:cubicBezTo>
                  <a:cubicBezTo>
                    <a:pt x="550" y="1500"/>
                    <a:pt x="513" y="1467"/>
                    <a:pt x="512" y="1418"/>
                  </a:cubicBezTo>
                  <a:cubicBezTo>
                    <a:pt x="511" y="1332"/>
                    <a:pt x="512" y="1245"/>
                    <a:pt x="512" y="1159"/>
                  </a:cubicBezTo>
                  <a:cubicBezTo>
                    <a:pt x="512" y="1054"/>
                    <a:pt x="512" y="949"/>
                    <a:pt x="512" y="841"/>
                  </a:cubicBezTo>
                  <a:cubicBezTo>
                    <a:pt x="491" y="841"/>
                    <a:pt x="472" y="841"/>
                    <a:pt x="449" y="841"/>
                  </a:cubicBezTo>
                  <a:cubicBezTo>
                    <a:pt x="449" y="850"/>
                    <a:pt x="449" y="859"/>
                    <a:pt x="449" y="869"/>
                  </a:cubicBezTo>
                  <a:cubicBezTo>
                    <a:pt x="449" y="1045"/>
                    <a:pt x="449" y="1222"/>
                    <a:pt x="450" y="1399"/>
                  </a:cubicBezTo>
                  <a:cubicBezTo>
                    <a:pt x="450" y="1413"/>
                    <a:pt x="449" y="1427"/>
                    <a:pt x="453" y="1440"/>
                  </a:cubicBezTo>
                  <a:cubicBezTo>
                    <a:pt x="459" y="1461"/>
                    <a:pt x="450" y="1473"/>
                    <a:pt x="434" y="1484"/>
                  </a:cubicBezTo>
                  <a:cubicBezTo>
                    <a:pt x="385" y="1518"/>
                    <a:pt x="320" y="1488"/>
                    <a:pt x="310" y="1427"/>
                  </a:cubicBezTo>
                  <a:cubicBezTo>
                    <a:pt x="309" y="1420"/>
                    <a:pt x="309" y="1413"/>
                    <a:pt x="309" y="1406"/>
                  </a:cubicBezTo>
                  <a:cubicBezTo>
                    <a:pt x="309" y="1078"/>
                    <a:pt x="309" y="750"/>
                    <a:pt x="309" y="422"/>
                  </a:cubicBezTo>
                  <a:cubicBezTo>
                    <a:pt x="309" y="416"/>
                    <a:pt x="309" y="410"/>
                    <a:pt x="309" y="40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D8A907CE-9873-473E-82D7-99AA3E388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2600" y="2900363"/>
              <a:ext cx="990600" cy="876300"/>
            </a:xfrm>
            <a:custGeom>
              <a:avLst/>
              <a:gdLst>
                <a:gd name="T0" fmla="*/ 285 w 576"/>
                <a:gd name="T1" fmla="*/ 103 h 510"/>
                <a:gd name="T2" fmla="*/ 471 w 576"/>
                <a:gd name="T3" fmla="*/ 51 h 510"/>
                <a:gd name="T4" fmla="*/ 503 w 576"/>
                <a:gd name="T5" fmla="*/ 155 h 510"/>
                <a:gd name="T6" fmla="*/ 425 w 576"/>
                <a:gd name="T7" fmla="*/ 243 h 510"/>
                <a:gd name="T8" fmla="*/ 534 w 576"/>
                <a:gd name="T9" fmla="*/ 243 h 510"/>
                <a:gd name="T10" fmla="*/ 575 w 576"/>
                <a:gd name="T11" fmla="*/ 282 h 510"/>
                <a:gd name="T12" fmla="*/ 575 w 576"/>
                <a:gd name="T13" fmla="*/ 347 h 510"/>
                <a:gd name="T14" fmla="*/ 550 w 576"/>
                <a:gd name="T15" fmla="*/ 386 h 510"/>
                <a:gd name="T16" fmla="*/ 540 w 576"/>
                <a:gd name="T17" fmla="*/ 409 h 510"/>
                <a:gd name="T18" fmla="*/ 539 w 576"/>
                <a:gd name="T19" fmla="*/ 510 h 510"/>
                <a:gd name="T20" fmla="*/ 331 w 576"/>
                <a:gd name="T21" fmla="*/ 510 h 510"/>
                <a:gd name="T22" fmla="*/ 331 w 576"/>
                <a:gd name="T23" fmla="*/ 245 h 510"/>
                <a:gd name="T24" fmla="*/ 245 w 576"/>
                <a:gd name="T25" fmla="*/ 245 h 510"/>
                <a:gd name="T26" fmla="*/ 245 w 576"/>
                <a:gd name="T27" fmla="*/ 510 h 510"/>
                <a:gd name="T28" fmla="*/ 38 w 576"/>
                <a:gd name="T29" fmla="*/ 510 h 510"/>
                <a:gd name="T30" fmla="*/ 37 w 576"/>
                <a:gd name="T31" fmla="*/ 408 h 510"/>
                <a:gd name="T32" fmla="*/ 23 w 576"/>
                <a:gd name="T33" fmla="*/ 385 h 510"/>
                <a:gd name="T34" fmla="*/ 3 w 576"/>
                <a:gd name="T35" fmla="*/ 353 h 510"/>
                <a:gd name="T36" fmla="*/ 2 w 576"/>
                <a:gd name="T37" fmla="*/ 280 h 510"/>
                <a:gd name="T38" fmla="*/ 38 w 576"/>
                <a:gd name="T39" fmla="*/ 243 h 510"/>
                <a:gd name="T40" fmla="*/ 147 w 576"/>
                <a:gd name="T41" fmla="*/ 243 h 510"/>
                <a:gd name="T42" fmla="*/ 65 w 576"/>
                <a:gd name="T43" fmla="*/ 127 h 510"/>
                <a:gd name="T44" fmla="*/ 99 w 576"/>
                <a:gd name="T45" fmla="*/ 51 h 510"/>
                <a:gd name="T46" fmla="*/ 285 w 576"/>
                <a:gd name="T47" fmla="*/ 103 h 510"/>
                <a:gd name="T48" fmla="*/ 217 w 576"/>
                <a:gd name="T49" fmla="*/ 181 h 510"/>
                <a:gd name="T50" fmla="*/ 223 w 576"/>
                <a:gd name="T51" fmla="*/ 176 h 510"/>
                <a:gd name="T52" fmla="*/ 188 w 576"/>
                <a:gd name="T53" fmla="*/ 124 h 510"/>
                <a:gd name="T54" fmla="*/ 158 w 576"/>
                <a:gd name="T55" fmla="*/ 117 h 510"/>
                <a:gd name="T56" fmla="*/ 166 w 576"/>
                <a:gd name="T57" fmla="*/ 147 h 510"/>
                <a:gd name="T58" fmla="*/ 217 w 576"/>
                <a:gd name="T59" fmla="*/ 181 h 510"/>
                <a:gd name="T60" fmla="*/ 347 w 576"/>
                <a:gd name="T61" fmla="*/ 176 h 510"/>
                <a:gd name="T62" fmla="*/ 353 w 576"/>
                <a:gd name="T63" fmla="*/ 182 h 510"/>
                <a:gd name="T64" fmla="*/ 407 w 576"/>
                <a:gd name="T65" fmla="*/ 144 h 510"/>
                <a:gd name="T66" fmla="*/ 411 w 576"/>
                <a:gd name="T67" fmla="*/ 116 h 510"/>
                <a:gd name="T68" fmla="*/ 383 w 576"/>
                <a:gd name="T69" fmla="*/ 123 h 510"/>
                <a:gd name="T70" fmla="*/ 347 w 576"/>
                <a:gd name="T71" fmla="*/ 1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6" h="510">
                  <a:moveTo>
                    <a:pt x="285" y="103"/>
                  </a:moveTo>
                  <a:cubicBezTo>
                    <a:pt x="355" y="17"/>
                    <a:pt x="417" y="0"/>
                    <a:pt x="471" y="51"/>
                  </a:cubicBezTo>
                  <a:cubicBezTo>
                    <a:pt x="502" y="79"/>
                    <a:pt x="511" y="115"/>
                    <a:pt x="503" y="155"/>
                  </a:cubicBezTo>
                  <a:cubicBezTo>
                    <a:pt x="494" y="196"/>
                    <a:pt x="461" y="217"/>
                    <a:pt x="425" y="243"/>
                  </a:cubicBezTo>
                  <a:cubicBezTo>
                    <a:pt x="466" y="243"/>
                    <a:pt x="500" y="243"/>
                    <a:pt x="534" y="243"/>
                  </a:cubicBezTo>
                  <a:cubicBezTo>
                    <a:pt x="563" y="243"/>
                    <a:pt x="574" y="253"/>
                    <a:pt x="575" y="282"/>
                  </a:cubicBezTo>
                  <a:cubicBezTo>
                    <a:pt x="576" y="304"/>
                    <a:pt x="575" y="326"/>
                    <a:pt x="575" y="347"/>
                  </a:cubicBezTo>
                  <a:cubicBezTo>
                    <a:pt x="574" y="365"/>
                    <a:pt x="570" y="379"/>
                    <a:pt x="550" y="386"/>
                  </a:cubicBezTo>
                  <a:cubicBezTo>
                    <a:pt x="545" y="388"/>
                    <a:pt x="540" y="401"/>
                    <a:pt x="540" y="409"/>
                  </a:cubicBezTo>
                  <a:cubicBezTo>
                    <a:pt x="538" y="442"/>
                    <a:pt x="539" y="475"/>
                    <a:pt x="539" y="510"/>
                  </a:cubicBezTo>
                  <a:cubicBezTo>
                    <a:pt x="469" y="510"/>
                    <a:pt x="401" y="510"/>
                    <a:pt x="331" y="510"/>
                  </a:cubicBezTo>
                  <a:cubicBezTo>
                    <a:pt x="331" y="421"/>
                    <a:pt x="331" y="334"/>
                    <a:pt x="331" y="245"/>
                  </a:cubicBezTo>
                  <a:cubicBezTo>
                    <a:pt x="302" y="245"/>
                    <a:pt x="275" y="245"/>
                    <a:pt x="245" y="245"/>
                  </a:cubicBezTo>
                  <a:cubicBezTo>
                    <a:pt x="245" y="333"/>
                    <a:pt x="245" y="421"/>
                    <a:pt x="245" y="510"/>
                  </a:cubicBezTo>
                  <a:cubicBezTo>
                    <a:pt x="175" y="510"/>
                    <a:pt x="108" y="510"/>
                    <a:pt x="38" y="510"/>
                  </a:cubicBezTo>
                  <a:cubicBezTo>
                    <a:pt x="38" y="475"/>
                    <a:pt x="39" y="442"/>
                    <a:pt x="37" y="408"/>
                  </a:cubicBezTo>
                  <a:cubicBezTo>
                    <a:pt x="37" y="400"/>
                    <a:pt x="28" y="392"/>
                    <a:pt x="23" y="385"/>
                  </a:cubicBezTo>
                  <a:cubicBezTo>
                    <a:pt x="16" y="374"/>
                    <a:pt x="5" y="364"/>
                    <a:pt x="3" y="353"/>
                  </a:cubicBezTo>
                  <a:cubicBezTo>
                    <a:pt x="0" y="329"/>
                    <a:pt x="2" y="304"/>
                    <a:pt x="2" y="280"/>
                  </a:cubicBezTo>
                  <a:cubicBezTo>
                    <a:pt x="3" y="254"/>
                    <a:pt x="13" y="244"/>
                    <a:pt x="38" y="243"/>
                  </a:cubicBezTo>
                  <a:cubicBezTo>
                    <a:pt x="72" y="243"/>
                    <a:pt x="106" y="243"/>
                    <a:pt x="147" y="243"/>
                  </a:cubicBezTo>
                  <a:cubicBezTo>
                    <a:pt x="100" y="212"/>
                    <a:pt x="63" y="182"/>
                    <a:pt x="65" y="127"/>
                  </a:cubicBezTo>
                  <a:cubicBezTo>
                    <a:pt x="66" y="97"/>
                    <a:pt x="77" y="71"/>
                    <a:pt x="99" y="51"/>
                  </a:cubicBezTo>
                  <a:cubicBezTo>
                    <a:pt x="153" y="0"/>
                    <a:pt x="216" y="17"/>
                    <a:pt x="285" y="103"/>
                  </a:cubicBezTo>
                  <a:close/>
                  <a:moveTo>
                    <a:pt x="217" y="181"/>
                  </a:moveTo>
                  <a:cubicBezTo>
                    <a:pt x="219" y="180"/>
                    <a:pt x="221" y="178"/>
                    <a:pt x="223" y="176"/>
                  </a:cubicBezTo>
                  <a:cubicBezTo>
                    <a:pt x="212" y="158"/>
                    <a:pt x="202" y="139"/>
                    <a:pt x="188" y="124"/>
                  </a:cubicBezTo>
                  <a:cubicBezTo>
                    <a:pt x="182" y="117"/>
                    <a:pt x="168" y="119"/>
                    <a:pt x="158" y="117"/>
                  </a:cubicBezTo>
                  <a:cubicBezTo>
                    <a:pt x="160" y="127"/>
                    <a:pt x="160" y="141"/>
                    <a:pt x="166" y="147"/>
                  </a:cubicBezTo>
                  <a:cubicBezTo>
                    <a:pt x="181" y="160"/>
                    <a:pt x="200" y="170"/>
                    <a:pt x="217" y="181"/>
                  </a:cubicBezTo>
                  <a:close/>
                  <a:moveTo>
                    <a:pt x="347" y="176"/>
                  </a:moveTo>
                  <a:cubicBezTo>
                    <a:pt x="349" y="178"/>
                    <a:pt x="351" y="180"/>
                    <a:pt x="353" y="182"/>
                  </a:cubicBezTo>
                  <a:cubicBezTo>
                    <a:pt x="371" y="170"/>
                    <a:pt x="390" y="159"/>
                    <a:pt x="407" y="144"/>
                  </a:cubicBezTo>
                  <a:cubicBezTo>
                    <a:pt x="412" y="140"/>
                    <a:pt x="410" y="126"/>
                    <a:pt x="411" y="116"/>
                  </a:cubicBezTo>
                  <a:cubicBezTo>
                    <a:pt x="402" y="118"/>
                    <a:pt x="388" y="117"/>
                    <a:pt x="383" y="123"/>
                  </a:cubicBezTo>
                  <a:cubicBezTo>
                    <a:pt x="369" y="139"/>
                    <a:pt x="359" y="158"/>
                    <a:pt x="347" y="1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3B197485-050B-4888-8A8A-9A14EE70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9238" y="3633788"/>
              <a:ext cx="647700" cy="647700"/>
            </a:xfrm>
            <a:custGeom>
              <a:avLst/>
              <a:gdLst>
                <a:gd name="T0" fmla="*/ 190 w 377"/>
                <a:gd name="T1" fmla="*/ 377 h 377"/>
                <a:gd name="T2" fmla="*/ 1 w 377"/>
                <a:gd name="T3" fmla="*/ 190 h 377"/>
                <a:gd name="T4" fmla="*/ 188 w 377"/>
                <a:gd name="T5" fmla="*/ 2 h 377"/>
                <a:gd name="T6" fmla="*/ 376 w 377"/>
                <a:gd name="T7" fmla="*/ 188 h 377"/>
                <a:gd name="T8" fmla="*/ 190 w 377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7">
                  <a:moveTo>
                    <a:pt x="190" y="377"/>
                  </a:moveTo>
                  <a:cubicBezTo>
                    <a:pt x="88" y="377"/>
                    <a:pt x="3" y="293"/>
                    <a:pt x="1" y="190"/>
                  </a:cubicBezTo>
                  <a:cubicBezTo>
                    <a:pt x="0" y="89"/>
                    <a:pt x="85" y="3"/>
                    <a:pt x="188" y="2"/>
                  </a:cubicBezTo>
                  <a:cubicBezTo>
                    <a:pt x="291" y="0"/>
                    <a:pt x="376" y="85"/>
                    <a:pt x="376" y="188"/>
                  </a:cubicBezTo>
                  <a:cubicBezTo>
                    <a:pt x="377" y="293"/>
                    <a:pt x="294" y="376"/>
                    <a:pt x="190" y="37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6C433052-0550-41B9-A3D6-F767089A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100" y="3930651"/>
              <a:ext cx="354013" cy="357188"/>
            </a:xfrm>
            <a:custGeom>
              <a:avLst/>
              <a:gdLst>
                <a:gd name="T0" fmla="*/ 206 w 206"/>
                <a:gd name="T1" fmla="*/ 206 h 208"/>
                <a:gd name="T2" fmla="*/ 70 w 206"/>
                <a:gd name="T3" fmla="*/ 205 h 208"/>
                <a:gd name="T4" fmla="*/ 1 w 206"/>
                <a:gd name="T5" fmla="*/ 132 h 208"/>
                <a:gd name="T6" fmla="*/ 1 w 206"/>
                <a:gd name="T7" fmla="*/ 0 h 208"/>
                <a:gd name="T8" fmla="*/ 206 w 206"/>
                <a:gd name="T9" fmla="*/ 0 h 208"/>
                <a:gd name="T10" fmla="*/ 206 w 206"/>
                <a:gd name="T11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208">
                  <a:moveTo>
                    <a:pt x="206" y="206"/>
                  </a:moveTo>
                  <a:cubicBezTo>
                    <a:pt x="159" y="206"/>
                    <a:pt x="115" y="208"/>
                    <a:pt x="70" y="205"/>
                  </a:cubicBezTo>
                  <a:cubicBezTo>
                    <a:pt x="28" y="203"/>
                    <a:pt x="2" y="174"/>
                    <a:pt x="1" y="132"/>
                  </a:cubicBezTo>
                  <a:cubicBezTo>
                    <a:pt x="0" y="89"/>
                    <a:pt x="1" y="45"/>
                    <a:pt x="1" y="0"/>
                  </a:cubicBezTo>
                  <a:cubicBezTo>
                    <a:pt x="70" y="0"/>
                    <a:pt x="137" y="0"/>
                    <a:pt x="206" y="0"/>
                  </a:cubicBezTo>
                  <a:cubicBezTo>
                    <a:pt x="206" y="68"/>
                    <a:pt x="206" y="135"/>
                    <a:pt x="206" y="2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87BFD01A-0805-4C80-8404-52BEB23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38" y="3930651"/>
              <a:ext cx="176213" cy="250825"/>
            </a:xfrm>
            <a:custGeom>
              <a:avLst/>
              <a:gdLst>
                <a:gd name="T0" fmla="*/ 0 w 103"/>
                <a:gd name="T1" fmla="*/ 0 h 146"/>
                <a:gd name="T2" fmla="*/ 103 w 103"/>
                <a:gd name="T3" fmla="*/ 0 h 146"/>
                <a:gd name="T4" fmla="*/ 103 w 103"/>
                <a:gd name="T5" fmla="*/ 146 h 146"/>
                <a:gd name="T6" fmla="*/ 0 w 10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46">
                  <a:moveTo>
                    <a:pt x="0" y="0"/>
                  </a:moveTo>
                  <a:cubicBezTo>
                    <a:pt x="39" y="0"/>
                    <a:pt x="71" y="0"/>
                    <a:pt x="103" y="0"/>
                  </a:cubicBezTo>
                  <a:cubicBezTo>
                    <a:pt x="103" y="47"/>
                    <a:pt x="103" y="94"/>
                    <a:pt x="103" y="146"/>
                  </a:cubicBezTo>
                  <a:cubicBezTo>
                    <a:pt x="67" y="97"/>
                    <a:pt x="58" y="36"/>
                    <a:pt x="0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439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6C89AEC-467C-47D8-BA76-EDE224F85541}"/>
              </a:ext>
            </a:extLst>
          </p:cNvPr>
          <p:cNvSpPr txBox="1"/>
          <p:nvPr/>
        </p:nvSpPr>
        <p:spPr>
          <a:xfrm>
            <a:off x="3118088" y="1216283"/>
            <a:ext cx="5955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>
                <a:solidFill>
                  <a:srgbClr val="827775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rtl="1"/>
            <a:r>
              <a:rPr lang="fa-IR" altLang="ko-KR" dirty="0">
                <a:solidFill>
                  <a:schemeClr val="tx1"/>
                </a:solidFill>
                <a:latin typeface="+mn-lt"/>
                <a:cs typeface="B Nazanin" panose="00000700000000000000" pitchFamily="2" charset="-78"/>
              </a:rPr>
              <a:t>متن</a:t>
            </a:r>
            <a:r>
              <a:rPr lang="fa-IR" altLang="ko-KR" dirty="0">
                <a:solidFill>
                  <a:schemeClr val="accent1"/>
                </a:solidFill>
                <a:latin typeface="+mn-lt"/>
                <a:cs typeface="B Nazanin" panose="00000700000000000000" pitchFamily="2" charset="-78"/>
              </a:rPr>
              <a:t> زیرنویس </a:t>
            </a:r>
            <a:r>
              <a:rPr lang="fa-IR" altLang="ko-KR" dirty="0">
                <a:solidFill>
                  <a:schemeClr val="tx1"/>
                </a:solidFill>
                <a:latin typeface="+mn-lt"/>
                <a:cs typeface="B Nazanin" panose="00000700000000000000" pitchFamily="2" charset="-78"/>
              </a:rPr>
              <a:t>را اینجا قرار دهید</a:t>
            </a:r>
            <a:endParaRPr lang="ko-KR" altLang="en-US" dirty="0">
              <a:solidFill>
                <a:schemeClr val="tx1"/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7F9F60A5-DA31-4038-A4FC-941FC4E414BE}"/>
              </a:ext>
            </a:extLst>
          </p:cNvPr>
          <p:cNvSpPr/>
          <p:nvPr/>
        </p:nvSpPr>
        <p:spPr>
          <a:xfrm>
            <a:off x="6364027" y="4275965"/>
            <a:ext cx="380278" cy="380278"/>
          </a:xfrm>
          <a:custGeom>
            <a:avLst/>
            <a:gdLst>
              <a:gd name="connsiteX0" fmla="*/ 117911 w 380278"/>
              <a:gd name="connsiteY0" fmla="*/ 154021 h 380278"/>
              <a:gd name="connsiteX1" fmla="*/ 92371 w 380278"/>
              <a:gd name="connsiteY1" fmla="*/ 164600 h 380278"/>
              <a:gd name="connsiteX2" fmla="*/ 81792 w 380278"/>
              <a:gd name="connsiteY2" fmla="*/ 190140 h 380278"/>
              <a:gd name="connsiteX3" fmla="*/ 81792 w 380278"/>
              <a:gd name="connsiteY3" fmla="*/ 190139 h 380278"/>
              <a:gd name="connsiteX4" fmla="*/ 81792 w 380278"/>
              <a:gd name="connsiteY4" fmla="*/ 190140 h 380278"/>
              <a:gd name="connsiteX5" fmla="*/ 81792 w 380278"/>
              <a:gd name="connsiteY5" fmla="*/ 190140 h 380278"/>
              <a:gd name="connsiteX6" fmla="*/ 92371 w 380278"/>
              <a:gd name="connsiteY6" fmla="*/ 215679 h 380278"/>
              <a:gd name="connsiteX7" fmla="*/ 117911 w 380278"/>
              <a:gd name="connsiteY7" fmla="*/ 226258 h 380278"/>
              <a:gd name="connsiteX8" fmla="*/ 262368 w 380278"/>
              <a:gd name="connsiteY8" fmla="*/ 226259 h 380278"/>
              <a:gd name="connsiteX9" fmla="*/ 298487 w 380278"/>
              <a:gd name="connsiteY9" fmla="*/ 190140 h 380278"/>
              <a:gd name="connsiteX10" fmla="*/ 298488 w 380278"/>
              <a:gd name="connsiteY10" fmla="*/ 190140 h 380278"/>
              <a:gd name="connsiteX11" fmla="*/ 262369 w 380278"/>
              <a:gd name="connsiteY11" fmla="*/ 154021 h 380278"/>
              <a:gd name="connsiteX12" fmla="*/ 190139 w 380278"/>
              <a:gd name="connsiteY12" fmla="*/ 0 h 380278"/>
              <a:gd name="connsiteX13" fmla="*/ 380278 w 380278"/>
              <a:gd name="connsiteY13" fmla="*/ 190139 h 380278"/>
              <a:gd name="connsiteX14" fmla="*/ 190139 w 380278"/>
              <a:gd name="connsiteY14" fmla="*/ 380278 h 380278"/>
              <a:gd name="connsiteX15" fmla="*/ 0 w 380278"/>
              <a:gd name="connsiteY15" fmla="*/ 190139 h 380278"/>
              <a:gd name="connsiteX16" fmla="*/ 190139 w 380278"/>
              <a:gd name="connsiteY16" fmla="*/ 0 h 38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0278" h="380278">
                <a:moveTo>
                  <a:pt x="117911" y="154021"/>
                </a:moveTo>
                <a:cubicBezTo>
                  <a:pt x="107937" y="154021"/>
                  <a:pt x="98908" y="158064"/>
                  <a:pt x="92371" y="164600"/>
                </a:cubicBezTo>
                <a:lnTo>
                  <a:pt x="81792" y="190140"/>
                </a:lnTo>
                <a:lnTo>
                  <a:pt x="81792" y="190139"/>
                </a:lnTo>
                <a:lnTo>
                  <a:pt x="81792" y="190140"/>
                </a:lnTo>
                <a:lnTo>
                  <a:pt x="81792" y="190140"/>
                </a:lnTo>
                <a:lnTo>
                  <a:pt x="92371" y="215679"/>
                </a:lnTo>
                <a:cubicBezTo>
                  <a:pt x="98908" y="222215"/>
                  <a:pt x="107937" y="226258"/>
                  <a:pt x="117911" y="226258"/>
                </a:cubicBezTo>
                <a:lnTo>
                  <a:pt x="262368" y="226259"/>
                </a:lnTo>
                <a:cubicBezTo>
                  <a:pt x="282316" y="226259"/>
                  <a:pt x="298487" y="210088"/>
                  <a:pt x="298487" y="190140"/>
                </a:cubicBezTo>
                <a:lnTo>
                  <a:pt x="298488" y="190140"/>
                </a:lnTo>
                <a:cubicBezTo>
                  <a:pt x="298488" y="170192"/>
                  <a:pt x="282317" y="154021"/>
                  <a:pt x="262369" y="154021"/>
                </a:cubicBezTo>
                <a:close/>
                <a:moveTo>
                  <a:pt x="190139" y="0"/>
                </a:moveTo>
                <a:cubicBezTo>
                  <a:pt x="295150" y="0"/>
                  <a:pt x="380278" y="85128"/>
                  <a:pt x="380278" y="190139"/>
                </a:cubicBezTo>
                <a:cubicBezTo>
                  <a:pt x="380278" y="295150"/>
                  <a:pt x="295150" y="380278"/>
                  <a:pt x="190139" y="380278"/>
                </a:cubicBezTo>
                <a:cubicBezTo>
                  <a:pt x="85128" y="380278"/>
                  <a:pt x="0" y="295150"/>
                  <a:pt x="0" y="190139"/>
                </a:cubicBezTo>
                <a:cubicBezTo>
                  <a:pt x="0" y="85128"/>
                  <a:pt x="85128" y="0"/>
                  <a:pt x="190139" y="0"/>
                </a:cubicBezTo>
                <a:close/>
              </a:path>
            </a:pathLst>
          </a:custGeom>
          <a:solidFill>
            <a:srgbClr val="DB31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3161C93-344D-455D-8437-A68481CBD2FD}"/>
              </a:ext>
            </a:extLst>
          </p:cNvPr>
          <p:cNvSpPr txBox="1"/>
          <p:nvPr/>
        </p:nvSpPr>
        <p:spPr>
          <a:xfrm>
            <a:off x="2076274" y="2560576"/>
            <a:ext cx="3810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F0960CE-661C-42C2-A7FD-AC7CD6B2E0DE}"/>
              </a:ext>
            </a:extLst>
          </p:cNvPr>
          <p:cNvSpPr txBox="1"/>
          <p:nvPr/>
        </p:nvSpPr>
        <p:spPr>
          <a:xfrm>
            <a:off x="2110910" y="2986535"/>
            <a:ext cx="377996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5ED10C7-C7B2-4179-9B7E-C0AC7CADEA44}"/>
              </a:ext>
            </a:extLst>
          </p:cNvPr>
          <p:cNvSpPr txBox="1"/>
          <p:nvPr/>
        </p:nvSpPr>
        <p:spPr>
          <a:xfrm>
            <a:off x="6980404" y="2560576"/>
            <a:ext cx="3810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38FDC36-492A-4A1A-BC5B-5D982A495F49}"/>
              </a:ext>
            </a:extLst>
          </p:cNvPr>
          <p:cNvSpPr txBox="1"/>
          <p:nvPr/>
        </p:nvSpPr>
        <p:spPr>
          <a:xfrm>
            <a:off x="7015040" y="2986535"/>
            <a:ext cx="377996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4855BBC-FA23-4A05-B262-CFCDF9296E04}"/>
              </a:ext>
            </a:extLst>
          </p:cNvPr>
          <p:cNvSpPr txBox="1"/>
          <p:nvPr/>
        </p:nvSpPr>
        <p:spPr>
          <a:xfrm>
            <a:off x="2076274" y="4230284"/>
            <a:ext cx="3810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B914952-4CD0-4015-B17E-41FFDF31C99E}"/>
              </a:ext>
            </a:extLst>
          </p:cNvPr>
          <p:cNvSpPr txBox="1"/>
          <p:nvPr/>
        </p:nvSpPr>
        <p:spPr>
          <a:xfrm>
            <a:off x="2110910" y="4656243"/>
            <a:ext cx="377996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E5578F-56C9-40E3-95BD-D4CCF0C9D27F}"/>
              </a:ext>
            </a:extLst>
          </p:cNvPr>
          <p:cNvSpPr txBox="1"/>
          <p:nvPr/>
        </p:nvSpPr>
        <p:spPr>
          <a:xfrm>
            <a:off x="6980404" y="4230284"/>
            <a:ext cx="3810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77C53D-07BD-491E-8E4C-A5670A5A7279}"/>
              </a:ext>
            </a:extLst>
          </p:cNvPr>
          <p:cNvSpPr txBox="1"/>
          <p:nvPr/>
        </p:nvSpPr>
        <p:spPr>
          <a:xfrm>
            <a:off x="7015040" y="4656243"/>
            <a:ext cx="377996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0" name="그래픽 2">
            <a:extLst>
              <a:ext uri="{FF2B5EF4-FFF2-40B4-BE49-F238E27FC236}">
                <a16:creationId xmlns:a16="http://schemas.microsoft.com/office/drawing/2014/main" id="{824EA67F-BAA8-4A8A-B5BF-B929D3252EE3}"/>
              </a:ext>
            </a:extLst>
          </p:cNvPr>
          <p:cNvSpPr/>
          <p:nvPr/>
        </p:nvSpPr>
        <p:spPr>
          <a:xfrm>
            <a:off x="1452661" y="2599325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3A592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cs typeface="B Nazanin" panose="00000700000000000000" pitchFamily="2" charset="-78"/>
            </a:endParaRPr>
          </a:p>
        </p:txBody>
      </p:sp>
      <p:sp>
        <p:nvSpPr>
          <p:cNvPr id="21" name="그래픽 8">
            <a:extLst>
              <a:ext uri="{FF2B5EF4-FFF2-40B4-BE49-F238E27FC236}">
                <a16:creationId xmlns:a16="http://schemas.microsoft.com/office/drawing/2014/main" id="{4FA5E8B6-4A89-486D-BFBB-8D630927EC32}"/>
              </a:ext>
            </a:extLst>
          </p:cNvPr>
          <p:cNvSpPr/>
          <p:nvPr/>
        </p:nvSpPr>
        <p:spPr>
          <a:xfrm>
            <a:off x="1452661" y="4269033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3A592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cs typeface="B Nazanin" panose="00000700000000000000" pitchFamily="2" charset="-78"/>
            </a:endParaRPr>
          </a:p>
        </p:txBody>
      </p:sp>
      <p:sp>
        <p:nvSpPr>
          <p:cNvPr id="22" name="그래픽 5">
            <a:extLst>
              <a:ext uri="{FF2B5EF4-FFF2-40B4-BE49-F238E27FC236}">
                <a16:creationId xmlns:a16="http://schemas.microsoft.com/office/drawing/2014/main" id="{1C90C40E-2921-47B9-B1DC-1714631F7186}"/>
              </a:ext>
            </a:extLst>
          </p:cNvPr>
          <p:cNvSpPr/>
          <p:nvPr/>
        </p:nvSpPr>
        <p:spPr>
          <a:xfrm>
            <a:off x="6356791" y="2599325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3A592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cs typeface="B Nazanin" panose="00000700000000000000" pitchFamily="2" charset="-78"/>
            </a:endParaRPr>
          </a:p>
        </p:txBody>
      </p:sp>
      <p:sp>
        <p:nvSpPr>
          <p:cNvPr id="23" name="Flecha: a la derecha 22">
            <a:extLst>
              <a:ext uri="{FF2B5EF4-FFF2-40B4-BE49-F238E27FC236}">
                <a16:creationId xmlns:a16="http://schemas.microsoft.com/office/drawing/2014/main" id="{4E7E1E58-C87E-494E-8C5A-0CA6C331A953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Flecha: a la derecha 13">
            <a:extLst>
              <a:ext uri="{FF2B5EF4-FFF2-40B4-BE49-F238E27FC236}">
                <a16:creationId xmlns:a16="http://schemas.microsoft.com/office/drawing/2014/main" id="{C757091C-126D-436E-B743-F1E051932970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9B808ECD-468C-4FE7-AC9F-7CA34497EEBE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29CA822B-E17F-4A53-AE73-5B181371DEA8}"/>
              </a:ext>
            </a:extLst>
          </p:cNvPr>
          <p:cNvGrpSpPr/>
          <p:nvPr/>
        </p:nvGrpSpPr>
        <p:grpSpPr>
          <a:xfrm>
            <a:off x="117347" y="5408863"/>
            <a:ext cx="1206500" cy="1333500"/>
            <a:chOff x="10809288" y="5403850"/>
            <a:chExt cx="1206500" cy="1333500"/>
          </a:xfrm>
        </p:grpSpPr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13048F72-0283-4FF1-9873-C2C6E526E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9288" y="5867400"/>
              <a:ext cx="1206500" cy="869950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1E179368-9984-4ACB-B223-E0E278846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5" y="5403850"/>
              <a:ext cx="495300" cy="623888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9A9E48CC-1F1B-47D9-B71F-75E698D80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6675" y="5405437"/>
              <a:ext cx="492125" cy="620713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9A988ABD-4503-4F19-92FF-B3FA9196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2363" y="5624513"/>
              <a:ext cx="257175" cy="230188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4" name="Franja diagonal 33">
            <a:extLst>
              <a:ext uri="{FF2B5EF4-FFF2-40B4-BE49-F238E27FC236}">
                <a16:creationId xmlns:a16="http://schemas.microsoft.com/office/drawing/2014/main" id="{3BE1EE55-C917-495D-B13F-6DC10938859C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286188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Заголовок 1">
            <a:extLst>
              <a:ext uri="{FF2B5EF4-FFF2-40B4-BE49-F238E27FC236}">
                <a16:creationId xmlns:a16="http://schemas.microsoft.com/office/drawing/2014/main" id="{6D82AD94-DB48-437C-A87E-1D1C6B22F055}"/>
              </a:ext>
            </a:extLst>
          </p:cNvPr>
          <p:cNvSpPr txBox="1">
            <a:spLocks/>
          </p:cNvSpPr>
          <p:nvPr/>
        </p:nvSpPr>
        <p:spPr>
          <a:xfrm>
            <a:off x="882316" y="940903"/>
            <a:ext cx="5888684" cy="1325563"/>
          </a:xfrm>
          <a:prstGeom prst="rect">
            <a:avLst/>
          </a:prstGeom>
        </p:spPr>
        <p:txBody>
          <a:bodyPr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rgbClr val="3966AC"/>
                </a:solidFill>
                <a:cs typeface="B Nazanin" panose="00000700000000000000" pitchFamily="2" charset="-78"/>
              </a:rPr>
              <a:t>عنوان را اینجا بنویس</a:t>
            </a:r>
            <a:endParaRPr lang="ru-RU" sz="3600"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Объект 2">
            <a:extLst>
              <a:ext uri="{FF2B5EF4-FFF2-40B4-BE49-F238E27FC236}">
                <a16:creationId xmlns:a16="http://schemas.microsoft.com/office/drawing/2014/main" id="{CEA0FF01-64FC-4B94-BFD3-63D68481DDCB}"/>
              </a:ext>
            </a:extLst>
          </p:cNvPr>
          <p:cNvSpPr txBox="1">
            <a:spLocks/>
          </p:cNvSpPr>
          <p:nvPr/>
        </p:nvSpPr>
        <p:spPr>
          <a:xfrm>
            <a:off x="882316" y="1692108"/>
            <a:ext cx="5888684" cy="4552651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400" dirty="0">
              <a:cs typeface="B Nazanin" panose="00000700000000000000" pitchFamily="2" charset="-78"/>
            </a:endParaRPr>
          </a:p>
          <a:p>
            <a:pPr algn="r" rtl="1"/>
            <a:r>
              <a:rPr lang="fa-I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400" dirty="0">
              <a:cs typeface="B Nazanin" panose="00000700000000000000" pitchFamily="2" charset="-78"/>
            </a:endParaRPr>
          </a:p>
          <a:p>
            <a:pPr algn="r" rtl="1"/>
            <a:r>
              <a:rPr lang="fa-I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400" dirty="0">
              <a:cs typeface="B Nazanin" panose="00000700000000000000" pitchFamily="2" charset="-78"/>
            </a:endParaRPr>
          </a:p>
          <a:p>
            <a:pPr algn="r" rtl="1"/>
            <a:r>
              <a:rPr lang="fa-I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400" dirty="0">
              <a:cs typeface="B Nazanin" panose="00000700000000000000" pitchFamily="2" charset="-78"/>
            </a:endParaRPr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067ABA8C-A3DD-48C8-9183-34A5C377090E}"/>
              </a:ext>
            </a:extLst>
          </p:cNvPr>
          <p:cNvGrpSpPr/>
          <p:nvPr/>
        </p:nvGrpSpPr>
        <p:grpSpPr>
          <a:xfrm>
            <a:off x="7452949" y="1487488"/>
            <a:ext cx="4443414" cy="5005387"/>
            <a:chOff x="7008812" y="1498601"/>
            <a:chExt cx="4443414" cy="5005387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A87DE7C-473C-4D69-9532-BB38AE75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0" y="3192463"/>
              <a:ext cx="2092325" cy="3311525"/>
            </a:xfrm>
            <a:custGeom>
              <a:avLst/>
              <a:gdLst>
                <a:gd name="T0" fmla="*/ 209 w 414"/>
                <a:gd name="T1" fmla="*/ 52 h 655"/>
                <a:gd name="T2" fmla="*/ 230 w 414"/>
                <a:gd name="T3" fmla="*/ 27 h 655"/>
                <a:gd name="T4" fmla="*/ 266 w 414"/>
                <a:gd name="T5" fmla="*/ 0 h 655"/>
                <a:gd name="T6" fmla="*/ 274 w 414"/>
                <a:gd name="T7" fmla="*/ 28 h 655"/>
                <a:gd name="T8" fmla="*/ 302 w 414"/>
                <a:gd name="T9" fmla="*/ 98 h 655"/>
                <a:gd name="T10" fmla="*/ 359 w 414"/>
                <a:gd name="T11" fmla="*/ 196 h 655"/>
                <a:gd name="T12" fmla="*/ 396 w 414"/>
                <a:gd name="T13" fmla="*/ 292 h 655"/>
                <a:gd name="T14" fmla="*/ 371 w 414"/>
                <a:gd name="T15" fmla="*/ 289 h 655"/>
                <a:gd name="T16" fmla="*/ 349 w 414"/>
                <a:gd name="T17" fmla="*/ 313 h 655"/>
                <a:gd name="T18" fmla="*/ 378 w 414"/>
                <a:gd name="T19" fmla="*/ 344 h 655"/>
                <a:gd name="T20" fmla="*/ 414 w 414"/>
                <a:gd name="T21" fmla="*/ 369 h 655"/>
                <a:gd name="T22" fmla="*/ 353 w 414"/>
                <a:gd name="T23" fmla="*/ 359 h 655"/>
                <a:gd name="T24" fmla="*/ 335 w 414"/>
                <a:gd name="T25" fmla="*/ 387 h 655"/>
                <a:gd name="T26" fmla="*/ 348 w 414"/>
                <a:gd name="T27" fmla="*/ 523 h 655"/>
                <a:gd name="T28" fmla="*/ 354 w 414"/>
                <a:gd name="T29" fmla="*/ 604 h 655"/>
                <a:gd name="T30" fmla="*/ 336 w 414"/>
                <a:gd name="T31" fmla="*/ 630 h 655"/>
                <a:gd name="T32" fmla="*/ 303 w 414"/>
                <a:gd name="T33" fmla="*/ 580 h 655"/>
                <a:gd name="T34" fmla="*/ 274 w 414"/>
                <a:gd name="T35" fmla="*/ 377 h 655"/>
                <a:gd name="T36" fmla="*/ 270 w 414"/>
                <a:gd name="T37" fmla="*/ 365 h 655"/>
                <a:gd name="T38" fmla="*/ 266 w 414"/>
                <a:gd name="T39" fmla="*/ 365 h 655"/>
                <a:gd name="T40" fmla="*/ 266 w 414"/>
                <a:gd name="T41" fmla="*/ 380 h 655"/>
                <a:gd name="T42" fmla="*/ 273 w 414"/>
                <a:gd name="T43" fmla="*/ 613 h 655"/>
                <a:gd name="T44" fmla="*/ 266 w 414"/>
                <a:gd name="T45" fmla="*/ 642 h 655"/>
                <a:gd name="T46" fmla="*/ 231 w 414"/>
                <a:gd name="T47" fmla="*/ 646 h 655"/>
                <a:gd name="T48" fmla="*/ 220 w 414"/>
                <a:gd name="T49" fmla="*/ 627 h 655"/>
                <a:gd name="T50" fmla="*/ 212 w 414"/>
                <a:gd name="T51" fmla="*/ 434 h 655"/>
                <a:gd name="T52" fmla="*/ 209 w 414"/>
                <a:gd name="T53" fmla="*/ 363 h 655"/>
                <a:gd name="T54" fmla="*/ 205 w 414"/>
                <a:gd name="T55" fmla="*/ 362 h 655"/>
                <a:gd name="T56" fmla="*/ 203 w 414"/>
                <a:gd name="T57" fmla="*/ 373 h 655"/>
                <a:gd name="T58" fmla="*/ 199 w 414"/>
                <a:gd name="T59" fmla="*/ 448 h 655"/>
                <a:gd name="T60" fmla="*/ 182 w 414"/>
                <a:gd name="T61" fmla="*/ 533 h 655"/>
                <a:gd name="T62" fmla="*/ 159 w 414"/>
                <a:gd name="T63" fmla="*/ 607 h 655"/>
                <a:gd name="T64" fmla="*/ 122 w 414"/>
                <a:gd name="T65" fmla="*/ 617 h 655"/>
                <a:gd name="T66" fmla="*/ 111 w 414"/>
                <a:gd name="T67" fmla="*/ 584 h 655"/>
                <a:gd name="T68" fmla="*/ 133 w 414"/>
                <a:gd name="T69" fmla="*/ 483 h 655"/>
                <a:gd name="T70" fmla="*/ 138 w 414"/>
                <a:gd name="T71" fmla="*/ 410 h 655"/>
                <a:gd name="T72" fmla="*/ 127 w 414"/>
                <a:gd name="T73" fmla="*/ 270 h 655"/>
                <a:gd name="T74" fmla="*/ 124 w 414"/>
                <a:gd name="T75" fmla="*/ 264 h 655"/>
                <a:gd name="T76" fmla="*/ 102 w 414"/>
                <a:gd name="T77" fmla="*/ 286 h 655"/>
                <a:gd name="T78" fmla="*/ 89 w 414"/>
                <a:gd name="T79" fmla="*/ 326 h 655"/>
                <a:gd name="T80" fmla="*/ 90 w 414"/>
                <a:gd name="T81" fmla="*/ 423 h 655"/>
                <a:gd name="T82" fmla="*/ 72 w 414"/>
                <a:gd name="T83" fmla="*/ 479 h 655"/>
                <a:gd name="T84" fmla="*/ 42 w 414"/>
                <a:gd name="T85" fmla="*/ 482 h 655"/>
                <a:gd name="T86" fmla="*/ 37 w 414"/>
                <a:gd name="T87" fmla="*/ 455 h 655"/>
                <a:gd name="T88" fmla="*/ 4 w 414"/>
                <a:gd name="T89" fmla="*/ 368 h 655"/>
                <a:gd name="T90" fmla="*/ 1 w 414"/>
                <a:gd name="T91" fmla="*/ 338 h 655"/>
                <a:gd name="T92" fmla="*/ 66 w 414"/>
                <a:gd name="T93" fmla="*/ 126 h 655"/>
                <a:gd name="T94" fmla="*/ 78 w 414"/>
                <a:gd name="T95" fmla="*/ 97 h 655"/>
                <a:gd name="T96" fmla="*/ 115 w 414"/>
                <a:gd name="T97" fmla="*/ 59 h 655"/>
                <a:gd name="T98" fmla="*/ 141 w 414"/>
                <a:gd name="T99" fmla="*/ 61 h 655"/>
                <a:gd name="T100" fmla="*/ 210 w 414"/>
                <a:gd name="T101" fmla="*/ 52 h 655"/>
                <a:gd name="T102" fmla="*/ 209 w 414"/>
                <a:gd name="T103" fmla="*/ 52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4" h="655">
                  <a:moveTo>
                    <a:pt x="209" y="52"/>
                  </a:moveTo>
                  <a:cubicBezTo>
                    <a:pt x="216" y="44"/>
                    <a:pt x="227" y="37"/>
                    <a:pt x="230" y="27"/>
                  </a:cubicBezTo>
                  <a:cubicBezTo>
                    <a:pt x="235" y="7"/>
                    <a:pt x="250" y="5"/>
                    <a:pt x="266" y="0"/>
                  </a:cubicBezTo>
                  <a:cubicBezTo>
                    <a:pt x="269" y="10"/>
                    <a:pt x="272" y="19"/>
                    <a:pt x="274" y="28"/>
                  </a:cubicBezTo>
                  <a:cubicBezTo>
                    <a:pt x="278" y="53"/>
                    <a:pt x="288" y="76"/>
                    <a:pt x="302" y="98"/>
                  </a:cubicBezTo>
                  <a:cubicBezTo>
                    <a:pt x="321" y="131"/>
                    <a:pt x="342" y="163"/>
                    <a:pt x="359" y="196"/>
                  </a:cubicBezTo>
                  <a:cubicBezTo>
                    <a:pt x="373" y="226"/>
                    <a:pt x="383" y="258"/>
                    <a:pt x="396" y="292"/>
                  </a:cubicBezTo>
                  <a:cubicBezTo>
                    <a:pt x="385" y="291"/>
                    <a:pt x="378" y="290"/>
                    <a:pt x="371" y="289"/>
                  </a:cubicBezTo>
                  <a:cubicBezTo>
                    <a:pt x="354" y="286"/>
                    <a:pt x="347" y="296"/>
                    <a:pt x="349" y="313"/>
                  </a:cubicBezTo>
                  <a:cubicBezTo>
                    <a:pt x="352" y="331"/>
                    <a:pt x="361" y="341"/>
                    <a:pt x="378" y="344"/>
                  </a:cubicBezTo>
                  <a:cubicBezTo>
                    <a:pt x="393" y="347"/>
                    <a:pt x="407" y="354"/>
                    <a:pt x="414" y="369"/>
                  </a:cubicBezTo>
                  <a:cubicBezTo>
                    <a:pt x="390" y="377"/>
                    <a:pt x="362" y="372"/>
                    <a:pt x="353" y="359"/>
                  </a:cubicBezTo>
                  <a:cubicBezTo>
                    <a:pt x="342" y="365"/>
                    <a:pt x="336" y="371"/>
                    <a:pt x="335" y="387"/>
                  </a:cubicBezTo>
                  <a:cubicBezTo>
                    <a:pt x="329" y="434"/>
                    <a:pt x="348" y="478"/>
                    <a:pt x="348" y="523"/>
                  </a:cubicBezTo>
                  <a:cubicBezTo>
                    <a:pt x="348" y="550"/>
                    <a:pt x="351" y="577"/>
                    <a:pt x="354" y="604"/>
                  </a:cubicBezTo>
                  <a:cubicBezTo>
                    <a:pt x="356" y="620"/>
                    <a:pt x="342" y="622"/>
                    <a:pt x="336" y="630"/>
                  </a:cubicBezTo>
                  <a:cubicBezTo>
                    <a:pt x="313" y="620"/>
                    <a:pt x="306" y="602"/>
                    <a:pt x="303" y="580"/>
                  </a:cubicBezTo>
                  <a:cubicBezTo>
                    <a:pt x="295" y="512"/>
                    <a:pt x="284" y="445"/>
                    <a:pt x="274" y="377"/>
                  </a:cubicBezTo>
                  <a:cubicBezTo>
                    <a:pt x="273" y="373"/>
                    <a:pt x="271" y="369"/>
                    <a:pt x="270" y="365"/>
                  </a:cubicBezTo>
                  <a:cubicBezTo>
                    <a:pt x="269" y="365"/>
                    <a:pt x="268" y="365"/>
                    <a:pt x="266" y="365"/>
                  </a:cubicBezTo>
                  <a:cubicBezTo>
                    <a:pt x="266" y="370"/>
                    <a:pt x="265" y="375"/>
                    <a:pt x="266" y="380"/>
                  </a:cubicBezTo>
                  <a:cubicBezTo>
                    <a:pt x="268" y="457"/>
                    <a:pt x="271" y="535"/>
                    <a:pt x="273" y="613"/>
                  </a:cubicBezTo>
                  <a:cubicBezTo>
                    <a:pt x="274" y="623"/>
                    <a:pt x="277" y="633"/>
                    <a:pt x="266" y="642"/>
                  </a:cubicBezTo>
                  <a:cubicBezTo>
                    <a:pt x="254" y="653"/>
                    <a:pt x="245" y="655"/>
                    <a:pt x="231" y="646"/>
                  </a:cubicBezTo>
                  <a:cubicBezTo>
                    <a:pt x="224" y="641"/>
                    <a:pt x="220" y="636"/>
                    <a:pt x="220" y="627"/>
                  </a:cubicBezTo>
                  <a:cubicBezTo>
                    <a:pt x="217" y="563"/>
                    <a:pt x="215" y="498"/>
                    <a:pt x="212" y="434"/>
                  </a:cubicBezTo>
                  <a:cubicBezTo>
                    <a:pt x="211" y="410"/>
                    <a:pt x="210" y="386"/>
                    <a:pt x="209" y="363"/>
                  </a:cubicBezTo>
                  <a:cubicBezTo>
                    <a:pt x="208" y="362"/>
                    <a:pt x="206" y="362"/>
                    <a:pt x="205" y="362"/>
                  </a:cubicBezTo>
                  <a:cubicBezTo>
                    <a:pt x="204" y="366"/>
                    <a:pt x="203" y="369"/>
                    <a:pt x="203" y="373"/>
                  </a:cubicBezTo>
                  <a:cubicBezTo>
                    <a:pt x="201" y="398"/>
                    <a:pt x="199" y="423"/>
                    <a:pt x="199" y="448"/>
                  </a:cubicBezTo>
                  <a:cubicBezTo>
                    <a:pt x="199" y="478"/>
                    <a:pt x="191" y="505"/>
                    <a:pt x="182" y="533"/>
                  </a:cubicBezTo>
                  <a:cubicBezTo>
                    <a:pt x="174" y="557"/>
                    <a:pt x="167" y="582"/>
                    <a:pt x="159" y="607"/>
                  </a:cubicBezTo>
                  <a:cubicBezTo>
                    <a:pt x="156" y="617"/>
                    <a:pt x="130" y="624"/>
                    <a:pt x="122" y="617"/>
                  </a:cubicBezTo>
                  <a:cubicBezTo>
                    <a:pt x="113" y="608"/>
                    <a:pt x="106" y="600"/>
                    <a:pt x="111" y="584"/>
                  </a:cubicBezTo>
                  <a:cubicBezTo>
                    <a:pt x="120" y="551"/>
                    <a:pt x="127" y="517"/>
                    <a:pt x="133" y="483"/>
                  </a:cubicBezTo>
                  <a:cubicBezTo>
                    <a:pt x="137" y="459"/>
                    <a:pt x="138" y="435"/>
                    <a:pt x="138" y="410"/>
                  </a:cubicBezTo>
                  <a:cubicBezTo>
                    <a:pt x="140" y="363"/>
                    <a:pt x="142" y="316"/>
                    <a:pt x="127" y="270"/>
                  </a:cubicBezTo>
                  <a:cubicBezTo>
                    <a:pt x="126" y="268"/>
                    <a:pt x="125" y="266"/>
                    <a:pt x="124" y="264"/>
                  </a:cubicBezTo>
                  <a:cubicBezTo>
                    <a:pt x="113" y="267"/>
                    <a:pt x="105" y="273"/>
                    <a:pt x="102" y="286"/>
                  </a:cubicBezTo>
                  <a:cubicBezTo>
                    <a:pt x="98" y="299"/>
                    <a:pt x="95" y="313"/>
                    <a:pt x="89" y="326"/>
                  </a:cubicBezTo>
                  <a:cubicBezTo>
                    <a:pt x="73" y="359"/>
                    <a:pt x="82" y="391"/>
                    <a:pt x="90" y="423"/>
                  </a:cubicBezTo>
                  <a:cubicBezTo>
                    <a:pt x="96" y="446"/>
                    <a:pt x="83" y="462"/>
                    <a:pt x="72" y="479"/>
                  </a:cubicBezTo>
                  <a:cubicBezTo>
                    <a:pt x="69" y="484"/>
                    <a:pt x="54" y="481"/>
                    <a:pt x="42" y="482"/>
                  </a:cubicBezTo>
                  <a:cubicBezTo>
                    <a:pt x="40" y="472"/>
                    <a:pt x="38" y="464"/>
                    <a:pt x="37" y="455"/>
                  </a:cubicBezTo>
                  <a:cubicBezTo>
                    <a:pt x="34" y="423"/>
                    <a:pt x="15" y="397"/>
                    <a:pt x="4" y="368"/>
                  </a:cubicBezTo>
                  <a:cubicBezTo>
                    <a:pt x="1" y="358"/>
                    <a:pt x="0" y="348"/>
                    <a:pt x="1" y="338"/>
                  </a:cubicBezTo>
                  <a:cubicBezTo>
                    <a:pt x="7" y="263"/>
                    <a:pt x="38" y="195"/>
                    <a:pt x="66" y="126"/>
                  </a:cubicBezTo>
                  <a:cubicBezTo>
                    <a:pt x="70" y="116"/>
                    <a:pt x="75" y="107"/>
                    <a:pt x="78" y="97"/>
                  </a:cubicBezTo>
                  <a:cubicBezTo>
                    <a:pt x="83" y="76"/>
                    <a:pt x="95" y="65"/>
                    <a:pt x="115" y="59"/>
                  </a:cubicBezTo>
                  <a:cubicBezTo>
                    <a:pt x="125" y="56"/>
                    <a:pt x="132" y="56"/>
                    <a:pt x="141" y="61"/>
                  </a:cubicBezTo>
                  <a:cubicBezTo>
                    <a:pt x="165" y="73"/>
                    <a:pt x="195" y="69"/>
                    <a:pt x="210" y="52"/>
                  </a:cubicBezTo>
                  <a:lnTo>
                    <a:pt x="209" y="5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A5CF3EB-1D43-4276-96D5-FC49E6BE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2" y="1498601"/>
              <a:ext cx="1789113" cy="1682750"/>
            </a:xfrm>
            <a:custGeom>
              <a:avLst/>
              <a:gdLst>
                <a:gd name="T0" fmla="*/ 0 w 354"/>
                <a:gd name="T1" fmla="*/ 31 h 333"/>
                <a:gd name="T2" fmla="*/ 290 w 354"/>
                <a:gd name="T3" fmla="*/ 0 h 333"/>
                <a:gd name="T4" fmla="*/ 354 w 354"/>
                <a:gd name="T5" fmla="*/ 257 h 333"/>
                <a:gd name="T6" fmla="*/ 343 w 354"/>
                <a:gd name="T7" fmla="*/ 260 h 333"/>
                <a:gd name="T8" fmla="*/ 301 w 354"/>
                <a:gd name="T9" fmla="*/ 259 h 333"/>
                <a:gd name="T10" fmla="*/ 209 w 354"/>
                <a:gd name="T11" fmla="*/ 301 h 333"/>
                <a:gd name="T12" fmla="*/ 190 w 354"/>
                <a:gd name="T13" fmla="*/ 322 h 333"/>
                <a:gd name="T14" fmla="*/ 160 w 354"/>
                <a:gd name="T15" fmla="*/ 333 h 333"/>
                <a:gd name="T16" fmla="*/ 0 w 354"/>
                <a:gd name="T17" fmla="*/ 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333">
                  <a:moveTo>
                    <a:pt x="0" y="31"/>
                  </a:moveTo>
                  <a:cubicBezTo>
                    <a:pt x="98" y="21"/>
                    <a:pt x="192" y="11"/>
                    <a:pt x="290" y="0"/>
                  </a:cubicBezTo>
                  <a:cubicBezTo>
                    <a:pt x="311" y="85"/>
                    <a:pt x="332" y="171"/>
                    <a:pt x="354" y="257"/>
                  </a:cubicBezTo>
                  <a:cubicBezTo>
                    <a:pt x="350" y="258"/>
                    <a:pt x="346" y="259"/>
                    <a:pt x="343" y="260"/>
                  </a:cubicBezTo>
                  <a:cubicBezTo>
                    <a:pt x="329" y="269"/>
                    <a:pt x="317" y="268"/>
                    <a:pt x="301" y="259"/>
                  </a:cubicBezTo>
                  <a:cubicBezTo>
                    <a:pt x="264" y="238"/>
                    <a:pt x="220" y="259"/>
                    <a:pt x="209" y="301"/>
                  </a:cubicBezTo>
                  <a:cubicBezTo>
                    <a:pt x="206" y="313"/>
                    <a:pt x="201" y="318"/>
                    <a:pt x="190" y="322"/>
                  </a:cubicBezTo>
                  <a:cubicBezTo>
                    <a:pt x="181" y="325"/>
                    <a:pt x="171" y="329"/>
                    <a:pt x="160" y="333"/>
                  </a:cubicBezTo>
                  <a:cubicBezTo>
                    <a:pt x="108" y="234"/>
                    <a:pt x="55" y="134"/>
                    <a:pt x="0" y="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8CC8BF7-E8ED-4FFA-9D73-39CAB3BE6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4683125"/>
              <a:ext cx="2112963" cy="1046162"/>
            </a:xfrm>
            <a:custGeom>
              <a:avLst/>
              <a:gdLst>
                <a:gd name="T0" fmla="*/ 125 w 418"/>
                <a:gd name="T1" fmla="*/ 207 h 207"/>
                <a:gd name="T2" fmla="*/ 87 w 418"/>
                <a:gd name="T3" fmla="*/ 103 h 207"/>
                <a:gd name="T4" fmla="*/ 27 w 418"/>
                <a:gd name="T5" fmla="*/ 43 h 207"/>
                <a:gd name="T6" fmla="*/ 2 w 418"/>
                <a:gd name="T7" fmla="*/ 19 h 207"/>
                <a:gd name="T8" fmla="*/ 18 w 418"/>
                <a:gd name="T9" fmla="*/ 1 h 207"/>
                <a:gd name="T10" fmla="*/ 105 w 418"/>
                <a:gd name="T11" fmla="*/ 36 h 207"/>
                <a:gd name="T12" fmla="*/ 129 w 418"/>
                <a:gd name="T13" fmla="*/ 43 h 207"/>
                <a:gd name="T14" fmla="*/ 400 w 418"/>
                <a:gd name="T15" fmla="*/ 40 h 207"/>
                <a:gd name="T16" fmla="*/ 418 w 418"/>
                <a:gd name="T17" fmla="*/ 40 h 207"/>
                <a:gd name="T18" fmla="*/ 418 w 418"/>
                <a:gd name="T19" fmla="*/ 186 h 207"/>
                <a:gd name="T20" fmla="*/ 332 w 418"/>
                <a:gd name="T21" fmla="*/ 172 h 207"/>
                <a:gd name="T22" fmla="*/ 198 w 418"/>
                <a:gd name="T23" fmla="*/ 150 h 207"/>
                <a:gd name="T24" fmla="*/ 175 w 418"/>
                <a:gd name="T25" fmla="*/ 158 h 207"/>
                <a:gd name="T26" fmla="*/ 125 w 418"/>
                <a:gd name="T2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8" h="207">
                  <a:moveTo>
                    <a:pt x="125" y="207"/>
                  </a:moveTo>
                  <a:cubicBezTo>
                    <a:pt x="112" y="171"/>
                    <a:pt x="102" y="136"/>
                    <a:pt x="87" y="103"/>
                  </a:cubicBezTo>
                  <a:cubicBezTo>
                    <a:pt x="75" y="76"/>
                    <a:pt x="60" y="49"/>
                    <a:pt x="27" y="43"/>
                  </a:cubicBezTo>
                  <a:cubicBezTo>
                    <a:pt x="13" y="40"/>
                    <a:pt x="4" y="34"/>
                    <a:pt x="2" y="19"/>
                  </a:cubicBezTo>
                  <a:cubicBezTo>
                    <a:pt x="0" y="5"/>
                    <a:pt x="5" y="0"/>
                    <a:pt x="18" y="1"/>
                  </a:cubicBezTo>
                  <a:cubicBezTo>
                    <a:pt x="51" y="2"/>
                    <a:pt x="79" y="16"/>
                    <a:pt x="105" y="36"/>
                  </a:cubicBezTo>
                  <a:cubicBezTo>
                    <a:pt x="111" y="41"/>
                    <a:pt x="121" y="43"/>
                    <a:pt x="129" y="43"/>
                  </a:cubicBezTo>
                  <a:cubicBezTo>
                    <a:pt x="219" y="43"/>
                    <a:pt x="310" y="41"/>
                    <a:pt x="400" y="40"/>
                  </a:cubicBezTo>
                  <a:cubicBezTo>
                    <a:pt x="406" y="40"/>
                    <a:pt x="411" y="40"/>
                    <a:pt x="418" y="40"/>
                  </a:cubicBezTo>
                  <a:cubicBezTo>
                    <a:pt x="418" y="89"/>
                    <a:pt x="418" y="137"/>
                    <a:pt x="418" y="186"/>
                  </a:cubicBezTo>
                  <a:cubicBezTo>
                    <a:pt x="389" y="182"/>
                    <a:pt x="360" y="177"/>
                    <a:pt x="332" y="172"/>
                  </a:cubicBezTo>
                  <a:cubicBezTo>
                    <a:pt x="287" y="165"/>
                    <a:pt x="243" y="157"/>
                    <a:pt x="198" y="150"/>
                  </a:cubicBezTo>
                  <a:cubicBezTo>
                    <a:pt x="189" y="148"/>
                    <a:pt x="182" y="150"/>
                    <a:pt x="175" y="158"/>
                  </a:cubicBezTo>
                  <a:cubicBezTo>
                    <a:pt x="160" y="174"/>
                    <a:pt x="143" y="189"/>
                    <a:pt x="125" y="20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4DD6D8D-014A-4B19-BEEF-241C0C277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8775" y="5097463"/>
              <a:ext cx="742950" cy="865187"/>
            </a:xfrm>
            <a:custGeom>
              <a:avLst/>
              <a:gdLst>
                <a:gd name="T0" fmla="*/ 125 w 147"/>
                <a:gd name="T1" fmla="*/ 101 h 171"/>
                <a:gd name="T2" fmla="*/ 67 w 147"/>
                <a:gd name="T3" fmla="*/ 121 h 171"/>
                <a:gd name="T4" fmla="*/ 68 w 147"/>
                <a:gd name="T5" fmla="*/ 127 h 171"/>
                <a:gd name="T6" fmla="*/ 95 w 147"/>
                <a:gd name="T7" fmla="*/ 127 h 171"/>
                <a:gd name="T8" fmla="*/ 126 w 147"/>
                <a:gd name="T9" fmla="*/ 127 h 171"/>
                <a:gd name="T10" fmla="*/ 147 w 147"/>
                <a:gd name="T11" fmla="*/ 136 h 171"/>
                <a:gd name="T12" fmla="*/ 94 w 147"/>
                <a:gd name="T13" fmla="*/ 167 h 171"/>
                <a:gd name="T14" fmla="*/ 60 w 147"/>
                <a:gd name="T15" fmla="*/ 160 h 171"/>
                <a:gd name="T16" fmla="*/ 2 w 147"/>
                <a:gd name="T17" fmla="*/ 34 h 171"/>
                <a:gd name="T18" fmla="*/ 30 w 147"/>
                <a:gd name="T19" fmla="*/ 2 h 171"/>
                <a:gd name="T20" fmla="*/ 66 w 147"/>
                <a:gd name="T21" fmla="*/ 1 h 171"/>
                <a:gd name="T22" fmla="*/ 96 w 147"/>
                <a:gd name="T23" fmla="*/ 19 h 171"/>
                <a:gd name="T24" fmla="*/ 47 w 147"/>
                <a:gd name="T25" fmla="*/ 38 h 171"/>
                <a:gd name="T26" fmla="*/ 48 w 147"/>
                <a:gd name="T27" fmla="*/ 42 h 171"/>
                <a:gd name="T28" fmla="*/ 88 w 147"/>
                <a:gd name="T29" fmla="*/ 46 h 171"/>
                <a:gd name="T30" fmla="*/ 110 w 147"/>
                <a:gd name="T31" fmla="*/ 67 h 171"/>
                <a:gd name="T32" fmla="*/ 47 w 147"/>
                <a:gd name="T33" fmla="*/ 85 h 171"/>
                <a:gd name="T34" fmla="*/ 48 w 147"/>
                <a:gd name="T35" fmla="*/ 88 h 171"/>
                <a:gd name="T36" fmla="*/ 76 w 147"/>
                <a:gd name="T37" fmla="*/ 88 h 171"/>
                <a:gd name="T38" fmla="*/ 105 w 147"/>
                <a:gd name="T39" fmla="*/ 84 h 171"/>
                <a:gd name="T40" fmla="*/ 125 w 147"/>
                <a:gd name="T4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7" h="171">
                  <a:moveTo>
                    <a:pt x="125" y="101"/>
                  </a:moveTo>
                  <a:cubicBezTo>
                    <a:pt x="105" y="107"/>
                    <a:pt x="86" y="114"/>
                    <a:pt x="67" y="121"/>
                  </a:cubicBezTo>
                  <a:cubicBezTo>
                    <a:pt x="67" y="123"/>
                    <a:pt x="68" y="125"/>
                    <a:pt x="68" y="127"/>
                  </a:cubicBezTo>
                  <a:cubicBezTo>
                    <a:pt x="77" y="127"/>
                    <a:pt x="86" y="127"/>
                    <a:pt x="95" y="127"/>
                  </a:cubicBezTo>
                  <a:cubicBezTo>
                    <a:pt x="105" y="127"/>
                    <a:pt x="115" y="126"/>
                    <a:pt x="126" y="127"/>
                  </a:cubicBezTo>
                  <a:cubicBezTo>
                    <a:pt x="132" y="128"/>
                    <a:pt x="138" y="132"/>
                    <a:pt x="147" y="136"/>
                  </a:cubicBezTo>
                  <a:cubicBezTo>
                    <a:pt x="126" y="149"/>
                    <a:pt x="111" y="160"/>
                    <a:pt x="94" y="167"/>
                  </a:cubicBezTo>
                  <a:cubicBezTo>
                    <a:pt x="83" y="171"/>
                    <a:pt x="70" y="170"/>
                    <a:pt x="60" y="160"/>
                  </a:cubicBezTo>
                  <a:cubicBezTo>
                    <a:pt x="25" y="125"/>
                    <a:pt x="8" y="82"/>
                    <a:pt x="2" y="34"/>
                  </a:cubicBezTo>
                  <a:cubicBezTo>
                    <a:pt x="0" y="18"/>
                    <a:pt x="15" y="2"/>
                    <a:pt x="30" y="2"/>
                  </a:cubicBezTo>
                  <a:cubicBezTo>
                    <a:pt x="42" y="2"/>
                    <a:pt x="54" y="3"/>
                    <a:pt x="66" y="1"/>
                  </a:cubicBezTo>
                  <a:cubicBezTo>
                    <a:pt x="80" y="0"/>
                    <a:pt x="89" y="6"/>
                    <a:pt x="96" y="19"/>
                  </a:cubicBezTo>
                  <a:cubicBezTo>
                    <a:pt x="79" y="26"/>
                    <a:pt x="63" y="32"/>
                    <a:pt x="47" y="38"/>
                  </a:cubicBezTo>
                  <a:cubicBezTo>
                    <a:pt x="47" y="39"/>
                    <a:pt x="48" y="41"/>
                    <a:pt x="48" y="42"/>
                  </a:cubicBezTo>
                  <a:cubicBezTo>
                    <a:pt x="61" y="43"/>
                    <a:pt x="75" y="46"/>
                    <a:pt x="88" y="46"/>
                  </a:cubicBezTo>
                  <a:cubicBezTo>
                    <a:pt x="102" y="46"/>
                    <a:pt x="110" y="51"/>
                    <a:pt x="110" y="67"/>
                  </a:cubicBezTo>
                  <a:cubicBezTo>
                    <a:pt x="89" y="73"/>
                    <a:pt x="68" y="79"/>
                    <a:pt x="47" y="85"/>
                  </a:cubicBezTo>
                  <a:cubicBezTo>
                    <a:pt x="48" y="86"/>
                    <a:pt x="48" y="87"/>
                    <a:pt x="48" y="88"/>
                  </a:cubicBezTo>
                  <a:cubicBezTo>
                    <a:pt x="57" y="88"/>
                    <a:pt x="67" y="88"/>
                    <a:pt x="76" y="88"/>
                  </a:cubicBezTo>
                  <a:cubicBezTo>
                    <a:pt x="86" y="87"/>
                    <a:pt x="96" y="87"/>
                    <a:pt x="105" y="84"/>
                  </a:cubicBezTo>
                  <a:cubicBezTo>
                    <a:pt x="119" y="81"/>
                    <a:pt x="124" y="86"/>
                    <a:pt x="125" y="10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F2224EE-54DC-4852-81B9-646476E451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4500" y="2722563"/>
              <a:ext cx="728663" cy="909637"/>
            </a:xfrm>
            <a:custGeom>
              <a:avLst/>
              <a:gdLst>
                <a:gd name="T0" fmla="*/ 108 w 144"/>
                <a:gd name="T1" fmla="*/ 145 h 180"/>
                <a:gd name="T2" fmla="*/ 104 w 144"/>
                <a:gd name="T3" fmla="*/ 145 h 180"/>
                <a:gd name="T4" fmla="*/ 1 w 144"/>
                <a:gd name="T5" fmla="*/ 81 h 180"/>
                <a:gd name="T6" fmla="*/ 89 w 144"/>
                <a:gd name="T7" fmla="*/ 20 h 180"/>
                <a:gd name="T8" fmla="*/ 115 w 144"/>
                <a:gd name="T9" fmla="*/ 134 h 180"/>
                <a:gd name="T10" fmla="*/ 107 w 144"/>
                <a:gd name="T11" fmla="*/ 145 h 180"/>
                <a:gd name="T12" fmla="*/ 108 w 144"/>
                <a:gd name="T13" fmla="*/ 145 h 180"/>
                <a:gd name="T14" fmla="*/ 67 w 144"/>
                <a:gd name="T15" fmla="*/ 145 h 180"/>
                <a:gd name="T16" fmla="*/ 121 w 144"/>
                <a:gd name="T17" fmla="*/ 87 h 180"/>
                <a:gd name="T18" fmla="*/ 64 w 144"/>
                <a:gd name="T19" fmla="*/ 24 h 180"/>
                <a:gd name="T20" fmla="*/ 10 w 144"/>
                <a:gd name="T21" fmla="*/ 82 h 180"/>
                <a:gd name="T22" fmla="*/ 67 w 144"/>
                <a:gd name="T23" fmla="*/ 1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80">
                  <a:moveTo>
                    <a:pt x="108" y="145"/>
                  </a:moveTo>
                  <a:cubicBezTo>
                    <a:pt x="106" y="145"/>
                    <a:pt x="105" y="145"/>
                    <a:pt x="104" y="145"/>
                  </a:cubicBezTo>
                  <a:cubicBezTo>
                    <a:pt x="56" y="180"/>
                    <a:pt x="0" y="133"/>
                    <a:pt x="1" y="81"/>
                  </a:cubicBezTo>
                  <a:cubicBezTo>
                    <a:pt x="2" y="32"/>
                    <a:pt x="47" y="0"/>
                    <a:pt x="89" y="20"/>
                  </a:cubicBezTo>
                  <a:cubicBezTo>
                    <a:pt x="131" y="39"/>
                    <a:pt x="144" y="97"/>
                    <a:pt x="115" y="134"/>
                  </a:cubicBezTo>
                  <a:cubicBezTo>
                    <a:pt x="112" y="138"/>
                    <a:pt x="110" y="142"/>
                    <a:pt x="107" y="145"/>
                  </a:cubicBezTo>
                  <a:cubicBezTo>
                    <a:pt x="107" y="145"/>
                    <a:pt x="108" y="145"/>
                    <a:pt x="108" y="145"/>
                  </a:cubicBezTo>
                  <a:close/>
                  <a:moveTo>
                    <a:pt x="67" y="145"/>
                  </a:moveTo>
                  <a:cubicBezTo>
                    <a:pt x="97" y="146"/>
                    <a:pt x="122" y="120"/>
                    <a:pt x="121" y="87"/>
                  </a:cubicBezTo>
                  <a:cubicBezTo>
                    <a:pt x="121" y="54"/>
                    <a:pt x="94" y="24"/>
                    <a:pt x="64" y="24"/>
                  </a:cubicBezTo>
                  <a:cubicBezTo>
                    <a:pt x="35" y="24"/>
                    <a:pt x="11" y="50"/>
                    <a:pt x="10" y="82"/>
                  </a:cubicBezTo>
                  <a:cubicBezTo>
                    <a:pt x="10" y="116"/>
                    <a:pt x="36" y="145"/>
                    <a:pt x="67" y="14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A7AE41-D9DE-418D-B579-199337198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088" y="3151188"/>
              <a:ext cx="333375" cy="369887"/>
            </a:xfrm>
            <a:custGeom>
              <a:avLst/>
              <a:gdLst>
                <a:gd name="T0" fmla="*/ 43 w 66"/>
                <a:gd name="T1" fmla="*/ 0 h 73"/>
                <a:gd name="T2" fmla="*/ 66 w 66"/>
                <a:gd name="T3" fmla="*/ 56 h 73"/>
                <a:gd name="T4" fmla="*/ 29 w 66"/>
                <a:gd name="T5" fmla="*/ 71 h 73"/>
                <a:gd name="T6" fmla="*/ 16 w 66"/>
                <a:gd name="T7" fmla="*/ 69 h 73"/>
                <a:gd name="T8" fmla="*/ 1 w 66"/>
                <a:gd name="T9" fmla="*/ 25 h 73"/>
                <a:gd name="T10" fmla="*/ 9 w 66"/>
                <a:gd name="T11" fmla="*/ 13 h 73"/>
                <a:gd name="T12" fmla="*/ 43 w 66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3">
                  <a:moveTo>
                    <a:pt x="43" y="0"/>
                  </a:moveTo>
                  <a:cubicBezTo>
                    <a:pt x="51" y="19"/>
                    <a:pt x="58" y="37"/>
                    <a:pt x="66" y="56"/>
                  </a:cubicBezTo>
                  <a:cubicBezTo>
                    <a:pt x="55" y="61"/>
                    <a:pt x="42" y="67"/>
                    <a:pt x="29" y="71"/>
                  </a:cubicBezTo>
                  <a:cubicBezTo>
                    <a:pt x="25" y="73"/>
                    <a:pt x="17" y="72"/>
                    <a:pt x="16" y="69"/>
                  </a:cubicBezTo>
                  <a:cubicBezTo>
                    <a:pt x="10" y="55"/>
                    <a:pt x="5" y="40"/>
                    <a:pt x="1" y="25"/>
                  </a:cubicBezTo>
                  <a:cubicBezTo>
                    <a:pt x="0" y="22"/>
                    <a:pt x="5" y="15"/>
                    <a:pt x="9" y="13"/>
                  </a:cubicBezTo>
                  <a:cubicBezTo>
                    <a:pt x="20" y="8"/>
                    <a:pt x="32" y="4"/>
                    <a:pt x="43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B8E90A6-C2C8-4B7F-AD7C-756099E5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6163" y="2847975"/>
              <a:ext cx="238125" cy="338137"/>
            </a:xfrm>
            <a:custGeom>
              <a:avLst/>
              <a:gdLst>
                <a:gd name="T0" fmla="*/ 19 w 47"/>
                <a:gd name="T1" fmla="*/ 67 h 67"/>
                <a:gd name="T2" fmla="*/ 0 w 47"/>
                <a:gd name="T3" fmla="*/ 7 h 67"/>
                <a:gd name="T4" fmla="*/ 31 w 47"/>
                <a:gd name="T5" fmla="*/ 4 h 67"/>
                <a:gd name="T6" fmla="*/ 47 w 47"/>
                <a:gd name="T7" fmla="*/ 48 h 67"/>
                <a:gd name="T8" fmla="*/ 19 w 47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7">
                  <a:moveTo>
                    <a:pt x="19" y="67"/>
                  </a:moveTo>
                  <a:cubicBezTo>
                    <a:pt x="13" y="47"/>
                    <a:pt x="7" y="29"/>
                    <a:pt x="0" y="7"/>
                  </a:cubicBezTo>
                  <a:cubicBezTo>
                    <a:pt x="10" y="6"/>
                    <a:pt x="28" y="0"/>
                    <a:pt x="31" y="4"/>
                  </a:cubicBezTo>
                  <a:cubicBezTo>
                    <a:pt x="40" y="16"/>
                    <a:pt x="46" y="33"/>
                    <a:pt x="47" y="48"/>
                  </a:cubicBezTo>
                  <a:cubicBezTo>
                    <a:pt x="47" y="63"/>
                    <a:pt x="29" y="63"/>
                    <a:pt x="19" y="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3D4EAD5-0208-4B9A-8BB3-35A22008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4238" y="5865813"/>
              <a:ext cx="201613" cy="238125"/>
            </a:xfrm>
            <a:custGeom>
              <a:avLst/>
              <a:gdLst>
                <a:gd name="T0" fmla="*/ 0 w 40"/>
                <a:gd name="T1" fmla="*/ 16 h 47"/>
                <a:gd name="T2" fmla="*/ 30 w 40"/>
                <a:gd name="T3" fmla="*/ 0 h 47"/>
                <a:gd name="T4" fmla="*/ 30 w 40"/>
                <a:gd name="T5" fmla="*/ 40 h 47"/>
                <a:gd name="T6" fmla="*/ 0 w 40"/>
                <a:gd name="T7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7">
                  <a:moveTo>
                    <a:pt x="0" y="16"/>
                  </a:moveTo>
                  <a:cubicBezTo>
                    <a:pt x="10" y="10"/>
                    <a:pt x="20" y="5"/>
                    <a:pt x="30" y="0"/>
                  </a:cubicBezTo>
                  <a:cubicBezTo>
                    <a:pt x="40" y="18"/>
                    <a:pt x="40" y="35"/>
                    <a:pt x="30" y="40"/>
                  </a:cubicBezTo>
                  <a:cubicBezTo>
                    <a:pt x="17" y="47"/>
                    <a:pt x="14" y="45"/>
                    <a:pt x="0" y="1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C6EBE83-87FE-4F53-8002-BA11AFD3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4075" y="5648325"/>
              <a:ext cx="136525" cy="55562"/>
            </a:xfrm>
            <a:custGeom>
              <a:avLst/>
              <a:gdLst>
                <a:gd name="T0" fmla="*/ 23 w 27"/>
                <a:gd name="T1" fmla="*/ 0 h 11"/>
                <a:gd name="T2" fmla="*/ 27 w 27"/>
                <a:gd name="T3" fmla="*/ 11 h 11"/>
                <a:gd name="T4" fmla="*/ 0 w 27"/>
                <a:gd name="T5" fmla="*/ 11 h 11"/>
                <a:gd name="T6" fmla="*/ 0 w 27"/>
                <a:gd name="T7" fmla="*/ 8 h 11"/>
                <a:gd name="T8" fmla="*/ 23 w 2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3" y="0"/>
                  </a:moveTo>
                  <a:cubicBezTo>
                    <a:pt x="24" y="4"/>
                    <a:pt x="25" y="7"/>
                    <a:pt x="27" y="11"/>
                  </a:cubicBezTo>
                  <a:cubicBezTo>
                    <a:pt x="17" y="11"/>
                    <a:pt x="9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7" y="6"/>
                    <a:pt x="14" y="3"/>
                    <a:pt x="23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138A036-F978-4E91-B83C-D4E9B6AE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233988"/>
              <a:ext cx="157163" cy="66675"/>
            </a:xfrm>
            <a:custGeom>
              <a:avLst/>
              <a:gdLst>
                <a:gd name="T0" fmla="*/ 31 w 31"/>
                <a:gd name="T1" fmla="*/ 13 h 13"/>
                <a:gd name="T2" fmla="*/ 0 w 31"/>
                <a:gd name="T3" fmla="*/ 10 h 13"/>
                <a:gd name="T4" fmla="*/ 26 w 31"/>
                <a:gd name="T5" fmla="*/ 0 h 13"/>
                <a:gd name="T6" fmla="*/ 31 w 3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cubicBezTo>
                    <a:pt x="20" y="12"/>
                    <a:pt x="12" y="11"/>
                    <a:pt x="0" y="10"/>
                  </a:cubicBezTo>
                  <a:cubicBezTo>
                    <a:pt x="11" y="6"/>
                    <a:pt x="18" y="3"/>
                    <a:pt x="26" y="0"/>
                  </a:cubicBezTo>
                  <a:cubicBezTo>
                    <a:pt x="27" y="4"/>
                    <a:pt x="29" y="8"/>
                    <a:pt x="31" y="1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1AB041-B2F5-47DF-A315-BE64D2DD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188" y="3111500"/>
              <a:ext cx="115888" cy="166687"/>
            </a:xfrm>
            <a:custGeom>
              <a:avLst/>
              <a:gdLst>
                <a:gd name="T0" fmla="*/ 23 w 23"/>
                <a:gd name="T1" fmla="*/ 0 h 33"/>
                <a:gd name="T2" fmla="*/ 3 w 23"/>
                <a:gd name="T3" fmla="*/ 33 h 33"/>
                <a:gd name="T4" fmla="*/ 23 w 2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3">
                  <a:moveTo>
                    <a:pt x="23" y="0"/>
                  </a:moveTo>
                  <a:cubicBezTo>
                    <a:pt x="17" y="10"/>
                    <a:pt x="10" y="23"/>
                    <a:pt x="3" y="33"/>
                  </a:cubicBezTo>
                  <a:cubicBezTo>
                    <a:pt x="0" y="12"/>
                    <a:pt x="3" y="7"/>
                    <a:pt x="23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7" name="Flecha: a la derecha 26">
            <a:extLst>
              <a:ext uri="{FF2B5EF4-FFF2-40B4-BE49-F238E27FC236}">
                <a16:creationId xmlns:a16="http://schemas.microsoft.com/office/drawing/2014/main" id="{4580AB48-8773-435E-8097-19726F807D66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Flecha: a la derecha 13">
            <a:extLst>
              <a:ext uri="{FF2B5EF4-FFF2-40B4-BE49-F238E27FC236}">
                <a16:creationId xmlns:a16="http://schemas.microsoft.com/office/drawing/2014/main" id="{F2F48E6B-3455-432A-A85A-ED210C4E0A79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E3F6AF19-FEA6-4C02-87BE-37E96EA11184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0" name="Franja diagonal 29">
            <a:extLst>
              <a:ext uri="{FF2B5EF4-FFF2-40B4-BE49-F238E27FC236}">
                <a16:creationId xmlns:a16="http://schemas.microsoft.com/office/drawing/2014/main" id="{7EFD9049-0AF3-4502-910C-F235E98EF52E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0678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upo 31">
            <a:extLst>
              <a:ext uri="{FF2B5EF4-FFF2-40B4-BE49-F238E27FC236}">
                <a16:creationId xmlns:a16="http://schemas.microsoft.com/office/drawing/2014/main" id="{05ED135B-1121-4E14-BE13-A74B8C8CEA81}"/>
              </a:ext>
            </a:extLst>
          </p:cNvPr>
          <p:cNvGrpSpPr/>
          <p:nvPr/>
        </p:nvGrpSpPr>
        <p:grpSpPr>
          <a:xfrm>
            <a:off x="6342515" y="2503716"/>
            <a:ext cx="3389313" cy="3751262"/>
            <a:chOff x="6818313" y="1820863"/>
            <a:chExt cx="3389313" cy="3751262"/>
          </a:xfrm>
        </p:grpSpPr>
        <p:sp>
          <p:nvSpPr>
            <p:cNvPr id="28" name="Freeform 4">
              <a:extLst>
                <a:ext uri="{FF2B5EF4-FFF2-40B4-BE49-F238E27FC236}">
                  <a16:creationId xmlns:a16="http://schemas.microsoft.com/office/drawing/2014/main" id="{3D628833-6C41-4706-935F-0FE5B7187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8313" y="3127375"/>
              <a:ext cx="3389313" cy="2444750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0D7F7C8D-0098-405B-98CB-8D9D902A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1820863"/>
              <a:ext cx="1392238" cy="1755775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0399D7F7-86E7-4EBC-96FE-7565B5EDA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7125" y="1828800"/>
              <a:ext cx="1384300" cy="1743075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415E92EB-13B1-4C6C-90CD-5B6332B5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050" y="2443163"/>
              <a:ext cx="723900" cy="646113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3EBBA8B1-D7D9-4BA7-81BD-EA7584A7937C}"/>
              </a:ext>
            </a:extLst>
          </p:cNvPr>
          <p:cNvSpPr txBox="1"/>
          <p:nvPr/>
        </p:nvSpPr>
        <p:spPr>
          <a:xfrm>
            <a:off x="12065" y="593549"/>
            <a:ext cx="5867400" cy="144655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sz="8800" b="0" dirty="0">
                <a:solidFill>
                  <a:srgbClr val="5EA6DD"/>
                </a:solidFill>
                <a:latin typeface="Abril Fatface (Títulos)"/>
                <a:cs typeface="B Nazanin" panose="00000700000000000000" pitchFamily="2" charset="-78"/>
              </a:rPr>
              <a:t>با تشکر</a:t>
            </a:r>
            <a:r>
              <a:rPr lang="en-US" altLang="ko-KR" sz="8800" b="0" dirty="0">
                <a:solidFill>
                  <a:srgbClr val="5EA6DD"/>
                </a:solidFill>
                <a:latin typeface="Abril Fatface (Títulos)"/>
                <a:cs typeface="B Nazanin" panose="00000700000000000000" pitchFamily="2" charset="-78"/>
              </a:rPr>
              <a:t> !</a:t>
            </a:r>
          </a:p>
        </p:txBody>
      </p:sp>
      <p:sp>
        <p:nvSpPr>
          <p:cNvPr id="3" name="Google Shape;1531;p53">
            <a:extLst>
              <a:ext uri="{FF2B5EF4-FFF2-40B4-BE49-F238E27FC236}">
                <a16:creationId xmlns:a16="http://schemas.microsoft.com/office/drawing/2014/main" id="{A24F4291-8965-4079-83CF-D54DEE1BF1BA}"/>
              </a:ext>
            </a:extLst>
          </p:cNvPr>
          <p:cNvSpPr txBox="1">
            <a:spLocks/>
          </p:cNvSpPr>
          <p:nvPr/>
        </p:nvSpPr>
        <p:spPr>
          <a:xfrm>
            <a:off x="759667" y="1969164"/>
            <a:ext cx="4632400" cy="69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dirty="0">
                <a:solidFill>
                  <a:srgbClr val="030300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20begir.com</a:t>
            </a:r>
            <a:endParaRPr lang="es-PE" dirty="0">
              <a:solidFill>
                <a:srgbClr val="030300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5" name="Google Shape;1532;p53">
            <a:extLst>
              <a:ext uri="{FF2B5EF4-FFF2-40B4-BE49-F238E27FC236}">
                <a16:creationId xmlns:a16="http://schemas.microsoft.com/office/drawing/2014/main" id="{1AA0B89C-D24A-4822-BA7C-6F173E5FCFA6}"/>
              </a:ext>
            </a:extLst>
          </p:cNvPr>
          <p:cNvSpPr txBox="1"/>
          <p:nvPr/>
        </p:nvSpPr>
        <p:spPr>
          <a:xfrm>
            <a:off x="20031" y="4558217"/>
            <a:ext cx="4632400" cy="726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sz="3200" dirty="0">
                <a:solidFill>
                  <a:srgbClr val="DAB84E"/>
                </a:solidFill>
                <a:latin typeface="Abril Fatface (Títulos)"/>
                <a:ea typeface="Bitter"/>
                <a:cs typeface="B Nazanin" panose="00000700000000000000" pitchFamily="2" charset="-78"/>
                <a:sym typeface="Bitter"/>
              </a:rPr>
              <a:t>قالب پاورپوینت خانواده</a:t>
            </a:r>
            <a:endParaRPr sz="3200" dirty="0">
              <a:solidFill>
                <a:srgbClr val="DAB84E"/>
              </a:solidFill>
              <a:latin typeface="Abril Fatface (Títulos)"/>
              <a:ea typeface="Bitter"/>
              <a:cs typeface="B Nazanin" panose="00000700000000000000" pitchFamily="2" charset="-78"/>
              <a:sym typeface="Bitter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33D911C9-1988-4655-8C90-BC3B552F83CE}"/>
              </a:ext>
            </a:extLst>
          </p:cNvPr>
          <p:cNvGrpSpPr/>
          <p:nvPr/>
        </p:nvGrpSpPr>
        <p:grpSpPr>
          <a:xfrm>
            <a:off x="1123588" y="5846053"/>
            <a:ext cx="2385224" cy="696000"/>
            <a:chOff x="499082" y="4589284"/>
            <a:chExt cx="961263" cy="257035"/>
          </a:xfrm>
        </p:grpSpPr>
        <p:grpSp>
          <p:nvGrpSpPr>
            <p:cNvPr id="7" name="Google Shape;1533;p53">
              <a:extLst>
                <a:ext uri="{FF2B5EF4-FFF2-40B4-BE49-F238E27FC236}">
                  <a16:creationId xmlns:a16="http://schemas.microsoft.com/office/drawing/2014/main" id="{DA4596A5-5B13-4541-B555-56F4DF3664D7}"/>
                </a:ext>
              </a:extLst>
            </p:cNvPr>
            <p:cNvGrpSpPr/>
            <p:nvPr/>
          </p:nvGrpSpPr>
          <p:grpSpPr>
            <a:xfrm>
              <a:off x="1203310" y="4589284"/>
              <a:ext cx="257035" cy="257035"/>
              <a:chOff x="1379798" y="1723250"/>
              <a:chExt cx="397887" cy="397887"/>
            </a:xfrm>
          </p:grpSpPr>
          <p:sp>
            <p:nvSpPr>
              <p:cNvPr id="15" name="Google Shape;1534;p53">
                <a:extLst>
                  <a:ext uri="{FF2B5EF4-FFF2-40B4-BE49-F238E27FC236}">
                    <a16:creationId xmlns:a16="http://schemas.microsoft.com/office/drawing/2014/main" id="{3279AAE8-DE5D-45F9-A8BA-56DF016F94E8}"/>
                  </a:ext>
                </a:extLst>
              </p:cNvPr>
              <p:cNvSpPr/>
              <p:nvPr/>
            </p:nvSpPr>
            <p:spPr>
              <a:xfrm>
                <a:off x="1462169" y="1793977"/>
                <a:ext cx="23354" cy="23312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117" extrusionOk="0">
                    <a:moveTo>
                      <a:pt x="559" y="1"/>
                    </a:moveTo>
                    <a:cubicBezTo>
                      <a:pt x="251" y="1"/>
                      <a:pt x="0" y="250"/>
                      <a:pt x="0" y="558"/>
                    </a:cubicBezTo>
                    <a:cubicBezTo>
                      <a:pt x="0" y="866"/>
                      <a:pt x="251" y="1117"/>
                      <a:pt x="559" y="1117"/>
                    </a:cubicBezTo>
                    <a:cubicBezTo>
                      <a:pt x="867" y="1117"/>
                      <a:pt x="1118" y="866"/>
                      <a:pt x="1118" y="558"/>
                    </a:cubicBezTo>
                    <a:cubicBezTo>
                      <a:pt x="1118" y="250"/>
                      <a:pt x="867" y="1"/>
                      <a:pt x="559" y="1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1535;p53">
                <a:extLst>
                  <a:ext uri="{FF2B5EF4-FFF2-40B4-BE49-F238E27FC236}">
                    <a16:creationId xmlns:a16="http://schemas.microsoft.com/office/drawing/2014/main" id="{41B6FE24-CEA0-40F0-98A4-1C8BEEAB1815}"/>
                  </a:ext>
                </a:extLst>
              </p:cNvPr>
              <p:cNvSpPr/>
              <p:nvPr/>
            </p:nvSpPr>
            <p:spPr>
              <a:xfrm>
                <a:off x="1379798" y="1723250"/>
                <a:ext cx="397887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5" h="19065" extrusionOk="0">
                    <a:moveTo>
                      <a:pt x="4506" y="2271"/>
                    </a:moveTo>
                    <a:cubicBezTo>
                      <a:pt x="5429" y="2271"/>
                      <a:pt x="6181" y="3023"/>
                      <a:pt x="6181" y="3947"/>
                    </a:cubicBezTo>
                    <a:cubicBezTo>
                      <a:pt x="6181" y="4872"/>
                      <a:pt x="5429" y="5622"/>
                      <a:pt x="4506" y="5622"/>
                    </a:cubicBezTo>
                    <a:cubicBezTo>
                      <a:pt x="3583" y="5622"/>
                      <a:pt x="2831" y="4872"/>
                      <a:pt x="2831" y="3947"/>
                    </a:cubicBezTo>
                    <a:cubicBezTo>
                      <a:pt x="2831" y="3023"/>
                      <a:pt x="3583" y="2271"/>
                      <a:pt x="4506" y="2271"/>
                    </a:cubicBezTo>
                    <a:close/>
                    <a:moveTo>
                      <a:pt x="5622" y="6740"/>
                    </a:moveTo>
                    <a:cubicBezTo>
                      <a:pt x="5932" y="6740"/>
                      <a:pt x="6181" y="6989"/>
                      <a:pt x="6181" y="7299"/>
                    </a:cubicBezTo>
                    <a:lnTo>
                      <a:pt x="6181" y="16234"/>
                    </a:lnTo>
                    <a:cubicBezTo>
                      <a:pt x="6181" y="16544"/>
                      <a:pt x="5932" y="16793"/>
                      <a:pt x="5622" y="16793"/>
                    </a:cubicBezTo>
                    <a:lnTo>
                      <a:pt x="3388" y="16793"/>
                    </a:lnTo>
                    <a:cubicBezTo>
                      <a:pt x="3080" y="16793"/>
                      <a:pt x="2831" y="16544"/>
                      <a:pt x="2831" y="16234"/>
                    </a:cubicBezTo>
                    <a:lnTo>
                      <a:pt x="2831" y="7299"/>
                    </a:lnTo>
                    <a:cubicBezTo>
                      <a:pt x="2831" y="6989"/>
                      <a:pt x="3080" y="6740"/>
                      <a:pt x="3388" y="6740"/>
                    </a:cubicBezTo>
                    <a:close/>
                    <a:moveTo>
                      <a:pt x="12596" y="6721"/>
                    </a:moveTo>
                    <a:cubicBezTo>
                      <a:pt x="12811" y="6721"/>
                      <a:pt x="13027" y="6739"/>
                      <a:pt x="13241" y="6774"/>
                    </a:cubicBezTo>
                    <a:cubicBezTo>
                      <a:pt x="15058" y="7069"/>
                      <a:pt x="16235" y="8557"/>
                      <a:pt x="16235" y="10223"/>
                    </a:cubicBezTo>
                    <a:lnTo>
                      <a:pt x="16235" y="16234"/>
                    </a:lnTo>
                    <a:cubicBezTo>
                      <a:pt x="16235" y="16544"/>
                      <a:pt x="15985" y="16793"/>
                      <a:pt x="15676" y="16793"/>
                    </a:cubicBezTo>
                    <a:lnTo>
                      <a:pt x="13441" y="16793"/>
                    </a:lnTo>
                    <a:cubicBezTo>
                      <a:pt x="13133" y="16793"/>
                      <a:pt x="12884" y="16544"/>
                      <a:pt x="12884" y="16234"/>
                    </a:cubicBezTo>
                    <a:lnTo>
                      <a:pt x="12884" y="11209"/>
                    </a:lnTo>
                    <a:cubicBezTo>
                      <a:pt x="12884" y="10593"/>
                      <a:pt x="12382" y="10091"/>
                      <a:pt x="11766" y="10091"/>
                    </a:cubicBezTo>
                    <a:cubicBezTo>
                      <a:pt x="11150" y="10091"/>
                      <a:pt x="10650" y="10593"/>
                      <a:pt x="10650" y="11209"/>
                    </a:cubicBezTo>
                    <a:lnTo>
                      <a:pt x="10650" y="16234"/>
                    </a:lnTo>
                    <a:cubicBezTo>
                      <a:pt x="10650" y="16544"/>
                      <a:pt x="10399" y="16793"/>
                      <a:pt x="10091" y="16793"/>
                    </a:cubicBezTo>
                    <a:lnTo>
                      <a:pt x="7857" y="16793"/>
                    </a:lnTo>
                    <a:cubicBezTo>
                      <a:pt x="7547" y="16793"/>
                      <a:pt x="7298" y="16544"/>
                      <a:pt x="7298" y="16234"/>
                    </a:cubicBezTo>
                    <a:lnTo>
                      <a:pt x="7298" y="7299"/>
                    </a:lnTo>
                    <a:cubicBezTo>
                      <a:pt x="7298" y="6989"/>
                      <a:pt x="7547" y="6740"/>
                      <a:pt x="7857" y="6740"/>
                    </a:cubicBezTo>
                    <a:lnTo>
                      <a:pt x="10091" y="6740"/>
                    </a:lnTo>
                    <a:cubicBezTo>
                      <a:pt x="10377" y="6740"/>
                      <a:pt x="10613" y="6956"/>
                      <a:pt x="10644" y="7234"/>
                    </a:cubicBezTo>
                    <a:cubicBezTo>
                      <a:pt x="11219" y="6901"/>
                      <a:pt x="11901" y="6721"/>
                      <a:pt x="12596" y="6721"/>
                    </a:cubicBezTo>
                    <a:close/>
                    <a:moveTo>
                      <a:pt x="2831" y="0"/>
                    </a:moveTo>
                    <a:cubicBezTo>
                      <a:pt x="1290" y="0"/>
                      <a:pt x="0" y="1290"/>
                      <a:pt x="0" y="2831"/>
                    </a:cubicBezTo>
                    <a:lnTo>
                      <a:pt x="0" y="16234"/>
                    </a:lnTo>
                    <a:cubicBezTo>
                      <a:pt x="0" y="17775"/>
                      <a:pt x="1290" y="19065"/>
                      <a:pt x="2831" y="19065"/>
                    </a:cubicBezTo>
                    <a:lnTo>
                      <a:pt x="16235" y="19065"/>
                    </a:lnTo>
                    <a:cubicBezTo>
                      <a:pt x="17774" y="19065"/>
                      <a:pt x="19065" y="17775"/>
                      <a:pt x="19065" y="16234"/>
                    </a:cubicBezTo>
                    <a:lnTo>
                      <a:pt x="19065" y="2831"/>
                    </a:lnTo>
                    <a:cubicBezTo>
                      <a:pt x="19065" y="1290"/>
                      <a:pt x="17774" y="0"/>
                      <a:pt x="16235" y="0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oogle Shape;1536;p53">
                <a:extLst>
                  <a:ext uri="{FF2B5EF4-FFF2-40B4-BE49-F238E27FC236}">
                    <a16:creationId xmlns:a16="http://schemas.microsoft.com/office/drawing/2014/main" id="{8FEB7F52-0340-45EF-A57F-10D03A78DD28}"/>
                  </a:ext>
                </a:extLst>
              </p:cNvPr>
              <p:cNvSpPr/>
              <p:nvPr/>
            </p:nvSpPr>
            <p:spPr>
              <a:xfrm>
                <a:off x="1555413" y="1886846"/>
                <a:ext cx="139912" cy="163558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7837" extrusionOk="0">
                    <a:moveTo>
                      <a:pt x="4182" y="0"/>
                    </a:moveTo>
                    <a:cubicBezTo>
                      <a:pt x="3474" y="0"/>
                      <a:pt x="2782" y="261"/>
                      <a:pt x="2332" y="711"/>
                    </a:cubicBezTo>
                    <a:cubicBezTo>
                      <a:pt x="2108" y="935"/>
                      <a:pt x="1938" y="1142"/>
                      <a:pt x="1686" y="1142"/>
                    </a:cubicBezTo>
                    <a:cubicBezTo>
                      <a:pt x="1618" y="1142"/>
                      <a:pt x="1544" y="1127"/>
                      <a:pt x="1462" y="1093"/>
                    </a:cubicBezTo>
                    <a:cubicBezTo>
                      <a:pt x="1253" y="1006"/>
                      <a:pt x="1117" y="803"/>
                      <a:pt x="1117" y="576"/>
                    </a:cubicBezTo>
                    <a:lnTo>
                      <a:pt x="1117" y="17"/>
                    </a:lnTo>
                    <a:lnTo>
                      <a:pt x="1" y="17"/>
                    </a:lnTo>
                    <a:lnTo>
                      <a:pt x="1" y="7836"/>
                    </a:lnTo>
                    <a:lnTo>
                      <a:pt x="1117" y="7836"/>
                    </a:lnTo>
                    <a:lnTo>
                      <a:pt x="1117" y="3370"/>
                    </a:lnTo>
                    <a:cubicBezTo>
                      <a:pt x="1117" y="2137"/>
                      <a:pt x="2120" y="1135"/>
                      <a:pt x="3351" y="1135"/>
                    </a:cubicBezTo>
                    <a:cubicBezTo>
                      <a:pt x="4584" y="1135"/>
                      <a:pt x="5585" y="2137"/>
                      <a:pt x="5585" y="3370"/>
                    </a:cubicBezTo>
                    <a:lnTo>
                      <a:pt x="5585" y="7836"/>
                    </a:lnTo>
                    <a:lnTo>
                      <a:pt x="6703" y="7836"/>
                    </a:lnTo>
                    <a:lnTo>
                      <a:pt x="6703" y="2384"/>
                    </a:lnTo>
                    <a:cubicBezTo>
                      <a:pt x="6703" y="1266"/>
                      <a:pt x="5932" y="245"/>
                      <a:pt x="4648" y="38"/>
                    </a:cubicBezTo>
                    <a:cubicBezTo>
                      <a:pt x="4493" y="13"/>
                      <a:pt x="4337" y="0"/>
                      <a:pt x="4182" y="0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oogle Shape;1537;p53">
                <a:extLst>
                  <a:ext uri="{FF2B5EF4-FFF2-40B4-BE49-F238E27FC236}">
                    <a16:creationId xmlns:a16="http://schemas.microsoft.com/office/drawing/2014/main" id="{047E8026-9048-46B0-904D-A5199ECDBB74}"/>
                  </a:ext>
                </a:extLst>
              </p:cNvPr>
              <p:cNvSpPr/>
              <p:nvPr/>
            </p:nvSpPr>
            <p:spPr>
              <a:xfrm>
                <a:off x="1462169" y="1887200"/>
                <a:ext cx="23354" cy="163203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7820" extrusionOk="0">
                    <a:moveTo>
                      <a:pt x="0" y="0"/>
                    </a:moveTo>
                    <a:lnTo>
                      <a:pt x="0" y="7819"/>
                    </a:lnTo>
                    <a:lnTo>
                      <a:pt x="1118" y="7819"/>
                    </a:lnTo>
                    <a:lnTo>
                      <a:pt x="1118" y="0"/>
                    </a:ln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Google Shape;1538;p53">
              <a:extLst>
                <a:ext uri="{FF2B5EF4-FFF2-40B4-BE49-F238E27FC236}">
                  <a16:creationId xmlns:a16="http://schemas.microsoft.com/office/drawing/2014/main" id="{FA51743A-7321-49A1-92BE-8A1C3E4804C5}"/>
                </a:ext>
              </a:extLst>
            </p:cNvPr>
            <p:cNvGrpSpPr/>
            <p:nvPr/>
          </p:nvGrpSpPr>
          <p:grpSpPr>
            <a:xfrm>
              <a:off x="499082" y="4589284"/>
              <a:ext cx="257048" cy="257035"/>
              <a:chOff x="266768" y="1721375"/>
              <a:chExt cx="397907" cy="397887"/>
            </a:xfrm>
          </p:grpSpPr>
          <p:sp>
            <p:nvSpPr>
              <p:cNvPr id="13" name="Google Shape;1539;p53">
                <a:extLst>
                  <a:ext uri="{FF2B5EF4-FFF2-40B4-BE49-F238E27FC236}">
                    <a16:creationId xmlns:a16="http://schemas.microsoft.com/office/drawing/2014/main" id="{CD939A49-180A-497E-8A71-F9D9259CA196}"/>
                  </a:ext>
                </a:extLst>
              </p:cNvPr>
              <p:cNvSpPr/>
              <p:nvPr/>
            </p:nvSpPr>
            <p:spPr>
              <a:xfrm>
                <a:off x="454843" y="1791037"/>
                <a:ext cx="136218" cy="328222"/>
              </a:xfrm>
              <a:custGeom>
                <a:avLst/>
                <a:gdLst/>
                <a:ahLst/>
                <a:cxnLst/>
                <a:rect l="l" t="t" r="r" b="b"/>
                <a:pathLst>
                  <a:path w="6527" h="15727" extrusionOk="0">
                    <a:moveTo>
                      <a:pt x="4957" y="1"/>
                    </a:moveTo>
                    <a:cubicBezTo>
                      <a:pt x="4645" y="1"/>
                      <a:pt x="4336" y="24"/>
                      <a:pt x="4028" y="69"/>
                    </a:cubicBezTo>
                    <a:cubicBezTo>
                      <a:pt x="2588" y="280"/>
                      <a:pt x="1700" y="890"/>
                      <a:pt x="1675" y="2250"/>
                    </a:cubicBezTo>
                    <a:lnTo>
                      <a:pt x="1675" y="5040"/>
                    </a:lnTo>
                    <a:cubicBezTo>
                      <a:pt x="1675" y="5348"/>
                      <a:pt x="1426" y="5599"/>
                      <a:pt x="1118" y="5599"/>
                    </a:cubicBezTo>
                    <a:lnTo>
                      <a:pt x="0" y="5599"/>
                    </a:lnTo>
                    <a:lnTo>
                      <a:pt x="0" y="6715"/>
                    </a:lnTo>
                    <a:lnTo>
                      <a:pt x="1118" y="6715"/>
                    </a:lnTo>
                    <a:cubicBezTo>
                      <a:pt x="1426" y="6715"/>
                      <a:pt x="1675" y="6965"/>
                      <a:pt x="1675" y="7274"/>
                    </a:cubicBezTo>
                    <a:lnTo>
                      <a:pt x="1675" y="15727"/>
                    </a:lnTo>
                    <a:lnTo>
                      <a:pt x="3352" y="15727"/>
                    </a:lnTo>
                    <a:lnTo>
                      <a:pt x="3352" y="7274"/>
                    </a:lnTo>
                    <a:cubicBezTo>
                      <a:pt x="3352" y="6965"/>
                      <a:pt x="3602" y="6715"/>
                      <a:pt x="3910" y="6715"/>
                    </a:cubicBezTo>
                    <a:lnTo>
                      <a:pt x="5709" y="6715"/>
                    </a:lnTo>
                    <a:lnTo>
                      <a:pt x="5987" y="5599"/>
                    </a:lnTo>
                    <a:lnTo>
                      <a:pt x="3910" y="5599"/>
                    </a:lnTo>
                    <a:cubicBezTo>
                      <a:pt x="3602" y="5599"/>
                      <a:pt x="3352" y="5348"/>
                      <a:pt x="3352" y="5040"/>
                    </a:cubicBezTo>
                    <a:lnTo>
                      <a:pt x="3352" y="3253"/>
                    </a:lnTo>
                    <a:cubicBezTo>
                      <a:pt x="3352" y="2316"/>
                      <a:pt x="3942" y="1677"/>
                      <a:pt x="4968" y="1504"/>
                    </a:cubicBezTo>
                    <a:cubicBezTo>
                      <a:pt x="5157" y="1473"/>
                      <a:pt x="5339" y="1460"/>
                      <a:pt x="5511" y="1460"/>
                    </a:cubicBezTo>
                    <a:cubicBezTo>
                      <a:pt x="5810" y="1460"/>
                      <a:pt x="6082" y="1498"/>
                      <a:pt x="6324" y="1546"/>
                    </a:cubicBezTo>
                    <a:lnTo>
                      <a:pt x="6526" y="182"/>
                    </a:lnTo>
                    <a:cubicBezTo>
                      <a:pt x="5988" y="62"/>
                      <a:pt x="5468" y="1"/>
                      <a:pt x="4957" y="1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oogle Shape;1540;p53">
                <a:extLst>
                  <a:ext uri="{FF2B5EF4-FFF2-40B4-BE49-F238E27FC236}">
                    <a16:creationId xmlns:a16="http://schemas.microsoft.com/office/drawing/2014/main" id="{7BF72ACB-3CDC-4CA4-9626-1E9C5E9388D1}"/>
                  </a:ext>
                </a:extLst>
              </p:cNvPr>
              <p:cNvSpPr/>
              <p:nvPr/>
            </p:nvSpPr>
            <p:spPr>
              <a:xfrm>
                <a:off x="266768" y="1721375"/>
                <a:ext cx="397907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6" h="19065" extrusionOk="0">
                    <a:moveTo>
                      <a:pt x="2794" y="0"/>
                    </a:moveTo>
                    <a:cubicBezTo>
                      <a:pt x="1255" y="0"/>
                      <a:pt x="1" y="1253"/>
                      <a:pt x="1" y="2793"/>
                    </a:cubicBezTo>
                    <a:lnTo>
                      <a:pt x="1" y="16271"/>
                    </a:lnTo>
                    <a:cubicBezTo>
                      <a:pt x="1" y="17812"/>
                      <a:pt x="1255" y="19065"/>
                      <a:pt x="2794" y="19065"/>
                    </a:cubicBezTo>
                    <a:lnTo>
                      <a:pt x="9571" y="19065"/>
                    </a:lnTo>
                    <a:lnTo>
                      <a:pt x="9571" y="11171"/>
                    </a:lnTo>
                    <a:lnTo>
                      <a:pt x="8453" y="11171"/>
                    </a:lnTo>
                    <a:cubicBezTo>
                      <a:pt x="8145" y="11171"/>
                      <a:pt x="7896" y="10920"/>
                      <a:pt x="7896" y="10612"/>
                    </a:cubicBezTo>
                    <a:lnTo>
                      <a:pt x="7896" y="8378"/>
                    </a:lnTo>
                    <a:cubicBezTo>
                      <a:pt x="7896" y="8070"/>
                      <a:pt x="8145" y="7819"/>
                      <a:pt x="8453" y="7819"/>
                    </a:cubicBezTo>
                    <a:lnTo>
                      <a:pt x="9571" y="7819"/>
                    </a:lnTo>
                    <a:lnTo>
                      <a:pt x="9571" y="5836"/>
                    </a:lnTo>
                    <a:cubicBezTo>
                      <a:pt x="9571" y="3710"/>
                      <a:pt x="10741" y="2615"/>
                      <a:pt x="12878" y="2302"/>
                    </a:cubicBezTo>
                    <a:cubicBezTo>
                      <a:pt x="13231" y="2249"/>
                      <a:pt x="13591" y="2223"/>
                      <a:pt x="13956" y="2223"/>
                    </a:cubicBezTo>
                    <a:cubicBezTo>
                      <a:pt x="14725" y="2223"/>
                      <a:pt x="15517" y="2339"/>
                      <a:pt x="16318" y="2567"/>
                    </a:cubicBezTo>
                    <a:cubicBezTo>
                      <a:pt x="16589" y="2643"/>
                      <a:pt x="16759" y="2908"/>
                      <a:pt x="16718" y="3186"/>
                    </a:cubicBezTo>
                    <a:lnTo>
                      <a:pt x="16352" y="5650"/>
                    </a:lnTo>
                    <a:cubicBezTo>
                      <a:pt x="16329" y="5806"/>
                      <a:pt x="16240" y="5944"/>
                      <a:pt x="16111" y="6031"/>
                    </a:cubicBezTo>
                    <a:cubicBezTo>
                      <a:pt x="16006" y="6102"/>
                      <a:pt x="15912" y="6127"/>
                      <a:pt x="15818" y="6127"/>
                    </a:cubicBezTo>
                    <a:cubicBezTo>
                      <a:pt x="15717" y="6127"/>
                      <a:pt x="15614" y="6098"/>
                      <a:pt x="15494" y="6068"/>
                    </a:cubicBezTo>
                    <a:cubicBezTo>
                      <a:pt x="15202" y="5995"/>
                      <a:pt x="14879" y="5914"/>
                      <a:pt x="14527" y="5914"/>
                    </a:cubicBezTo>
                    <a:cubicBezTo>
                      <a:pt x="14409" y="5914"/>
                      <a:pt x="14289" y="5923"/>
                      <a:pt x="14165" y="5944"/>
                    </a:cubicBezTo>
                    <a:cubicBezTo>
                      <a:pt x="13534" y="6050"/>
                      <a:pt x="13481" y="6333"/>
                      <a:pt x="13481" y="6590"/>
                    </a:cubicBezTo>
                    <a:lnTo>
                      <a:pt x="13481" y="7819"/>
                    </a:lnTo>
                    <a:lnTo>
                      <a:pt x="15715" y="7819"/>
                    </a:lnTo>
                    <a:cubicBezTo>
                      <a:pt x="15887" y="7819"/>
                      <a:pt x="16048" y="7899"/>
                      <a:pt x="16154" y="8035"/>
                    </a:cubicBezTo>
                    <a:cubicBezTo>
                      <a:pt x="16260" y="8169"/>
                      <a:pt x="16297" y="8346"/>
                      <a:pt x="16256" y="8513"/>
                    </a:cubicBezTo>
                    <a:lnTo>
                      <a:pt x="15697" y="10747"/>
                    </a:lnTo>
                    <a:cubicBezTo>
                      <a:pt x="15635" y="10996"/>
                      <a:pt x="15412" y="11170"/>
                      <a:pt x="15156" y="11170"/>
                    </a:cubicBezTo>
                    <a:lnTo>
                      <a:pt x="13481" y="11170"/>
                    </a:lnTo>
                    <a:lnTo>
                      <a:pt x="13481" y="19065"/>
                    </a:lnTo>
                    <a:lnTo>
                      <a:pt x="16272" y="19065"/>
                    </a:lnTo>
                    <a:cubicBezTo>
                      <a:pt x="17813" y="19065"/>
                      <a:pt x="19066" y="17810"/>
                      <a:pt x="19066" y="16271"/>
                    </a:cubicBezTo>
                    <a:lnTo>
                      <a:pt x="19066" y="2793"/>
                    </a:lnTo>
                    <a:cubicBezTo>
                      <a:pt x="19066" y="1253"/>
                      <a:pt x="17813" y="0"/>
                      <a:pt x="16274" y="0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oogle Shape;1541;p53">
              <a:extLst>
                <a:ext uri="{FF2B5EF4-FFF2-40B4-BE49-F238E27FC236}">
                  <a16:creationId xmlns:a16="http://schemas.microsoft.com/office/drawing/2014/main" id="{8919D759-8EF6-44A2-9E7D-7C322D249F82}"/>
                </a:ext>
              </a:extLst>
            </p:cNvPr>
            <p:cNvGrpSpPr/>
            <p:nvPr/>
          </p:nvGrpSpPr>
          <p:grpSpPr>
            <a:xfrm>
              <a:off x="851209" y="4589284"/>
              <a:ext cx="257021" cy="257035"/>
              <a:chOff x="864491" y="1723250"/>
              <a:chExt cx="397866" cy="397887"/>
            </a:xfrm>
          </p:grpSpPr>
          <p:sp>
            <p:nvSpPr>
              <p:cNvPr id="10" name="Google Shape;1542;p53">
                <a:extLst>
                  <a:ext uri="{FF2B5EF4-FFF2-40B4-BE49-F238E27FC236}">
                    <a16:creationId xmlns:a16="http://schemas.microsoft.com/office/drawing/2014/main" id="{C40C863C-143C-4859-8621-76F6B1F55489}"/>
                  </a:ext>
                </a:extLst>
              </p:cNvPr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Google Shape;1543;p53">
                <a:extLst>
                  <a:ext uri="{FF2B5EF4-FFF2-40B4-BE49-F238E27FC236}">
                    <a16:creationId xmlns:a16="http://schemas.microsoft.com/office/drawing/2014/main" id="{FB1EB6DB-6D20-4A52-86D8-C7DF1A494429}"/>
                  </a:ext>
                </a:extLst>
              </p:cNvPr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Google Shape;1544;p53">
                <a:extLst>
                  <a:ext uri="{FF2B5EF4-FFF2-40B4-BE49-F238E27FC236}">
                    <a16:creationId xmlns:a16="http://schemas.microsoft.com/office/drawing/2014/main" id="{BDFA8E1F-FAD5-43F5-8FC0-D99EC41C9A0E}"/>
                  </a:ext>
                </a:extLst>
              </p:cNvPr>
              <p:cNvSpPr/>
              <p:nvPr/>
            </p:nvSpPr>
            <p:spPr>
              <a:xfrm>
                <a:off x="864491" y="1723250"/>
                <a:ext cx="397866" cy="397887"/>
              </a:xfrm>
              <a:custGeom>
                <a:avLst/>
                <a:gdLst/>
                <a:ahLst/>
                <a:cxnLst/>
                <a:rect l="l" t="t" r="r" b="b"/>
                <a:pathLst>
                  <a:path w="19064" h="19065" extrusionOk="0">
                    <a:moveTo>
                      <a:pt x="14000" y="2271"/>
                    </a:moveTo>
                    <a:cubicBezTo>
                      <a:pt x="15539" y="2271"/>
                      <a:pt x="16794" y="3524"/>
                      <a:pt x="16794" y="5065"/>
                    </a:cubicBezTo>
                    <a:lnTo>
                      <a:pt x="16794" y="14000"/>
                    </a:lnTo>
                    <a:cubicBezTo>
                      <a:pt x="16794" y="15541"/>
                      <a:pt x="15539" y="16793"/>
                      <a:pt x="14000" y="16793"/>
                    </a:cubicBezTo>
                    <a:lnTo>
                      <a:pt x="5063" y="16793"/>
                    </a:lnTo>
                    <a:cubicBezTo>
                      <a:pt x="3524" y="16793"/>
                      <a:pt x="2272" y="15541"/>
                      <a:pt x="2272" y="14000"/>
                    </a:cubicBezTo>
                    <a:lnTo>
                      <a:pt x="2272" y="5065"/>
                    </a:lnTo>
                    <a:cubicBezTo>
                      <a:pt x="2272" y="3524"/>
                      <a:pt x="3524" y="2271"/>
                      <a:pt x="5063" y="2271"/>
                    </a:cubicBezTo>
                    <a:close/>
                    <a:moveTo>
                      <a:pt x="2829" y="0"/>
                    </a:moveTo>
                    <a:cubicBezTo>
                      <a:pt x="1290" y="0"/>
                      <a:pt x="0" y="1290"/>
                      <a:pt x="0" y="2831"/>
                    </a:cubicBezTo>
                    <a:lnTo>
                      <a:pt x="0" y="16234"/>
                    </a:lnTo>
                    <a:cubicBezTo>
                      <a:pt x="0" y="17775"/>
                      <a:pt x="1290" y="19065"/>
                      <a:pt x="2829" y="19065"/>
                    </a:cubicBezTo>
                    <a:lnTo>
                      <a:pt x="16235" y="19065"/>
                    </a:lnTo>
                    <a:cubicBezTo>
                      <a:pt x="17774" y="19065"/>
                      <a:pt x="19063" y="17775"/>
                      <a:pt x="19063" y="16234"/>
                    </a:cubicBezTo>
                    <a:lnTo>
                      <a:pt x="19063" y="2831"/>
                    </a:lnTo>
                    <a:cubicBezTo>
                      <a:pt x="19063" y="1290"/>
                      <a:pt x="17774" y="0"/>
                      <a:pt x="16235" y="0"/>
                    </a:cubicBezTo>
                    <a:close/>
                  </a:path>
                </a:pathLst>
              </a:custGeom>
              <a:solidFill>
                <a:srgbClr val="5EA6D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9" name="Google Shape;1545;p53">
            <a:extLst>
              <a:ext uri="{FF2B5EF4-FFF2-40B4-BE49-F238E27FC236}">
                <a16:creationId xmlns:a16="http://schemas.microsoft.com/office/drawing/2014/main" id="{80251374-BB7C-488E-B0F8-E5602AF080D7}"/>
              </a:ext>
            </a:extLst>
          </p:cNvPr>
          <p:cNvSpPr txBox="1">
            <a:spLocks/>
          </p:cNvSpPr>
          <p:nvPr/>
        </p:nvSpPr>
        <p:spPr>
          <a:xfrm>
            <a:off x="770316" y="2800158"/>
            <a:ext cx="4839200" cy="998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da-DK" dirty="0">
                <a:solidFill>
                  <a:srgbClr val="DAB84E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votreemail@slides.net</a:t>
            </a:r>
          </a:p>
          <a:p>
            <a:pPr algn="r" rtl="1"/>
            <a:r>
              <a:rPr lang="da-DK" dirty="0">
                <a:solidFill>
                  <a:srgbClr val="DAB84E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+91 620 421 838</a:t>
            </a:r>
          </a:p>
          <a:p>
            <a:pPr algn="r" rtl="1"/>
            <a:r>
              <a:rPr lang="da-DK" dirty="0">
                <a:solidFill>
                  <a:srgbClr val="DAB84E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slidesppt.net</a:t>
            </a:r>
          </a:p>
        </p:txBody>
      </p:sp>
      <p:sp>
        <p:nvSpPr>
          <p:cNvPr id="20" name="Flecha: a la derecha 19">
            <a:extLst>
              <a:ext uri="{FF2B5EF4-FFF2-40B4-BE49-F238E27FC236}">
                <a16:creationId xmlns:a16="http://schemas.microsoft.com/office/drawing/2014/main" id="{EC045C63-B040-40B3-BDB0-E461D6D4AF1E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Flecha: a la derecha 13">
            <a:extLst>
              <a:ext uri="{FF2B5EF4-FFF2-40B4-BE49-F238E27FC236}">
                <a16:creationId xmlns:a16="http://schemas.microsoft.com/office/drawing/2014/main" id="{23D51B7F-E911-445D-84D6-09F38BD6ADBC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2DE5C9B7-E95C-4A38-B7D2-FCA1D0874CB6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25" name="Imagen 24">
            <a:extLst>
              <a:ext uri="{FF2B5EF4-FFF2-40B4-BE49-F238E27FC236}">
                <a16:creationId xmlns:a16="http://schemas.microsoft.com/office/drawing/2014/main" id="{4165EAF9-63C1-4D06-8680-E632E7D86A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5731" y="5568984"/>
            <a:ext cx="2167467" cy="745067"/>
          </a:xfrm>
          <a:prstGeom prst="rect">
            <a:avLst/>
          </a:prstGeom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736B71C1-B91E-4B8C-B3AB-B0CB904B87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9111144" y="5569131"/>
            <a:ext cx="2167039" cy="744920"/>
          </a:xfrm>
          <a:prstGeom prst="rect">
            <a:avLst/>
          </a:prstGeom>
        </p:spPr>
      </p:pic>
      <p:sp>
        <p:nvSpPr>
          <p:cNvPr id="38" name="Freeform 11">
            <a:extLst>
              <a:ext uri="{FF2B5EF4-FFF2-40B4-BE49-F238E27FC236}">
                <a16:creationId xmlns:a16="http://schemas.microsoft.com/office/drawing/2014/main" id="{0F3D7293-56BF-4CF1-AAF8-F56FA7A3AB07}"/>
              </a:ext>
            </a:extLst>
          </p:cNvPr>
          <p:cNvSpPr>
            <a:spLocks noEditPoints="1"/>
          </p:cNvSpPr>
          <p:nvPr/>
        </p:nvSpPr>
        <p:spPr bwMode="auto">
          <a:xfrm>
            <a:off x="7312097" y="1380675"/>
            <a:ext cx="1442209" cy="955444"/>
          </a:xfrm>
          <a:custGeom>
            <a:avLst/>
            <a:gdLst>
              <a:gd name="T0" fmla="*/ 278 w 564"/>
              <a:gd name="T1" fmla="*/ 373 h 373"/>
              <a:gd name="T2" fmla="*/ 89 w 564"/>
              <a:gd name="T3" fmla="*/ 341 h 373"/>
              <a:gd name="T4" fmla="*/ 27 w 564"/>
              <a:gd name="T5" fmla="*/ 302 h 373"/>
              <a:gd name="T6" fmla="*/ 24 w 564"/>
              <a:gd name="T7" fmla="*/ 221 h 373"/>
              <a:gd name="T8" fmla="*/ 109 w 564"/>
              <a:gd name="T9" fmla="*/ 172 h 373"/>
              <a:gd name="T10" fmla="*/ 125 w 564"/>
              <a:gd name="T11" fmla="*/ 155 h 373"/>
              <a:gd name="T12" fmla="*/ 150 w 564"/>
              <a:gd name="T13" fmla="*/ 75 h 373"/>
              <a:gd name="T14" fmla="*/ 164 w 564"/>
              <a:gd name="T15" fmla="*/ 46 h 373"/>
              <a:gd name="T16" fmla="*/ 239 w 564"/>
              <a:gd name="T17" fmla="*/ 12 h 373"/>
              <a:gd name="T18" fmla="*/ 301 w 564"/>
              <a:gd name="T19" fmla="*/ 11 h 373"/>
              <a:gd name="T20" fmla="*/ 398 w 564"/>
              <a:gd name="T21" fmla="*/ 64 h 373"/>
              <a:gd name="T22" fmla="*/ 428 w 564"/>
              <a:gd name="T23" fmla="*/ 154 h 373"/>
              <a:gd name="T24" fmla="*/ 446 w 564"/>
              <a:gd name="T25" fmla="*/ 174 h 373"/>
              <a:gd name="T26" fmla="*/ 518 w 564"/>
              <a:gd name="T27" fmla="*/ 212 h 373"/>
              <a:gd name="T28" fmla="*/ 508 w 564"/>
              <a:gd name="T29" fmla="*/ 318 h 373"/>
              <a:gd name="T30" fmla="*/ 325 w 564"/>
              <a:gd name="T31" fmla="*/ 371 h 373"/>
              <a:gd name="T32" fmla="*/ 278 w 564"/>
              <a:gd name="T33" fmla="*/ 373 h 373"/>
              <a:gd name="T34" fmla="*/ 116 w 564"/>
              <a:gd name="T35" fmla="*/ 197 h 373"/>
              <a:gd name="T36" fmla="*/ 146 w 564"/>
              <a:gd name="T37" fmla="*/ 264 h 373"/>
              <a:gd name="T38" fmla="*/ 320 w 564"/>
              <a:gd name="T39" fmla="*/ 287 h 373"/>
              <a:gd name="T40" fmla="*/ 437 w 564"/>
              <a:gd name="T41" fmla="*/ 249 h 373"/>
              <a:gd name="T42" fmla="*/ 446 w 564"/>
              <a:gd name="T43" fmla="*/ 237 h 373"/>
              <a:gd name="T44" fmla="*/ 438 w 564"/>
              <a:gd name="T45" fmla="*/ 196 h 373"/>
              <a:gd name="T46" fmla="*/ 116 w 564"/>
              <a:gd name="T47" fmla="*/ 197 h 373"/>
              <a:gd name="T48" fmla="*/ 337 w 564"/>
              <a:gd name="T49" fmla="*/ 34 h 373"/>
              <a:gd name="T50" fmla="*/ 334 w 564"/>
              <a:gd name="T51" fmla="*/ 30 h 373"/>
              <a:gd name="T52" fmla="*/ 210 w 564"/>
              <a:gd name="T53" fmla="*/ 15 h 373"/>
              <a:gd name="T54" fmla="*/ 233 w 564"/>
              <a:gd name="T55" fmla="*/ 49 h 373"/>
              <a:gd name="T56" fmla="*/ 313 w 564"/>
              <a:gd name="T57" fmla="*/ 48 h 373"/>
              <a:gd name="T58" fmla="*/ 337 w 564"/>
              <a:gd name="T59" fmla="*/ 34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64" h="373">
                <a:moveTo>
                  <a:pt x="278" y="373"/>
                </a:moveTo>
                <a:cubicBezTo>
                  <a:pt x="212" y="372"/>
                  <a:pt x="148" y="366"/>
                  <a:pt x="89" y="341"/>
                </a:cubicBezTo>
                <a:cubicBezTo>
                  <a:pt x="66" y="331"/>
                  <a:pt x="45" y="318"/>
                  <a:pt x="27" y="302"/>
                </a:cubicBezTo>
                <a:cubicBezTo>
                  <a:pt x="0" y="280"/>
                  <a:pt x="0" y="247"/>
                  <a:pt x="24" y="221"/>
                </a:cubicBezTo>
                <a:cubicBezTo>
                  <a:pt x="47" y="196"/>
                  <a:pt x="77" y="183"/>
                  <a:pt x="109" y="172"/>
                </a:cubicBezTo>
                <a:cubicBezTo>
                  <a:pt x="118" y="169"/>
                  <a:pt x="123" y="165"/>
                  <a:pt x="125" y="155"/>
                </a:cubicBezTo>
                <a:cubicBezTo>
                  <a:pt x="132" y="128"/>
                  <a:pt x="141" y="101"/>
                  <a:pt x="150" y="75"/>
                </a:cubicBezTo>
                <a:cubicBezTo>
                  <a:pt x="153" y="65"/>
                  <a:pt x="158" y="55"/>
                  <a:pt x="164" y="46"/>
                </a:cubicBezTo>
                <a:cubicBezTo>
                  <a:pt x="185" y="11"/>
                  <a:pt x="199" y="3"/>
                  <a:pt x="239" y="12"/>
                </a:cubicBezTo>
                <a:cubicBezTo>
                  <a:pt x="260" y="16"/>
                  <a:pt x="280" y="17"/>
                  <a:pt x="301" y="11"/>
                </a:cubicBezTo>
                <a:cubicBezTo>
                  <a:pt x="344" y="0"/>
                  <a:pt x="370" y="9"/>
                  <a:pt x="398" y="64"/>
                </a:cubicBezTo>
                <a:cubicBezTo>
                  <a:pt x="412" y="92"/>
                  <a:pt x="419" y="124"/>
                  <a:pt x="428" y="154"/>
                </a:cubicBezTo>
                <a:cubicBezTo>
                  <a:pt x="431" y="165"/>
                  <a:pt x="436" y="169"/>
                  <a:pt x="446" y="174"/>
                </a:cubicBezTo>
                <a:cubicBezTo>
                  <a:pt x="471" y="184"/>
                  <a:pt x="497" y="195"/>
                  <a:pt x="518" y="212"/>
                </a:cubicBezTo>
                <a:cubicBezTo>
                  <a:pt x="564" y="248"/>
                  <a:pt x="550" y="291"/>
                  <a:pt x="508" y="318"/>
                </a:cubicBezTo>
                <a:cubicBezTo>
                  <a:pt x="452" y="355"/>
                  <a:pt x="389" y="365"/>
                  <a:pt x="325" y="371"/>
                </a:cubicBezTo>
                <a:cubicBezTo>
                  <a:pt x="309" y="372"/>
                  <a:pt x="292" y="372"/>
                  <a:pt x="278" y="373"/>
                </a:cubicBezTo>
                <a:close/>
                <a:moveTo>
                  <a:pt x="116" y="197"/>
                </a:moveTo>
                <a:cubicBezTo>
                  <a:pt x="102" y="245"/>
                  <a:pt x="102" y="246"/>
                  <a:pt x="146" y="264"/>
                </a:cubicBezTo>
                <a:cubicBezTo>
                  <a:pt x="202" y="288"/>
                  <a:pt x="260" y="294"/>
                  <a:pt x="320" y="287"/>
                </a:cubicBezTo>
                <a:cubicBezTo>
                  <a:pt x="362" y="283"/>
                  <a:pt x="401" y="271"/>
                  <a:pt x="437" y="249"/>
                </a:cubicBezTo>
                <a:cubicBezTo>
                  <a:pt x="441" y="246"/>
                  <a:pt x="447" y="241"/>
                  <a:pt x="446" y="237"/>
                </a:cubicBezTo>
                <a:cubicBezTo>
                  <a:pt x="445" y="223"/>
                  <a:pt x="441" y="210"/>
                  <a:pt x="438" y="196"/>
                </a:cubicBezTo>
                <a:cubicBezTo>
                  <a:pt x="330" y="250"/>
                  <a:pt x="223" y="250"/>
                  <a:pt x="116" y="197"/>
                </a:cubicBezTo>
                <a:close/>
                <a:moveTo>
                  <a:pt x="337" y="34"/>
                </a:moveTo>
                <a:cubicBezTo>
                  <a:pt x="336" y="32"/>
                  <a:pt x="335" y="31"/>
                  <a:pt x="334" y="30"/>
                </a:cubicBezTo>
                <a:cubicBezTo>
                  <a:pt x="290" y="55"/>
                  <a:pt x="249" y="48"/>
                  <a:pt x="210" y="15"/>
                </a:cubicBezTo>
                <a:cubicBezTo>
                  <a:pt x="207" y="30"/>
                  <a:pt x="216" y="42"/>
                  <a:pt x="233" y="49"/>
                </a:cubicBezTo>
                <a:cubicBezTo>
                  <a:pt x="260" y="58"/>
                  <a:pt x="286" y="55"/>
                  <a:pt x="313" y="48"/>
                </a:cubicBezTo>
                <a:cubicBezTo>
                  <a:pt x="321" y="45"/>
                  <a:pt x="329" y="38"/>
                  <a:pt x="337" y="3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9" name="Franja diagonal 38">
            <a:extLst>
              <a:ext uri="{FF2B5EF4-FFF2-40B4-BE49-F238E27FC236}">
                <a16:creationId xmlns:a16="http://schemas.microsoft.com/office/drawing/2014/main" id="{E8215C73-9903-44E9-8B20-FF8862A929B0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0" name="Franja diagonal 39">
            <a:extLst>
              <a:ext uri="{FF2B5EF4-FFF2-40B4-BE49-F238E27FC236}">
                <a16:creationId xmlns:a16="http://schemas.microsoft.com/office/drawing/2014/main" id="{E10D3EFF-B86C-415B-B8BE-D6567B375480}"/>
              </a:ext>
            </a:extLst>
          </p:cNvPr>
          <p:cNvSpPr/>
          <p:nvPr/>
        </p:nvSpPr>
        <p:spPr>
          <a:xfrm>
            <a:off x="0" y="114177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076204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54396AAD-A76C-4D06-BAC2-2A56EBAFC03E}"/>
              </a:ext>
            </a:extLst>
          </p:cNvPr>
          <p:cNvSpPr txBox="1"/>
          <p:nvPr/>
        </p:nvSpPr>
        <p:spPr>
          <a:xfrm>
            <a:off x="2012867" y="1236849"/>
            <a:ext cx="8178802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1">
                <a:latin typeface="Arial Black" panose="020B0A04020102020204" pitchFamily="34" charset="0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b="0" dirty="0">
                <a:latin typeface="+mj-lt"/>
                <a:cs typeface="B Nazanin" panose="00000700000000000000" pitchFamily="2" charset="-78"/>
              </a:rPr>
              <a:t>دستور جلسه</a:t>
            </a:r>
            <a:endParaRPr lang="ko-KR" altLang="en-US" b="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DB8663E1-20AC-4DC3-B55E-904824241DFA}"/>
              </a:ext>
            </a:extLst>
          </p:cNvPr>
          <p:cNvSpPr/>
          <p:nvPr/>
        </p:nvSpPr>
        <p:spPr>
          <a:xfrm>
            <a:off x="4577898" y="3395010"/>
            <a:ext cx="1259658" cy="1259656"/>
          </a:xfrm>
          <a:prstGeom prst="ellips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9250B81A-4265-42E1-94E1-C063E838C4B9}"/>
              </a:ext>
            </a:extLst>
          </p:cNvPr>
          <p:cNvSpPr/>
          <p:nvPr/>
        </p:nvSpPr>
        <p:spPr>
          <a:xfrm>
            <a:off x="3697925" y="5048451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0A38826-C997-49DE-8B2B-A69E3984B18F}"/>
              </a:ext>
            </a:extLst>
          </p:cNvPr>
          <p:cNvGrpSpPr/>
          <p:nvPr/>
        </p:nvGrpSpPr>
        <p:grpSpPr>
          <a:xfrm>
            <a:off x="4952244" y="3755076"/>
            <a:ext cx="511634" cy="524832"/>
            <a:chOff x="2772242" y="1560385"/>
            <a:chExt cx="376198" cy="385905"/>
          </a:xfrm>
          <a:solidFill>
            <a:schemeClr val="bg1"/>
          </a:solidFill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4043F03C-9474-4875-8B5B-24D0EEC54EB1}"/>
                </a:ext>
              </a:extLst>
            </p:cNvPr>
            <p:cNvSpPr/>
            <p:nvPr/>
          </p:nvSpPr>
          <p:spPr>
            <a:xfrm>
              <a:off x="2976990" y="1560385"/>
              <a:ext cx="171450" cy="171450"/>
            </a:xfrm>
            <a:custGeom>
              <a:avLst/>
              <a:gdLst>
                <a:gd name="connsiteX0" fmla="*/ 171489 w 171450"/>
                <a:gd name="connsiteY0" fmla="*/ 136684 h 171450"/>
                <a:gd name="connsiteX1" fmla="*/ 118626 w 171450"/>
                <a:gd name="connsiteY1" fmla="*/ 43910 h 171450"/>
                <a:gd name="connsiteX2" fmla="*/ 18328 w 171450"/>
                <a:gd name="connsiteY2" fmla="*/ 7144 h 171450"/>
                <a:gd name="connsiteX3" fmla="*/ 18328 w 171450"/>
                <a:gd name="connsiteY3" fmla="*/ 7144 h 171450"/>
                <a:gd name="connsiteX4" fmla="*/ 7183 w 171450"/>
                <a:gd name="connsiteY4" fmla="*/ 18288 h 171450"/>
                <a:gd name="connsiteX5" fmla="*/ 7183 w 171450"/>
                <a:gd name="connsiteY5" fmla="*/ 161735 h 171450"/>
                <a:gd name="connsiteX6" fmla="*/ 7279 w 171450"/>
                <a:gd name="connsiteY6" fmla="*/ 164306 h 171450"/>
                <a:gd name="connsiteX7" fmla="*/ 20137 w 171450"/>
                <a:gd name="connsiteY7" fmla="*/ 173450 h 171450"/>
                <a:gd name="connsiteX8" fmla="*/ 162250 w 171450"/>
                <a:gd name="connsiteY8" fmla="*/ 149447 h 171450"/>
                <a:gd name="connsiteX9" fmla="*/ 171489 w 171450"/>
                <a:gd name="connsiteY9" fmla="*/ 13668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171450">
                  <a:moveTo>
                    <a:pt x="171489" y="136684"/>
                  </a:moveTo>
                  <a:cubicBezTo>
                    <a:pt x="165203" y="99250"/>
                    <a:pt x="145867" y="66961"/>
                    <a:pt x="118626" y="43910"/>
                  </a:cubicBezTo>
                  <a:cubicBezTo>
                    <a:pt x="91384" y="20860"/>
                    <a:pt x="56237" y="7144"/>
                    <a:pt x="18328" y="7144"/>
                  </a:cubicBezTo>
                  <a:lnTo>
                    <a:pt x="18328" y="7144"/>
                  </a:lnTo>
                  <a:cubicBezTo>
                    <a:pt x="12136" y="7144"/>
                    <a:pt x="7183" y="12097"/>
                    <a:pt x="7183" y="18288"/>
                  </a:cubicBezTo>
                  <a:lnTo>
                    <a:pt x="7183" y="161735"/>
                  </a:lnTo>
                  <a:cubicBezTo>
                    <a:pt x="7088" y="162592"/>
                    <a:pt x="7183" y="163449"/>
                    <a:pt x="7279" y="164306"/>
                  </a:cubicBezTo>
                  <a:cubicBezTo>
                    <a:pt x="8326" y="170402"/>
                    <a:pt x="14041" y="174498"/>
                    <a:pt x="20137" y="173450"/>
                  </a:cubicBezTo>
                  <a:lnTo>
                    <a:pt x="162250" y="149447"/>
                  </a:lnTo>
                  <a:cubicBezTo>
                    <a:pt x="168346" y="148495"/>
                    <a:pt x="172537" y="142780"/>
                    <a:pt x="171489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9A47DE0D-C2B5-4A06-A01C-30303A80A15C}"/>
                </a:ext>
              </a:extLst>
            </p:cNvPr>
            <p:cNvSpPr/>
            <p:nvPr/>
          </p:nvSpPr>
          <p:spPr>
            <a:xfrm>
              <a:off x="2830203" y="1774840"/>
              <a:ext cx="238125" cy="171450"/>
            </a:xfrm>
            <a:custGeom>
              <a:avLst/>
              <a:gdLst>
                <a:gd name="connsiteX0" fmla="*/ 12143 w 238125"/>
                <a:gd name="connsiteY0" fmla="*/ 110347 h 171450"/>
                <a:gd name="connsiteX1" fmla="*/ 13477 w 238125"/>
                <a:gd name="connsiteY1" fmla="*/ 135684 h 171450"/>
                <a:gd name="connsiteX2" fmla="*/ 121300 w 238125"/>
                <a:gd name="connsiteY2" fmla="*/ 173593 h 171450"/>
                <a:gd name="connsiteX3" fmla="*/ 121300 w 238125"/>
                <a:gd name="connsiteY3" fmla="*/ 173498 h 171450"/>
                <a:gd name="connsiteX4" fmla="*/ 121395 w 238125"/>
                <a:gd name="connsiteY4" fmla="*/ 173498 h 171450"/>
                <a:gd name="connsiteX5" fmla="*/ 231694 w 238125"/>
                <a:gd name="connsiteY5" fmla="*/ 133588 h 171450"/>
                <a:gd name="connsiteX6" fmla="*/ 232647 w 238125"/>
                <a:gd name="connsiteY6" fmla="*/ 112633 h 171450"/>
                <a:gd name="connsiteX7" fmla="*/ 131301 w 238125"/>
                <a:gd name="connsiteY7" fmla="*/ 11287 h 171450"/>
                <a:gd name="connsiteX8" fmla="*/ 111203 w 238125"/>
                <a:gd name="connsiteY8" fmla="*/ 11287 h 171450"/>
                <a:gd name="connsiteX9" fmla="*/ 12143 w 238125"/>
                <a:gd name="connsiteY9" fmla="*/ 110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125" h="171450">
                  <a:moveTo>
                    <a:pt x="12143" y="110347"/>
                  </a:moveTo>
                  <a:cubicBezTo>
                    <a:pt x="4999" y="117491"/>
                    <a:pt x="5571" y="129302"/>
                    <a:pt x="13477" y="135684"/>
                  </a:cubicBezTo>
                  <a:cubicBezTo>
                    <a:pt x="43004" y="159306"/>
                    <a:pt x="80533" y="173593"/>
                    <a:pt x="121300" y="173593"/>
                  </a:cubicBezTo>
                  <a:lnTo>
                    <a:pt x="121300" y="173498"/>
                  </a:lnTo>
                  <a:lnTo>
                    <a:pt x="121395" y="173498"/>
                  </a:lnTo>
                  <a:cubicBezTo>
                    <a:pt x="160638" y="173498"/>
                    <a:pt x="199786" y="160163"/>
                    <a:pt x="231694" y="133588"/>
                  </a:cubicBezTo>
                  <a:cubicBezTo>
                    <a:pt x="238076" y="128254"/>
                    <a:pt x="238552" y="118539"/>
                    <a:pt x="232647" y="112633"/>
                  </a:cubicBezTo>
                  <a:lnTo>
                    <a:pt x="131301" y="11287"/>
                  </a:lnTo>
                  <a:cubicBezTo>
                    <a:pt x="125776" y="5763"/>
                    <a:pt x="116728" y="5763"/>
                    <a:pt x="111203" y="11287"/>
                  </a:cubicBezTo>
                  <a:lnTo>
                    <a:pt x="12143" y="1103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3BF57BE7-8A9D-423A-A1F7-17088775B9FF}"/>
                </a:ext>
              </a:extLst>
            </p:cNvPr>
            <p:cNvSpPr/>
            <p:nvPr/>
          </p:nvSpPr>
          <p:spPr>
            <a:xfrm>
              <a:off x="2986086" y="1739645"/>
              <a:ext cx="142875" cy="133350"/>
            </a:xfrm>
            <a:custGeom>
              <a:avLst/>
              <a:gdLst>
                <a:gd name="connsiteX0" fmla="*/ 137058 w 142875"/>
                <a:gd name="connsiteY0" fmla="*/ 18479 h 133350"/>
                <a:gd name="connsiteX1" fmla="*/ 124485 w 142875"/>
                <a:gd name="connsiteY1" fmla="*/ 7144 h 133350"/>
                <a:gd name="connsiteX2" fmla="*/ 122199 w 142875"/>
                <a:gd name="connsiteY2" fmla="*/ 7334 h 133350"/>
                <a:gd name="connsiteX3" fmla="*/ 18757 w 142875"/>
                <a:gd name="connsiteY3" fmla="*/ 26479 h 133350"/>
                <a:gd name="connsiteX4" fmla="*/ 11328 w 142875"/>
                <a:gd name="connsiteY4" fmla="*/ 50483 h 133350"/>
                <a:gd name="connsiteX5" fmla="*/ 90195 w 142875"/>
                <a:gd name="connsiteY5" fmla="*/ 129350 h 133350"/>
                <a:gd name="connsiteX6" fmla="*/ 112388 w 142875"/>
                <a:gd name="connsiteY6" fmla="*/ 126683 h 133350"/>
                <a:gd name="connsiteX7" fmla="*/ 132962 w 142875"/>
                <a:gd name="connsiteY7" fmla="*/ 77819 h 133350"/>
                <a:gd name="connsiteX8" fmla="*/ 133152 w 142875"/>
                <a:gd name="connsiteY8" fmla="*/ 76962 h 133350"/>
                <a:gd name="connsiteX9" fmla="*/ 135343 w 142875"/>
                <a:gd name="connsiteY9" fmla="*/ 66580 h 133350"/>
                <a:gd name="connsiteX10" fmla="*/ 137058 w 142875"/>
                <a:gd name="connsiteY10" fmla="*/ 1847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" h="133350">
                  <a:moveTo>
                    <a:pt x="137058" y="18479"/>
                  </a:moveTo>
                  <a:cubicBezTo>
                    <a:pt x="136391" y="11906"/>
                    <a:pt x="130866" y="7144"/>
                    <a:pt x="124485" y="7144"/>
                  </a:cubicBezTo>
                  <a:cubicBezTo>
                    <a:pt x="123723" y="7144"/>
                    <a:pt x="122961" y="7239"/>
                    <a:pt x="122199" y="7334"/>
                  </a:cubicBezTo>
                  <a:lnTo>
                    <a:pt x="18757" y="26479"/>
                  </a:lnTo>
                  <a:cubicBezTo>
                    <a:pt x="7518" y="28575"/>
                    <a:pt x="3231" y="42386"/>
                    <a:pt x="11328" y="50483"/>
                  </a:cubicBezTo>
                  <a:lnTo>
                    <a:pt x="90195" y="129350"/>
                  </a:lnTo>
                  <a:cubicBezTo>
                    <a:pt x="96672" y="135827"/>
                    <a:pt x="107530" y="134493"/>
                    <a:pt x="112388" y="126683"/>
                  </a:cubicBezTo>
                  <a:cubicBezTo>
                    <a:pt x="121627" y="111728"/>
                    <a:pt x="128580" y="95250"/>
                    <a:pt x="132962" y="77819"/>
                  </a:cubicBezTo>
                  <a:cubicBezTo>
                    <a:pt x="133057" y="77533"/>
                    <a:pt x="133057" y="77248"/>
                    <a:pt x="133152" y="76962"/>
                  </a:cubicBezTo>
                  <a:cubicBezTo>
                    <a:pt x="134010" y="73533"/>
                    <a:pt x="134676" y="70104"/>
                    <a:pt x="135343" y="66580"/>
                  </a:cubicBezTo>
                  <a:cubicBezTo>
                    <a:pt x="138105" y="50959"/>
                    <a:pt x="138772" y="34862"/>
                    <a:pt x="137058" y="18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0EAA1BAD-C124-4C5D-BDD1-278E3FDAC9A4}"/>
                </a:ext>
              </a:extLst>
            </p:cNvPr>
            <p:cNvSpPr/>
            <p:nvPr/>
          </p:nvSpPr>
          <p:spPr>
            <a:xfrm>
              <a:off x="2772242" y="1597152"/>
              <a:ext cx="180975" cy="276225"/>
            </a:xfrm>
            <a:custGeom>
              <a:avLst/>
              <a:gdLst>
                <a:gd name="connsiteX0" fmla="*/ 163449 w 180975"/>
                <a:gd name="connsiteY0" fmla="*/ 162973 h 276225"/>
                <a:gd name="connsiteX1" fmla="*/ 175070 w 180975"/>
                <a:gd name="connsiteY1" fmla="*/ 151352 h 276225"/>
                <a:gd name="connsiteX2" fmla="*/ 179261 w 180975"/>
                <a:gd name="connsiteY2" fmla="*/ 141351 h 276225"/>
                <a:gd name="connsiteX3" fmla="*/ 179261 w 180975"/>
                <a:gd name="connsiteY3" fmla="*/ 19812 h 276225"/>
                <a:gd name="connsiteX4" fmla="*/ 166688 w 180975"/>
                <a:gd name="connsiteY4" fmla="*/ 7144 h 276225"/>
                <a:gd name="connsiteX5" fmla="*/ 165735 w 180975"/>
                <a:gd name="connsiteY5" fmla="*/ 7144 h 276225"/>
                <a:gd name="connsiteX6" fmla="*/ 7144 w 180975"/>
                <a:gd name="connsiteY6" fmla="*/ 178784 h 276225"/>
                <a:gd name="connsiteX7" fmla="*/ 32671 w 180975"/>
                <a:gd name="connsiteY7" fmla="*/ 269081 h 276225"/>
                <a:gd name="connsiteX8" fmla="*/ 54769 w 180975"/>
                <a:gd name="connsiteY8" fmla="*/ 271558 h 276225"/>
                <a:gd name="connsiteX9" fmla="*/ 163449 w 180975"/>
                <a:gd name="connsiteY9" fmla="*/ 162973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975" h="276225">
                  <a:moveTo>
                    <a:pt x="163449" y="162973"/>
                  </a:moveTo>
                  <a:lnTo>
                    <a:pt x="175070" y="151352"/>
                  </a:lnTo>
                  <a:cubicBezTo>
                    <a:pt x="177737" y="148685"/>
                    <a:pt x="179261" y="145066"/>
                    <a:pt x="179261" y="141351"/>
                  </a:cubicBezTo>
                  <a:lnTo>
                    <a:pt x="179261" y="19812"/>
                  </a:lnTo>
                  <a:cubicBezTo>
                    <a:pt x="179261" y="12763"/>
                    <a:pt x="173546" y="7144"/>
                    <a:pt x="166688" y="7144"/>
                  </a:cubicBezTo>
                  <a:cubicBezTo>
                    <a:pt x="166402" y="7144"/>
                    <a:pt x="166021" y="7144"/>
                    <a:pt x="165735" y="7144"/>
                  </a:cubicBezTo>
                  <a:cubicBezTo>
                    <a:pt x="76962" y="14097"/>
                    <a:pt x="7144" y="88297"/>
                    <a:pt x="7144" y="178784"/>
                  </a:cubicBezTo>
                  <a:cubicBezTo>
                    <a:pt x="7144" y="211931"/>
                    <a:pt x="16478" y="242888"/>
                    <a:pt x="32671" y="269081"/>
                  </a:cubicBezTo>
                  <a:cubicBezTo>
                    <a:pt x="37433" y="276892"/>
                    <a:pt x="48292" y="278035"/>
                    <a:pt x="54769" y="271558"/>
                  </a:cubicBezTo>
                  <a:lnTo>
                    <a:pt x="163449" y="1629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타원 24">
            <a:extLst>
              <a:ext uri="{FF2B5EF4-FFF2-40B4-BE49-F238E27FC236}">
                <a16:creationId xmlns:a16="http://schemas.microsoft.com/office/drawing/2014/main" id="{3AC34CE0-116C-48C8-99CF-545521741919}"/>
              </a:ext>
            </a:extLst>
          </p:cNvPr>
          <p:cNvSpPr/>
          <p:nvPr/>
        </p:nvSpPr>
        <p:spPr>
          <a:xfrm>
            <a:off x="1433468" y="3395010"/>
            <a:ext cx="1259658" cy="1259656"/>
          </a:xfrm>
          <a:prstGeom prst="ellips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F5A19006-92E0-4F35-869B-5215513C0A70}"/>
              </a:ext>
            </a:extLst>
          </p:cNvPr>
          <p:cNvSpPr/>
          <p:nvPr/>
        </p:nvSpPr>
        <p:spPr>
          <a:xfrm>
            <a:off x="553496" y="5048451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0DF7F310-433F-49D8-B248-FB0FA0BA785C}"/>
              </a:ext>
            </a:extLst>
          </p:cNvPr>
          <p:cNvGrpSpPr/>
          <p:nvPr/>
        </p:nvGrpSpPr>
        <p:grpSpPr>
          <a:xfrm>
            <a:off x="1862508" y="3749732"/>
            <a:ext cx="401576" cy="535520"/>
            <a:chOff x="3471472" y="902398"/>
            <a:chExt cx="295275" cy="393763"/>
          </a:xfrm>
          <a:solidFill>
            <a:schemeClr val="bg1"/>
          </a:solidFill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2D01557A-2473-48B2-9E7D-8A094F37FC84}"/>
                </a:ext>
              </a:extLst>
            </p:cNvPr>
            <p:cNvSpPr/>
            <p:nvPr/>
          </p:nvSpPr>
          <p:spPr>
            <a:xfrm>
              <a:off x="3549482" y="902398"/>
              <a:ext cx="142875" cy="76200"/>
            </a:xfrm>
            <a:custGeom>
              <a:avLst/>
              <a:gdLst>
                <a:gd name="connsiteX0" fmla="*/ 107442 w 142875"/>
                <a:gd name="connsiteY0" fmla="*/ 7144 h 76200"/>
                <a:gd name="connsiteX1" fmla="*/ 40577 w 142875"/>
                <a:gd name="connsiteY1" fmla="*/ 7144 h 76200"/>
                <a:gd name="connsiteX2" fmla="*/ 7144 w 142875"/>
                <a:gd name="connsiteY2" fmla="*/ 40577 h 76200"/>
                <a:gd name="connsiteX3" fmla="*/ 40577 w 142875"/>
                <a:gd name="connsiteY3" fmla="*/ 74009 h 76200"/>
                <a:gd name="connsiteX4" fmla="*/ 107442 w 142875"/>
                <a:gd name="connsiteY4" fmla="*/ 74009 h 76200"/>
                <a:gd name="connsiteX5" fmla="*/ 140875 w 142875"/>
                <a:gd name="connsiteY5" fmla="*/ 40577 h 76200"/>
                <a:gd name="connsiteX6" fmla="*/ 107442 w 142875"/>
                <a:gd name="connsiteY6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76200">
                  <a:moveTo>
                    <a:pt x="107442" y="7144"/>
                  </a:moveTo>
                  <a:lnTo>
                    <a:pt x="40577" y="7144"/>
                  </a:ln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7" y="74009"/>
                  </a:cubicBezTo>
                  <a:lnTo>
                    <a:pt x="107442" y="74009"/>
                  </a:lnTo>
                  <a:cubicBezTo>
                    <a:pt x="125921" y="74009"/>
                    <a:pt x="140875" y="59055"/>
                    <a:pt x="140875" y="40577"/>
                  </a:cubicBezTo>
                  <a:cubicBezTo>
                    <a:pt x="140875" y="22098"/>
                    <a:pt x="125825" y="7144"/>
                    <a:pt x="10744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9554086A-255E-477D-9A0E-B090BEEB28AA}"/>
                </a:ext>
              </a:extLst>
            </p:cNvPr>
            <p:cNvSpPr/>
            <p:nvPr/>
          </p:nvSpPr>
          <p:spPr>
            <a:xfrm>
              <a:off x="3471472" y="924686"/>
              <a:ext cx="295275" cy="371475"/>
            </a:xfrm>
            <a:custGeom>
              <a:avLst/>
              <a:gdLst>
                <a:gd name="connsiteX0" fmla="*/ 263462 w 295275"/>
                <a:gd name="connsiteY0" fmla="*/ 7144 h 371475"/>
                <a:gd name="connsiteX1" fmla="*/ 240030 w 295275"/>
                <a:gd name="connsiteY1" fmla="*/ 7144 h 371475"/>
                <a:gd name="connsiteX2" fmla="*/ 241173 w 295275"/>
                <a:gd name="connsiteY2" fmla="*/ 18288 h 371475"/>
                <a:gd name="connsiteX3" fmla="*/ 185452 w 295275"/>
                <a:gd name="connsiteY3" fmla="*/ 74009 h 371475"/>
                <a:gd name="connsiteX4" fmla="*/ 118586 w 295275"/>
                <a:gd name="connsiteY4" fmla="*/ 74009 h 371475"/>
                <a:gd name="connsiteX5" fmla="*/ 62865 w 295275"/>
                <a:gd name="connsiteY5" fmla="*/ 18288 h 371475"/>
                <a:gd name="connsiteX6" fmla="*/ 64008 w 295275"/>
                <a:gd name="connsiteY6" fmla="*/ 7144 h 371475"/>
                <a:gd name="connsiteX7" fmla="*/ 40577 w 295275"/>
                <a:gd name="connsiteY7" fmla="*/ 7144 h 371475"/>
                <a:gd name="connsiteX8" fmla="*/ 7144 w 295275"/>
                <a:gd name="connsiteY8" fmla="*/ 40577 h 371475"/>
                <a:gd name="connsiteX9" fmla="*/ 7144 w 295275"/>
                <a:gd name="connsiteY9" fmla="*/ 331851 h 371475"/>
                <a:gd name="connsiteX10" fmla="*/ 40577 w 295275"/>
                <a:gd name="connsiteY10" fmla="*/ 365284 h 371475"/>
                <a:gd name="connsiteX11" fmla="*/ 263462 w 295275"/>
                <a:gd name="connsiteY11" fmla="*/ 365284 h 371475"/>
                <a:gd name="connsiteX12" fmla="*/ 296894 w 295275"/>
                <a:gd name="connsiteY12" fmla="*/ 331851 h 371475"/>
                <a:gd name="connsiteX13" fmla="*/ 296894 w 295275"/>
                <a:gd name="connsiteY13" fmla="*/ 40577 h 371475"/>
                <a:gd name="connsiteX14" fmla="*/ 263462 w 295275"/>
                <a:gd name="connsiteY14" fmla="*/ 7144 h 371475"/>
                <a:gd name="connsiteX15" fmla="*/ 115253 w 295275"/>
                <a:gd name="connsiteY15" fmla="*/ 295085 h 371475"/>
                <a:gd name="connsiteX16" fmla="*/ 81820 w 295275"/>
                <a:gd name="connsiteY16" fmla="*/ 328517 h 371475"/>
                <a:gd name="connsiteX17" fmla="*/ 66104 w 295275"/>
                <a:gd name="connsiteY17" fmla="*/ 328517 h 371475"/>
                <a:gd name="connsiteX18" fmla="*/ 54959 w 295275"/>
                <a:gd name="connsiteY18" fmla="*/ 317373 h 371475"/>
                <a:gd name="connsiteX19" fmla="*/ 54959 w 295275"/>
                <a:gd name="connsiteY19" fmla="*/ 301657 h 371475"/>
                <a:gd name="connsiteX20" fmla="*/ 70676 w 295275"/>
                <a:gd name="connsiteY20" fmla="*/ 301657 h 371475"/>
                <a:gd name="connsiteX21" fmla="*/ 73914 w 295275"/>
                <a:gd name="connsiteY21" fmla="*/ 304895 h 371475"/>
                <a:gd name="connsiteX22" fmla="*/ 99441 w 295275"/>
                <a:gd name="connsiteY22" fmla="*/ 279368 h 371475"/>
                <a:gd name="connsiteX23" fmla="*/ 115157 w 295275"/>
                <a:gd name="connsiteY23" fmla="*/ 279368 h 371475"/>
                <a:gd name="connsiteX24" fmla="*/ 115253 w 295275"/>
                <a:gd name="connsiteY24" fmla="*/ 295085 h 371475"/>
                <a:gd name="connsiteX25" fmla="*/ 115253 w 295275"/>
                <a:gd name="connsiteY25" fmla="*/ 205264 h 371475"/>
                <a:gd name="connsiteX26" fmla="*/ 81820 w 295275"/>
                <a:gd name="connsiteY26" fmla="*/ 238697 h 371475"/>
                <a:gd name="connsiteX27" fmla="*/ 66104 w 295275"/>
                <a:gd name="connsiteY27" fmla="*/ 238697 h 371475"/>
                <a:gd name="connsiteX28" fmla="*/ 54959 w 295275"/>
                <a:gd name="connsiteY28" fmla="*/ 227552 h 371475"/>
                <a:gd name="connsiteX29" fmla="*/ 54959 w 295275"/>
                <a:gd name="connsiteY29" fmla="*/ 211836 h 371475"/>
                <a:gd name="connsiteX30" fmla="*/ 70676 w 295275"/>
                <a:gd name="connsiteY30" fmla="*/ 211836 h 371475"/>
                <a:gd name="connsiteX31" fmla="*/ 73914 w 295275"/>
                <a:gd name="connsiteY31" fmla="*/ 215075 h 371475"/>
                <a:gd name="connsiteX32" fmla="*/ 99441 w 295275"/>
                <a:gd name="connsiteY32" fmla="*/ 189548 h 371475"/>
                <a:gd name="connsiteX33" fmla="*/ 115157 w 295275"/>
                <a:gd name="connsiteY33" fmla="*/ 189548 h 371475"/>
                <a:gd name="connsiteX34" fmla="*/ 115253 w 295275"/>
                <a:gd name="connsiteY34" fmla="*/ 205264 h 371475"/>
                <a:gd name="connsiteX35" fmla="*/ 115253 w 295275"/>
                <a:gd name="connsiteY35" fmla="*/ 115348 h 371475"/>
                <a:gd name="connsiteX36" fmla="*/ 81820 w 295275"/>
                <a:gd name="connsiteY36" fmla="*/ 148781 h 371475"/>
                <a:gd name="connsiteX37" fmla="*/ 73914 w 295275"/>
                <a:gd name="connsiteY37" fmla="*/ 152019 h 371475"/>
                <a:gd name="connsiteX38" fmla="*/ 66008 w 295275"/>
                <a:gd name="connsiteY38" fmla="*/ 148781 h 371475"/>
                <a:gd name="connsiteX39" fmla="*/ 54864 w 295275"/>
                <a:gd name="connsiteY39" fmla="*/ 137636 h 371475"/>
                <a:gd name="connsiteX40" fmla="*/ 54864 w 295275"/>
                <a:gd name="connsiteY40" fmla="*/ 121920 h 371475"/>
                <a:gd name="connsiteX41" fmla="*/ 70580 w 295275"/>
                <a:gd name="connsiteY41" fmla="*/ 121920 h 371475"/>
                <a:gd name="connsiteX42" fmla="*/ 73819 w 295275"/>
                <a:gd name="connsiteY42" fmla="*/ 125159 h 371475"/>
                <a:gd name="connsiteX43" fmla="*/ 99346 w 295275"/>
                <a:gd name="connsiteY43" fmla="*/ 99632 h 371475"/>
                <a:gd name="connsiteX44" fmla="*/ 115062 w 295275"/>
                <a:gd name="connsiteY44" fmla="*/ 99632 h 371475"/>
                <a:gd name="connsiteX45" fmla="*/ 115253 w 295275"/>
                <a:gd name="connsiteY45" fmla="*/ 115348 h 371475"/>
                <a:gd name="connsiteX46" fmla="*/ 241173 w 295275"/>
                <a:gd name="connsiteY46" fmla="*/ 320707 h 371475"/>
                <a:gd name="connsiteX47" fmla="*/ 152019 w 295275"/>
                <a:gd name="connsiteY47" fmla="*/ 320707 h 371475"/>
                <a:gd name="connsiteX48" fmla="*/ 140875 w 295275"/>
                <a:gd name="connsiteY48" fmla="*/ 309563 h 371475"/>
                <a:gd name="connsiteX49" fmla="*/ 152019 w 295275"/>
                <a:gd name="connsiteY49" fmla="*/ 298418 h 371475"/>
                <a:gd name="connsiteX50" fmla="*/ 241173 w 295275"/>
                <a:gd name="connsiteY50" fmla="*/ 298418 h 371475"/>
                <a:gd name="connsiteX51" fmla="*/ 252317 w 295275"/>
                <a:gd name="connsiteY51" fmla="*/ 309563 h 371475"/>
                <a:gd name="connsiteX52" fmla="*/ 241173 w 295275"/>
                <a:gd name="connsiteY52" fmla="*/ 320707 h 371475"/>
                <a:gd name="connsiteX53" fmla="*/ 241173 w 295275"/>
                <a:gd name="connsiteY53" fmla="*/ 230791 h 371475"/>
                <a:gd name="connsiteX54" fmla="*/ 152019 w 295275"/>
                <a:gd name="connsiteY54" fmla="*/ 230791 h 371475"/>
                <a:gd name="connsiteX55" fmla="*/ 140875 w 295275"/>
                <a:gd name="connsiteY55" fmla="*/ 219647 h 371475"/>
                <a:gd name="connsiteX56" fmla="*/ 152019 w 295275"/>
                <a:gd name="connsiteY56" fmla="*/ 208502 h 371475"/>
                <a:gd name="connsiteX57" fmla="*/ 241173 w 295275"/>
                <a:gd name="connsiteY57" fmla="*/ 208502 h 371475"/>
                <a:gd name="connsiteX58" fmla="*/ 252317 w 295275"/>
                <a:gd name="connsiteY58" fmla="*/ 219647 h 371475"/>
                <a:gd name="connsiteX59" fmla="*/ 241173 w 295275"/>
                <a:gd name="connsiteY59" fmla="*/ 230791 h 371475"/>
                <a:gd name="connsiteX60" fmla="*/ 241173 w 295275"/>
                <a:gd name="connsiteY60" fmla="*/ 140875 h 371475"/>
                <a:gd name="connsiteX61" fmla="*/ 152019 w 295275"/>
                <a:gd name="connsiteY61" fmla="*/ 140875 h 371475"/>
                <a:gd name="connsiteX62" fmla="*/ 140875 w 295275"/>
                <a:gd name="connsiteY62" fmla="*/ 129731 h 371475"/>
                <a:gd name="connsiteX63" fmla="*/ 152019 w 295275"/>
                <a:gd name="connsiteY63" fmla="*/ 118586 h 371475"/>
                <a:gd name="connsiteX64" fmla="*/ 241173 w 295275"/>
                <a:gd name="connsiteY64" fmla="*/ 118586 h 371475"/>
                <a:gd name="connsiteX65" fmla="*/ 252317 w 295275"/>
                <a:gd name="connsiteY65" fmla="*/ 129731 h 371475"/>
                <a:gd name="connsiteX66" fmla="*/ 241173 w 295275"/>
                <a:gd name="connsiteY66" fmla="*/ 1408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5275" h="371475">
                  <a:moveTo>
                    <a:pt x="263462" y="7144"/>
                  </a:moveTo>
                  <a:lnTo>
                    <a:pt x="240030" y="7144"/>
                  </a:lnTo>
                  <a:cubicBezTo>
                    <a:pt x="240792" y="10763"/>
                    <a:pt x="241173" y="14478"/>
                    <a:pt x="241173" y="18288"/>
                  </a:cubicBezTo>
                  <a:cubicBezTo>
                    <a:pt x="241173" y="49054"/>
                    <a:pt x="216218" y="74009"/>
                    <a:pt x="185452" y="74009"/>
                  </a:cubicBezTo>
                  <a:lnTo>
                    <a:pt x="118586" y="74009"/>
                  </a:lnTo>
                  <a:cubicBezTo>
                    <a:pt x="87821" y="74009"/>
                    <a:pt x="62865" y="49054"/>
                    <a:pt x="62865" y="18288"/>
                  </a:cubicBezTo>
                  <a:cubicBezTo>
                    <a:pt x="62865" y="14478"/>
                    <a:pt x="63246" y="10763"/>
                    <a:pt x="64008" y="7144"/>
                  </a:cubicBezTo>
                  <a:lnTo>
                    <a:pt x="40577" y="7144"/>
                  </a:lnTo>
                  <a:cubicBezTo>
                    <a:pt x="22098" y="7144"/>
                    <a:pt x="7144" y="22098"/>
                    <a:pt x="7144" y="40577"/>
                  </a:cubicBezTo>
                  <a:lnTo>
                    <a:pt x="7144" y="331851"/>
                  </a:lnTo>
                  <a:cubicBezTo>
                    <a:pt x="7144" y="350330"/>
                    <a:pt x="22098" y="365284"/>
                    <a:pt x="40577" y="365284"/>
                  </a:cubicBezTo>
                  <a:lnTo>
                    <a:pt x="263462" y="365284"/>
                  </a:lnTo>
                  <a:cubicBezTo>
                    <a:pt x="281940" y="365284"/>
                    <a:pt x="296894" y="350330"/>
                    <a:pt x="296894" y="331851"/>
                  </a:cubicBezTo>
                  <a:lnTo>
                    <a:pt x="296894" y="40577"/>
                  </a:lnTo>
                  <a:cubicBezTo>
                    <a:pt x="296894" y="22098"/>
                    <a:pt x="281845" y="7144"/>
                    <a:pt x="263462" y="7144"/>
                  </a:cubicBezTo>
                  <a:close/>
                  <a:moveTo>
                    <a:pt x="115253" y="295085"/>
                  </a:moveTo>
                  <a:lnTo>
                    <a:pt x="81820" y="328517"/>
                  </a:lnTo>
                  <a:cubicBezTo>
                    <a:pt x="77438" y="332899"/>
                    <a:pt x="70390" y="332899"/>
                    <a:pt x="66104" y="328517"/>
                  </a:cubicBezTo>
                  <a:lnTo>
                    <a:pt x="54959" y="317373"/>
                  </a:lnTo>
                  <a:cubicBezTo>
                    <a:pt x="50578" y="312992"/>
                    <a:pt x="50578" y="305943"/>
                    <a:pt x="54959" y="301657"/>
                  </a:cubicBezTo>
                  <a:cubicBezTo>
                    <a:pt x="59341" y="297275"/>
                    <a:pt x="66389" y="297275"/>
                    <a:pt x="70676" y="301657"/>
                  </a:cubicBezTo>
                  <a:lnTo>
                    <a:pt x="73914" y="304895"/>
                  </a:lnTo>
                  <a:lnTo>
                    <a:pt x="99441" y="279368"/>
                  </a:lnTo>
                  <a:cubicBezTo>
                    <a:pt x="103822" y="274987"/>
                    <a:pt x="110871" y="274987"/>
                    <a:pt x="115157" y="279368"/>
                  </a:cubicBezTo>
                  <a:cubicBezTo>
                    <a:pt x="119634" y="283750"/>
                    <a:pt x="119634" y="290798"/>
                    <a:pt x="115253" y="295085"/>
                  </a:cubicBezTo>
                  <a:close/>
                  <a:moveTo>
                    <a:pt x="115253" y="205264"/>
                  </a:moveTo>
                  <a:lnTo>
                    <a:pt x="81820" y="238697"/>
                  </a:lnTo>
                  <a:cubicBezTo>
                    <a:pt x="77438" y="243078"/>
                    <a:pt x="70390" y="243078"/>
                    <a:pt x="66104" y="238697"/>
                  </a:cubicBezTo>
                  <a:lnTo>
                    <a:pt x="54959" y="227552"/>
                  </a:lnTo>
                  <a:cubicBezTo>
                    <a:pt x="50578" y="223171"/>
                    <a:pt x="50578" y="216122"/>
                    <a:pt x="54959" y="211836"/>
                  </a:cubicBezTo>
                  <a:cubicBezTo>
                    <a:pt x="59341" y="207455"/>
                    <a:pt x="66389" y="207455"/>
                    <a:pt x="70676" y="211836"/>
                  </a:cubicBezTo>
                  <a:lnTo>
                    <a:pt x="73914" y="215075"/>
                  </a:lnTo>
                  <a:lnTo>
                    <a:pt x="99441" y="189548"/>
                  </a:lnTo>
                  <a:cubicBezTo>
                    <a:pt x="103822" y="185166"/>
                    <a:pt x="110871" y="185166"/>
                    <a:pt x="115157" y="189548"/>
                  </a:cubicBezTo>
                  <a:cubicBezTo>
                    <a:pt x="119634" y="193834"/>
                    <a:pt x="119634" y="200882"/>
                    <a:pt x="115253" y="205264"/>
                  </a:cubicBezTo>
                  <a:close/>
                  <a:moveTo>
                    <a:pt x="115253" y="115348"/>
                  </a:moveTo>
                  <a:lnTo>
                    <a:pt x="81820" y="148781"/>
                  </a:lnTo>
                  <a:cubicBezTo>
                    <a:pt x="79629" y="150971"/>
                    <a:pt x="76771" y="152019"/>
                    <a:pt x="73914" y="152019"/>
                  </a:cubicBezTo>
                  <a:cubicBezTo>
                    <a:pt x="71056" y="152019"/>
                    <a:pt x="68199" y="150971"/>
                    <a:pt x="66008" y="148781"/>
                  </a:cubicBezTo>
                  <a:lnTo>
                    <a:pt x="54864" y="137636"/>
                  </a:lnTo>
                  <a:cubicBezTo>
                    <a:pt x="50483" y="133255"/>
                    <a:pt x="50483" y="126206"/>
                    <a:pt x="54864" y="121920"/>
                  </a:cubicBezTo>
                  <a:cubicBezTo>
                    <a:pt x="59246" y="117539"/>
                    <a:pt x="66294" y="117539"/>
                    <a:pt x="70580" y="121920"/>
                  </a:cubicBezTo>
                  <a:lnTo>
                    <a:pt x="73819" y="125159"/>
                  </a:lnTo>
                  <a:lnTo>
                    <a:pt x="99346" y="99632"/>
                  </a:lnTo>
                  <a:cubicBezTo>
                    <a:pt x="103727" y="95250"/>
                    <a:pt x="110776" y="95250"/>
                    <a:pt x="115062" y="99632"/>
                  </a:cubicBezTo>
                  <a:cubicBezTo>
                    <a:pt x="119634" y="103918"/>
                    <a:pt x="119634" y="110966"/>
                    <a:pt x="115253" y="115348"/>
                  </a:cubicBezTo>
                  <a:close/>
                  <a:moveTo>
                    <a:pt x="241173" y="320707"/>
                  </a:moveTo>
                  <a:lnTo>
                    <a:pt x="152019" y="320707"/>
                  </a:lnTo>
                  <a:cubicBezTo>
                    <a:pt x="145828" y="320707"/>
                    <a:pt x="140875" y="315754"/>
                    <a:pt x="140875" y="309563"/>
                  </a:cubicBezTo>
                  <a:cubicBezTo>
                    <a:pt x="140875" y="303371"/>
                    <a:pt x="145828" y="298418"/>
                    <a:pt x="152019" y="298418"/>
                  </a:cubicBezTo>
                  <a:lnTo>
                    <a:pt x="241173" y="298418"/>
                  </a:lnTo>
                  <a:cubicBezTo>
                    <a:pt x="247364" y="298418"/>
                    <a:pt x="252317" y="303371"/>
                    <a:pt x="252317" y="309563"/>
                  </a:cubicBezTo>
                  <a:cubicBezTo>
                    <a:pt x="252317" y="315754"/>
                    <a:pt x="247269" y="320707"/>
                    <a:pt x="241173" y="320707"/>
                  </a:cubicBezTo>
                  <a:close/>
                  <a:moveTo>
                    <a:pt x="241173" y="230791"/>
                  </a:moveTo>
                  <a:lnTo>
                    <a:pt x="152019" y="230791"/>
                  </a:lnTo>
                  <a:cubicBezTo>
                    <a:pt x="145828" y="230791"/>
                    <a:pt x="140875" y="225838"/>
                    <a:pt x="140875" y="219647"/>
                  </a:cubicBezTo>
                  <a:cubicBezTo>
                    <a:pt x="140875" y="213455"/>
                    <a:pt x="145828" y="208502"/>
                    <a:pt x="152019" y="208502"/>
                  </a:cubicBezTo>
                  <a:lnTo>
                    <a:pt x="241173" y="208502"/>
                  </a:lnTo>
                  <a:cubicBezTo>
                    <a:pt x="247364" y="208502"/>
                    <a:pt x="252317" y="213455"/>
                    <a:pt x="252317" y="219647"/>
                  </a:cubicBezTo>
                  <a:cubicBezTo>
                    <a:pt x="252317" y="225838"/>
                    <a:pt x="247269" y="230791"/>
                    <a:pt x="241173" y="230791"/>
                  </a:cubicBezTo>
                  <a:close/>
                  <a:moveTo>
                    <a:pt x="241173" y="140875"/>
                  </a:moveTo>
                  <a:lnTo>
                    <a:pt x="152019" y="140875"/>
                  </a:lnTo>
                  <a:cubicBezTo>
                    <a:pt x="145828" y="140875"/>
                    <a:pt x="140875" y="135922"/>
                    <a:pt x="140875" y="129731"/>
                  </a:cubicBezTo>
                  <a:cubicBezTo>
                    <a:pt x="140875" y="123539"/>
                    <a:pt x="145828" y="118586"/>
                    <a:pt x="152019" y="118586"/>
                  </a:cubicBezTo>
                  <a:lnTo>
                    <a:pt x="241173" y="118586"/>
                  </a:lnTo>
                  <a:cubicBezTo>
                    <a:pt x="247364" y="118586"/>
                    <a:pt x="252317" y="123539"/>
                    <a:pt x="252317" y="129731"/>
                  </a:cubicBezTo>
                  <a:cubicBezTo>
                    <a:pt x="252317" y="135922"/>
                    <a:pt x="247269" y="140875"/>
                    <a:pt x="241173" y="140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타원 31">
            <a:extLst>
              <a:ext uri="{FF2B5EF4-FFF2-40B4-BE49-F238E27FC236}">
                <a16:creationId xmlns:a16="http://schemas.microsoft.com/office/drawing/2014/main" id="{388CE0AD-C9FB-4023-BD37-EECDE206A2E5}"/>
              </a:ext>
            </a:extLst>
          </p:cNvPr>
          <p:cNvSpPr/>
          <p:nvPr/>
        </p:nvSpPr>
        <p:spPr>
          <a:xfrm>
            <a:off x="7727184" y="3395010"/>
            <a:ext cx="1259658" cy="1259656"/>
          </a:xfrm>
          <a:prstGeom prst="ellips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F98AB30D-E6A6-45D4-96A6-D1B1F38786D5}"/>
              </a:ext>
            </a:extLst>
          </p:cNvPr>
          <p:cNvSpPr/>
          <p:nvPr/>
        </p:nvSpPr>
        <p:spPr>
          <a:xfrm>
            <a:off x="6847211" y="5048451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18A19E17-A0B3-49A2-BF19-C4BBF39FC003}"/>
              </a:ext>
            </a:extLst>
          </p:cNvPr>
          <p:cNvGrpSpPr/>
          <p:nvPr/>
        </p:nvGrpSpPr>
        <p:grpSpPr>
          <a:xfrm>
            <a:off x="8074151" y="3751935"/>
            <a:ext cx="531118" cy="531114"/>
            <a:chOff x="752656" y="1562597"/>
            <a:chExt cx="390525" cy="390525"/>
          </a:xfrm>
          <a:solidFill>
            <a:schemeClr val="bg1"/>
          </a:solidFill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85525624-5DA8-4378-B833-E8EB3C33E4D4}"/>
                </a:ext>
              </a:extLst>
            </p:cNvPr>
            <p:cNvSpPr/>
            <p:nvPr/>
          </p:nvSpPr>
          <p:spPr>
            <a:xfrm>
              <a:off x="797621" y="1607153"/>
              <a:ext cx="209550" cy="161925"/>
            </a:xfrm>
            <a:custGeom>
              <a:avLst/>
              <a:gdLst>
                <a:gd name="connsiteX0" fmla="*/ 26568 w 209550"/>
                <a:gd name="connsiteY0" fmla="*/ 159925 h 161925"/>
                <a:gd name="connsiteX1" fmla="*/ 85528 w 209550"/>
                <a:gd name="connsiteY1" fmla="*/ 100965 h 161925"/>
                <a:gd name="connsiteX2" fmla="*/ 102292 w 209550"/>
                <a:gd name="connsiteY2" fmla="*/ 117729 h 161925"/>
                <a:gd name="connsiteX3" fmla="*/ 113437 w 209550"/>
                <a:gd name="connsiteY3" fmla="*/ 117729 h 161925"/>
                <a:gd name="connsiteX4" fmla="*/ 185922 w 209550"/>
                <a:gd name="connsiteY4" fmla="*/ 45244 h 161925"/>
                <a:gd name="connsiteX5" fmla="*/ 185922 w 209550"/>
                <a:gd name="connsiteY5" fmla="*/ 64770 h 161925"/>
                <a:gd name="connsiteX6" fmla="*/ 189065 w 209550"/>
                <a:gd name="connsiteY6" fmla="*/ 71152 h 161925"/>
                <a:gd name="connsiteX7" fmla="*/ 208210 w 209550"/>
                <a:gd name="connsiteY7" fmla="*/ 62865 h 161925"/>
                <a:gd name="connsiteX8" fmla="*/ 208210 w 209550"/>
                <a:gd name="connsiteY8" fmla="*/ 18288 h 161925"/>
                <a:gd name="connsiteX9" fmla="*/ 197066 w 209550"/>
                <a:gd name="connsiteY9" fmla="*/ 7144 h 161925"/>
                <a:gd name="connsiteX10" fmla="*/ 150584 w 209550"/>
                <a:gd name="connsiteY10" fmla="*/ 7144 h 161925"/>
                <a:gd name="connsiteX11" fmla="*/ 144202 w 209550"/>
                <a:gd name="connsiteY11" fmla="*/ 10287 h 161925"/>
                <a:gd name="connsiteX12" fmla="*/ 152489 w 209550"/>
                <a:gd name="connsiteY12" fmla="*/ 29432 h 161925"/>
                <a:gd name="connsiteX13" fmla="*/ 170205 w 209550"/>
                <a:gd name="connsiteY13" fmla="*/ 29432 h 161925"/>
                <a:gd name="connsiteX14" fmla="*/ 107912 w 209550"/>
                <a:gd name="connsiteY14" fmla="*/ 91726 h 161925"/>
                <a:gd name="connsiteX15" fmla="*/ 91148 w 209550"/>
                <a:gd name="connsiteY15" fmla="*/ 74962 h 161925"/>
                <a:gd name="connsiteX16" fmla="*/ 80004 w 209550"/>
                <a:gd name="connsiteY16" fmla="*/ 74962 h 161925"/>
                <a:gd name="connsiteX17" fmla="*/ 9519 w 209550"/>
                <a:gd name="connsiteY17" fmla="*/ 145447 h 161925"/>
                <a:gd name="connsiteX18" fmla="*/ 7233 w 209550"/>
                <a:gd name="connsiteY18" fmla="*/ 152209 h 161925"/>
                <a:gd name="connsiteX19" fmla="*/ 26568 w 209550"/>
                <a:gd name="connsiteY19" fmla="*/ 159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9550" h="161925">
                  <a:moveTo>
                    <a:pt x="26568" y="159925"/>
                  </a:moveTo>
                  <a:lnTo>
                    <a:pt x="85528" y="100965"/>
                  </a:lnTo>
                  <a:lnTo>
                    <a:pt x="102292" y="117729"/>
                  </a:lnTo>
                  <a:cubicBezTo>
                    <a:pt x="105340" y="120777"/>
                    <a:pt x="110388" y="120777"/>
                    <a:pt x="113437" y="117729"/>
                  </a:cubicBezTo>
                  <a:lnTo>
                    <a:pt x="185922" y="45244"/>
                  </a:lnTo>
                  <a:lnTo>
                    <a:pt x="185922" y="64770"/>
                  </a:lnTo>
                  <a:cubicBezTo>
                    <a:pt x="185922" y="67246"/>
                    <a:pt x="187065" y="69723"/>
                    <a:pt x="189065" y="71152"/>
                  </a:cubicBezTo>
                  <a:cubicBezTo>
                    <a:pt x="198209" y="77915"/>
                    <a:pt x="208210" y="71533"/>
                    <a:pt x="208210" y="62865"/>
                  </a:cubicBezTo>
                  <a:lnTo>
                    <a:pt x="208210" y="18288"/>
                  </a:lnTo>
                  <a:cubicBezTo>
                    <a:pt x="208210" y="12097"/>
                    <a:pt x="203162" y="7144"/>
                    <a:pt x="197066" y="7144"/>
                  </a:cubicBezTo>
                  <a:lnTo>
                    <a:pt x="150584" y="7144"/>
                  </a:lnTo>
                  <a:cubicBezTo>
                    <a:pt x="148107" y="7144"/>
                    <a:pt x="145631" y="8287"/>
                    <a:pt x="144202" y="10287"/>
                  </a:cubicBezTo>
                  <a:cubicBezTo>
                    <a:pt x="137439" y="19431"/>
                    <a:pt x="143821" y="29432"/>
                    <a:pt x="152489" y="29432"/>
                  </a:cubicBezTo>
                  <a:lnTo>
                    <a:pt x="170205" y="29432"/>
                  </a:lnTo>
                  <a:lnTo>
                    <a:pt x="107912" y="91726"/>
                  </a:lnTo>
                  <a:lnTo>
                    <a:pt x="91148" y="74962"/>
                  </a:lnTo>
                  <a:cubicBezTo>
                    <a:pt x="88100" y="71914"/>
                    <a:pt x="83052" y="71914"/>
                    <a:pt x="80004" y="74962"/>
                  </a:cubicBezTo>
                  <a:lnTo>
                    <a:pt x="9519" y="145447"/>
                  </a:lnTo>
                  <a:cubicBezTo>
                    <a:pt x="7709" y="147256"/>
                    <a:pt x="6852" y="149733"/>
                    <a:pt x="7233" y="152209"/>
                  </a:cubicBezTo>
                  <a:cubicBezTo>
                    <a:pt x="8852" y="163544"/>
                    <a:pt x="20377" y="166116"/>
                    <a:pt x="26568" y="159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83FC814B-DF9D-4435-8F4D-413867C4BA12}"/>
                </a:ext>
              </a:extLst>
            </p:cNvPr>
            <p:cNvSpPr/>
            <p:nvPr/>
          </p:nvSpPr>
          <p:spPr>
            <a:xfrm>
              <a:off x="797995" y="1807749"/>
              <a:ext cx="95250" cy="104775"/>
            </a:xfrm>
            <a:custGeom>
              <a:avLst/>
              <a:gdLst>
                <a:gd name="connsiteX0" fmla="*/ 18288 w 95250"/>
                <a:gd name="connsiteY0" fmla="*/ 97822 h 104775"/>
                <a:gd name="connsiteX1" fmla="*/ 85154 w 95250"/>
                <a:gd name="connsiteY1" fmla="*/ 97822 h 104775"/>
                <a:gd name="connsiteX2" fmla="*/ 96298 w 95250"/>
                <a:gd name="connsiteY2" fmla="*/ 86677 h 104775"/>
                <a:gd name="connsiteX3" fmla="*/ 96298 w 95250"/>
                <a:gd name="connsiteY3" fmla="*/ 18288 h 104775"/>
                <a:gd name="connsiteX4" fmla="*/ 85154 w 95250"/>
                <a:gd name="connsiteY4" fmla="*/ 7144 h 104775"/>
                <a:gd name="connsiteX5" fmla="*/ 18288 w 95250"/>
                <a:gd name="connsiteY5" fmla="*/ 7144 h 104775"/>
                <a:gd name="connsiteX6" fmla="*/ 7144 w 95250"/>
                <a:gd name="connsiteY6" fmla="*/ 18288 h 104775"/>
                <a:gd name="connsiteX7" fmla="*/ 7144 w 95250"/>
                <a:gd name="connsiteY7" fmla="*/ 86677 h 104775"/>
                <a:gd name="connsiteX8" fmla="*/ 18288 w 95250"/>
                <a:gd name="connsiteY8" fmla="*/ 9782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04775">
                  <a:moveTo>
                    <a:pt x="18288" y="97822"/>
                  </a:moveTo>
                  <a:lnTo>
                    <a:pt x="85154" y="97822"/>
                  </a:lnTo>
                  <a:cubicBezTo>
                    <a:pt x="91345" y="97822"/>
                    <a:pt x="96298" y="92869"/>
                    <a:pt x="96298" y="86677"/>
                  </a:cubicBezTo>
                  <a:lnTo>
                    <a:pt x="96298" y="18288"/>
                  </a:lnTo>
                  <a:cubicBezTo>
                    <a:pt x="96298" y="12097"/>
                    <a:pt x="91345" y="7144"/>
                    <a:pt x="85154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lnTo>
                    <a:pt x="7144" y="86677"/>
                  </a:lnTo>
                  <a:cubicBezTo>
                    <a:pt x="7144" y="92773"/>
                    <a:pt x="12097" y="97822"/>
                    <a:pt x="18288" y="97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0B0B4F9-7393-47CF-99CF-FBB86435A25B}"/>
                </a:ext>
              </a:extLst>
            </p:cNvPr>
            <p:cNvSpPr/>
            <p:nvPr/>
          </p:nvSpPr>
          <p:spPr>
            <a:xfrm>
              <a:off x="909438" y="1740884"/>
              <a:ext cx="95250" cy="171450"/>
            </a:xfrm>
            <a:custGeom>
              <a:avLst/>
              <a:gdLst>
                <a:gd name="connsiteX0" fmla="*/ 85153 w 95250"/>
                <a:gd name="connsiteY0" fmla="*/ 7144 h 171450"/>
                <a:gd name="connsiteX1" fmla="*/ 18288 w 95250"/>
                <a:gd name="connsiteY1" fmla="*/ 7144 h 171450"/>
                <a:gd name="connsiteX2" fmla="*/ 7144 w 95250"/>
                <a:gd name="connsiteY2" fmla="*/ 18288 h 171450"/>
                <a:gd name="connsiteX3" fmla="*/ 7144 w 95250"/>
                <a:gd name="connsiteY3" fmla="*/ 153543 h 171450"/>
                <a:gd name="connsiteX4" fmla="*/ 18288 w 95250"/>
                <a:gd name="connsiteY4" fmla="*/ 164687 h 171450"/>
                <a:gd name="connsiteX5" fmla="*/ 85153 w 95250"/>
                <a:gd name="connsiteY5" fmla="*/ 164687 h 171450"/>
                <a:gd name="connsiteX6" fmla="*/ 96298 w 95250"/>
                <a:gd name="connsiteY6" fmla="*/ 153543 h 171450"/>
                <a:gd name="connsiteX7" fmla="*/ 96298 w 95250"/>
                <a:gd name="connsiteY7" fmla="*/ 18288 h 171450"/>
                <a:gd name="connsiteX8" fmla="*/ 85153 w 95250"/>
                <a:gd name="connsiteY8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71450">
                  <a:moveTo>
                    <a:pt x="85153" y="7144"/>
                  </a:move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lnTo>
                    <a:pt x="7144" y="153543"/>
                  </a:lnTo>
                  <a:cubicBezTo>
                    <a:pt x="7144" y="159734"/>
                    <a:pt x="12097" y="164687"/>
                    <a:pt x="18288" y="164687"/>
                  </a:cubicBezTo>
                  <a:lnTo>
                    <a:pt x="85153" y="164687"/>
                  </a:lnTo>
                  <a:cubicBezTo>
                    <a:pt x="91345" y="164687"/>
                    <a:pt x="96298" y="159734"/>
                    <a:pt x="96298" y="153543"/>
                  </a:cubicBezTo>
                  <a:lnTo>
                    <a:pt x="96298" y="18288"/>
                  </a:lnTo>
                  <a:cubicBezTo>
                    <a:pt x="96298" y="12192"/>
                    <a:pt x="91345" y="7144"/>
                    <a:pt x="851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64FC801C-6248-4200-8675-762386F4BFBF}"/>
                </a:ext>
              </a:extLst>
            </p:cNvPr>
            <p:cNvSpPr/>
            <p:nvPr/>
          </p:nvSpPr>
          <p:spPr>
            <a:xfrm>
              <a:off x="998589" y="1607534"/>
              <a:ext cx="142875" cy="304800"/>
            </a:xfrm>
            <a:custGeom>
              <a:avLst/>
              <a:gdLst>
                <a:gd name="connsiteX0" fmla="*/ 18291 w 142875"/>
                <a:gd name="connsiteY0" fmla="*/ 118205 h 304800"/>
                <a:gd name="connsiteX1" fmla="*/ 29435 w 142875"/>
                <a:gd name="connsiteY1" fmla="*/ 118205 h 304800"/>
                <a:gd name="connsiteX2" fmla="*/ 29435 w 142875"/>
                <a:gd name="connsiteY2" fmla="*/ 286893 h 304800"/>
                <a:gd name="connsiteX3" fmla="*/ 40580 w 142875"/>
                <a:gd name="connsiteY3" fmla="*/ 298037 h 304800"/>
                <a:gd name="connsiteX4" fmla="*/ 108207 w 142875"/>
                <a:gd name="connsiteY4" fmla="*/ 298037 h 304800"/>
                <a:gd name="connsiteX5" fmla="*/ 119352 w 142875"/>
                <a:gd name="connsiteY5" fmla="*/ 286893 h 304800"/>
                <a:gd name="connsiteX6" fmla="*/ 119352 w 142875"/>
                <a:gd name="connsiteY6" fmla="*/ 118205 h 304800"/>
                <a:gd name="connsiteX7" fmla="*/ 130496 w 142875"/>
                <a:gd name="connsiteY7" fmla="*/ 118205 h 304800"/>
                <a:gd name="connsiteX8" fmla="*/ 140211 w 142875"/>
                <a:gd name="connsiteY8" fmla="*/ 112490 h 304800"/>
                <a:gd name="connsiteX9" fmla="*/ 139926 w 142875"/>
                <a:gd name="connsiteY9" fmla="*/ 101156 h 304800"/>
                <a:gd name="connsiteX10" fmla="*/ 83442 w 142875"/>
                <a:gd name="connsiteY10" fmla="*/ 12002 h 304800"/>
                <a:gd name="connsiteX11" fmla="*/ 64583 w 142875"/>
                <a:gd name="connsiteY11" fmla="*/ 12002 h 304800"/>
                <a:gd name="connsiteX12" fmla="*/ 8861 w 142875"/>
                <a:gd name="connsiteY12" fmla="*/ 101156 h 304800"/>
                <a:gd name="connsiteX13" fmla="*/ 8576 w 142875"/>
                <a:gd name="connsiteY13" fmla="*/ 112490 h 304800"/>
                <a:gd name="connsiteX14" fmla="*/ 18291 w 142875"/>
                <a:gd name="connsiteY14" fmla="*/ 11820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2875" h="304800">
                  <a:moveTo>
                    <a:pt x="18291" y="118205"/>
                  </a:moveTo>
                  <a:lnTo>
                    <a:pt x="29435" y="118205"/>
                  </a:lnTo>
                  <a:lnTo>
                    <a:pt x="29435" y="286893"/>
                  </a:lnTo>
                  <a:cubicBezTo>
                    <a:pt x="29435" y="293084"/>
                    <a:pt x="34388" y="298037"/>
                    <a:pt x="40580" y="298037"/>
                  </a:cubicBezTo>
                  <a:lnTo>
                    <a:pt x="108207" y="298037"/>
                  </a:lnTo>
                  <a:cubicBezTo>
                    <a:pt x="114398" y="298037"/>
                    <a:pt x="119352" y="293084"/>
                    <a:pt x="119352" y="286893"/>
                  </a:cubicBezTo>
                  <a:lnTo>
                    <a:pt x="119352" y="118205"/>
                  </a:lnTo>
                  <a:lnTo>
                    <a:pt x="130496" y="118205"/>
                  </a:lnTo>
                  <a:cubicBezTo>
                    <a:pt x="134591" y="118205"/>
                    <a:pt x="138306" y="116014"/>
                    <a:pt x="140211" y="112490"/>
                  </a:cubicBezTo>
                  <a:cubicBezTo>
                    <a:pt x="142212" y="108966"/>
                    <a:pt x="142021" y="104585"/>
                    <a:pt x="139926" y="101156"/>
                  </a:cubicBezTo>
                  <a:lnTo>
                    <a:pt x="83442" y="12002"/>
                  </a:lnTo>
                  <a:cubicBezTo>
                    <a:pt x="79346" y="5524"/>
                    <a:pt x="68583" y="5524"/>
                    <a:pt x="64583" y="12002"/>
                  </a:cubicBezTo>
                  <a:lnTo>
                    <a:pt x="8861" y="101156"/>
                  </a:lnTo>
                  <a:cubicBezTo>
                    <a:pt x="6671" y="104585"/>
                    <a:pt x="6575" y="108966"/>
                    <a:pt x="8576" y="112490"/>
                  </a:cubicBezTo>
                  <a:cubicBezTo>
                    <a:pt x="10481" y="116014"/>
                    <a:pt x="14291" y="118205"/>
                    <a:pt x="18291" y="1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2F01F40D-E0C2-4F65-B62E-F4662F8DB1EE}"/>
                </a:ext>
              </a:extLst>
            </p:cNvPr>
            <p:cNvSpPr/>
            <p:nvPr/>
          </p:nvSpPr>
          <p:spPr>
            <a:xfrm>
              <a:off x="752656" y="1562597"/>
              <a:ext cx="390525" cy="390525"/>
            </a:xfrm>
            <a:custGeom>
              <a:avLst/>
              <a:gdLst>
                <a:gd name="connsiteX0" fmla="*/ 376142 w 390525"/>
                <a:gd name="connsiteY0" fmla="*/ 365262 h 390525"/>
                <a:gd name="connsiteX1" fmla="*/ 29432 w 390525"/>
                <a:gd name="connsiteY1" fmla="*/ 365262 h 390525"/>
                <a:gd name="connsiteX2" fmla="*/ 29432 w 390525"/>
                <a:gd name="connsiteY2" fmla="*/ 18552 h 390525"/>
                <a:gd name="connsiteX3" fmla="*/ 19526 w 390525"/>
                <a:gd name="connsiteY3" fmla="*/ 7218 h 390525"/>
                <a:gd name="connsiteX4" fmla="*/ 7144 w 390525"/>
                <a:gd name="connsiteY4" fmla="*/ 18267 h 390525"/>
                <a:gd name="connsiteX5" fmla="*/ 7144 w 390525"/>
                <a:gd name="connsiteY5" fmla="*/ 376407 h 390525"/>
                <a:gd name="connsiteX6" fmla="*/ 18288 w 390525"/>
                <a:gd name="connsiteY6" fmla="*/ 387551 h 390525"/>
                <a:gd name="connsiteX7" fmla="*/ 376428 w 390525"/>
                <a:gd name="connsiteY7" fmla="*/ 387551 h 390525"/>
                <a:gd name="connsiteX8" fmla="*/ 387477 w 390525"/>
                <a:gd name="connsiteY8" fmla="*/ 375168 h 390525"/>
                <a:gd name="connsiteX9" fmla="*/ 376142 w 390525"/>
                <a:gd name="connsiteY9" fmla="*/ 36526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5" h="390525">
                  <a:moveTo>
                    <a:pt x="376142" y="365262"/>
                  </a:moveTo>
                  <a:lnTo>
                    <a:pt x="29432" y="365262"/>
                  </a:lnTo>
                  <a:lnTo>
                    <a:pt x="29432" y="18552"/>
                  </a:lnTo>
                  <a:cubicBezTo>
                    <a:pt x="29432" y="12837"/>
                    <a:pt x="25241" y="7789"/>
                    <a:pt x="19526" y="7218"/>
                  </a:cubicBezTo>
                  <a:cubicBezTo>
                    <a:pt x="12764" y="6456"/>
                    <a:pt x="7144" y="11694"/>
                    <a:pt x="7144" y="18267"/>
                  </a:cubicBezTo>
                  <a:lnTo>
                    <a:pt x="7144" y="376407"/>
                  </a:lnTo>
                  <a:cubicBezTo>
                    <a:pt x="7144" y="382598"/>
                    <a:pt x="12097" y="387551"/>
                    <a:pt x="18288" y="387551"/>
                  </a:cubicBezTo>
                  <a:lnTo>
                    <a:pt x="376428" y="387551"/>
                  </a:lnTo>
                  <a:cubicBezTo>
                    <a:pt x="383000" y="387551"/>
                    <a:pt x="388239" y="381836"/>
                    <a:pt x="387477" y="375168"/>
                  </a:cubicBezTo>
                  <a:cubicBezTo>
                    <a:pt x="386906" y="369453"/>
                    <a:pt x="381857" y="365262"/>
                    <a:pt x="376142" y="365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Flecha: a la derecha 22">
            <a:extLst>
              <a:ext uri="{FF2B5EF4-FFF2-40B4-BE49-F238E27FC236}">
                <a16:creationId xmlns:a16="http://schemas.microsoft.com/office/drawing/2014/main" id="{46CA9F51-AAB0-4297-81F6-D1F48C94CB3C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7" name="Flecha: a la derecha 13">
            <a:extLst>
              <a:ext uri="{FF2B5EF4-FFF2-40B4-BE49-F238E27FC236}">
                <a16:creationId xmlns:a16="http://schemas.microsoft.com/office/drawing/2014/main" id="{68CF3ADD-92AF-42FF-B685-93FDB0DB2881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id="{5B8BD92B-01FB-4DA4-BAD6-D631A813BEE8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337D5F82-9610-43D5-99A1-BD8FA6C43BC3}"/>
              </a:ext>
            </a:extLst>
          </p:cNvPr>
          <p:cNvSpPr>
            <a:spLocks noEditPoints="1"/>
          </p:cNvSpPr>
          <p:nvPr/>
        </p:nvSpPr>
        <p:spPr bwMode="auto">
          <a:xfrm>
            <a:off x="9656763" y="4125913"/>
            <a:ext cx="2376487" cy="2547938"/>
          </a:xfrm>
          <a:custGeom>
            <a:avLst/>
            <a:gdLst>
              <a:gd name="T0" fmla="*/ 363 w 471"/>
              <a:gd name="T1" fmla="*/ 204 h 505"/>
              <a:gd name="T2" fmla="*/ 428 w 471"/>
              <a:gd name="T3" fmla="*/ 204 h 505"/>
              <a:gd name="T4" fmla="*/ 467 w 471"/>
              <a:gd name="T5" fmla="*/ 248 h 505"/>
              <a:gd name="T6" fmla="*/ 394 w 471"/>
              <a:gd name="T7" fmla="*/ 386 h 505"/>
              <a:gd name="T8" fmla="*/ 389 w 471"/>
              <a:gd name="T9" fmla="*/ 389 h 505"/>
              <a:gd name="T10" fmla="*/ 361 w 471"/>
              <a:gd name="T11" fmla="*/ 441 h 505"/>
              <a:gd name="T12" fmla="*/ 298 w 471"/>
              <a:gd name="T13" fmla="*/ 505 h 505"/>
              <a:gd name="T14" fmla="*/ 137 w 471"/>
              <a:gd name="T15" fmla="*/ 505 h 505"/>
              <a:gd name="T16" fmla="*/ 72 w 471"/>
              <a:gd name="T17" fmla="*/ 439 h 505"/>
              <a:gd name="T18" fmla="*/ 72 w 471"/>
              <a:gd name="T19" fmla="*/ 309 h 505"/>
              <a:gd name="T20" fmla="*/ 17 w 471"/>
              <a:gd name="T21" fmla="*/ 196 h 505"/>
              <a:gd name="T22" fmla="*/ 19 w 471"/>
              <a:gd name="T23" fmla="*/ 178 h 505"/>
              <a:gd name="T24" fmla="*/ 67 w 471"/>
              <a:gd name="T25" fmla="*/ 67 h 505"/>
              <a:gd name="T26" fmla="*/ 79 w 471"/>
              <a:gd name="T27" fmla="*/ 57 h 505"/>
              <a:gd name="T28" fmla="*/ 198 w 471"/>
              <a:gd name="T29" fmla="*/ 32 h 505"/>
              <a:gd name="T30" fmla="*/ 293 w 471"/>
              <a:gd name="T31" fmla="*/ 45 h 505"/>
              <a:gd name="T32" fmla="*/ 342 w 471"/>
              <a:gd name="T33" fmla="*/ 76 h 505"/>
              <a:gd name="T34" fmla="*/ 372 w 471"/>
              <a:gd name="T35" fmla="*/ 173 h 505"/>
              <a:gd name="T36" fmla="*/ 363 w 471"/>
              <a:gd name="T37" fmla="*/ 204 h 505"/>
              <a:gd name="T38" fmla="*/ 205 w 471"/>
              <a:gd name="T39" fmla="*/ 225 h 505"/>
              <a:gd name="T40" fmla="*/ 271 w 471"/>
              <a:gd name="T41" fmla="*/ 231 h 505"/>
              <a:gd name="T42" fmla="*/ 297 w 471"/>
              <a:gd name="T43" fmla="*/ 170 h 505"/>
              <a:gd name="T44" fmla="*/ 348 w 471"/>
              <a:gd name="T45" fmla="*/ 153 h 505"/>
              <a:gd name="T46" fmla="*/ 358 w 471"/>
              <a:gd name="T47" fmla="*/ 124 h 505"/>
              <a:gd name="T48" fmla="*/ 329 w 471"/>
              <a:gd name="T49" fmla="*/ 104 h 505"/>
              <a:gd name="T50" fmla="*/ 305 w 471"/>
              <a:gd name="T51" fmla="*/ 106 h 505"/>
              <a:gd name="T52" fmla="*/ 285 w 471"/>
              <a:gd name="T53" fmla="*/ 111 h 505"/>
              <a:gd name="T54" fmla="*/ 253 w 471"/>
              <a:gd name="T55" fmla="*/ 54 h 505"/>
              <a:gd name="T56" fmla="*/ 190 w 471"/>
              <a:gd name="T57" fmla="*/ 75 h 505"/>
              <a:gd name="T58" fmla="*/ 141 w 471"/>
              <a:gd name="T59" fmla="*/ 45 h 505"/>
              <a:gd name="T60" fmla="*/ 103 w 471"/>
              <a:gd name="T61" fmla="*/ 90 h 505"/>
              <a:gd name="T62" fmla="*/ 96 w 471"/>
              <a:gd name="T63" fmla="*/ 92 h 505"/>
              <a:gd name="T64" fmla="*/ 56 w 471"/>
              <a:gd name="T65" fmla="*/ 177 h 505"/>
              <a:gd name="T66" fmla="*/ 55 w 471"/>
              <a:gd name="T67" fmla="*/ 194 h 505"/>
              <a:gd name="T68" fmla="*/ 40 w 471"/>
              <a:gd name="T69" fmla="*/ 227 h 505"/>
              <a:gd name="T70" fmla="*/ 57 w 471"/>
              <a:gd name="T71" fmla="*/ 271 h 505"/>
              <a:gd name="T72" fmla="*/ 94 w 471"/>
              <a:gd name="T73" fmla="*/ 268 h 505"/>
              <a:gd name="T74" fmla="*/ 98 w 471"/>
              <a:gd name="T75" fmla="*/ 267 h 505"/>
              <a:gd name="T76" fmla="*/ 164 w 471"/>
              <a:gd name="T77" fmla="*/ 289 h 505"/>
              <a:gd name="T78" fmla="*/ 205 w 471"/>
              <a:gd name="T79" fmla="*/ 225 h 505"/>
              <a:gd name="T80" fmla="*/ 361 w 471"/>
              <a:gd name="T81" fmla="*/ 371 h 505"/>
              <a:gd name="T82" fmla="*/ 387 w 471"/>
              <a:gd name="T83" fmla="*/ 359 h 505"/>
              <a:gd name="T84" fmla="*/ 435 w 471"/>
              <a:gd name="T85" fmla="*/ 256 h 505"/>
              <a:gd name="T86" fmla="*/ 411 w 471"/>
              <a:gd name="T87" fmla="*/ 237 h 505"/>
              <a:gd name="T88" fmla="*/ 367 w 471"/>
              <a:gd name="T89" fmla="*/ 254 h 505"/>
              <a:gd name="T90" fmla="*/ 362 w 471"/>
              <a:gd name="T91" fmla="*/ 264 h 505"/>
              <a:gd name="T92" fmla="*/ 361 w 471"/>
              <a:gd name="T93" fmla="*/ 371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71" h="505">
                <a:moveTo>
                  <a:pt x="363" y="204"/>
                </a:moveTo>
                <a:cubicBezTo>
                  <a:pt x="385" y="204"/>
                  <a:pt x="407" y="202"/>
                  <a:pt x="428" y="204"/>
                </a:cubicBezTo>
                <a:cubicBezTo>
                  <a:pt x="455" y="206"/>
                  <a:pt x="471" y="223"/>
                  <a:pt x="467" y="248"/>
                </a:cubicBezTo>
                <a:cubicBezTo>
                  <a:pt x="458" y="301"/>
                  <a:pt x="440" y="351"/>
                  <a:pt x="394" y="386"/>
                </a:cubicBezTo>
                <a:cubicBezTo>
                  <a:pt x="393" y="387"/>
                  <a:pt x="391" y="389"/>
                  <a:pt x="389" y="389"/>
                </a:cubicBezTo>
                <a:cubicBezTo>
                  <a:pt x="362" y="397"/>
                  <a:pt x="360" y="417"/>
                  <a:pt x="361" y="441"/>
                </a:cubicBezTo>
                <a:cubicBezTo>
                  <a:pt x="363" y="480"/>
                  <a:pt x="336" y="505"/>
                  <a:pt x="298" y="505"/>
                </a:cubicBezTo>
                <a:cubicBezTo>
                  <a:pt x="244" y="505"/>
                  <a:pt x="191" y="505"/>
                  <a:pt x="137" y="505"/>
                </a:cubicBezTo>
                <a:cubicBezTo>
                  <a:pt x="97" y="505"/>
                  <a:pt x="72" y="480"/>
                  <a:pt x="72" y="439"/>
                </a:cubicBezTo>
                <a:cubicBezTo>
                  <a:pt x="72" y="396"/>
                  <a:pt x="72" y="352"/>
                  <a:pt x="72" y="309"/>
                </a:cubicBezTo>
                <a:cubicBezTo>
                  <a:pt x="10" y="298"/>
                  <a:pt x="0" y="236"/>
                  <a:pt x="17" y="196"/>
                </a:cubicBezTo>
                <a:cubicBezTo>
                  <a:pt x="19" y="191"/>
                  <a:pt x="21" y="183"/>
                  <a:pt x="19" y="178"/>
                </a:cubicBezTo>
                <a:cubicBezTo>
                  <a:pt x="1" y="131"/>
                  <a:pt x="21" y="86"/>
                  <a:pt x="67" y="67"/>
                </a:cubicBezTo>
                <a:cubicBezTo>
                  <a:pt x="72" y="65"/>
                  <a:pt x="77" y="61"/>
                  <a:pt x="79" y="57"/>
                </a:cubicBezTo>
                <a:cubicBezTo>
                  <a:pt x="108" y="11"/>
                  <a:pt x="154" y="0"/>
                  <a:pt x="198" y="32"/>
                </a:cubicBezTo>
                <a:cubicBezTo>
                  <a:pt x="240" y="10"/>
                  <a:pt x="274" y="21"/>
                  <a:pt x="293" y="45"/>
                </a:cubicBezTo>
                <a:cubicBezTo>
                  <a:pt x="306" y="63"/>
                  <a:pt x="320" y="71"/>
                  <a:pt x="342" y="76"/>
                </a:cubicBezTo>
                <a:cubicBezTo>
                  <a:pt x="391" y="86"/>
                  <a:pt x="404" y="136"/>
                  <a:pt x="372" y="173"/>
                </a:cubicBezTo>
                <a:cubicBezTo>
                  <a:pt x="360" y="186"/>
                  <a:pt x="360" y="186"/>
                  <a:pt x="363" y="204"/>
                </a:cubicBezTo>
                <a:close/>
                <a:moveTo>
                  <a:pt x="205" y="225"/>
                </a:moveTo>
                <a:cubicBezTo>
                  <a:pt x="228" y="232"/>
                  <a:pt x="249" y="241"/>
                  <a:pt x="271" y="231"/>
                </a:cubicBezTo>
                <a:cubicBezTo>
                  <a:pt x="295" y="218"/>
                  <a:pt x="291" y="192"/>
                  <a:pt x="297" y="170"/>
                </a:cubicBezTo>
                <a:cubicBezTo>
                  <a:pt x="317" y="174"/>
                  <a:pt x="335" y="167"/>
                  <a:pt x="348" y="153"/>
                </a:cubicBezTo>
                <a:cubicBezTo>
                  <a:pt x="356" y="145"/>
                  <a:pt x="363" y="136"/>
                  <a:pt x="358" y="124"/>
                </a:cubicBezTo>
                <a:cubicBezTo>
                  <a:pt x="353" y="112"/>
                  <a:pt x="343" y="104"/>
                  <a:pt x="329" y="104"/>
                </a:cubicBezTo>
                <a:cubicBezTo>
                  <a:pt x="321" y="103"/>
                  <a:pt x="313" y="105"/>
                  <a:pt x="305" y="106"/>
                </a:cubicBezTo>
                <a:cubicBezTo>
                  <a:pt x="298" y="107"/>
                  <a:pt x="292" y="109"/>
                  <a:pt x="285" y="111"/>
                </a:cubicBezTo>
                <a:cubicBezTo>
                  <a:pt x="285" y="85"/>
                  <a:pt x="278" y="63"/>
                  <a:pt x="253" y="54"/>
                </a:cubicBezTo>
                <a:cubicBezTo>
                  <a:pt x="227" y="44"/>
                  <a:pt x="209" y="61"/>
                  <a:pt x="190" y="75"/>
                </a:cubicBezTo>
                <a:cubicBezTo>
                  <a:pt x="179" y="56"/>
                  <a:pt x="166" y="38"/>
                  <a:pt x="141" y="45"/>
                </a:cubicBezTo>
                <a:cubicBezTo>
                  <a:pt x="119" y="51"/>
                  <a:pt x="103" y="65"/>
                  <a:pt x="103" y="90"/>
                </a:cubicBezTo>
                <a:cubicBezTo>
                  <a:pt x="100" y="91"/>
                  <a:pt x="98" y="92"/>
                  <a:pt x="96" y="92"/>
                </a:cubicBezTo>
                <a:cubicBezTo>
                  <a:pt x="48" y="97"/>
                  <a:pt x="29" y="137"/>
                  <a:pt x="56" y="177"/>
                </a:cubicBezTo>
                <a:cubicBezTo>
                  <a:pt x="60" y="184"/>
                  <a:pt x="59" y="187"/>
                  <a:pt x="55" y="194"/>
                </a:cubicBezTo>
                <a:cubicBezTo>
                  <a:pt x="49" y="204"/>
                  <a:pt x="43" y="215"/>
                  <a:pt x="40" y="227"/>
                </a:cubicBezTo>
                <a:cubicBezTo>
                  <a:pt x="37" y="244"/>
                  <a:pt x="43" y="260"/>
                  <a:pt x="57" y="271"/>
                </a:cubicBezTo>
                <a:cubicBezTo>
                  <a:pt x="70" y="281"/>
                  <a:pt x="82" y="274"/>
                  <a:pt x="94" y="268"/>
                </a:cubicBezTo>
                <a:cubicBezTo>
                  <a:pt x="95" y="267"/>
                  <a:pt x="96" y="267"/>
                  <a:pt x="98" y="267"/>
                </a:cubicBezTo>
                <a:cubicBezTo>
                  <a:pt x="114" y="291"/>
                  <a:pt x="137" y="297"/>
                  <a:pt x="164" y="289"/>
                </a:cubicBezTo>
                <a:cubicBezTo>
                  <a:pt x="196" y="280"/>
                  <a:pt x="205" y="256"/>
                  <a:pt x="205" y="225"/>
                </a:cubicBezTo>
                <a:close/>
                <a:moveTo>
                  <a:pt x="361" y="371"/>
                </a:moveTo>
                <a:cubicBezTo>
                  <a:pt x="372" y="366"/>
                  <a:pt x="381" y="364"/>
                  <a:pt x="387" y="359"/>
                </a:cubicBezTo>
                <a:cubicBezTo>
                  <a:pt x="418" y="332"/>
                  <a:pt x="431" y="296"/>
                  <a:pt x="435" y="256"/>
                </a:cubicBezTo>
                <a:cubicBezTo>
                  <a:pt x="436" y="242"/>
                  <a:pt x="425" y="233"/>
                  <a:pt x="411" y="237"/>
                </a:cubicBezTo>
                <a:cubicBezTo>
                  <a:pt x="396" y="241"/>
                  <a:pt x="381" y="248"/>
                  <a:pt x="367" y="254"/>
                </a:cubicBezTo>
                <a:cubicBezTo>
                  <a:pt x="364" y="255"/>
                  <a:pt x="362" y="261"/>
                  <a:pt x="362" y="264"/>
                </a:cubicBezTo>
                <a:cubicBezTo>
                  <a:pt x="361" y="298"/>
                  <a:pt x="361" y="332"/>
                  <a:pt x="361" y="37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03509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anja diagonal 32">
            <a:extLst>
              <a:ext uri="{FF2B5EF4-FFF2-40B4-BE49-F238E27FC236}">
                <a16:creationId xmlns:a16="http://schemas.microsoft.com/office/drawing/2014/main" id="{BC30D4AA-85DF-4DD1-BEE3-A1604C3B4389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Elipse 20">
            <a:extLst>
              <a:ext uri="{FF2B5EF4-FFF2-40B4-BE49-F238E27FC236}">
                <a16:creationId xmlns:a16="http://schemas.microsoft.com/office/drawing/2014/main" id="{D8711B3C-6F60-4DC6-836A-BA70A0F8A748}"/>
              </a:ext>
            </a:extLst>
          </p:cNvPr>
          <p:cNvSpPr/>
          <p:nvPr/>
        </p:nvSpPr>
        <p:spPr>
          <a:xfrm>
            <a:off x="6096000" y="6459954"/>
            <a:ext cx="3426823" cy="307777"/>
          </a:xfrm>
          <a:prstGeom prst="ellips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Google Shape;263;p42"/>
          <p:cNvSpPr txBox="1">
            <a:spLocks/>
          </p:cNvSpPr>
          <p:nvPr/>
        </p:nvSpPr>
        <p:spPr>
          <a:xfrm>
            <a:off x="3360305" y="238611"/>
            <a:ext cx="542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5867" dirty="0">
                <a:solidFill>
                  <a:srgbClr val="FFCD37"/>
                </a:solidFill>
                <a:latin typeface="Abril Fatface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1169899" y="1991024"/>
            <a:ext cx="5543552" cy="5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PE" sz="2133" dirty="0">
                <a:solidFill>
                  <a:srgbClr val="3966AC"/>
                </a:solidFill>
                <a:latin typeface="Arial" panose="020B0604020202020204" pitchFamily="34" charset="0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2133" dirty="0">
                <a:solidFill>
                  <a:srgbClr val="3966AC"/>
                </a:solidFill>
                <a:latin typeface="Arial" panose="020B0604020202020204" pitchFamily="3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 dirty="0">
              <a:solidFill>
                <a:srgbClr val="02FFB3"/>
              </a:solidFill>
              <a:latin typeface="Arial" panose="020B0604020202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69899" y="2996867"/>
            <a:ext cx="3985576" cy="2126071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lvl="0" algn="r" rtl="1"/>
              <a:r>
                <a:rPr lang="fa-IR" sz="2133" dirty="0">
                  <a:solidFill>
                    <a:srgbClr val="3966AC"/>
                  </a:solidFill>
                  <a:latin typeface="Arial" panose="020B0604020202020204" pitchFamily="34" charset="0"/>
                  <a:ea typeface="Rubik"/>
                  <a:cs typeface="B Nazanin" panose="00000700000000000000" pitchFamily="2" charset="-78"/>
                  <a:sym typeface="Rubik"/>
                </a:rPr>
                <a:t>تصاویر</a:t>
              </a:r>
              <a:r>
                <a:rPr lang="en" sz="2133" dirty="0">
                  <a:solidFill>
                    <a:srgbClr val="3966AC"/>
                  </a:solidFill>
                  <a:latin typeface="Arial" panose="020B0604020202020204" pitchFamily="34" charset="0"/>
                  <a:ea typeface="Rubik"/>
                  <a:cs typeface="B Nazanin" panose="00000700000000000000" pitchFamily="2" charset="-78"/>
                  <a:sym typeface="Rubik"/>
                </a:rPr>
                <a:t> :</a:t>
              </a:r>
              <a:endParaRPr sz="2133" dirty="0">
                <a:solidFill>
                  <a:srgbClr val="3966AC"/>
                </a:solidFill>
                <a:latin typeface="Arial" panose="020B0604020202020204" pitchFamily="3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380962" indent="-380962">
                <a:buFont typeface="Arial" panose="020B0604020202020204" pitchFamily="34" charset="0"/>
                <a:buChar char="•"/>
              </a:pPr>
              <a:r>
                <a:rPr lang="es-PE" sz="2000" dirty="0">
                  <a:solidFill>
                    <a:schemeClr val="bg1">
                      <a:lumMod val="50000"/>
                    </a:schemeClr>
                  </a:solidFill>
                  <a:latin typeface="Arial" panose="020B0604020202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1169899" y="4622723"/>
            <a:ext cx="28228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2133" dirty="0">
                <a:solidFill>
                  <a:srgbClr val="3966AC"/>
                </a:solidFill>
                <a:latin typeface="Arial" panose="020B0604020202020204" pitchFamily="34" charset="0"/>
                <a:ea typeface="Rubik"/>
                <a:cs typeface="B Nazanin" panose="00000700000000000000" pitchFamily="2" charset="-78"/>
                <a:sym typeface="Rubik"/>
              </a:rPr>
              <a:t>فونت ها</a:t>
            </a:r>
            <a:r>
              <a:rPr lang="en" sz="2133" dirty="0">
                <a:solidFill>
                  <a:srgbClr val="3966AC"/>
                </a:solidFill>
                <a:latin typeface="Arial" panose="020B0604020202020204" pitchFamily="34" charset="0"/>
                <a:ea typeface="Rubik"/>
                <a:cs typeface="B Nazanin" panose="00000700000000000000" pitchFamily="2" charset="-78"/>
                <a:sym typeface="Rubik"/>
              </a:rPr>
              <a:t> :</a:t>
            </a:r>
            <a:endParaRPr sz="2133" dirty="0">
              <a:solidFill>
                <a:srgbClr val="3966AC"/>
              </a:solidFill>
              <a:latin typeface="Arial" panose="020B0604020202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1169899" y="5034223"/>
            <a:ext cx="3527168" cy="9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Abril Fatface (Títulos)</a:t>
            </a:r>
          </a:p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Montserrat"/>
                <a:cs typeface="B Nazanin" panose="00000700000000000000" pitchFamily="2" charset="-78"/>
                <a:sym typeface="Montserrat"/>
              </a:rPr>
              <a:t> Oswald Medium</a:t>
            </a:r>
          </a:p>
          <a:p>
            <a:pPr marL="380962" indent="-380962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Arial</a:t>
            </a:r>
          </a:p>
          <a:p>
            <a:endParaRPr lang="es-PE" sz="2000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6ADC9F4-3905-4AF0-9351-79048D6302D7}"/>
              </a:ext>
            </a:extLst>
          </p:cNvPr>
          <p:cNvSpPr>
            <a:spLocks/>
          </p:cNvSpPr>
          <p:nvPr/>
        </p:nvSpPr>
        <p:spPr bwMode="auto">
          <a:xfrm>
            <a:off x="7242175" y="2476500"/>
            <a:ext cx="1946275" cy="4133850"/>
          </a:xfrm>
          <a:custGeom>
            <a:avLst/>
            <a:gdLst>
              <a:gd name="T0" fmla="*/ 145 w 516"/>
              <a:gd name="T1" fmla="*/ 1096 h 1096"/>
              <a:gd name="T2" fmla="*/ 108 w 516"/>
              <a:gd name="T3" fmla="*/ 1075 h 1096"/>
              <a:gd name="T4" fmla="*/ 86 w 516"/>
              <a:gd name="T5" fmla="*/ 1018 h 1096"/>
              <a:gd name="T6" fmla="*/ 86 w 516"/>
              <a:gd name="T7" fmla="*/ 589 h 1096"/>
              <a:gd name="T8" fmla="*/ 75 w 516"/>
              <a:gd name="T9" fmla="*/ 567 h 1096"/>
              <a:gd name="T10" fmla="*/ 32 w 516"/>
              <a:gd name="T11" fmla="*/ 481 h 1096"/>
              <a:gd name="T12" fmla="*/ 13 w 516"/>
              <a:gd name="T13" fmla="*/ 287 h 1096"/>
              <a:gd name="T14" fmla="*/ 3 w 516"/>
              <a:gd name="T15" fmla="*/ 192 h 1096"/>
              <a:gd name="T16" fmla="*/ 67 w 516"/>
              <a:gd name="T17" fmla="*/ 85 h 1096"/>
              <a:gd name="T18" fmla="*/ 247 w 516"/>
              <a:gd name="T19" fmla="*/ 128 h 1096"/>
              <a:gd name="T20" fmla="*/ 259 w 516"/>
              <a:gd name="T21" fmla="*/ 135 h 1096"/>
              <a:gd name="T22" fmla="*/ 344 w 516"/>
              <a:gd name="T23" fmla="*/ 101 h 1096"/>
              <a:gd name="T24" fmla="*/ 405 w 516"/>
              <a:gd name="T25" fmla="*/ 30 h 1096"/>
              <a:gd name="T26" fmla="*/ 470 w 516"/>
              <a:gd name="T27" fmla="*/ 10 h 1096"/>
              <a:gd name="T28" fmla="*/ 499 w 516"/>
              <a:gd name="T29" fmla="*/ 83 h 1096"/>
              <a:gd name="T30" fmla="*/ 340 w 516"/>
              <a:gd name="T31" fmla="*/ 233 h 1096"/>
              <a:gd name="T32" fmla="*/ 268 w 516"/>
              <a:gd name="T33" fmla="*/ 250 h 1096"/>
              <a:gd name="T34" fmla="*/ 271 w 516"/>
              <a:gd name="T35" fmla="*/ 289 h 1096"/>
              <a:gd name="T36" fmla="*/ 290 w 516"/>
              <a:gd name="T37" fmla="*/ 466 h 1096"/>
              <a:gd name="T38" fmla="*/ 244 w 516"/>
              <a:gd name="T39" fmla="*/ 567 h 1096"/>
              <a:gd name="T40" fmla="*/ 235 w 516"/>
              <a:gd name="T41" fmla="*/ 585 h 1096"/>
              <a:gd name="T42" fmla="*/ 235 w 516"/>
              <a:gd name="T43" fmla="*/ 998 h 1096"/>
              <a:gd name="T44" fmla="*/ 176 w 516"/>
              <a:gd name="T45" fmla="*/ 1096 h 1096"/>
              <a:gd name="T46" fmla="*/ 145 w 516"/>
              <a:gd name="T47" fmla="*/ 1096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6" h="1096">
                <a:moveTo>
                  <a:pt x="145" y="1096"/>
                </a:moveTo>
                <a:cubicBezTo>
                  <a:pt x="133" y="1089"/>
                  <a:pt x="119" y="1084"/>
                  <a:pt x="108" y="1075"/>
                </a:cubicBezTo>
                <a:cubicBezTo>
                  <a:pt x="92" y="1060"/>
                  <a:pt x="86" y="1040"/>
                  <a:pt x="86" y="1018"/>
                </a:cubicBezTo>
                <a:cubicBezTo>
                  <a:pt x="86" y="875"/>
                  <a:pt x="86" y="732"/>
                  <a:pt x="86" y="589"/>
                </a:cubicBezTo>
                <a:cubicBezTo>
                  <a:pt x="86" y="579"/>
                  <a:pt x="84" y="573"/>
                  <a:pt x="75" y="567"/>
                </a:cubicBezTo>
                <a:cubicBezTo>
                  <a:pt x="45" y="547"/>
                  <a:pt x="36" y="516"/>
                  <a:pt x="32" y="481"/>
                </a:cubicBezTo>
                <a:cubicBezTo>
                  <a:pt x="26" y="416"/>
                  <a:pt x="19" y="352"/>
                  <a:pt x="13" y="287"/>
                </a:cubicBezTo>
                <a:cubicBezTo>
                  <a:pt x="9" y="255"/>
                  <a:pt x="6" y="224"/>
                  <a:pt x="3" y="192"/>
                </a:cubicBezTo>
                <a:cubicBezTo>
                  <a:pt x="0" y="141"/>
                  <a:pt x="26" y="108"/>
                  <a:pt x="67" y="85"/>
                </a:cubicBezTo>
                <a:cubicBezTo>
                  <a:pt x="128" y="49"/>
                  <a:pt x="208" y="69"/>
                  <a:pt x="247" y="128"/>
                </a:cubicBezTo>
                <a:cubicBezTo>
                  <a:pt x="249" y="132"/>
                  <a:pt x="254" y="135"/>
                  <a:pt x="259" y="135"/>
                </a:cubicBezTo>
                <a:cubicBezTo>
                  <a:pt x="294" y="142"/>
                  <a:pt x="321" y="125"/>
                  <a:pt x="344" y="101"/>
                </a:cubicBezTo>
                <a:cubicBezTo>
                  <a:pt x="365" y="78"/>
                  <a:pt x="385" y="54"/>
                  <a:pt x="405" y="30"/>
                </a:cubicBezTo>
                <a:cubicBezTo>
                  <a:pt x="423" y="7"/>
                  <a:pt x="446" y="0"/>
                  <a:pt x="470" y="10"/>
                </a:cubicBezTo>
                <a:cubicBezTo>
                  <a:pt x="500" y="21"/>
                  <a:pt x="516" y="57"/>
                  <a:pt x="499" y="83"/>
                </a:cubicBezTo>
                <a:cubicBezTo>
                  <a:pt x="457" y="145"/>
                  <a:pt x="412" y="204"/>
                  <a:pt x="340" y="233"/>
                </a:cubicBezTo>
                <a:cubicBezTo>
                  <a:pt x="318" y="241"/>
                  <a:pt x="293" y="244"/>
                  <a:pt x="268" y="250"/>
                </a:cubicBezTo>
                <a:cubicBezTo>
                  <a:pt x="269" y="261"/>
                  <a:pt x="270" y="275"/>
                  <a:pt x="271" y="289"/>
                </a:cubicBezTo>
                <a:cubicBezTo>
                  <a:pt x="277" y="348"/>
                  <a:pt x="283" y="407"/>
                  <a:pt x="290" y="466"/>
                </a:cubicBezTo>
                <a:cubicBezTo>
                  <a:pt x="295" y="510"/>
                  <a:pt x="278" y="542"/>
                  <a:pt x="244" y="567"/>
                </a:cubicBezTo>
                <a:cubicBezTo>
                  <a:pt x="237" y="572"/>
                  <a:pt x="235" y="577"/>
                  <a:pt x="235" y="585"/>
                </a:cubicBezTo>
                <a:cubicBezTo>
                  <a:pt x="235" y="722"/>
                  <a:pt x="234" y="860"/>
                  <a:pt x="235" y="998"/>
                </a:cubicBezTo>
                <a:cubicBezTo>
                  <a:pt x="236" y="1045"/>
                  <a:pt x="223" y="1080"/>
                  <a:pt x="176" y="1096"/>
                </a:cubicBezTo>
                <a:cubicBezTo>
                  <a:pt x="166" y="1096"/>
                  <a:pt x="156" y="1096"/>
                  <a:pt x="145" y="109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FDA23ABE-5A9E-4C87-9C1B-F28AF00E2CA2}"/>
              </a:ext>
            </a:extLst>
          </p:cNvPr>
          <p:cNvSpPr>
            <a:spLocks/>
          </p:cNvSpPr>
          <p:nvPr/>
        </p:nvSpPr>
        <p:spPr bwMode="auto">
          <a:xfrm>
            <a:off x="7050088" y="1649413"/>
            <a:ext cx="1058863" cy="1057275"/>
          </a:xfrm>
          <a:custGeom>
            <a:avLst/>
            <a:gdLst>
              <a:gd name="T0" fmla="*/ 0 w 281"/>
              <a:gd name="T1" fmla="*/ 140 h 280"/>
              <a:gd name="T2" fmla="*/ 139 w 281"/>
              <a:gd name="T3" fmla="*/ 0 h 280"/>
              <a:gd name="T4" fmla="*/ 280 w 281"/>
              <a:gd name="T5" fmla="*/ 140 h 280"/>
              <a:gd name="T6" fmla="*/ 141 w 281"/>
              <a:gd name="T7" fmla="*/ 280 h 280"/>
              <a:gd name="T8" fmla="*/ 0 w 281"/>
              <a:gd name="T9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1" h="280">
                <a:moveTo>
                  <a:pt x="0" y="140"/>
                </a:moveTo>
                <a:cubicBezTo>
                  <a:pt x="0" y="63"/>
                  <a:pt x="62" y="0"/>
                  <a:pt x="139" y="0"/>
                </a:cubicBezTo>
                <a:cubicBezTo>
                  <a:pt x="217" y="0"/>
                  <a:pt x="281" y="63"/>
                  <a:pt x="280" y="140"/>
                </a:cubicBezTo>
                <a:cubicBezTo>
                  <a:pt x="280" y="217"/>
                  <a:pt x="217" y="280"/>
                  <a:pt x="141" y="280"/>
                </a:cubicBezTo>
                <a:cubicBezTo>
                  <a:pt x="63" y="280"/>
                  <a:pt x="0" y="218"/>
                  <a:pt x="0" y="14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40589D79-D212-44EE-BD8D-BF8EDF46E36A}"/>
              </a:ext>
            </a:extLst>
          </p:cNvPr>
          <p:cNvSpPr>
            <a:spLocks/>
          </p:cNvSpPr>
          <p:nvPr/>
        </p:nvSpPr>
        <p:spPr bwMode="auto">
          <a:xfrm>
            <a:off x="8385175" y="2038350"/>
            <a:ext cx="1239838" cy="1562100"/>
          </a:xfrm>
          <a:custGeom>
            <a:avLst/>
            <a:gdLst>
              <a:gd name="T0" fmla="*/ 151 w 329"/>
              <a:gd name="T1" fmla="*/ 107 h 414"/>
              <a:gd name="T2" fmla="*/ 93 w 329"/>
              <a:gd name="T3" fmla="*/ 138 h 414"/>
              <a:gd name="T4" fmla="*/ 73 w 329"/>
              <a:gd name="T5" fmla="*/ 145 h 414"/>
              <a:gd name="T6" fmla="*/ 26 w 329"/>
              <a:gd name="T7" fmla="*/ 134 h 414"/>
              <a:gd name="T8" fmla="*/ 4 w 329"/>
              <a:gd name="T9" fmla="*/ 99 h 414"/>
              <a:gd name="T10" fmla="*/ 39 w 329"/>
              <a:gd name="T11" fmla="*/ 79 h 414"/>
              <a:gd name="T12" fmla="*/ 57 w 329"/>
              <a:gd name="T13" fmla="*/ 84 h 414"/>
              <a:gd name="T14" fmla="*/ 119 w 329"/>
              <a:gd name="T15" fmla="*/ 63 h 414"/>
              <a:gd name="T16" fmla="*/ 165 w 329"/>
              <a:gd name="T17" fmla="*/ 16 h 414"/>
              <a:gd name="T18" fmla="*/ 194 w 329"/>
              <a:gd name="T19" fmla="*/ 4 h 414"/>
              <a:gd name="T20" fmla="*/ 234 w 329"/>
              <a:gd name="T21" fmla="*/ 21 h 414"/>
              <a:gd name="T22" fmla="*/ 313 w 329"/>
              <a:gd name="T23" fmla="*/ 155 h 414"/>
              <a:gd name="T24" fmla="*/ 291 w 329"/>
              <a:gd name="T25" fmla="*/ 234 h 414"/>
              <a:gd name="T26" fmla="*/ 272 w 329"/>
              <a:gd name="T27" fmla="*/ 292 h 414"/>
              <a:gd name="T28" fmla="*/ 305 w 329"/>
              <a:gd name="T29" fmla="*/ 353 h 414"/>
              <a:gd name="T30" fmla="*/ 277 w 329"/>
              <a:gd name="T31" fmla="*/ 412 h 414"/>
              <a:gd name="T32" fmla="*/ 242 w 329"/>
              <a:gd name="T33" fmla="*/ 397 h 414"/>
              <a:gd name="T34" fmla="*/ 190 w 329"/>
              <a:gd name="T35" fmla="*/ 269 h 414"/>
              <a:gd name="T36" fmla="*/ 204 w 329"/>
              <a:gd name="T37" fmla="*/ 218 h 414"/>
              <a:gd name="T38" fmla="*/ 210 w 329"/>
              <a:gd name="T39" fmla="*/ 143 h 414"/>
              <a:gd name="T40" fmla="*/ 151 w 329"/>
              <a:gd name="T41" fmla="*/ 107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9" h="414">
                <a:moveTo>
                  <a:pt x="151" y="107"/>
                </a:moveTo>
                <a:cubicBezTo>
                  <a:pt x="125" y="108"/>
                  <a:pt x="106" y="119"/>
                  <a:pt x="93" y="138"/>
                </a:cubicBezTo>
                <a:cubicBezTo>
                  <a:pt x="87" y="146"/>
                  <a:pt x="81" y="147"/>
                  <a:pt x="73" y="145"/>
                </a:cubicBezTo>
                <a:cubicBezTo>
                  <a:pt x="57" y="142"/>
                  <a:pt x="41" y="138"/>
                  <a:pt x="26" y="134"/>
                </a:cubicBezTo>
                <a:cubicBezTo>
                  <a:pt x="8" y="128"/>
                  <a:pt x="0" y="115"/>
                  <a:pt x="4" y="99"/>
                </a:cubicBezTo>
                <a:cubicBezTo>
                  <a:pt x="8" y="84"/>
                  <a:pt x="22" y="77"/>
                  <a:pt x="39" y="79"/>
                </a:cubicBezTo>
                <a:cubicBezTo>
                  <a:pt x="45" y="81"/>
                  <a:pt x="51" y="83"/>
                  <a:pt x="57" y="84"/>
                </a:cubicBezTo>
                <a:cubicBezTo>
                  <a:pt x="85" y="92"/>
                  <a:pt x="100" y="86"/>
                  <a:pt x="119" y="63"/>
                </a:cubicBezTo>
                <a:cubicBezTo>
                  <a:pt x="132" y="46"/>
                  <a:pt x="148" y="30"/>
                  <a:pt x="165" y="16"/>
                </a:cubicBezTo>
                <a:cubicBezTo>
                  <a:pt x="172" y="9"/>
                  <a:pt x="184" y="6"/>
                  <a:pt x="194" y="4"/>
                </a:cubicBezTo>
                <a:cubicBezTo>
                  <a:pt x="211" y="0"/>
                  <a:pt x="225" y="6"/>
                  <a:pt x="234" y="21"/>
                </a:cubicBezTo>
                <a:cubicBezTo>
                  <a:pt x="261" y="65"/>
                  <a:pt x="288" y="110"/>
                  <a:pt x="313" y="155"/>
                </a:cubicBezTo>
                <a:cubicBezTo>
                  <a:pt x="329" y="182"/>
                  <a:pt x="319" y="214"/>
                  <a:pt x="291" y="234"/>
                </a:cubicBezTo>
                <a:cubicBezTo>
                  <a:pt x="266" y="252"/>
                  <a:pt x="261" y="263"/>
                  <a:pt x="272" y="292"/>
                </a:cubicBezTo>
                <a:cubicBezTo>
                  <a:pt x="281" y="313"/>
                  <a:pt x="293" y="333"/>
                  <a:pt x="305" y="353"/>
                </a:cubicBezTo>
                <a:cubicBezTo>
                  <a:pt x="319" y="378"/>
                  <a:pt x="306" y="407"/>
                  <a:pt x="277" y="412"/>
                </a:cubicBezTo>
                <a:cubicBezTo>
                  <a:pt x="263" y="414"/>
                  <a:pt x="250" y="408"/>
                  <a:pt x="242" y="397"/>
                </a:cubicBezTo>
                <a:cubicBezTo>
                  <a:pt x="214" y="358"/>
                  <a:pt x="193" y="317"/>
                  <a:pt x="190" y="269"/>
                </a:cubicBezTo>
                <a:cubicBezTo>
                  <a:pt x="189" y="251"/>
                  <a:pt x="192" y="234"/>
                  <a:pt x="204" y="218"/>
                </a:cubicBezTo>
                <a:cubicBezTo>
                  <a:pt x="221" y="195"/>
                  <a:pt x="223" y="169"/>
                  <a:pt x="210" y="143"/>
                </a:cubicBezTo>
                <a:cubicBezTo>
                  <a:pt x="197" y="120"/>
                  <a:pt x="176" y="108"/>
                  <a:pt x="151" y="10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11554CE5-F741-4181-9A8B-D32FCFE942DD}"/>
              </a:ext>
            </a:extLst>
          </p:cNvPr>
          <p:cNvSpPr>
            <a:spLocks/>
          </p:cNvSpPr>
          <p:nvPr/>
        </p:nvSpPr>
        <p:spPr bwMode="auto">
          <a:xfrm>
            <a:off x="8475663" y="1649413"/>
            <a:ext cx="546100" cy="547687"/>
          </a:xfrm>
          <a:custGeom>
            <a:avLst/>
            <a:gdLst>
              <a:gd name="T0" fmla="*/ 145 w 145"/>
              <a:gd name="T1" fmla="*/ 73 h 145"/>
              <a:gd name="T2" fmla="*/ 72 w 145"/>
              <a:gd name="T3" fmla="*/ 144 h 145"/>
              <a:gd name="T4" fmla="*/ 1 w 145"/>
              <a:gd name="T5" fmla="*/ 71 h 145"/>
              <a:gd name="T6" fmla="*/ 73 w 145"/>
              <a:gd name="T7" fmla="*/ 0 h 145"/>
              <a:gd name="T8" fmla="*/ 145 w 145"/>
              <a:gd name="T9" fmla="*/ 7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5" h="145">
                <a:moveTo>
                  <a:pt x="145" y="73"/>
                </a:moveTo>
                <a:cubicBezTo>
                  <a:pt x="144" y="113"/>
                  <a:pt x="112" y="145"/>
                  <a:pt x="72" y="144"/>
                </a:cubicBezTo>
                <a:cubicBezTo>
                  <a:pt x="32" y="144"/>
                  <a:pt x="0" y="112"/>
                  <a:pt x="1" y="71"/>
                </a:cubicBezTo>
                <a:cubicBezTo>
                  <a:pt x="1" y="32"/>
                  <a:pt x="33" y="0"/>
                  <a:pt x="73" y="0"/>
                </a:cubicBezTo>
                <a:cubicBezTo>
                  <a:pt x="113" y="0"/>
                  <a:pt x="145" y="32"/>
                  <a:pt x="145" y="7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4" name="Franja diagonal 33">
            <a:extLst>
              <a:ext uri="{FF2B5EF4-FFF2-40B4-BE49-F238E27FC236}">
                <a16:creationId xmlns:a16="http://schemas.microsoft.com/office/drawing/2014/main" id="{6F722385-92FC-4CF8-BD05-C844BC047022}"/>
              </a:ext>
            </a:extLst>
          </p:cNvPr>
          <p:cNvSpPr/>
          <p:nvPr/>
        </p:nvSpPr>
        <p:spPr>
          <a:xfrm>
            <a:off x="0" y="-13830"/>
            <a:ext cx="1397726" cy="1397726"/>
          </a:xfrm>
          <a:prstGeom prst="diagStripe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9" name="Freeform 13">
            <a:extLst>
              <a:ext uri="{FF2B5EF4-FFF2-40B4-BE49-F238E27FC236}">
                <a16:creationId xmlns:a16="http://schemas.microsoft.com/office/drawing/2014/main" id="{9E673721-49DB-4784-9EFF-D1253F33AFC2}"/>
              </a:ext>
            </a:extLst>
          </p:cNvPr>
          <p:cNvSpPr>
            <a:spLocks/>
          </p:cNvSpPr>
          <p:nvPr/>
        </p:nvSpPr>
        <p:spPr bwMode="auto">
          <a:xfrm>
            <a:off x="8496301" y="5975350"/>
            <a:ext cx="442913" cy="665163"/>
          </a:xfrm>
          <a:custGeom>
            <a:avLst/>
            <a:gdLst>
              <a:gd name="T0" fmla="*/ 133 w 133"/>
              <a:gd name="T1" fmla="*/ 200 h 200"/>
              <a:gd name="T2" fmla="*/ 0 w 133"/>
              <a:gd name="T3" fmla="*/ 200 h 200"/>
              <a:gd name="T4" fmla="*/ 0 w 133"/>
              <a:gd name="T5" fmla="*/ 0 h 200"/>
              <a:gd name="T6" fmla="*/ 133 w 133"/>
              <a:gd name="T7" fmla="*/ 0 h 200"/>
              <a:gd name="T8" fmla="*/ 133 w 133"/>
              <a:gd name="T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200">
                <a:moveTo>
                  <a:pt x="133" y="200"/>
                </a:moveTo>
                <a:cubicBezTo>
                  <a:pt x="88" y="200"/>
                  <a:pt x="45" y="200"/>
                  <a:pt x="0" y="200"/>
                </a:cubicBezTo>
                <a:cubicBezTo>
                  <a:pt x="0" y="133"/>
                  <a:pt x="0" y="67"/>
                  <a:pt x="0" y="0"/>
                </a:cubicBezTo>
                <a:cubicBezTo>
                  <a:pt x="45" y="0"/>
                  <a:pt x="88" y="0"/>
                  <a:pt x="133" y="0"/>
                </a:cubicBezTo>
                <a:cubicBezTo>
                  <a:pt x="133" y="66"/>
                  <a:pt x="133" y="132"/>
                  <a:pt x="133" y="20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0" name="Freeform 14">
            <a:extLst>
              <a:ext uri="{FF2B5EF4-FFF2-40B4-BE49-F238E27FC236}">
                <a16:creationId xmlns:a16="http://schemas.microsoft.com/office/drawing/2014/main" id="{5CD725E5-B91A-45EF-91C9-1D9C5589A557}"/>
              </a:ext>
            </a:extLst>
          </p:cNvPr>
          <p:cNvSpPr>
            <a:spLocks/>
          </p:cNvSpPr>
          <p:nvPr/>
        </p:nvSpPr>
        <p:spPr bwMode="auto">
          <a:xfrm>
            <a:off x="9088438" y="5975350"/>
            <a:ext cx="439738" cy="661988"/>
          </a:xfrm>
          <a:custGeom>
            <a:avLst/>
            <a:gdLst>
              <a:gd name="T0" fmla="*/ 0 w 132"/>
              <a:gd name="T1" fmla="*/ 0 h 199"/>
              <a:gd name="T2" fmla="*/ 132 w 132"/>
              <a:gd name="T3" fmla="*/ 0 h 199"/>
              <a:gd name="T4" fmla="*/ 132 w 132"/>
              <a:gd name="T5" fmla="*/ 199 h 199"/>
              <a:gd name="T6" fmla="*/ 0 w 132"/>
              <a:gd name="T7" fmla="*/ 199 h 199"/>
              <a:gd name="T8" fmla="*/ 0 w 132"/>
              <a:gd name="T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99">
                <a:moveTo>
                  <a:pt x="0" y="0"/>
                </a:moveTo>
                <a:cubicBezTo>
                  <a:pt x="44" y="0"/>
                  <a:pt x="87" y="0"/>
                  <a:pt x="132" y="0"/>
                </a:cubicBezTo>
                <a:cubicBezTo>
                  <a:pt x="132" y="66"/>
                  <a:pt x="132" y="132"/>
                  <a:pt x="132" y="199"/>
                </a:cubicBezTo>
                <a:cubicBezTo>
                  <a:pt x="88" y="199"/>
                  <a:pt x="45" y="199"/>
                  <a:pt x="0" y="199"/>
                </a:cubicBezTo>
                <a:cubicBezTo>
                  <a:pt x="0" y="133"/>
                  <a:pt x="0" y="67"/>
                  <a:pt x="0" y="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15">
            <a:extLst>
              <a:ext uri="{FF2B5EF4-FFF2-40B4-BE49-F238E27FC236}">
                <a16:creationId xmlns:a16="http://schemas.microsoft.com/office/drawing/2014/main" id="{77EAF596-2E8E-449E-A1ED-49A2E34640E5}"/>
              </a:ext>
            </a:extLst>
          </p:cNvPr>
          <p:cNvSpPr>
            <a:spLocks/>
          </p:cNvSpPr>
          <p:nvPr/>
        </p:nvSpPr>
        <p:spPr bwMode="auto">
          <a:xfrm>
            <a:off x="8478838" y="5254625"/>
            <a:ext cx="512763" cy="465138"/>
          </a:xfrm>
          <a:custGeom>
            <a:avLst/>
            <a:gdLst>
              <a:gd name="T0" fmla="*/ 150 w 154"/>
              <a:gd name="T1" fmla="*/ 140 h 140"/>
              <a:gd name="T2" fmla="*/ 55 w 154"/>
              <a:gd name="T3" fmla="*/ 117 h 140"/>
              <a:gd name="T4" fmla="*/ 26 w 154"/>
              <a:gd name="T5" fmla="*/ 107 h 140"/>
              <a:gd name="T6" fmla="*/ 7 w 154"/>
              <a:gd name="T7" fmla="*/ 64 h 140"/>
              <a:gd name="T8" fmla="*/ 51 w 154"/>
              <a:gd name="T9" fmla="*/ 10 h 140"/>
              <a:gd name="T10" fmla="*/ 93 w 154"/>
              <a:gd name="T11" fmla="*/ 16 h 140"/>
              <a:gd name="T12" fmla="*/ 120 w 154"/>
              <a:gd name="T13" fmla="*/ 56 h 140"/>
              <a:gd name="T14" fmla="*/ 154 w 154"/>
              <a:gd name="T15" fmla="*/ 134 h 140"/>
              <a:gd name="T16" fmla="*/ 150 w 154"/>
              <a:gd name="T1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" h="140">
                <a:moveTo>
                  <a:pt x="150" y="140"/>
                </a:moveTo>
                <a:cubicBezTo>
                  <a:pt x="118" y="132"/>
                  <a:pt x="87" y="125"/>
                  <a:pt x="55" y="117"/>
                </a:cubicBezTo>
                <a:cubicBezTo>
                  <a:pt x="45" y="115"/>
                  <a:pt x="35" y="111"/>
                  <a:pt x="26" y="107"/>
                </a:cubicBezTo>
                <a:cubicBezTo>
                  <a:pt x="6" y="98"/>
                  <a:pt x="0" y="84"/>
                  <a:pt x="7" y="64"/>
                </a:cubicBezTo>
                <a:cubicBezTo>
                  <a:pt x="15" y="41"/>
                  <a:pt x="29" y="22"/>
                  <a:pt x="51" y="10"/>
                </a:cubicBezTo>
                <a:cubicBezTo>
                  <a:pt x="68" y="0"/>
                  <a:pt x="80" y="1"/>
                  <a:pt x="93" y="16"/>
                </a:cubicBezTo>
                <a:cubicBezTo>
                  <a:pt x="104" y="28"/>
                  <a:pt x="113" y="41"/>
                  <a:pt x="120" y="56"/>
                </a:cubicBezTo>
                <a:cubicBezTo>
                  <a:pt x="133" y="81"/>
                  <a:pt x="143" y="108"/>
                  <a:pt x="154" y="134"/>
                </a:cubicBezTo>
                <a:cubicBezTo>
                  <a:pt x="153" y="136"/>
                  <a:pt x="151" y="138"/>
                  <a:pt x="150" y="14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16">
            <a:extLst>
              <a:ext uri="{FF2B5EF4-FFF2-40B4-BE49-F238E27FC236}">
                <a16:creationId xmlns:a16="http://schemas.microsoft.com/office/drawing/2014/main" id="{482E50CD-7DF3-4729-A60C-FF1D4366C285}"/>
              </a:ext>
            </a:extLst>
          </p:cNvPr>
          <p:cNvSpPr>
            <a:spLocks/>
          </p:cNvSpPr>
          <p:nvPr/>
        </p:nvSpPr>
        <p:spPr bwMode="auto">
          <a:xfrm>
            <a:off x="8996363" y="5251450"/>
            <a:ext cx="504825" cy="458788"/>
          </a:xfrm>
          <a:custGeom>
            <a:avLst/>
            <a:gdLst>
              <a:gd name="T0" fmla="*/ 0 w 152"/>
              <a:gd name="T1" fmla="*/ 138 h 138"/>
              <a:gd name="T2" fmla="*/ 57 w 152"/>
              <a:gd name="T3" fmla="*/ 21 h 138"/>
              <a:gd name="T4" fmla="*/ 108 w 152"/>
              <a:gd name="T5" fmla="*/ 14 h 138"/>
              <a:gd name="T6" fmla="*/ 148 w 152"/>
              <a:gd name="T7" fmla="*/ 72 h 138"/>
              <a:gd name="T8" fmla="*/ 132 w 152"/>
              <a:gd name="T9" fmla="*/ 105 h 138"/>
              <a:gd name="T10" fmla="*/ 0 w 152"/>
              <a:gd name="T1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38">
                <a:moveTo>
                  <a:pt x="0" y="138"/>
                </a:moveTo>
                <a:cubicBezTo>
                  <a:pt x="15" y="95"/>
                  <a:pt x="29" y="54"/>
                  <a:pt x="57" y="21"/>
                </a:cubicBezTo>
                <a:cubicBezTo>
                  <a:pt x="73" y="1"/>
                  <a:pt x="87" y="0"/>
                  <a:pt x="108" y="14"/>
                </a:cubicBezTo>
                <a:cubicBezTo>
                  <a:pt x="129" y="28"/>
                  <a:pt x="143" y="47"/>
                  <a:pt x="148" y="72"/>
                </a:cubicBezTo>
                <a:cubicBezTo>
                  <a:pt x="152" y="88"/>
                  <a:pt x="147" y="99"/>
                  <a:pt x="132" y="105"/>
                </a:cubicBezTo>
                <a:cubicBezTo>
                  <a:pt x="91" y="124"/>
                  <a:pt x="47" y="134"/>
                  <a:pt x="0" y="13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EEF7D2E-2D80-4AB7-95F3-4A2201C2B917}"/>
              </a:ext>
            </a:extLst>
          </p:cNvPr>
          <p:cNvSpPr>
            <a:spLocks/>
          </p:cNvSpPr>
          <p:nvPr/>
        </p:nvSpPr>
        <p:spPr bwMode="auto">
          <a:xfrm>
            <a:off x="8459788" y="5753100"/>
            <a:ext cx="479425" cy="169863"/>
          </a:xfrm>
          <a:custGeom>
            <a:avLst/>
            <a:gdLst>
              <a:gd name="T0" fmla="*/ 144 w 144"/>
              <a:gd name="T1" fmla="*/ 0 h 51"/>
              <a:gd name="T2" fmla="*/ 144 w 144"/>
              <a:gd name="T3" fmla="*/ 51 h 51"/>
              <a:gd name="T4" fmla="*/ 0 w 144"/>
              <a:gd name="T5" fmla="*/ 51 h 51"/>
              <a:gd name="T6" fmla="*/ 0 w 144"/>
              <a:gd name="T7" fmla="*/ 0 h 51"/>
              <a:gd name="T8" fmla="*/ 144 w 144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" h="51">
                <a:moveTo>
                  <a:pt x="144" y="0"/>
                </a:moveTo>
                <a:cubicBezTo>
                  <a:pt x="144" y="17"/>
                  <a:pt x="144" y="34"/>
                  <a:pt x="144" y="51"/>
                </a:cubicBezTo>
                <a:cubicBezTo>
                  <a:pt x="96" y="51"/>
                  <a:pt x="49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8" y="0"/>
                  <a:pt x="95" y="0"/>
                  <a:pt x="144" y="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BDC9B570-B362-4EE8-87CF-2ACCB1BFBAE5}"/>
              </a:ext>
            </a:extLst>
          </p:cNvPr>
          <p:cNvSpPr>
            <a:spLocks/>
          </p:cNvSpPr>
          <p:nvPr/>
        </p:nvSpPr>
        <p:spPr bwMode="auto">
          <a:xfrm>
            <a:off x="9091613" y="5753100"/>
            <a:ext cx="473075" cy="169863"/>
          </a:xfrm>
          <a:custGeom>
            <a:avLst/>
            <a:gdLst>
              <a:gd name="T0" fmla="*/ 142 w 142"/>
              <a:gd name="T1" fmla="*/ 51 h 51"/>
              <a:gd name="T2" fmla="*/ 0 w 142"/>
              <a:gd name="T3" fmla="*/ 51 h 51"/>
              <a:gd name="T4" fmla="*/ 0 w 142"/>
              <a:gd name="T5" fmla="*/ 0 h 51"/>
              <a:gd name="T6" fmla="*/ 142 w 142"/>
              <a:gd name="T7" fmla="*/ 0 h 51"/>
              <a:gd name="T8" fmla="*/ 142 w 142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51">
                <a:moveTo>
                  <a:pt x="142" y="51"/>
                </a:moveTo>
                <a:cubicBezTo>
                  <a:pt x="95" y="51"/>
                  <a:pt x="48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7" y="0"/>
                  <a:pt x="94" y="0"/>
                  <a:pt x="142" y="0"/>
                </a:cubicBezTo>
                <a:cubicBezTo>
                  <a:pt x="142" y="16"/>
                  <a:pt x="142" y="33"/>
                  <a:pt x="142" y="5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7" name="Freeform 22">
            <a:extLst>
              <a:ext uri="{FF2B5EF4-FFF2-40B4-BE49-F238E27FC236}">
                <a16:creationId xmlns:a16="http://schemas.microsoft.com/office/drawing/2014/main" id="{A40ACB7A-ACDC-4603-B3E7-1DAB2C2E52E9}"/>
              </a:ext>
            </a:extLst>
          </p:cNvPr>
          <p:cNvSpPr>
            <a:spLocks/>
          </p:cNvSpPr>
          <p:nvPr/>
        </p:nvSpPr>
        <p:spPr bwMode="auto">
          <a:xfrm>
            <a:off x="6734176" y="6137275"/>
            <a:ext cx="269875" cy="404812"/>
          </a:xfrm>
          <a:custGeom>
            <a:avLst/>
            <a:gdLst>
              <a:gd name="T0" fmla="*/ 133 w 133"/>
              <a:gd name="T1" fmla="*/ 200 h 200"/>
              <a:gd name="T2" fmla="*/ 0 w 133"/>
              <a:gd name="T3" fmla="*/ 200 h 200"/>
              <a:gd name="T4" fmla="*/ 0 w 133"/>
              <a:gd name="T5" fmla="*/ 0 h 200"/>
              <a:gd name="T6" fmla="*/ 133 w 133"/>
              <a:gd name="T7" fmla="*/ 0 h 200"/>
              <a:gd name="T8" fmla="*/ 133 w 133"/>
              <a:gd name="T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200">
                <a:moveTo>
                  <a:pt x="133" y="200"/>
                </a:moveTo>
                <a:cubicBezTo>
                  <a:pt x="88" y="200"/>
                  <a:pt x="45" y="200"/>
                  <a:pt x="0" y="200"/>
                </a:cubicBezTo>
                <a:cubicBezTo>
                  <a:pt x="0" y="133"/>
                  <a:pt x="0" y="67"/>
                  <a:pt x="0" y="0"/>
                </a:cubicBezTo>
                <a:cubicBezTo>
                  <a:pt x="45" y="0"/>
                  <a:pt x="88" y="0"/>
                  <a:pt x="133" y="0"/>
                </a:cubicBezTo>
                <a:cubicBezTo>
                  <a:pt x="133" y="66"/>
                  <a:pt x="133" y="132"/>
                  <a:pt x="133" y="20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389D0294-DDF7-46BC-B910-17953B203B9D}"/>
              </a:ext>
            </a:extLst>
          </p:cNvPr>
          <p:cNvSpPr>
            <a:spLocks/>
          </p:cNvSpPr>
          <p:nvPr/>
        </p:nvSpPr>
        <p:spPr bwMode="auto">
          <a:xfrm>
            <a:off x="7094538" y="6137275"/>
            <a:ext cx="268288" cy="403225"/>
          </a:xfrm>
          <a:custGeom>
            <a:avLst/>
            <a:gdLst>
              <a:gd name="T0" fmla="*/ 0 w 132"/>
              <a:gd name="T1" fmla="*/ 0 h 199"/>
              <a:gd name="T2" fmla="*/ 132 w 132"/>
              <a:gd name="T3" fmla="*/ 0 h 199"/>
              <a:gd name="T4" fmla="*/ 132 w 132"/>
              <a:gd name="T5" fmla="*/ 199 h 199"/>
              <a:gd name="T6" fmla="*/ 0 w 132"/>
              <a:gd name="T7" fmla="*/ 199 h 199"/>
              <a:gd name="T8" fmla="*/ 0 w 132"/>
              <a:gd name="T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99">
                <a:moveTo>
                  <a:pt x="0" y="0"/>
                </a:moveTo>
                <a:cubicBezTo>
                  <a:pt x="44" y="0"/>
                  <a:pt x="87" y="0"/>
                  <a:pt x="132" y="0"/>
                </a:cubicBezTo>
                <a:cubicBezTo>
                  <a:pt x="132" y="66"/>
                  <a:pt x="132" y="132"/>
                  <a:pt x="132" y="199"/>
                </a:cubicBezTo>
                <a:cubicBezTo>
                  <a:pt x="88" y="199"/>
                  <a:pt x="45" y="199"/>
                  <a:pt x="0" y="199"/>
                </a:cubicBezTo>
                <a:cubicBezTo>
                  <a:pt x="0" y="133"/>
                  <a:pt x="0" y="67"/>
                  <a:pt x="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9" name="Freeform 24">
            <a:extLst>
              <a:ext uri="{FF2B5EF4-FFF2-40B4-BE49-F238E27FC236}">
                <a16:creationId xmlns:a16="http://schemas.microsoft.com/office/drawing/2014/main" id="{8C031624-6413-4A23-8823-FE7AC5536E30}"/>
              </a:ext>
            </a:extLst>
          </p:cNvPr>
          <p:cNvSpPr>
            <a:spLocks/>
          </p:cNvSpPr>
          <p:nvPr/>
        </p:nvSpPr>
        <p:spPr bwMode="auto">
          <a:xfrm>
            <a:off x="6723063" y="5697538"/>
            <a:ext cx="312738" cy="282575"/>
          </a:xfrm>
          <a:custGeom>
            <a:avLst/>
            <a:gdLst>
              <a:gd name="T0" fmla="*/ 150 w 154"/>
              <a:gd name="T1" fmla="*/ 140 h 140"/>
              <a:gd name="T2" fmla="*/ 55 w 154"/>
              <a:gd name="T3" fmla="*/ 117 h 140"/>
              <a:gd name="T4" fmla="*/ 26 w 154"/>
              <a:gd name="T5" fmla="*/ 107 h 140"/>
              <a:gd name="T6" fmla="*/ 7 w 154"/>
              <a:gd name="T7" fmla="*/ 64 h 140"/>
              <a:gd name="T8" fmla="*/ 51 w 154"/>
              <a:gd name="T9" fmla="*/ 10 h 140"/>
              <a:gd name="T10" fmla="*/ 93 w 154"/>
              <a:gd name="T11" fmla="*/ 16 h 140"/>
              <a:gd name="T12" fmla="*/ 120 w 154"/>
              <a:gd name="T13" fmla="*/ 56 h 140"/>
              <a:gd name="T14" fmla="*/ 154 w 154"/>
              <a:gd name="T15" fmla="*/ 134 h 140"/>
              <a:gd name="T16" fmla="*/ 150 w 154"/>
              <a:gd name="T1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" h="140">
                <a:moveTo>
                  <a:pt x="150" y="140"/>
                </a:moveTo>
                <a:cubicBezTo>
                  <a:pt x="118" y="132"/>
                  <a:pt x="87" y="125"/>
                  <a:pt x="55" y="117"/>
                </a:cubicBezTo>
                <a:cubicBezTo>
                  <a:pt x="45" y="115"/>
                  <a:pt x="35" y="111"/>
                  <a:pt x="26" y="107"/>
                </a:cubicBezTo>
                <a:cubicBezTo>
                  <a:pt x="6" y="98"/>
                  <a:pt x="0" y="84"/>
                  <a:pt x="7" y="64"/>
                </a:cubicBezTo>
                <a:cubicBezTo>
                  <a:pt x="15" y="41"/>
                  <a:pt x="29" y="22"/>
                  <a:pt x="51" y="10"/>
                </a:cubicBezTo>
                <a:cubicBezTo>
                  <a:pt x="68" y="0"/>
                  <a:pt x="80" y="1"/>
                  <a:pt x="93" y="16"/>
                </a:cubicBezTo>
                <a:cubicBezTo>
                  <a:pt x="104" y="28"/>
                  <a:pt x="113" y="41"/>
                  <a:pt x="120" y="56"/>
                </a:cubicBezTo>
                <a:cubicBezTo>
                  <a:pt x="133" y="81"/>
                  <a:pt x="143" y="108"/>
                  <a:pt x="154" y="134"/>
                </a:cubicBezTo>
                <a:cubicBezTo>
                  <a:pt x="153" y="136"/>
                  <a:pt x="151" y="138"/>
                  <a:pt x="150" y="14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0" name="Freeform 25">
            <a:extLst>
              <a:ext uri="{FF2B5EF4-FFF2-40B4-BE49-F238E27FC236}">
                <a16:creationId xmlns:a16="http://schemas.microsoft.com/office/drawing/2014/main" id="{B1165831-52C0-477D-83A5-384E16B4599C}"/>
              </a:ext>
            </a:extLst>
          </p:cNvPr>
          <p:cNvSpPr>
            <a:spLocks/>
          </p:cNvSpPr>
          <p:nvPr/>
        </p:nvSpPr>
        <p:spPr bwMode="auto">
          <a:xfrm>
            <a:off x="7038976" y="5694363"/>
            <a:ext cx="307975" cy="280987"/>
          </a:xfrm>
          <a:custGeom>
            <a:avLst/>
            <a:gdLst>
              <a:gd name="T0" fmla="*/ 0 w 152"/>
              <a:gd name="T1" fmla="*/ 138 h 138"/>
              <a:gd name="T2" fmla="*/ 57 w 152"/>
              <a:gd name="T3" fmla="*/ 21 h 138"/>
              <a:gd name="T4" fmla="*/ 108 w 152"/>
              <a:gd name="T5" fmla="*/ 14 h 138"/>
              <a:gd name="T6" fmla="*/ 148 w 152"/>
              <a:gd name="T7" fmla="*/ 72 h 138"/>
              <a:gd name="T8" fmla="*/ 132 w 152"/>
              <a:gd name="T9" fmla="*/ 105 h 138"/>
              <a:gd name="T10" fmla="*/ 0 w 152"/>
              <a:gd name="T1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38">
                <a:moveTo>
                  <a:pt x="0" y="138"/>
                </a:moveTo>
                <a:cubicBezTo>
                  <a:pt x="15" y="95"/>
                  <a:pt x="29" y="54"/>
                  <a:pt x="57" y="21"/>
                </a:cubicBezTo>
                <a:cubicBezTo>
                  <a:pt x="73" y="1"/>
                  <a:pt x="87" y="0"/>
                  <a:pt x="108" y="14"/>
                </a:cubicBezTo>
                <a:cubicBezTo>
                  <a:pt x="129" y="28"/>
                  <a:pt x="143" y="47"/>
                  <a:pt x="148" y="72"/>
                </a:cubicBezTo>
                <a:cubicBezTo>
                  <a:pt x="152" y="88"/>
                  <a:pt x="147" y="99"/>
                  <a:pt x="132" y="105"/>
                </a:cubicBezTo>
                <a:cubicBezTo>
                  <a:pt x="91" y="124"/>
                  <a:pt x="47" y="134"/>
                  <a:pt x="0" y="13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1" name="Freeform 26">
            <a:extLst>
              <a:ext uri="{FF2B5EF4-FFF2-40B4-BE49-F238E27FC236}">
                <a16:creationId xmlns:a16="http://schemas.microsoft.com/office/drawing/2014/main" id="{32DEF309-B444-4782-A9E8-796575BDCC89}"/>
              </a:ext>
            </a:extLst>
          </p:cNvPr>
          <p:cNvSpPr>
            <a:spLocks/>
          </p:cNvSpPr>
          <p:nvPr/>
        </p:nvSpPr>
        <p:spPr bwMode="auto">
          <a:xfrm>
            <a:off x="6711951" y="6000750"/>
            <a:ext cx="292100" cy="103187"/>
          </a:xfrm>
          <a:custGeom>
            <a:avLst/>
            <a:gdLst>
              <a:gd name="T0" fmla="*/ 144 w 144"/>
              <a:gd name="T1" fmla="*/ 0 h 51"/>
              <a:gd name="T2" fmla="*/ 144 w 144"/>
              <a:gd name="T3" fmla="*/ 51 h 51"/>
              <a:gd name="T4" fmla="*/ 0 w 144"/>
              <a:gd name="T5" fmla="*/ 51 h 51"/>
              <a:gd name="T6" fmla="*/ 0 w 144"/>
              <a:gd name="T7" fmla="*/ 0 h 51"/>
              <a:gd name="T8" fmla="*/ 144 w 144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" h="51">
                <a:moveTo>
                  <a:pt x="144" y="0"/>
                </a:moveTo>
                <a:cubicBezTo>
                  <a:pt x="144" y="17"/>
                  <a:pt x="144" y="34"/>
                  <a:pt x="144" y="51"/>
                </a:cubicBezTo>
                <a:cubicBezTo>
                  <a:pt x="96" y="51"/>
                  <a:pt x="49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8" y="0"/>
                  <a:pt x="95" y="0"/>
                  <a:pt x="14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reeform 27">
            <a:extLst>
              <a:ext uri="{FF2B5EF4-FFF2-40B4-BE49-F238E27FC236}">
                <a16:creationId xmlns:a16="http://schemas.microsoft.com/office/drawing/2014/main" id="{834ED43B-D6B6-4BA1-BA27-6BF70EA7ECB1}"/>
              </a:ext>
            </a:extLst>
          </p:cNvPr>
          <p:cNvSpPr>
            <a:spLocks/>
          </p:cNvSpPr>
          <p:nvPr/>
        </p:nvSpPr>
        <p:spPr bwMode="auto">
          <a:xfrm>
            <a:off x="7097713" y="6000750"/>
            <a:ext cx="287338" cy="103187"/>
          </a:xfrm>
          <a:custGeom>
            <a:avLst/>
            <a:gdLst>
              <a:gd name="T0" fmla="*/ 142 w 142"/>
              <a:gd name="T1" fmla="*/ 51 h 51"/>
              <a:gd name="T2" fmla="*/ 0 w 142"/>
              <a:gd name="T3" fmla="*/ 51 h 51"/>
              <a:gd name="T4" fmla="*/ 0 w 142"/>
              <a:gd name="T5" fmla="*/ 0 h 51"/>
              <a:gd name="T6" fmla="*/ 142 w 142"/>
              <a:gd name="T7" fmla="*/ 0 h 51"/>
              <a:gd name="T8" fmla="*/ 142 w 142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51">
                <a:moveTo>
                  <a:pt x="142" y="51"/>
                </a:moveTo>
                <a:cubicBezTo>
                  <a:pt x="95" y="51"/>
                  <a:pt x="48" y="51"/>
                  <a:pt x="0" y="51"/>
                </a:cubicBezTo>
                <a:cubicBezTo>
                  <a:pt x="0" y="34"/>
                  <a:pt x="0" y="17"/>
                  <a:pt x="0" y="0"/>
                </a:cubicBezTo>
                <a:cubicBezTo>
                  <a:pt x="47" y="0"/>
                  <a:pt x="94" y="0"/>
                  <a:pt x="142" y="0"/>
                </a:cubicBezTo>
                <a:cubicBezTo>
                  <a:pt x="142" y="16"/>
                  <a:pt x="142" y="33"/>
                  <a:pt x="142" y="5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82912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2968;p70">
            <a:extLst>
              <a:ext uri="{FF2B5EF4-FFF2-40B4-BE49-F238E27FC236}">
                <a16:creationId xmlns:a16="http://schemas.microsoft.com/office/drawing/2014/main" id="{67B5FF1D-375E-4870-ABA1-014BF48B59BE}"/>
              </a:ext>
            </a:extLst>
          </p:cNvPr>
          <p:cNvSpPr txBox="1">
            <a:spLocks/>
          </p:cNvSpPr>
          <p:nvPr/>
        </p:nvSpPr>
        <p:spPr>
          <a:xfrm>
            <a:off x="557184" y="491836"/>
            <a:ext cx="4810269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a-IR" dirty="0">
                <a:solidFill>
                  <a:srgbClr val="5EA6DD"/>
                </a:solidFill>
                <a:latin typeface="Oswald Medium" panose="00000600000000000000" pitchFamily="2" charset="0"/>
                <a:cs typeface="B Nazanin" panose="00000700000000000000" pitchFamily="2" charset="-78"/>
              </a:rPr>
              <a:t>منابع</a:t>
            </a:r>
            <a:endParaRPr lang="es-PE" dirty="0">
              <a:solidFill>
                <a:srgbClr val="5EA6DD"/>
              </a:solidFill>
              <a:latin typeface="Oswald Medium" panose="000006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8D9E1FE6-AC70-4E93-A339-6EDB9FC9959A}"/>
              </a:ext>
            </a:extLst>
          </p:cNvPr>
          <p:cNvSpPr>
            <a:spLocks/>
          </p:cNvSpPr>
          <p:nvPr/>
        </p:nvSpPr>
        <p:spPr bwMode="auto">
          <a:xfrm>
            <a:off x="1235075" y="2473325"/>
            <a:ext cx="501650" cy="1817688"/>
          </a:xfrm>
          <a:custGeom>
            <a:avLst/>
            <a:gdLst>
              <a:gd name="T0" fmla="*/ 49 w 276"/>
              <a:gd name="T1" fmla="*/ 998 h 998"/>
              <a:gd name="T2" fmla="*/ 0 w 276"/>
              <a:gd name="T3" fmla="*/ 919 h 998"/>
              <a:gd name="T4" fmla="*/ 1 w 276"/>
              <a:gd name="T5" fmla="*/ 132 h 998"/>
              <a:gd name="T6" fmla="*/ 7 w 276"/>
              <a:gd name="T7" fmla="*/ 81 h 998"/>
              <a:gd name="T8" fmla="*/ 16 w 276"/>
              <a:gd name="T9" fmla="*/ 69 h 998"/>
              <a:gd name="T10" fmla="*/ 78 w 276"/>
              <a:gd name="T11" fmla="*/ 13 h 998"/>
              <a:gd name="T12" fmla="*/ 96 w 276"/>
              <a:gd name="T13" fmla="*/ 8 h 998"/>
              <a:gd name="T14" fmla="*/ 183 w 276"/>
              <a:gd name="T15" fmla="*/ 2 h 998"/>
              <a:gd name="T16" fmla="*/ 199 w 276"/>
              <a:gd name="T17" fmla="*/ 3 h 998"/>
              <a:gd name="T18" fmla="*/ 250 w 276"/>
              <a:gd name="T19" fmla="*/ 32 h 998"/>
              <a:gd name="T20" fmla="*/ 256 w 276"/>
              <a:gd name="T21" fmla="*/ 47 h 998"/>
              <a:gd name="T22" fmla="*/ 225 w 276"/>
              <a:gd name="T23" fmla="*/ 179 h 998"/>
              <a:gd name="T24" fmla="*/ 267 w 276"/>
              <a:gd name="T25" fmla="*/ 280 h 998"/>
              <a:gd name="T26" fmla="*/ 275 w 276"/>
              <a:gd name="T27" fmla="*/ 299 h 998"/>
              <a:gd name="T28" fmla="*/ 275 w 276"/>
              <a:gd name="T29" fmla="*/ 534 h 998"/>
              <a:gd name="T30" fmla="*/ 275 w 276"/>
              <a:gd name="T31" fmla="*/ 917 h 998"/>
              <a:gd name="T32" fmla="*/ 228 w 276"/>
              <a:gd name="T33" fmla="*/ 998 h 998"/>
              <a:gd name="T34" fmla="*/ 198 w 276"/>
              <a:gd name="T35" fmla="*/ 998 h 998"/>
              <a:gd name="T36" fmla="*/ 150 w 276"/>
              <a:gd name="T37" fmla="*/ 919 h 998"/>
              <a:gd name="T38" fmla="*/ 151 w 276"/>
              <a:gd name="T39" fmla="*/ 461 h 998"/>
              <a:gd name="T40" fmla="*/ 151 w 276"/>
              <a:gd name="T41" fmla="*/ 445 h 998"/>
              <a:gd name="T42" fmla="*/ 125 w 276"/>
              <a:gd name="T43" fmla="*/ 445 h 998"/>
              <a:gd name="T44" fmla="*/ 125 w 276"/>
              <a:gd name="T45" fmla="*/ 465 h 998"/>
              <a:gd name="T46" fmla="*/ 125 w 276"/>
              <a:gd name="T47" fmla="*/ 923 h 998"/>
              <a:gd name="T48" fmla="*/ 111 w 276"/>
              <a:gd name="T49" fmla="*/ 974 h 998"/>
              <a:gd name="T50" fmla="*/ 79 w 276"/>
              <a:gd name="T51" fmla="*/ 998 h 998"/>
              <a:gd name="T52" fmla="*/ 49 w 276"/>
              <a:gd name="T53" fmla="*/ 998 h 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6" h="998">
                <a:moveTo>
                  <a:pt x="49" y="998"/>
                </a:moveTo>
                <a:cubicBezTo>
                  <a:pt x="12" y="984"/>
                  <a:pt x="0" y="957"/>
                  <a:pt x="0" y="919"/>
                </a:cubicBezTo>
                <a:cubicBezTo>
                  <a:pt x="1" y="657"/>
                  <a:pt x="1" y="395"/>
                  <a:pt x="1" y="132"/>
                </a:cubicBezTo>
                <a:cubicBezTo>
                  <a:pt x="1" y="115"/>
                  <a:pt x="4" y="98"/>
                  <a:pt x="7" y="81"/>
                </a:cubicBezTo>
                <a:cubicBezTo>
                  <a:pt x="8" y="76"/>
                  <a:pt x="12" y="72"/>
                  <a:pt x="16" y="69"/>
                </a:cubicBezTo>
                <a:cubicBezTo>
                  <a:pt x="36" y="50"/>
                  <a:pt x="57" y="31"/>
                  <a:pt x="78" y="13"/>
                </a:cubicBezTo>
                <a:cubicBezTo>
                  <a:pt x="82" y="9"/>
                  <a:pt x="90" y="7"/>
                  <a:pt x="96" y="8"/>
                </a:cubicBezTo>
                <a:cubicBezTo>
                  <a:pt x="126" y="14"/>
                  <a:pt x="155" y="12"/>
                  <a:pt x="183" y="2"/>
                </a:cubicBezTo>
                <a:cubicBezTo>
                  <a:pt x="188" y="0"/>
                  <a:pt x="195" y="1"/>
                  <a:pt x="199" y="3"/>
                </a:cubicBezTo>
                <a:cubicBezTo>
                  <a:pt x="216" y="12"/>
                  <a:pt x="233" y="22"/>
                  <a:pt x="250" y="32"/>
                </a:cubicBezTo>
                <a:cubicBezTo>
                  <a:pt x="257" y="35"/>
                  <a:pt x="258" y="39"/>
                  <a:pt x="256" y="47"/>
                </a:cubicBezTo>
                <a:cubicBezTo>
                  <a:pt x="245" y="91"/>
                  <a:pt x="235" y="135"/>
                  <a:pt x="225" y="179"/>
                </a:cubicBezTo>
                <a:cubicBezTo>
                  <a:pt x="214" y="223"/>
                  <a:pt x="228" y="258"/>
                  <a:pt x="267" y="280"/>
                </a:cubicBezTo>
                <a:cubicBezTo>
                  <a:pt x="276" y="285"/>
                  <a:pt x="275" y="292"/>
                  <a:pt x="275" y="299"/>
                </a:cubicBezTo>
                <a:cubicBezTo>
                  <a:pt x="275" y="377"/>
                  <a:pt x="275" y="456"/>
                  <a:pt x="275" y="534"/>
                </a:cubicBezTo>
                <a:cubicBezTo>
                  <a:pt x="275" y="662"/>
                  <a:pt x="274" y="789"/>
                  <a:pt x="275" y="917"/>
                </a:cubicBezTo>
                <a:cubicBezTo>
                  <a:pt x="276" y="955"/>
                  <a:pt x="265" y="983"/>
                  <a:pt x="228" y="998"/>
                </a:cubicBezTo>
                <a:cubicBezTo>
                  <a:pt x="218" y="998"/>
                  <a:pt x="208" y="998"/>
                  <a:pt x="198" y="998"/>
                </a:cubicBezTo>
                <a:cubicBezTo>
                  <a:pt x="162" y="984"/>
                  <a:pt x="150" y="957"/>
                  <a:pt x="150" y="919"/>
                </a:cubicBezTo>
                <a:cubicBezTo>
                  <a:pt x="151" y="767"/>
                  <a:pt x="151" y="614"/>
                  <a:pt x="151" y="461"/>
                </a:cubicBezTo>
                <a:cubicBezTo>
                  <a:pt x="151" y="456"/>
                  <a:pt x="151" y="450"/>
                  <a:pt x="151" y="445"/>
                </a:cubicBezTo>
                <a:cubicBezTo>
                  <a:pt x="141" y="445"/>
                  <a:pt x="134" y="445"/>
                  <a:pt x="125" y="445"/>
                </a:cubicBezTo>
                <a:cubicBezTo>
                  <a:pt x="125" y="452"/>
                  <a:pt x="125" y="459"/>
                  <a:pt x="125" y="465"/>
                </a:cubicBezTo>
                <a:cubicBezTo>
                  <a:pt x="125" y="618"/>
                  <a:pt x="125" y="770"/>
                  <a:pt x="125" y="923"/>
                </a:cubicBezTo>
                <a:cubicBezTo>
                  <a:pt x="125" y="941"/>
                  <a:pt x="125" y="960"/>
                  <a:pt x="111" y="974"/>
                </a:cubicBezTo>
                <a:cubicBezTo>
                  <a:pt x="102" y="983"/>
                  <a:pt x="90" y="990"/>
                  <a:pt x="79" y="998"/>
                </a:cubicBezTo>
                <a:cubicBezTo>
                  <a:pt x="69" y="998"/>
                  <a:pt x="59" y="998"/>
                  <a:pt x="49" y="998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D5EA885F-7615-4E1C-94D5-2D888AD124CC}"/>
              </a:ext>
            </a:extLst>
          </p:cNvPr>
          <p:cNvSpPr>
            <a:spLocks/>
          </p:cNvSpPr>
          <p:nvPr/>
        </p:nvSpPr>
        <p:spPr bwMode="auto">
          <a:xfrm>
            <a:off x="1541463" y="1927225"/>
            <a:ext cx="695325" cy="760413"/>
          </a:xfrm>
          <a:custGeom>
            <a:avLst/>
            <a:gdLst>
              <a:gd name="T0" fmla="*/ 249 w 382"/>
              <a:gd name="T1" fmla="*/ 406 h 417"/>
              <a:gd name="T2" fmla="*/ 270 w 382"/>
              <a:gd name="T3" fmla="*/ 319 h 417"/>
              <a:gd name="T4" fmla="*/ 261 w 382"/>
              <a:gd name="T5" fmla="*/ 251 h 417"/>
              <a:gd name="T6" fmla="*/ 260 w 382"/>
              <a:gd name="T7" fmla="*/ 234 h 417"/>
              <a:gd name="T8" fmla="*/ 280 w 382"/>
              <a:gd name="T9" fmla="*/ 170 h 417"/>
              <a:gd name="T10" fmla="*/ 169 w 382"/>
              <a:gd name="T11" fmla="*/ 170 h 417"/>
              <a:gd name="T12" fmla="*/ 117 w 382"/>
              <a:gd name="T13" fmla="*/ 148 h 417"/>
              <a:gd name="T14" fmla="*/ 110 w 382"/>
              <a:gd name="T15" fmla="*/ 135 h 417"/>
              <a:gd name="T16" fmla="*/ 3 w 382"/>
              <a:gd name="T17" fmla="*/ 12 h 417"/>
              <a:gd name="T18" fmla="*/ 0 w 382"/>
              <a:gd name="T19" fmla="*/ 10 h 417"/>
              <a:gd name="T20" fmla="*/ 90 w 382"/>
              <a:gd name="T21" fmla="*/ 30 h 417"/>
              <a:gd name="T22" fmla="*/ 158 w 382"/>
              <a:gd name="T23" fmla="*/ 93 h 417"/>
              <a:gd name="T24" fmla="*/ 180 w 382"/>
              <a:gd name="T25" fmla="*/ 102 h 417"/>
              <a:gd name="T26" fmla="*/ 273 w 382"/>
              <a:gd name="T27" fmla="*/ 102 h 417"/>
              <a:gd name="T28" fmla="*/ 315 w 382"/>
              <a:gd name="T29" fmla="*/ 130 h 417"/>
              <a:gd name="T30" fmla="*/ 325 w 382"/>
              <a:gd name="T31" fmla="*/ 135 h 417"/>
              <a:gd name="T32" fmla="*/ 371 w 382"/>
              <a:gd name="T33" fmla="*/ 202 h 417"/>
              <a:gd name="T34" fmla="*/ 315 w 382"/>
              <a:gd name="T35" fmla="*/ 374 h 417"/>
              <a:gd name="T36" fmla="*/ 249 w 382"/>
              <a:gd name="T37" fmla="*/ 406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2" h="417">
                <a:moveTo>
                  <a:pt x="249" y="406"/>
                </a:moveTo>
                <a:cubicBezTo>
                  <a:pt x="256" y="377"/>
                  <a:pt x="263" y="348"/>
                  <a:pt x="270" y="319"/>
                </a:cubicBezTo>
                <a:cubicBezTo>
                  <a:pt x="275" y="295"/>
                  <a:pt x="274" y="273"/>
                  <a:pt x="261" y="251"/>
                </a:cubicBezTo>
                <a:cubicBezTo>
                  <a:pt x="259" y="246"/>
                  <a:pt x="259" y="239"/>
                  <a:pt x="260" y="234"/>
                </a:cubicBezTo>
                <a:cubicBezTo>
                  <a:pt x="266" y="213"/>
                  <a:pt x="273" y="193"/>
                  <a:pt x="280" y="170"/>
                </a:cubicBezTo>
                <a:cubicBezTo>
                  <a:pt x="242" y="170"/>
                  <a:pt x="206" y="169"/>
                  <a:pt x="169" y="170"/>
                </a:cubicBezTo>
                <a:cubicBezTo>
                  <a:pt x="148" y="171"/>
                  <a:pt x="130" y="164"/>
                  <a:pt x="117" y="148"/>
                </a:cubicBezTo>
                <a:cubicBezTo>
                  <a:pt x="114" y="144"/>
                  <a:pt x="111" y="140"/>
                  <a:pt x="110" y="135"/>
                </a:cubicBezTo>
                <a:cubicBezTo>
                  <a:pt x="99" y="73"/>
                  <a:pt x="63" y="31"/>
                  <a:pt x="3" y="12"/>
                </a:cubicBezTo>
                <a:cubicBezTo>
                  <a:pt x="2" y="11"/>
                  <a:pt x="1" y="10"/>
                  <a:pt x="0" y="10"/>
                </a:cubicBezTo>
                <a:cubicBezTo>
                  <a:pt x="33" y="0"/>
                  <a:pt x="67" y="7"/>
                  <a:pt x="90" y="30"/>
                </a:cubicBezTo>
                <a:cubicBezTo>
                  <a:pt x="113" y="51"/>
                  <a:pt x="135" y="73"/>
                  <a:pt x="158" y="93"/>
                </a:cubicBezTo>
                <a:cubicBezTo>
                  <a:pt x="163" y="98"/>
                  <a:pt x="172" y="102"/>
                  <a:pt x="180" y="102"/>
                </a:cubicBezTo>
                <a:cubicBezTo>
                  <a:pt x="211" y="103"/>
                  <a:pt x="242" y="102"/>
                  <a:pt x="273" y="102"/>
                </a:cubicBezTo>
                <a:cubicBezTo>
                  <a:pt x="293" y="102"/>
                  <a:pt x="309" y="108"/>
                  <a:pt x="315" y="130"/>
                </a:cubicBezTo>
                <a:cubicBezTo>
                  <a:pt x="315" y="132"/>
                  <a:pt x="321" y="135"/>
                  <a:pt x="325" y="135"/>
                </a:cubicBezTo>
                <a:cubicBezTo>
                  <a:pt x="362" y="138"/>
                  <a:pt x="382" y="166"/>
                  <a:pt x="371" y="202"/>
                </a:cubicBezTo>
                <a:cubicBezTo>
                  <a:pt x="353" y="259"/>
                  <a:pt x="334" y="316"/>
                  <a:pt x="315" y="374"/>
                </a:cubicBezTo>
                <a:cubicBezTo>
                  <a:pt x="305" y="404"/>
                  <a:pt x="279" y="417"/>
                  <a:pt x="249" y="40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92042019-CC47-4FA3-B7FC-1E5810C26C5B}"/>
              </a:ext>
            </a:extLst>
          </p:cNvPr>
          <p:cNvSpPr>
            <a:spLocks/>
          </p:cNvSpPr>
          <p:nvPr/>
        </p:nvSpPr>
        <p:spPr bwMode="auto">
          <a:xfrm>
            <a:off x="1273175" y="2020888"/>
            <a:ext cx="388938" cy="387350"/>
          </a:xfrm>
          <a:custGeom>
            <a:avLst/>
            <a:gdLst>
              <a:gd name="T0" fmla="*/ 214 w 214"/>
              <a:gd name="T1" fmla="*/ 106 h 213"/>
              <a:gd name="T2" fmla="*/ 108 w 214"/>
              <a:gd name="T3" fmla="*/ 213 h 213"/>
              <a:gd name="T4" fmla="*/ 1 w 214"/>
              <a:gd name="T5" fmla="*/ 108 h 213"/>
              <a:gd name="T6" fmla="*/ 107 w 214"/>
              <a:gd name="T7" fmla="*/ 0 h 213"/>
              <a:gd name="T8" fmla="*/ 214 w 214"/>
              <a:gd name="T9" fmla="*/ 10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213">
                <a:moveTo>
                  <a:pt x="214" y="106"/>
                </a:moveTo>
                <a:cubicBezTo>
                  <a:pt x="214" y="165"/>
                  <a:pt x="167" y="213"/>
                  <a:pt x="108" y="213"/>
                </a:cubicBezTo>
                <a:cubicBezTo>
                  <a:pt x="49" y="213"/>
                  <a:pt x="1" y="166"/>
                  <a:pt x="1" y="108"/>
                </a:cubicBezTo>
                <a:cubicBezTo>
                  <a:pt x="0" y="49"/>
                  <a:pt x="48" y="1"/>
                  <a:pt x="107" y="0"/>
                </a:cubicBezTo>
                <a:cubicBezTo>
                  <a:pt x="166" y="0"/>
                  <a:pt x="213" y="47"/>
                  <a:pt x="214" y="10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07F383B5-172D-4E36-A170-06F4AC4386F1}"/>
              </a:ext>
            </a:extLst>
          </p:cNvPr>
          <p:cNvSpPr>
            <a:spLocks/>
          </p:cNvSpPr>
          <p:nvPr/>
        </p:nvSpPr>
        <p:spPr bwMode="auto">
          <a:xfrm>
            <a:off x="1279525" y="1498600"/>
            <a:ext cx="377825" cy="376238"/>
          </a:xfrm>
          <a:custGeom>
            <a:avLst/>
            <a:gdLst>
              <a:gd name="T0" fmla="*/ 206 w 207"/>
              <a:gd name="T1" fmla="*/ 104 h 207"/>
              <a:gd name="T2" fmla="*/ 103 w 207"/>
              <a:gd name="T3" fmla="*/ 206 h 207"/>
              <a:gd name="T4" fmla="*/ 0 w 207"/>
              <a:gd name="T5" fmla="*/ 103 h 207"/>
              <a:gd name="T6" fmla="*/ 104 w 207"/>
              <a:gd name="T7" fmla="*/ 0 h 207"/>
              <a:gd name="T8" fmla="*/ 206 w 207"/>
              <a:gd name="T9" fmla="*/ 10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7" h="207">
                <a:moveTo>
                  <a:pt x="206" y="104"/>
                </a:moveTo>
                <a:cubicBezTo>
                  <a:pt x="206" y="161"/>
                  <a:pt x="160" y="207"/>
                  <a:pt x="103" y="206"/>
                </a:cubicBezTo>
                <a:cubicBezTo>
                  <a:pt x="46" y="206"/>
                  <a:pt x="0" y="159"/>
                  <a:pt x="0" y="103"/>
                </a:cubicBezTo>
                <a:cubicBezTo>
                  <a:pt x="0" y="46"/>
                  <a:pt x="47" y="0"/>
                  <a:pt x="104" y="0"/>
                </a:cubicBezTo>
                <a:cubicBezTo>
                  <a:pt x="161" y="0"/>
                  <a:pt x="207" y="46"/>
                  <a:pt x="206" y="104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83BC2C92-54FD-4C56-A954-07B79BB57EBC}"/>
              </a:ext>
            </a:extLst>
          </p:cNvPr>
          <p:cNvSpPr>
            <a:spLocks/>
          </p:cNvSpPr>
          <p:nvPr/>
        </p:nvSpPr>
        <p:spPr bwMode="auto">
          <a:xfrm>
            <a:off x="1660525" y="2290763"/>
            <a:ext cx="307975" cy="638175"/>
          </a:xfrm>
          <a:custGeom>
            <a:avLst/>
            <a:gdLst>
              <a:gd name="T0" fmla="*/ 46 w 169"/>
              <a:gd name="T1" fmla="*/ 0 h 350"/>
              <a:gd name="T2" fmla="*/ 146 w 169"/>
              <a:gd name="T3" fmla="*/ 58 h 350"/>
              <a:gd name="T4" fmla="*/ 164 w 169"/>
              <a:gd name="T5" fmla="*/ 110 h 350"/>
              <a:gd name="T6" fmla="*/ 114 w 169"/>
              <a:gd name="T7" fmla="*/ 316 h 350"/>
              <a:gd name="T8" fmla="*/ 69 w 169"/>
              <a:gd name="T9" fmla="*/ 349 h 350"/>
              <a:gd name="T10" fmla="*/ 29 w 169"/>
              <a:gd name="T11" fmla="*/ 312 h 350"/>
              <a:gd name="T12" fmla="*/ 32 w 169"/>
              <a:gd name="T13" fmla="*/ 285 h 350"/>
              <a:gd name="T14" fmla="*/ 73 w 169"/>
              <a:gd name="T15" fmla="*/ 117 h 350"/>
              <a:gd name="T16" fmla="*/ 0 w 169"/>
              <a:gd name="T17" fmla="*/ 75 h 350"/>
              <a:gd name="T18" fmla="*/ 46 w 169"/>
              <a:gd name="T19" fmla="*/ 0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9" h="350">
                <a:moveTo>
                  <a:pt x="46" y="0"/>
                </a:moveTo>
                <a:cubicBezTo>
                  <a:pt x="78" y="18"/>
                  <a:pt x="112" y="38"/>
                  <a:pt x="146" y="58"/>
                </a:cubicBezTo>
                <a:cubicBezTo>
                  <a:pt x="165" y="70"/>
                  <a:pt x="169" y="89"/>
                  <a:pt x="164" y="110"/>
                </a:cubicBezTo>
                <a:cubicBezTo>
                  <a:pt x="148" y="179"/>
                  <a:pt x="131" y="247"/>
                  <a:pt x="114" y="316"/>
                </a:cubicBezTo>
                <a:cubicBezTo>
                  <a:pt x="108" y="338"/>
                  <a:pt x="91" y="350"/>
                  <a:pt x="69" y="349"/>
                </a:cubicBezTo>
                <a:cubicBezTo>
                  <a:pt x="49" y="348"/>
                  <a:pt x="31" y="333"/>
                  <a:pt x="29" y="312"/>
                </a:cubicBezTo>
                <a:cubicBezTo>
                  <a:pt x="28" y="303"/>
                  <a:pt x="30" y="294"/>
                  <a:pt x="32" y="285"/>
                </a:cubicBezTo>
                <a:cubicBezTo>
                  <a:pt x="45" y="229"/>
                  <a:pt x="59" y="173"/>
                  <a:pt x="73" y="117"/>
                </a:cubicBezTo>
                <a:cubicBezTo>
                  <a:pt x="47" y="102"/>
                  <a:pt x="23" y="88"/>
                  <a:pt x="0" y="75"/>
                </a:cubicBezTo>
                <a:cubicBezTo>
                  <a:pt x="16" y="49"/>
                  <a:pt x="30" y="25"/>
                  <a:pt x="46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6AB53046-81C5-4193-83D3-9CA21A1C43D9}"/>
              </a:ext>
            </a:extLst>
          </p:cNvPr>
          <p:cNvSpPr>
            <a:spLocks/>
          </p:cNvSpPr>
          <p:nvPr/>
        </p:nvSpPr>
        <p:spPr bwMode="auto">
          <a:xfrm>
            <a:off x="982663" y="2336800"/>
            <a:ext cx="331788" cy="569913"/>
          </a:xfrm>
          <a:custGeom>
            <a:avLst/>
            <a:gdLst>
              <a:gd name="T0" fmla="*/ 124 w 182"/>
              <a:gd name="T1" fmla="*/ 0 h 313"/>
              <a:gd name="T2" fmla="*/ 182 w 182"/>
              <a:gd name="T3" fmla="*/ 66 h 313"/>
              <a:gd name="T4" fmla="*/ 127 w 182"/>
              <a:gd name="T5" fmla="*/ 115 h 313"/>
              <a:gd name="T6" fmla="*/ 105 w 182"/>
              <a:gd name="T7" fmla="*/ 158 h 313"/>
              <a:gd name="T8" fmla="*/ 87 w 182"/>
              <a:gd name="T9" fmla="*/ 274 h 313"/>
              <a:gd name="T10" fmla="*/ 46 w 182"/>
              <a:gd name="T11" fmla="*/ 312 h 313"/>
              <a:gd name="T12" fmla="*/ 3 w 182"/>
              <a:gd name="T13" fmla="*/ 282 h 313"/>
              <a:gd name="T14" fmla="*/ 2 w 182"/>
              <a:gd name="T15" fmla="*/ 258 h 313"/>
              <a:gd name="T16" fmla="*/ 25 w 182"/>
              <a:gd name="T17" fmla="*/ 105 h 313"/>
              <a:gd name="T18" fmla="*/ 37 w 182"/>
              <a:gd name="T19" fmla="*/ 81 h 313"/>
              <a:gd name="T20" fmla="*/ 124 w 182"/>
              <a:gd name="T21" fmla="*/ 0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2" h="313">
                <a:moveTo>
                  <a:pt x="124" y="0"/>
                </a:moveTo>
                <a:cubicBezTo>
                  <a:pt x="144" y="23"/>
                  <a:pt x="163" y="44"/>
                  <a:pt x="182" y="66"/>
                </a:cubicBezTo>
                <a:cubicBezTo>
                  <a:pt x="165" y="81"/>
                  <a:pt x="147" y="99"/>
                  <a:pt x="127" y="115"/>
                </a:cubicBezTo>
                <a:cubicBezTo>
                  <a:pt x="113" y="126"/>
                  <a:pt x="108" y="141"/>
                  <a:pt x="105" y="158"/>
                </a:cubicBezTo>
                <a:cubicBezTo>
                  <a:pt x="100" y="197"/>
                  <a:pt x="94" y="236"/>
                  <a:pt x="87" y="274"/>
                </a:cubicBezTo>
                <a:cubicBezTo>
                  <a:pt x="84" y="297"/>
                  <a:pt x="67" y="311"/>
                  <a:pt x="46" y="312"/>
                </a:cubicBezTo>
                <a:cubicBezTo>
                  <a:pt x="26" y="313"/>
                  <a:pt x="8" y="301"/>
                  <a:pt x="3" y="282"/>
                </a:cubicBezTo>
                <a:cubicBezTo>
                  <a:pt x="1" y="274"/>
                  <a:pt x="0" y="266"/>
                  <a:pt x="2" y="258"/>
                </a:cubicBezTo>
                <a:cubicBezTo>
                  <a:pt x="9" y="207"/>
                  <a:pt x="17" y="156"/>
                  <a:pt x="25" y="105"/>
                </a:cubicBezTo>
                <a:cubicBezTo>
                  <a:pt x="27" y="97"/>
                  <a:pt x="31" y="87"/>
                  <a:pt x="37" y="81"/>
                </a:cubicBezTo>
                <a:cubicBezTo>
                  <a:pt x="66" y="53"/>
                  <a:pt x="96" y="26"/>
                  <a:pt x="124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id="{B78BD88A-2133-4ACD-906B-E4445C1F5CFC}"/>
              </a:ext>
            </a:extLst>
          </p:cNvPr>
          <p:cNvSpPr>
            <a:spLocks/>
          </p:cNvSpPr>
          <p:nvPr/>
        </p:nvSpPr>
        <p:spPr bwMode="auto">
          <a:xfrm>
            <a:off x="817563" y="2165350"/>
            <a:ext cx="214313" cy="488950"/>
          </a:xfrm>
          <a:custGeom>
            <a:avLst/>
            <a:gdLst>
              <a:gd name="T0" fmla="*/ 62 w 118"/>
              <a:gd name="T1" fmla="*/ 269 h 269"/>
              <a:gd name="T2" fmla="*/ 48 w 118"/>
              <a:gd name="T3" fmla="*/ 240 h 269"/>
              <a:gd name="T4" fmla="*/ 6 w 118"/>
              <a:gd name="T5" fmla="*/ 67 h 269"/>
              <a:gd name="T6" fmla="*/ 41 w 118"/>
              <a:gd name="T7" fmla="*/ 7 h 269"/>
              <a:gd name="T8" fmla="*/ 99 w 118"/>
              <a:gd name="T9" fmla="*/ 43 h 269"/>
              <a:gd name="T10" fmla="*/ 118 w 118"/>
              <a:gd name="T11" fmla="*/ 121 h 269"/>
              <a:gd name="T12" fmla="*/ 113 w 118"/>
              <a:gd name="T13" fmla="*/ 134 h 269"/>
              <a:gd name="T14" fmla="*/ 74 w 118"/>
              <a:gd name="T15" fmla="*/ 219 h 269"/>
              <a:gd name="T16" fmla="*/ 66 w 118"/>
              <a:gd name="T17" fmla="*/ 267 h 269"/>
              <a:gd name="T18" fmla="*/ 62 w 118"/>
              <a:gd name="T19" fmla="*/ 269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8" h="269">
                <a:moveTo>
                  <a:pt x="62" y="269"/>
                </a:moveTo>
                <a:cubicBezTo>
                  <a:pt x="57" y="259"/>
                  <a:pt x="50" y="250"/>
                  <a:pt x="48" y="240"/>
                </a:cubicBezTo>
                <a:cubicBezTo>
                  <a:pt x="34" y="182"/>
                  <a:pt x="20" y="125"/>
                  <a:pt x="6" y="67"/>
                </a:cubicBezTo>
                <a:cubicBezTo>
                  <a:pt x="0" y="39"/>
                  <a:pt x="14" y="14"/>
                  <a:pt x="41" y="7"/>
                </a:cubicBezTo>
                <a:cubicBezTo>
                  <a:pt x="67" y="0"/>
                  <a:pt x="91" y="15"/>
                  <a:pt x="99" y="43"/>
                </a:cubicBezTo>
                <a:cubicBezTo>
                  <a:pt x="106" y="69"/>
                  <a:pt x="112" y="95"/>
                  <a:pt x="118" y="121"/>
                </a:cubicBezTo>
                <a:cubicBezTo>
                  <a:pt x="118" y="125"/>
                  <a:pt x="116" y="132"/>
                  <a:pt x="113" y="134"/>
                </a:cubicBezTo>
                <a:cubicBezTo>
                  <a:pt x="85" y="156"/>
                  <a:pt x="77" y="186"/>
                  <a:pt x="74" y="219"/>
                </a:cubicBezTo>
                <a:cubicBezTo>
                  <a:pt x="72" y="235"/>
                  <a:pt x="69" y="251"/>
                  <a:pt x="66" y="267"/>
                </a:cubicBezTo>
                <a:cubicBezTo>
                  <a:pt x="65" y="268"/>
                  <a:pt x="63" y="268"/>
                  <a:pt x="62" y="269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id="{80EBC776-A46D-4FEB-A023-A4775CA79A4E}"/>
              </a:ext>
            </a:extLst>
          </p:cNvPr>
          <p:cNvSpPr>
            <a:spLocks/>
          </p:cNvSpPr>
          <p:nvPr/>
        </p:nvSpPr>
        <p:spPr bwMode="auto">
          <a:xfrm>
            <a:off x="846138" y="1935163"/>
            <a:ext cx="549275" cy="249238"/>
          </a:xfrm>
          <a:custGeom>
            <a:avLst/>
            <a:gdLst>
              <a:gd name="T0" fmla="*/ 301 w 301"/>
              <a:gd name="T1" fmla="*/ 5 h 137"/>
              <a:gd name="T2" fmla="*/ 199 w 301"/>
              <a:gd name="T3" fmla="*/ 99 h 137"/>
              <a:gd name="T4" fmla="*/ 194 w 301"/>
              <a:gd name="T5" fmla="*/ 115 h 137"/>
              <a:gd name="T6" fmla="*/ 163 w 301"/>
              <a:gd name="T7" fmla="*/ 132 h 137"/>
              <a:gd name="T8" fmla="*/ 40 w 301"/>
              <a:gd name="T9" fmla="*/ 95 h 137"/>
              <a:gd name="T10" fmla="*/ 20 w 301"/>
              <a:gd name="T11" fmla="*/ 88 h 137"/>
              <a:gd name="T12" fmla="*/ 4 w 301"/>
              <a:gd name="T13" fmla="*/ 50 h 137"/>
              <a:gd name="T14" fmla="*/ 37 w 301"/>
              <a:gd name="T15" fmla="*/ 27 h 137"/>
              <a:gd name="T16" fmla="*/ 67 w 301"/>
              <a:gd name="T17" fmla="*/ 33 h 137"/>
              <a:gd name="T18" fmla="*/ 156 w 301"/>
              <a:gd name="T19" fmla="*/ 59 h 137"/>
              <a:gd name="T20" fmla="*/ 176 w 301"/>
              <a:gd name="T21" fmla="*/ 55 h 137"/>
              <a:gd name="T22" fmla="*/ 221 w 301"/>
              <a:gd name="T23" fmla="*/ 21 h 137"/>
              <a:gd name="T24" fmla="*/ 301 w 301"/>
              <a:gd name="T25" fmla="*/ 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1" h="137">
                <a:moveTo>
                  <a:pt x="301" y="5"/>
                </a:moveTo>
                <a:cubicBezTo>
                  <a:pt x="253" y="21"/>
                  <a:pt x="218" y="52"/>
                  <a:pt x="199" y="99"/>
                </a:cubicBezTo>
                <a:cubicBezTo>
                  <a:pt x="197" y="104"/>
                  <a:pt x="196" y="109"/>
                  <a:pt x="194" y="115"/>
                </a:cubicBezTo>
                <a:cubicBezTo>
                  <a:pt x="189" y="133"/>
                  <a:pt x="182" y="137"/>
                  <a:pt x="163" y="132"/>
                </a:cubicBezTo>
                <a:cubicBezTo>
                  <a:pt x="122" y="120"/>
                  <a:pt x="81" y="108"/>
                  <a:pt x="40" y="95"/>
                </a:cubicBezTo>
                <a:cubicBezTo>
                  <a:pt x="33" y="93"/>
                  <a:pt x="26" y="91"/>
                  <a:pt x="20" y="88"/>
                </a:cubicBezTo>
                <a:cubicBezTo>
                  <a:pt x="6" y="80"/>
                  <a:pt x="0" y="65"/>
                  <a:pt x="4" y="50"/>
                </a:cubicBezTo>
                <a:cubicBezTo>
                  <a:pt x="8" y="36"/>
                  <a:pt x="21" y="25"/>
                  <a:pt x="37" y="27"/>
                </a:cubicBezTo>
                <a:cubicBezTo>
                  <a:pt x="47" y="27"/>
                  <a:pt x="57" y="30"/>
                  <a:pt x="67" y="33"/>
                </a:cubicBezTo>
                <a:cubicBezTo>
                  <a:pt x="97" y="42"/>
                  <a:pt x="126" y="51"/>
                  <a:pt x="156" y="59"/>
                </a:cubicBezTo>
                <a:cubicBezTo>
                  <a:pt x="162" y="61"/>
                  <a:pt x="171" y="59"/>
                  <a:pt x="176" y="55"/>
                </a:cubicBezTo>
                <a:cubicBezTo>
                  <a:pt x="191" y="45"/>
                  <a:pt x="207" y="34"/>
                  <a:pt x="221" y="21"/>
                </a:cubicBezTo>
                <a:cubicBezTo>
                  <a:pt x="245" y="0"/>
                  <a:pt x="273" y="3"/>
                  <a:pt x="301" y="5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5" name="Freeform 13">
            <a:extLst>
              <a:ext uri="{FF2B5EF4-FFF2-40B4-BE49-F238E27FC236}">
                <a16:creationId xmlns:a16="http://schemas.microsoft.com/office/drawing/2014/main" id="{6BED981B-78A5-452E-8624-0E5AFA88BCB8}"/>
              </a:ext>
            </a:extLst>
          </p:cNvPr>
          <p:cNvSpPr>
            <a:spLocks/>
          </p:cNvSpPr>
          <p:nvPr/>
        </p:nvSpPr>
        <p:spPr bwMode="auto">
          <a:xfrm>
            <a:off x="2867025" y="1527175"/>
            <a:ext cx="504825" cy="492125"/>
          </a:xfrm>
          <a:custGeom>
            <a:avLst/>
            <a:gdLst>
              <a:gd name="T0" fmla="*/ 155 w 277"/>
              <a:gd name="T1" fmla="*/ 0 h 270"/>
              <a:gd name="T2" fmla="*/ 238 w 277"/>
              <a:gd name="T3" fmla="*/ 51 h 270"/>
              <a:gd name="T4" fmla="*/ 227 w 277"/>
              <a:gd name="T5" fmla="*/ 221 h 270"/>
              <a:gd name="T6" fmla="*/ 56 w 277"/>
              <a:gd name="T7" fmla="*/ 230 h 270"/>
              <a:gd name="T8" fmla="*/ 10 w 277"/>
              <a:gd name="T9" fmla="*/ 105 h 270"/>
              <a:gd name="T10" fmla="*/ 106 w 277"/>
              <a:gd name="T11" fmla="*/ 4 h 270"/>
              <a:gd name="T12" fmla="*/ 116 w 277"/>
              <a:gd name="T13" fmla="*/ 0 h 270"/>
              <a:gd name="T14" fmla="*/ 155 w 277"/>
              <a:gd name="T15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7" h="270">
                <a:moveTo>
                  <a:pt x="155" y="0"/>
                </a:moveTo>
                <a:cubicBezTo>
                  <a:pt x="188" y="8"/>
                  <a:pt x="217" y="23"/>
                  <a:pt x="238" y="51"/>
                </a:cubicBezTo>
                <a:cubicBezTo>
                  <a:pt x="277" y="100"/>
                  <a:pt x="272" y="176"/>
                  <a:pt x="227" y="221"/>
                </a:cubicBezTo>
                <a:cubicBezTo>
                  <a:pt x="180" y="266"/>
                  <a:pt x="105" y="270"/>
                  <a:pt x="56" y="230"/>
                </a:cubicBezTo>
                <a:cubicBezTo>
                  <a:pt x="16" y="197"/>
                  <a:pt x="0" y="154"/>
                  <a:pt x="10" y="105"/>
                </a:cubicBezTo>
                <a:cubicBezTo>
                  <a:pt x="20" y="52"/>
                  <a:pt x="54" y="18"/>
                  <a:pt x="106" y="4"/>
                </a:cubicBezTo>
                <a:cubicBezTo>
                  <a:pt x="109" y="3"/>
                  <a:pt x="112" y="1"/>
                  <a:pt x="116" y="0"/>
                </a:cubicBezTo>
                <a:cubicBezTo>
                  <a:pt x="129" y="0"/>
                  <a:pt x="142" y="0"/>
                  <a:pt x="155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6" name="Freeform 14">
            <a:extLst>
              <a:ext uri="{FF2B5EF4-FFF2-40B4-BE49-F238E27FC236}">
                <a16:creationId xmlns:a16="http://schemas.microsoft.com/office/drawing/2014/main" id="{4B2F3205-A157-41A8-A0FA-C7F155F2D0FE}"/>
              </a:ext>
            </a:extLst>
          </p:cNvPr>
          <p:cNvSpPr>
            <a:spLocks/>
          </p:cNvSpPr>
          <p:nvPr/>
        </p:nvSpPr>
        <p:spPr bwMode="auto">
          <a:xfrm>
            <a:off x="2765425" y="2055813"/>
            <a:ext cx="2663825" cy="2271713"/>
          </a:xfrm>
          <a:custGeom>
            <a:avLst/>
            <a:gdLst>
              <a:gd name="T0" fmla="*/ 306 w 1463"/>
              <a:gd name="T1" fmla="*/ 300 h 1247"/>
              <a:gd name="T2" fmla="*/ 372 w 1463"/>
              <a:gd name="T3" fmla="*/ 506 h 1247"/>
              <a:gd name="T4" fmla="*/ 465 w 1463"/>
              <a:gd name="T5" fmla="*/ 726 h 1247"/>
              <a:gd name="T6" fmla="*/ 512 w 1463"/>
              <a:gd name="T7" fmla="*/ 1072 h 1247"/>
              <a:gd name="T8" fmla="*/ 459 w 1463"/>
              <a:gd name="T9" fmla="*/ 1243 h 1247"/>
              <a:gd name="T10" fmla="*/ 363 w 1463"/>
              <a:gd name="T11" fmla="*/ 1030 h 1247"/>
              <a:gd name="T12" fmla="*/ 316 w 1463"/>
              <a:gd name="T13" fmla="*/ 741 h 1247"/>
              <a:gd name="T14" fmla="*/ 237 w 1463"/>
              <a:gd name="T15" fmla="*/ 564 h 1247"/>
              <a:gd name="T16" fmla="*/ 250 w 1463"/>
              <a:gd name="T17" fmla="*/ 628 h 1247"/>
              <a:gd name="T18" fmla="*/ 296 w 1463"/>
              <a:gd name="T19" fmla="*/ 846 h 1247"/>
              <a:gd name="T20" fmla="*/ 83 w 1463"/>
              <a:gd name="T21" fmla="*/ 1243 h 1247"/>
              <a:gd name="T22" fmla="*/ 14 w 1463"/>
              <a:gd name="T23" fmla="*/ 1135 h 1247"/>
              <a:gd name="T24" fmla="*/ 150 w 1463"/>
              <a:gd name="T25" fmla="*/ 790 h 1247"/>
              <a:gd name="T26" fmla="*/ 55 w 1463"/>
              <a:gd name="T27" fmla="*/ 467 h 1247"/>
              <a:gd name="T28" fmla="*/ 8 w 1463"/>
              <a:gd name="T29" fmla="*/ 131 h 1247"/>
              <a:gd name="T30" fmla="*/ 181 w 1463"/>
              <a:gd name="T31" fmla="*/ 7 h 1247"/>
              <a:gd name="T32" fmla="*/ 240 w 1463"/>
              <a:gd name="T33" fmla="*/ 85 h 1247"/>
              <a:gd name="T34" fmla="*/ 253 w 1463"/>
              <a:gd name="T35" fmla="*/ 93 h 1247"/>
              <a:gd name="T36" fmla="*/ 494 w 1463"/>
              <a:gd name="T37" fmla="*/ 183 h 1247"/>
              <a:gd name="T38" fmla="*/ 649 w 1463"/>
              <a:gd name="T39" fmla="*/ 196 h 1247"/>
              <a:gd name="T40" fmla="*/ 845 w 1463"/>
              <a:gd name="T41" fmla="*/ 296 h 1247"/>
              <a:gd name="T42" fmla="*/ 978 w 1463"/>
              <a:gd name="T43" fmla="*/ 345 h 1247"/>
              <a:gd name="T44" fmla="*/ 1034 w 1463"/>
              <a:gd name="T45" fmla="*/ 331 h 1247"/>
              <a:gd name="T46" fmla="*/ 1249 w 1463"/>
              <a:gd name="T47" fmla="*/ 640 h 1247"/>
              <a:gd name="T48" fmla="*/ 1439 w 1463"/>
              <a:gd name="T49" fmla="*/ 880 h 1247"/>
              <a:gd name="T50" fmla="*/ 1369 w 1463"/>
              <a:gd name="T51" fmla="*/ 940 h 1247"/>
              <a:gd name="T52" fmla="*/ 1172 w 1463"/>
              <a:gd name="T53" fmla="*/ 691 h 1247"/>
              <a:gd name="T54" fmla="*/ 1163 w 1463"/>
              <a:gd name="T55" fmla="*/ 718 h 1247"/>
              <a:gd name="T56" fmla="*/ 1189 w 1463"/>
              <a:gd name="T57" fmla="*/ 801 h 1247"/>
              <a:gd name="T58" fmla="*/ 1314 w 1463"/>
              <a:gd name="T59" fmla="*/ 986 h 1247"/>
              <a:gd name="T60" fmla="*/ 1231 w 1463"/>
              <a:gd name="T61" fmla="*/ 1003 h 1247"/>
              <a:gd name="T62" fmla="*/ 1073 w 1463"/>
              <a:gd name="T63" fmla="*/ 741 h 1247"/>
              <a:gd name="T64" fmla="*/ 1039 w 1463"/>
              <a:gd name="T65" fmla="*/ 630 h 1247"/>
              <a:gd name="T66" fmla="*/ 871 w 1463"/>
              <a:gd name="T67" fmla="*/ 417 h 1247"/>
              <a:gd name="T68" fmla="*/ 952 w 1463"/>
              <a:gd name="T69" fmla="*/ 420 h 1247"/>
              <a:gd name="T70" fmla="*/ 762 w 1463"/>
              <a:gd name="T71" fmla="*/ 330 h 1247"/>
              <a:gd name="T72" fmla="*/ 682 w 1463"/>
              <a:gd name="T73" fmla="*/ 329 h 1247"/>
              <a:gd name="T74" fmla="*/ 370 w 1463"/>
              <a:gd name="T75" fmla="*/ 280 h 1247"/>
              <a:gd name="T76" fmla="*/ 187 w 1463"/>
              <a:gd name="T77" fmla="*/ 197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63" h="1247">
                <a:moveTo>
                  <a:pt x="187" y="197"/>
                </a:moveTo>
                <a:cubicBezTo>
                  <a:pt x="227" y="232"/>
                  <a:pt x="265" y="268"/>
                  <a:pt x="306" y="300"/>
                </a:cubicBezTo>
                <a:cubicBezTo>
                  <a:pt x="332" y="320"/>
                  <a:pt x="344" y="344"/>
                  <a:pt x="348" y="376"/>
                </a:cubicBezTo>
                <a:cubicBezTo>
                  <a:pt x="355" y="419"/>
                  <a:pt x="363" y="463"/>
                  <a:pt x="372" y="506"/>
                </a:cubicBezTo>
                <a:cubicBezTo>
                  <a:pt x="376" y="523"/>
                  <a:pt x="384" y="539"/>
                  <a:pt x="391" y="555"/>
                </a:cubicBezTo>
                <a:cubicBezTo>
                  <a:pt x="416" y="612"/>
                  <a:pt x="439" y="669"/>
                  <a:pt x="465" y="726"/>
                </a:cubicBezTo>
                <a:cubicBezTo>
                  <a:pt x="477" y="752"/>
                  <a:pt x="479" y="780"/>
                  <a:pt x="483" y="807"/>
                </a:cubicBezTo>
                <a:cubicBezTo>
                  <a:pt x="493" y="895"/>
                  <a:pt x="502" y="984"/>
                  <a:pt x="512" y="1072"/>
                </a:cubicBezTo>
                <a:cubicBezTo>
                  <a:pt x="516" y="1105"/>
                  <a:pt x="520" y="1139"/>
                  <a:pt x="522" y="1173"/>
                </a:cubicBezTo>
                <a:cubicBezTo>
                  <a:pt x="523" y="1209"/>
                  <a:pt x="494" y="1239"/>
                  <a:pt x="459" y="1243"/>
                </a:cubicBezTo>
                <a:cubicBezTo>
                  <a:pt x="422" y="1247"/>
                  <a:pt x="387" y="1223"/>
                  <a:pt x="382" y="1186"/>
                </a:cubicBezTo>
                <a:cubicBezTo>
                  <a:pt x="374" y="1134"/>
                  <a:pt x="369" y="1082"/>
                  <a:pt x="363" y="1030"/>
                </a:cubicBezTo>
                <a:cubicBezTo>
                  <a:pt x="356" y="963"/>
                  <a:pt x="348" y="896"/>
                  <a:pt x="342" y="829"/>
                </a:cubicBezTo>
                <a:cubicBezTo>
                  <a:pt x="339" y="798"/>
                  <a:pt x="328" y="770"/>
                  <a:pt x="316" y="741"/>
                </a:cubicBezTo>
                <a:cubicBezTo>
                  <a:pt x="292" y="686"/>
                  <a:pt x="268" y="631"/>
                  <a:pt x="245" y="575"/>
                </a:cubicBezTo>
                <a:cubicBezTo>
                  <a:pt x="243" y="571"/>
                  <a:pt x="239" y="568"/>
                  <a:pt x="237" y="564"/>
                </a:cubicBezTo>
                <a:cubicBezTo>
                  <a:pt x="235" y="565"/>
                  <a:pt x="233" y="566"/>
                  <a:pt x="232" y="567"/>
                </a:cubicBezTo>
                <a:cubicBezTo>
                  <a:pt x="238" y="587"/>
                  <a:pt x="244" y="608"/>
                  <a:pt x="250" y="628"/>
                </a:cubicBezTo>
                <a:cubicBezTo>
                  <a:pt x="266" y="680"/>
                  <a:pt x="282" y="732"/>
                  <a:pt x="298" y="784"/>
                </a:cubicBezTo>
                <a:cubicBezTo>
                  <a:pt x="305" y="805"/>
                  <a:pt x="305" y="825"/>
                  <a:pt x="296" y="846"/>
                </a:cubicBezTo>
                <a:cubicBezTo>
                  <a:pt x="245" y="962"/>
                  <a:pt x="194" y="1079"/>
                  <a:pt x="144" y="1195"/>
                </a:cubicBezTo>
                <a:cubicBezTo>
                  <a:pt x="132" y="1222"/>
                  <a:pt x="113" y="1239"/>
                  <a:pt x="83" y="1243"/>
                </a:cubicBezTo>
                <a:cubicBezTo>
                  <a:pt x="55" y="1246"/>
                  <a:pt x="32" y="1235"/>
                  <a:pt x="17" y="1211"/>
                </a:cubicBezTo>
                <a:cubicBezTo>
                  <a:pt x="0" y="1187"/>
                  <a:pt x="2" y="1161"/>
                  <a:pt x="14" y="1135"/>
                </a:cubicBezTo>
                <a:cubicBezTo>
                  <a:pt x="59" y="1031"/>
                  <a:pt x="104" y="927"/>
                  <a:pt x="150" y="824"/>
                </a:cubicBezTo>
                <a:cubicBezTo>
                  <a:pt x="155" y="812"/>
                  <a:pt x="155" y="802"/>
                  <a:pt x="150" y="790"/>
                </a:cubicBezTo>
                <a:cubicBezTo>
                  <a:pt x="128" y="729"/>
                  <a:pt x="106" y="668"/>
                  <a:pt x="83" y="607"/>
                </a:cubicBezTo>
                <a:cubicBezTo>
                  <a:pt x="66" y="562"/>
                  <a:pt x="62" y="514"/>
                  <a:pt x="55" y="467"/>
                </a:cubicBezTo>
                <a:cubicBezTo>
                  <a:pt x="44" y="393"/>
                  <a:pt x="34" y="318"/>
                  <a:pt x="23" y="244"/>
                </a:cubicBezTo>
                <a:cubicBezTo>
                  <a:pt x="18" y="206"/>
                  <a:pt x="12" y="169"/>
                  <a:pt x="8" y="131"/>
                </a:cubicBezTo>
                <a:cubicBezTo>
                  <a:pt x="1" y="74"/>
                  <a:pt x="39" y="26"/>
                  <a:pt x="96" y="19"/>
                </a:cubicBezTo>
                <a:cubicBezTo>
                  <a:pt x="125" y="15"/>
                  <a:pt x="153" y="11"/>
                  <a:pt x="181" y="7"/>
                </a:cubicBezTo>
                <a:cubicBezTo>
                  <a:pt x="237" y="0"/>
                  <a:pt x="288" y="38"/>
                  <a:pt x="294" y="93"/>
                </a:cubicBezTo>
                <a:cubicBezTo>
                  <a:pt x="276" y="90"/>
                  <a:pt x="258" y="87"/>
                  <a:pt x="240" y="85"/>
                </a:cubicBezTo>
                <a:cubicBezTo>
                  <a:pt x="240" y="85"/>
                  <a:pt x="240" y="86"/>
                  <a:pt x="239" y="87"/>
                </a:cubicBezTo>
                <a:cubicBezTo>
                  <a:pt x="244" y="89"/>
                  <a:pt x="248" y="91"/>
                  <a:pt x="253" y="93"/>
                </a:cubicBezTo>
                <a:cubicBezTo>
                  <a:pt x="292" y="112"/>
                  <a:pt x="332" y="129"/>
                  <a:pt x="370" y="149"/>
                </a:cubicBezTo>
                <a:cubicBezTo>
                  <a:pt x="409" y="171"/>
                  <a:pt x="451" y="178"/>
                  <a:pt x="494" y="183"/>
                </a:cubicBezTo>
                <a:cubicBezTo>
                  <a:pt x="543" y="189"/>
                  <a:pt x="592" y="197"/>
                  <a:pt x="643" y="203"/>
                </a:cubicBezTo>
                <a:cubicBezTo>
                  <a:pt x="645" y="201"/>
                  <a:pt x="647" y="199"/>
                  <a:pt x="649" y="196"/>
                </a:cubicBezTo>
                <a:cubicBezTo>
                  <a:pt x="663" y="179"/>
                  <a:pt x="686" y="177"/>
                  <a:pt x="705" y="191"/>
                </a:cubicBezTo>
                <a:cubicBezTo>
                  <a:pt x="752" y="226"/>
                  <a:pt x="798" y="262"/>
                  <a:pt x="845" y="296"/>
                </a:cubicBezTo>
                <a:cubicBezTo>
                  <a:pt x="853" y="302"/>
                  <a:pt x="861" y="306"/>
                  <a:pt x="870" y="309"/>
                </a:cubicBezTo>
                <a:cubicBezTo>
                  <a:pt x="906" y="322"/>
                  <a:pt x="941" y="334"/>
                  <a:pt x="978" y="345"/>
                </a:cubicBezTo>
                <a:cubicBezTo>
                  <a:pt x="967" y="337"/>
                  <a:pt x="956" y="329"/>
                  <a:pt x="945" y="321"/>
                </a:cubicBezTo>
                <a:cubicBezTo>
                  <a:pt x="971" y="297"/>
                  <a:pt x="1009" y="301"/>
                  <a:pt x="1034" y="331"/>
                </a:cubicBezTo>
                <a:cubicBezTo>
                  <a:pt x="1062" y="365"/>
                  <a:pt x="1087" y="400"/>
                  <a:pt x="1116" y="433"/>
                </a:cubicBezTo>
                <a:cubicBezTo>
                  <a:pt x="1172" y="494"/>
                  <a:pt x="1210" y="567"/>
                  <a:pt x="1249" y="640"/>
                </a:cubicBezTo>
                <a:cubicBezTo>
                  <a:pt x="1276" y="691"/>
                  <a:pt x="1309" y="737"/>
                  <a:pt x="1349" y="778"/>
                </a:cubicBezTo>
                <a:cubicBezTo>
                  <a:pt x="1380" y="811"/>
                  <a:pt x="1409" y="846"/>
                  <a:pt x="1439" y="880"/>
                </a:cubicBezTo>
                <a:cubicBezTo>
                  <a:pt x="1463" y="908"/>
                  <a:pt x="1453" y="946"/>
                  <a:pt x="1421" y="957"/>
                </a:cubicBezTo>
                <a:cubicBezTo>
                  <a:pt x="1400" y="963"/>
                  <a:pt x="1383" y="956"/>
                  <a:pt x="1369" y="940"/>
                </a:cubicBezTo>
                <a:cubicBezTo>
                  <a:pt x="1330" y="896"/>
                  <a:pt x="1292" y="851"/>
                  <a:pt x="1251" y="808"/>
                </a:cubicBezTo>
                <a:cubicBezTo>
                  <a:pt x="1218" y="773"/>
                  <a:pt x="1195" y="732"/>
                  <a:pt x="1172" y="691"/>
                </a:cubicBezTo>
                <a:cubicBezTo>
                  <a:pt x="1167" y="682"/>
                  <a:pt x="1161" y="672"/>
                  <a:pt x="1153" y="664"/>
                </a:cubicBezTo>
                <a:cubicBezTo>
                  <a:pt x="1156" y="682"/>
                  <a:pt x="1159" y="700"/>
                  <a:pt x="1163" y="718"/>
                </a:cubicBezTo>
                <a:cubicBezTo>
                  <a:pt x="1168" y="740"/>
                  <a:pt x="1173" y="761"/>
                  <a:pt x="1179" y="783"/>
                </a:cubicBezTo>
                <a:cubicBezTo>
                  <a:pt x="1181" y="789"/>
                  <a:pt x="1185" y="796"/>
                  <a:pt x="1189" y="801"/>
                </a:cubicBezTo>
                <a:cubicBezTo>
                  <a:pt x="1226" y="848"/>
                  <a:pt x="1264" y="896"/>
                  <a:pt x="1301" y="943"/>
                </a:cubicBezTo>
                <a:cubicBezTo>
                  <a:pt x="1311" y="956"/>
                  <a:pt x="1318" y="969"/>
                  <a:pt x="1314" y="986"/>
                </a:cubicBezTo>
                <a:cubicBezTo>
                  <a:pt x="1310" y="1004"/>
                  <a:pt x="1299" y="1017"/>
                  <a:pt x="1281" y="1021"/>
                </a:cubicBezTo>
                <a:cubicBezTo>
                  <a:pt x="1261" y="1026"/>
                  <a:pt x="1244" y="1020"/>
                  <a:pt x="1231" y="1003"/>
                </a:cubicBezTo>
                <a:cubicBezTo>
                  <a:pt x="1198" y="961"/>
                  <a:pt x="1167" y="916"/>
                  <a:pt x="1130" y="877"/>
                </a:cubicBezTo>
                <a:cubicBezTo>
                  <a:pt x="1094" y="838"/>
                  <a:pt x="1081" y="791"/>
                  <a:pt x="1073" y="741"/>
                </a:cubicBezTo>
                <a:cubicBezTo>
                  <a:pt x="1069" y="718"/>
                  <a:pt x="1063" y="695"/>
                  <a:pt x="1060" y="672"/>
                </a:cubicBezTo>
                <a:cubicBezTo>
                  <a:pt x="1057" y="655"/>
                  <a:pt x="1049" y="643"/>
                  <a:pt x="1039" y="630"/>
                </a:cubicBezTo>
                <a:cubicBezTo>
                  <a:pt x="990" y="572"/>
                  <a:pt x="942" y="514"/>
                  <a:pt x="894" y="455"/>
                </a:cubicBezTo>
                <a:cubicBezTo>
                  <a:pt x="886" y="445"/>
                  <a:pt x="880" y="433"/>
                  <a:pt x="871" y="417"/>
                </a:cubicBezTo>
                <a:cubicBezTo>
                  <a:pt x="901" y="419"/>
                  <a:pt x="927" y="421"/>
                  <a:pt x="952" y="422"/>
                </a:cubicBezTo>
                <a:cubicBezTo>
                  <a:pt x="952" y="422"/>
                  <a:pt x="952" y="421"/>
                  <a:pt x="952" y="420"/>
                </a:cubicBezTo>
                <a:cubicBezTo>
                  <a:pt x="932" y="413"/>
                  <a:pt x="912" y="405"/>
                  <a:pt x="891" y="399"/>
                </a:cubicBezTo>
                <a:cubicBezTo>
                  <a:pt x="843" y="385"/>
                  <a:pt x="799" y="364"/>
                  <a:pt x="762" y="330"/>
                </a:cubicBezTo>
                <a:cubicBezTo>
                  <a:pt x="753" y="323"/>
                  <a:pt x="746" y="319"/>
                  <a:pt x="734" y="326"/>
                </a:cubicBezTo>
                <a:cubicBezTo>
                  <a:pt x="718" y="337"/>
                  <a:pt x="700" y="332"/>
                  <a:pt x="682" y="329"/>
                </a:cubicBezTo>
                <a:cubicBezTo>
                  <a:pt x="588" y="317"/>
                  <a:pt x="494" y="304"/>
                  <a:pt x="401" y="291"/>
                </a:cubicBezTo>
                <a:cubicBezTo>
                  <a:pt x="390" y="289"/>
                  <a:pt x="380" y="285"/>
                  <a:pt x="370" y="280"/>
                </a:cubicBezTo>
                <a:cubicBezTo>
                  <a:pt x="309" y="252"/>
                  <a:pt x="249" y="224"/>
                  <a:pt x="189" y="195"/>
                </a:cubicBezTo>
                <a:cubicBezTo>
                  <a:pt x="188" y="196"/>
                  <a:pt x="188" y="197"/>
                  <a:pt x="187" y="19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7" name="Freeform 15">
            <a:extLst>
              <a:ext uri="{FF2B5EF4-FFF2-40B4-BE49-F238E27FC236}">
                <a16:creationId xmlns:a16="http://schemas.microsoft.com/office/drawing/2014/main" id="{95A7B0BC-0C9A-4E1A-8AAF-90B752D5461B}"/>
              </a:ext>
            </a:extLst>
          </p:cNvPr>
          <p:cNvSpPr>
            <a:spLocks/>
          </p:cNvSpPr>
          <p:nvPr/>
        </p:nvSpPr>
        <p:spPr bwMode="auto">
          <a:xfrm>
            <a:off x="4249738" y="2232025"/>
            <a:ext cx="350838" cy="354013"/>
          </a:xfrm>
          <a:custGeom>
            <a:avLst/>
            <a:gdLst>
              <a:gd name="T0" fmla="*/ 192 w 193"/>
              <a:gd name="T1" fmla="*/ 97 h 194"/>
              <a:gd name="T2" fmla="*/ 96 w 193"/>
              <a:gd name="T3" fmla="*/ 194 h 194"/>
              <a:gd name="T4" fmla="*/ 0 w 193"/>
              <a:gd name="T5" fmla="*/ 96 h 194"/>
              <a:gd name="T6" fmla="*/ 96 w 193"/>
              <a:gd name="T7" fmla="*/ 0 h 194"/>
              <a:gd name="T8" fmla="*/ 192 w 193"/>
              <a:gd name="T9" fmla="*/ 9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194">
                <a:moveTo>
                  <a:pt x="192" y="97"/>
                </a:moveTo>
                <a:cubicBezTo>
                  <a:pt x="192" y="150"/>
                  <a:pt x="149" y="193"/>
                  <a:pt x="96" y="194"/>
                </a:cubicBezTo>
                <a:cubicBezTo>
                  <a:pt x="43" y="194"/>
                  <a:pt x="0" y="150"/>
                  <a:pt x="0" y="96"/>
                </a:cubicBezTo>
                <a:cubicBezTo>
                  <a:pt x="0" y="43"/>
                  <a:pt x="44" y="0"/>
                  <a:pt x="96" y="0"/>
                </a:cubicBezTo>
                <a:cubicBezTo>
                  <a:pt x="149" y="0"/>
                  <a:pt x="193" y="44"/>
                  <a:pt x="192" y="9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915" name="Grupo 914">
            <a:extLst>
              <a:ext uri="{FF2B5EF4-FFF2-40B4-BE49-F238E27FC236}">
                <a16:creationId xmlns:a16="http://schemas.microsoft.com/office/drawing/2014/main" id="{3440A38C-B418-4FB4-919E-C46041FA5C5D}"/>
              </a:ext>
            </a:extLst>
          </p:cNvPr>
          <p:cNvGrpSpPr/>
          <p:nvPr/>
        </p:nvGrpSpPr>
        <p:grpSpPr>
          <a:xfrm>
            <a:off x="6178407" y="1364961"/>
            <a:ext cx="2364094" cy="2616490"/>
            <a:chOff x="6749233" y="1397578"/>
            <a:chExt cx="1784350" cy="1974851"/>
          </a:xfrm>
        </p:grpSpPr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55A70A94-B3AF-4B48-AE0C-B69128031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9233" y="2084966"/>
              <a:ext cx="1784350" cy="1287463"/>
            </a:xfrm>
            <a:custGeom>
              <a:avLst/>
              <a:gdLst>
                <a:gd name="T0" fmla="*/ 867 w 898"/>
                <a:gd name="T1" fmla="*/ 189 h 648"/>
                <a:gd name="T2" fmla="*/ 866 w 898"/>
                <a:gd name="T3" fmla="*/ 557 h 648"/>
                <a:gd name="T4" fmla="*/ 767 w 898"/>
                <a:gd name="T5" fmla="*/ 585 h 648"/>
                <a:gd name="T6" fmla="*/ 469 w 898"/>
                <a:gd name="T7" fmla="*/ 646 h 648"/>
                <a:gd name="T8" fmla="*/ 270 w 898"/>
                <a:gd name="T9" fmla="*/ 611 h 648"/>
                <a:gd name="T10" fmla="*/ 46 w 898"/>
                <a:gd name="T11" fmla="*/ 569 h 648"/>
                <a:gd name="T12" fmla="*/ 31 w 898"/>
                <a:gd name="T13" fmla="*/ 190 h 648"/>
                <a:gd name="T14" fmla="*/ 15 w 898"/>
                <a:gd name="T15" fmla="*/ 181 h 648"/>
                <a:gd name="T16" fmla="*/ 0 w 898"/>
                <a:gd name="T17" fmla="*/ 52 h 648"/>
                <a:gd name="T18" fmla="*/ 29 w 898"/>
                <a:gd name="T19" fmla="*/ 69 h 648"/>
                <a:gd name="T20" fmla="*/ 31 w 898"/>
                <a:gd name="T21" fmla="*/ 146 h 648"/>
                <a:gd name="T22" fmla="*/ 166 w 898"/>
                <a:gd name="T23" fmla="*/ 168 h 648"/>
                <a:gd name="T24" fmla="*/ 169 w 898"/>
                <a:gd name="T25" fmla="*/ 138 h 648"/>
                <a:gd name="T26" fmla="*/ 196 w 898"/>
                <a:gd name="T27" fmla="*/ 97 h 648"/>
                <a:gd name="T28" fmla="*/ 337 w 898"/>
                <a:gd name="T29" fmla="*/ 1 h 648"/>
                <a:gd name="T30" fmla="*/ 374 w 898"/>
                <a:gd name="T31" fmla="*/ 2 h 648"/>
                <a:gd name="T32" fmla="*/ 474 w 898"/>
                <a:gd name="T33" fmla="*/ 20 h 648"/>
                <a:gd name="T34" fmla="*/ 537 w 898"/>
                <a:gd name="T35" fmla="*/ 0 h 648"/>
                <a:gd name="T36" fmla="*/ 664 w 898"/>
                <a:gd name="T37" fmla="*/ 48 h 648"/>
                <a:gd name="T38" fmla="*/ 709 w 898"/>
                <a:gd name="T39" fmla="*/ 113 h 648"/>
                <a:gd name="T40" fmla="*/ 720 w 898"/>
                <a:gd name="T41" fmla="*/ 141 h 648"/>
                <a:gd name="T42" fmla="*/ 867 w 898"/>
                <a:gd name="T43" fmla="*/ 152 h 648"/>
                <a:gd name="T44" fmla="*/ 867 w 898"/>
                <a:gd name="T45" fmla="*/ 78 h 648"/>
                <a:gd name="T46" fmla="*/ 897 w 898"/>
                <a:gd name="T47" fmla="*/ 49 h 648"/>
                <a:gd name="T48" fmla="*/ 898 w 898"/>
                <a:gd name="T49" fmla="*/ 165 h 648"/>
                <a:gd name="T50" fmla="*/ 867 w 898"/>
                <a:gd name="T51" fmla="*/ 183 h 648"/>
                <a:gd name="T52" fmla="*/ 286 w 898"/>
                <a:gd name="T53" fmla="*/ 222 h 648"/>
                <a:gd name="T54" fmla="*/ 286 w 898"/>
                <a:gd name="T55" fmla="*/ 577 h 648"/>
                <a:gd name="T56" fmla="*/ 399 w 898"/>
                <a:gd name="T57" fmla="*/ 604 h 648"/>
                <a:gd name="T58" fmla="*/ 449 w 898"/>
                <a:gd name="T59" fmla="*/ 235 h 648"/>
                <a:gd name="T60" fmla="*/ 480 w 898"/>
                <a:gd name="T61" fmla="*/ 235 h 648"/>
                <a:gd name="T62" fmla="*/ 599 w 898"/>
                <a:gd name="T63" fmla="*/ 588 h 648"/>
                <a:gd name="T64" fmla="*/ 480 w 898"/>
                <a:gd name="T65" fmla="*/ 235 h 648"/>
                <a:gd name="T66" fmla="*/ 834 w 898"/>
                <a:gd name="T67" fmla="*/ 187 h 648"/>
                <a:gd name="T68" fmla="*/ 719 w 898"/>
                <a:gd name="T69" fmla="*/ 209 h 648"/>
                <a:gd name="T70" fmla="*/ 719 w 898"/>
                <a:gd name="T71" fmla="*/ 564 h 648"/>
                <a:gd name="T72" fmla="*/ 836 w 898"/>
                <a:gd name="T73" fmla="*/ 188 h 648"/>
                <a:gd name="T74" fmla="*/ 166 w 898"/>
                <a:gd name="T75" fmla="*/ 200 h 648"/>
                <a:gd name="T76" fmla="*/ 62 w 898"/>
                <a:gd name="T77" fmla="*/ 541 h 648"/>
                <a:gd name="T78" fmla="*/ 449 w 898"/>
                <a:gd name="T79" fmla="*/ 204 h 648"/>
                <a:gd name="T80" fmla="*/ 287 w 898"/>
                <a:gd name="T81" fmla="*/ 24 h 648"/>
                <a:gd name="T82" fmla="*/ 449 w 898"/>
                <a:gd name="T83" fmla="*/ 204 h 648"/>
                <a:gd name="T84" fmla="*/ 497 w 898"/>
                <a:gd name="T85" fmla="*/ 202 h 648"/>
                <a:gd name="T86" fmla="*/ 600 w 898"/>
                <a:gd name="T87" fmla="*/ 181 h 648"/>
                <a:gd name="T88" fmla="*/ 599 w 898"/>
                <a:gd name="T89" fmla="*/ 28 h 648"/>
                <a:gd name="T90" fmla="*/ 480 w 898"/>
                <a:gd name="T91" fmla="*/ 20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8" h="648">
                  <a:moveTo>
                    <a:pt x="867" y="183"/>
                  </a:moveTo>
                  <a:cubicBezTo>
                    <a:pt x="867" y="186"/>
                    <a:pt x="867" y="188"/>
                    <a:pt x="867" y="189"/>
                  </a:cubicBezTo>
                  <a:cubicBezTo>
                    <a:pt x="867" y="309"/>
                    <a:pt x="867" y="429"/>
                    <a:pt x="867" y="548"/>
                  </a:cubicBezTo>
                  <a:cubicBezTo>
                    <a:pt x="867" y="551"/>
                    <a:pt x="867" y="554"/>
                    <a:pt x="866" y="557"/>
                  </a:cubicBezTo>
                  <a:cubicBezTo>
                    <a:pt x="864" y="563"/>
                    <a:pt x="860" y="567"/>
                    <a:pt x="853" y="568"/>
                  </a:cubicBezTo>
                  <a:cubicBezTo>
                    <a:pt x="825" y="574"/>
                    <a:pt x="796" y="580"/>
                    <a:pt x="767" y="585"/>
                  </a:cubicBezTo>
                  <a:cubicBezTo>
                    <a:pt x="710" y="597"/>
                    <a:pt x="653" y="609"/>
                    <a:pt x="595" y="621"/>
                  </a:cubicBezTo>
                  <a:cubicBezTo>
                    <a:pt x="553" y="629"/>
                    <a:pt x="511" y="638"/>
                    <a:pt x="469" y="646"/>
                  </a:cubicBezTo>
                  <a:cubicBezTo>
                    <a:pt x="461" y="648"/>
                    <a:pt x="452" y="645"/>
                    <a:pt x="444" y="644"/>
                  </a:cubicBezTo>
                  <a:cubicBezTo>
                    <a:pt x="386" y="633"/>
                    <a:pt x="328" y="622"/>
                    <a:pt x="270" y="611"/>
                  </a:cubicBezTo>
                  <a:cubicBezTo>
                    <a:pt x="207" y="599"/>
                    <a:pt x="143" y="587"/>
                    <a:pt x="79" y="575"/>
                  </a:cubicBezTo>
                  <a:cubicBezTo>
                    <a:pt x="68" y="573"/>
                    <a:pt x="57" y="571"/>
                    <a:pt x="46" y="569"/>
                  </a:cubicBezTo>
                  <a:cubicBezTo>
                    <a:pt x="35" y="567"/>
                    <a:pt x="31" y="562"/>
                    <a:pt x="31" y="551"/>
                  </a:cubicBezTo>
                  <a:cubicBezTo>
                    <a:pt x="31" y="431"/>
                    <a:pt x="31" y="310"/>
                    <a:pt x="31" y="190"/>
                  </a:cubicBezTo>
                  <a:cubicBezTo>
                    <a:pt x="31" y="188"/>
                    <a:pt x="31" y="186"/>
                    <a:pt x="31" y="183"/>
                  </a:cubicBezTo>
                  <a:cubicBezTo>
                    <a:pt x="26" y="182"/>
                    <a:pt x="20" y="181"/>
                    <a:pt x="15" y="181"/>
                  </a:cubicBezTo>
                  <a:cubicBezTo>
                    <a:pt x="6" y="180"/>
                    <a:pt x="0" y="174"/>
                    <a:pt x="0" y="165"/>
                  </a:cubicBezTo>
                  <a:cubicBezTo>
                    <a:pt x="0" y="127"/>
                    <a:pt x="0" y="89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8" y="59"/>
                    <a:pt x="18" y="64"/>
                    <a:pt x="29" y="69"/>
                  </a:cubicBezTo>
                  <a:cubicBezTo>
                    <a:pt x="30" y="69"/>
                    <a:pt x="31" y="72"/>
                    <a:pt x="31" y="74"/>
                  </a:cubicBezTo>
                  <a:cubicBezTo>
                    <a:pt x="31" y="98"/>
                    <a:pt x="31" y="122"/>
                    <a:pt x="31" y="146"/>
                  </a:cubicBezTo>
                  <a:cubicBezTo>
                    <a:pt x="31" y="147"/>
                    <a:pt x="31" y="149"/>
                    <a:pt x="31" y="151"/>
                  </a:cubicBezTo>
                  <a:cubicBezTo>
                    <a:pt x="76" y="157"/>
                    <a:pt x="121" y="163"/>
                    <a:pt x="166" y="168"/>
                  </a:cubicBezTo>
                  <a:cubicBezTo>
                    <a:pt x="166" y="160"/>
                    <a:pt x="166" y="152"/>
                    <a:pt x="166" y="144"/>
                  </a:cubicBezTo>
                  <a:cubicBezTo>
                    <a:pt x="166" y="142"/>
                    <a:pt x="167" y="140"/>
                    <a:pt x="169" y="138"/>
                  </a:cubicBezTo>
                  <a:cubicBezTo>
                    <a:pt x="179" y="132"/>
                    <a:pt x="185" y="124"/>
                    <a:pt x="189" y="114"/>
                  </a:cubicBezTo>
                  <a:cubicBezTo>
                    <a:pt x="191" y="108"/>
                    <a:pt x="193" y="102"/>
                    <a:pt x="196" y="97"/>
                  </a:cubicBezTo>
                  <a:cubicBezTo>
                    <a:pt x="210" y="74"/>
                    <a:pt x="227" y="52"/>
                    <a:pt x="248" y="34"/>
                  </a:cubicBezTo>
                  <a:cubicBezTo>
                    <a:pt x="274" y="13"/>
                    <a:pt x="304" y="3"/>
                    <a:pt x="337" y="1"/>
                  </a:cubicBezTo>
                  <a:cubicBezTo>
                    <a:pt x="347" y="1"/>
                    <a:pt x="357" y="0"/>
                    <a:pt x="367" y="0"/>
                  </a:cubicBezTo>
                  <a:cubicBezTo>
                    <a:pt x="369" y="0"/>
                    <a:pt x="372" y="1"/>
                    <a:pt x="374" y="2"/>
                  </a:cubicBezTo>
                  <a:cubicBezTo>
                    <a:pt x="391" y="14"/>
                    <a:pt x="410" y="21"/>
                    <a:pt x="432" y="20"/>
                  </a:cubicBezTo>
                  <a:cubicBezTo>
                    <a:pt x="446" y="20"/>
                    <a:pt x="460" y="20"/>
                    <a:pt x="474" y="20"/>
                  </a:cubicBezTo>
                  <a:cubicBezTo>
                    <a:pt x="494" y="20"/>
                    <a:pt x="512" y="14"/>
                    <a:pt x="528" y="3"/>
                  </a:cubicBezTo>
                  <a:cubicBezTo>
                    <a:pt x="531" y="1"/>
                    <a:pt x="534" y="0"/>
                    <a:pt x="537" y="0"/>
                  </a:cubicBezTo>
                  <a:cubicBezTo>
                    <a:pt x="556" y="2"/>
                    <a:pt x="575" y="3"/>
                    <a:pt x="593" y="6"/>
                  </a:cubicBezTo>
                  <a:cubicBezTo>
                    <a:pt x="621" y="11"/>
                    <a:pt x="644" y="27"/>
                    <a:pt x="664" y="48"/>
                  </a:cubicBezTo>
                  <a:cubicBezTo>
                    <a:pt x="679" y="62"/>
                    <a:pt x="691" y="79"/>
                    <a:pt x="702" y="97"/>
                  </a:cubicBezTo>
                  <a:cubicBezTo>
                    <a:pt x="705" y="102"/>
                    <a:pt x="706" y="108"/>
                    <a:pt x="709" y="113"/>
                  </a:cubicBezTo>
                  <a:cubicBezTo>
                    <a:pt x="711" y="117"/>
                    <a:pt x="712" y="122"/>
                    <a:pt x="715" y="125"/>
                  </a:cubicBezTo>
                  <a:cubicBezTo>
                    <a:pt x="719" y="130"/>
                    <a:pt x="720" y="135"/>
                    <a:pt x="720" y="141"/>
                  </a:cubicBezTo>
                  <a:cubicBezTo>
                    <a:pt x="719" y="151"/>
                    <a:pt x="719" y="161"/>
                    <a:pt x="719" y="172"/>
                  </a:cubicBezTo>
                  <a:cubicBezTo>
                    <a:pt x="769" y="165"/>
                    <a:pt x="818" y="158"/>
                    <a:pt x="867" y="152"/>
                  </a:cubicBezTo>
                  <a:cubicBezTo>
                    <a:pt x="867" y="143"/>
                    <a:pt x="867" y="134"/>
                    <a:pt x="867" y="125"/>
                  </a:cubicBezTo>
                  <a:cubicBezTo>
                    <a:pt x="867" y="109"/>
                    <a:pt x="867" y="94"/>
                    <a:pt x="867" y="78"/>
                  </a:cubicBezTo>
                  <a:cubicBezTo>
                    <a:pt x="866" y="72"/>
                    <a:pt x="868" y="68"/>
                    <a:pt x="874" y="66"/>
                  </a:cubicBezTo>
                  <a:cubicBezTo>
                    <a:pt x="883" y="63"/>
                    <a:pt x="891" y="57"/>
                    <a:pt x="897" y="49"/>
                  </a:cubicBezTo>
                  <a:cubicBezTo>
                    <a:pt x="897" y="51"/>
                    <a:pt x="898" y="52"/>
                    <a:pt x="898" y="53"/>
                  </a:cubicBezTo>
                  <a:cubicBezTo>
                    <a:pt x="898" y="90"/>
                    <a:pt x="898" y="127"/>
                    <a:pt x="898" y="165"/>
                  </a:cubicBezTo>
                  <a:cubicBezTo>
                    <a:pt x="898" y="174"/>
                    <a:pt x="892" y="180"/>
                    <a:pt x="883" y="181"/>
                  </a:cubicBezTo>
                  <a:cubicBezTo>
                    <a:pt x="878" y="182"/>
                    <a:pt x="872" y="182"/>
                    <a:pt x="867" y="183"/>
                  </a:cubicBezTo>
                  <a:close/>
                  <a:moveTo>
                    <a:pt x="286" y="215"/>
                  </a:moveTo>
                  <a:cubicBezTo>
                    <a:pt x="286" y="218"/>
                    <a:pt x="286" y="220"/>
                    <a:pt x="286" y="222"/>
                  </a:cubicBezTo>
                  <a:cubicBezTo>
                    <a:pt x="286" y="263"/>
                    <a:pt x="286" y="305"/>
                    <a:pt x="286" y="346"/>
                  </a:cubicBezTo>
                  <a:cubicBezTo>
                    <a:pt x="286" y="423"/>
                    <a:pt x="286" y="500"/>
                    <a:pt x="286" y="577"/>
                  </a:cubicBezTo>
                  <a:cubicBezTo>
                    <a:pt x="286" y="581"/>
                    <a:pt x="287" y="583"/>
                    <a:pt x="291" y="584"/>
                  </a:cubicBezTo>
                  <a:cubicBezTo>
                    <a:pt x="327" y="590"/>
                    <a:pt x="363" y="597"/>
                    <a:pt x="399" y="604"/>
                  </a:cubicBezTo>
                  <a:cubicBezTo>
                    <a:pt x="416" y="607"/>
                    <a:pt x="432" y="610"/>
                    <a:pt x="449" y="613"/>
                  </a:cubicBezTo>
                  <a:cubicBezTo>
                    <a:pt x="449" y="487"/>
                    <a:pt x="449" y="361"/>
                    <a:pt x="449" y="235"/>
                  </a:cubicBezTo>
                  <a:cubicBezTo>
                    <a:pt x="395" y="229"/>
                    <a:pt x="341" y="222"/>
                    <a:pt x="286" y="215"/>
                  </a:cubicBezTo>
                  <a:close/>
                  <a:moveTo>
                    <a:pt x="480" y="235"/>
                  </a:moveTo>
                  <a:cubicBezTo>
                    <a:pt x="480" y="361"/>
                    <a:pt x="480" y="487"/>
                    <a:pt x="480" y="613"/>
                  </a:cubicBezTo>
                  <a:cubicBezTo>
                    <a:pt x="520" y="604"/>
                    <a:pt x="560" y="596"/>
                    <a:pt x="599" y="588"/>
                  </a:cubicBezTo>
                  <a:cubicBezTo>
                    <a:pt x="599" y="465"/>
                    <a:pt x="599" y="342"/>
                    <a:pt x="599" y="219"/>
                  </a:cubicBezTo>
                  <a:cubicBezTo>
                    <a:pt x="559" y="225"/>
                    <a:pt x="520" y="230"/>
                    <a:pt x="480" y="235"/>
                  </a:cubicBezTo>
                  <a:close/>
                  <a:moveTo>
                    <a:pt x="836" y="188"/>
                  </a:moveTo>
                  <a:cubicBezTo>
                    <a:pt x="835" y="188"/>
                    <a:pt x="834" y="187"/>
                    <a:pt x="834" y="187"/>
                  </a:cubicBezTo>
                  <a:cubicBezTo>
                    <a:pt x="797" y="192"/>
                    <a:pt x="761" y="197"/>
                    <a:pt x="725" y="202"/>
                  </a:cubicBezTo>
                  <a:cubicBezTo>
                    <a:pt x="720" y="203"/>
                    <a:pt x="719" y="205"/>
                    <a:pt x="719" y="209"/>
                  </a:cubicBezTo>
                  <a:cubicBezTo>
                    <a:pt x="720" y="325"/>
                    <a:pt x="719" y="442"/>
                    <a:pt x="719" y="558"/>
                  </a:cubicBezTo>
                  <a:cubicBezTo>
                    <a:pt x="719" y="560"/>
                    <a:pt x="719" y="561"/>
                    <a:pt x="719" y="564"/>
                  </a:cubicBezTo>
                  <a:cubicBezTo>
                    <a:pt x="759" y="556"/>
                    <a:pt x="797" y="548"/>
                    <a:pt x="836" y="540"/>
                  </a:cubicBezTo>
                  <a:cubicBezTo>
                    <a:pt x="836" y="422"/>
                    <a:pt x="836" y="305"/>
                    <a:pt x="836" y="188"/>
                  </a:cubicBezTo>
                  <a:close/>
                  <a:moveTo>
                    <a:pt x="166" y="560"/>
                  </a:moveTo>
                  <a:cubicBezTo>
                    <a:pt x="166" y="440"/>
                    <a:pt x="166" y="320"/>
                    <a:pt x="166" y="200"/>
                  </a:cubicBezTo>
                  <a:cubicBezTo>
                    <a:pt x="131" y="195"/>
                    <a:pt x="97" y="191"/>
                    <a:pt x="62" y="187"/>
                  </a:cubicBezTo>
                  <a:cubicBezTo>
                    <a:pt x="62" y="305"/>
                    <a:pt x="62" y="423"/>
                    <a:pt x="62" y="541"/>
                  </a:cubicBezTo>
                  <a:cubicBezTo>
                    <a:pt x="97" y="547"/>
                    <a:pt x="131" y="553"/>
                    <a:pt x="166" y="560"/>
                  </a:cubicBezTo>
                  <a:close/>
                  <a:moveTo>
                    <a:pt x="449" y="204"/>
                  </a:moveTo>
                  <a:cubicBezTo>
                    <a:pt x="449" y="150"/>
                    <a:pt x="449" y="97"/>
                    <a:pt x="449" y="44"/>
                  </a:cubicBezTo>
                  <a:cubicBezTo>
                    <a:pt x="395" y="37"/>
                    <a:pt x="341" y="31"/>
                    <a:pt x="287" y="24"/>
                  </a:cubicBezTo>
                  <a:cubicBezTo>
                    <a:pt x="287" y="78"/>
                    <a:pt x="287" y="131"/>
                    <a:pt x="287" y="184"/>
                  </a:cubicBezTo>
                  <a:cubicBezTo>
                    <a:pt x="341" y="190"/>
                    <a:pt x="395" y="197"/>
                    <a:pt x="449" y="204"/>
                  </a:cubicBezTo>
                  <a:close/>
                  <a:moveTo>
                    <a:pt x="480" y="204"/>
                  </a:moveTo>
                  <a:cubicBezTo>
                    <a:pt x="486" y="203"/>
                    <a:pt x="492" y="202"/>
                    <a:pt x="497" y="202"/>
                  </a:cubicBezTo>
                  <a:cubicBezTo>
                    <a:pt x="530" y="197"/>
                    <a:pt x="562" y="193"/>
                    <a:pt x="594" y="189"/>
                  </a:cubicBezTo>
                  <a:cubicBezTo>
                    <a:pt x="599" y="188"/>
                    <a:pt x="600" y="186"/>
                    <a:pt x="600" y="181"/>
                  </a:cubicBezTo>
                  <a:cubicBezTo>
                    <a:pt x="599" y="135"/>
                    <a:pt x="599" y="88"/>
                    <a:pt x="599" y="42"/>
                  </a:cubicBezTo>
                  <a:cubicBezTo>
                    <a:pt x="599" y="37"/>
                    <a:pt x="599" y="33"/>
                    <a:pt x="599" y="28"/>
                  </a:cubicBezTo>
                  <a:cubicBezTo>
                    <a:pt x="560" y="33"/>
                    <a:pt x="520" y="39"/>
                    <a:pt x="480" y="44"/>
                  </a:cubicBezTo>
                  <a:cubicBezTo>
                    <a:pt x="480" y="97"/>
                    <a:pt x="480" y="150"/>
                    <a:pt x="480" y="204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F828833A-84D2-42F7-A56D-5EB886BB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920" y="1397578"/>
              <a:ext cx="733425" cy="923925"/>
            </a:xfrm>
            <a:custGeom>
              <a:avLst/>
              <a:gdLst>
                <a:gd name="T0" fmla="*/ 76 w 369"/>
                <a:gd name="T1" fmla="*/ 276 h 465"/>
                <a:gd name="T2" fmla="*/ 43 w 369"/>
                <a:gd name="T3" fmla="*/ 240 h 465"/>
                <a:gd name="T4" fmla="*/ 45 w 369"/>
                <a:gd name="T5" fmla="*/ 202 h 465"/>
                <a:gd name="T6" fmla="*/ 173 w 369"/>
                <a:gd name="T7" fmla="*/ 37 h 465"/>
                <a:gd name="T8" fmla="*/ 175 w 369"/>
                <a:gd name="T9" fmla="*/ 34 h 465"/>
                <a:gd name="T10" fmla="*/ 215 w 369"/>
                <a:gd name="T11" fmla="*/ 4 h 465"/>
                <a:gd name="T12" fmla="*/ 286 w 369"/>
                <a:gd name="T13" fmla="*/ 22 h 465"/>
                <a:gd name="T14" fmla="*/ 347 w 369"/>
                <a:gd name="T15" fmla="*/ 91 h 465"/>
                <a:gd name="T16" fmla="*/ 369 w 369"/>
                <a:gd name="T17" fmla="*/ 137 h 465"/>
                <a:gd name="T18" fmla="*/ 340 w 369"/>
                <a:gd name="T19" fmla="*/ 150 h 465"/>
                <a:gd name="T20" fmla="*/ 326 w 369"/>
                <a:gd name="T21" fmla="*/ 117 h 465"/>
                <a:gd name="T22" fmla="*/ 274 w 369"/>
                <a:gd name="T23" fmla="*/ 52 h 465"/>
                <a:gd name="T24" fmla="*/ 234 w 369"/>
                <a:gd name="T25" fmla="*/ 34 h 465"/>
                <a:gd name="T26" fmla="*/ 209 w 369"/>
                <a:gd name="T27" fmla="*/ 38 h 465"/>
                <a:gd name="T28" fmla="*/ 206 w 369"/>
                <a:gd name="T29" fmla="*/ 48 h 465"/>
                <a:gd name="T30" fmla="*/ 217 w 369"/>
                <a:gd name="T31" fmla="*/ 66 h 465"/>
                <a:gd name="T32" fmla="*/ 319 w 369"/>
                <a:gd name="T33" fmla="*/ 165 h 465"/>
                <a:gd name="T34" fmla="*/ 322 w 369"/>
                <a:gd name="T35" fmla="*/ 167 h 465"/>
                <a:gd name="T36" fmla="*/ 311 w 369"/>
                <a:gd name="T37" fmla="*/ 188 h 465"/>
                <a:gd name="T38" fmla="*/ 308 w 369"/>
                <a:gd name="T39" fmla="*/ 235 h 465"/>
                <a:gd name="T40" fmla="*/ 315 w 369"/>
                <a:gd name="T41" fmla="*/ 266 h 465"/>
                <a:gd name="T42" fmla="*/ 303 w 369"/>
                <a:gd name="T43" fmla="*/ 265 h 465"/>
                <a:gd name="T44" fmla="*/ 259 w 369"/>
                <a:gd name="T45" fmla="*/ 272 h 465"/>
                <a:gd name="T46" fmla="*/ 204 w 369"/>
                <a:gd name="T47" fmla="*/ 289 h 465"/>
                <a:gd name="T48" fmla="*/ 149 w 369"/>
                <a:gd name="T49" fmla="*/ 291 h 465"/>
                <a:gd name="T50" fmla="*/ 88 w 369"/>
                <a:gd name="T51" fmla="*/ 306 h 465"/>
                <a:gd name="T52" fmla="*/ 41 w 369"/>
                <a:gd name="T53" fmla="*/ 362 h 465"/>
                <a:gd name="T54" fmla="*/ 118 w 369"/>
                <a:gd name="T55" fmla="*/ 419 h 465"/>
                <a:gd name="T56" fmla="*/ 138 w 369"/>
                <a:gd name="T57" fmla="*/ 388 h 465"/>
                <a:gd name="T58" fmla="*/ 221 w 369"/>
                <a:gd name="T59" fmla="*/ 311 h 465"/>
                <a:gd name="T60" fmla="*/ 302 w 369"/>
                <a:gd name="T61" fmla="*/ 287 h 465"/>
                <a:gd name="T62" fmla="*/ 317 w 369"/>
                <a:gd name="T63" fmla="*/ 285 h 465"/>
                <a:gd name="T64" fmla="*/ 319 w 369"/>
                <a:gd name="T65" fmla="*/ 286 h 465"/>
                <a:gd name="T66" fmla="*/ 327 w 369"/>
                <a:gd name="T67" fmla="*/ 316 h 465"/>
                <a:gd name="T68" fmla="*/ 310 w 369"/>
                <a:gd name="T69" fmla="*/ 317 h 465"/>
                <a:gd name="T70" fmla="*/ 179 w 369"/>
                <a:gd name="T71" fmla="*/ 387 h 465"/>
                <a:gd name="T72" fmla="*/ 147 w 369"/>
                <a:gd name="T73" fmla="*/ 432 h 465"/>
                <a:gd name="T74" fmla="*/ 140 w 369"/>
                <a:gd name="T75" fmla="*/ 449 h 465"/>
                <a:gd name="T76" fmla="*/ 114 w 369"/>
                <a:gd name="T77" fmla="*/ 456 h 465"/>
                <a:gd name="T78" fmla="*/ 83 w 369"/>
                <a:gd name="T79" fmla="*/ 428 h 465"/>
                <a:gd name="T80" fmla="*/ 13 w 369"/>
                <a:gd name="T81" fmla="*/ 382 h 465"/>
                <a:gd name="T82" fmla="*/ 6 w 369"/>
                <a:gd name="T83" fmla="*/ 359 h 465"/>
                <a:gd name="T84" fmla="*/ 76 w 369"/>
                <a:gd name="T85" fmla="*/ 27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9" h="465">
                  <a:moveTo>
                    <a:pt x="76" y="276"/>
                  </a:moveTo>
                  <a:cubicBezTo>
                    <a:pt x="63" y="266"/>
                    <a:pt x="52" y="254"/>
                    <a:pt x="43" y="240"/>
                  </a:cubicBezTo>
                  <a:cubicBezTo>
                    <a:pt x="29" y="219"/>
                    <a:pt x="33" y="217"/>
                    <a:pt x="45" y="202"/>
                  </a:cubicBezTo>
                  <a:cubicBezTo>
                    <a:pt x="87" y="147"/>
                    <a:pt x="130" y="92"/>
                    <a:pt x="173" y="37"/>
                  </a:cubicBezTo>
                  <a:cubicBezTo>
                    <a:pt x="173" y="36"/>
                    <a:pt x="174" y="35"/>
                    <a:pt x="175" y="34"/>
                  </a:cubicBezTo>
                  <a:cubicBezTo>
                    <a:pt x="181" y="14"/>
                    <a:pt x="197" y="7"/>
                    <a:pt x="215" y="4"/>
                  </a:cubicBezTo>
                  <a:cubicBezTo>
                    <a:pt x="241" y="0"/>
                    <a:pt x="265" y="8"/>
                    <a:pt x="286" y="22"/>
                  </a:cubicBezTo>
                  <a:cubicBezTo>
                    <a:pt x="313" y="39"/>
                    <a:pt x="332" y="64"/>
                    <a:pt x="347" y="91"/>
                  </a:cubicBezTo>
                  <a:cubicBezTo>
                    <a:pt x="355" y="106"/>
                    <a:pt x="361" y="122"/>
                    <a:pt x="369" y="137"/>
                  </a:cubicBezTo>
                  <a:cubicBezTo>
                    <a:pt x="358" y="142"/>
                    <a:pt x="349" y="146"/>
                    <a:pt x="340" y="150"/>
                  </a:cubicBezTo>
                  <a:cubicBezTo>
                    <a:pt x="335" y="140"/>
                    <a:pt x="331" y="128"/>
                    <a:pt x="326" y="117"/>
                  </a:cubicBezTo>
                  <a:cubicBezTo>
                    <a:pt x="313" y="92"/>
                    <a:pt x="297" y="69"/>
                    <a:pt x="274" y="52"/>
                  </a:cubicBezTo>
                  <a:cubicBezTo>
                    <a:pt x="262" y="43"/>
                    <a:pt x="249" y="36"/>
                    <a:pt x="234" y="34"/>
                  </a:cubicBezTo>
                  <a:cubicBezTo>
                    <a:pt x="225" y="33"/>
                    <a:pt x="217" y="34"/>
                    <a:pt x="209" y="38"/>
                  </a:cubicBezTo>
                  <a:cubicBezTo>
                    <a:pt x="205" y="40"/>
                    <a:pt x="204" y="43"/>
                    <a:pt x="206" y="48"/>
                  </a:cubicBezTo>
                  <a:cubicBezTo>
                    <a:pt x="209" y="54"/>
                    <a:pt x="213" y="61"/>
                    <a:pt x="217" y="66"/>
                  </a:cubicBezTo>
                  <a:cubicBezTo>
                    <a:pt x="245" y="105"/>
                    <a:pt x="280" y="137"/>
                    <a:pt x="319" y="165"/>
                  </a:cubicBezTo>
                  <a:cubicBezTo>
                    <a:pt x="320" y="165"/>
                    <a:pt x="321" y="166"/>
                    <a:pt x="322" y="167"/>
                  </a:cubicBezTo>
                  <a:cubicBezTo>
                    <a:pt x="318" y="174"/>
                    <a:pt x="314" y="181"/>
                    <a:pt x="311" y="188"/>
                  </a:cubicBezTo>
                  <a:cubicBezTo>
                    <a:pt x="304" y="203"/>
                    <a:pt x="304" y="219"/>
                    <a:pt x="308" y="235"/>
                  </a:cubicBezTo>
                  <a:cubicBezTo>
                    <a:pt x="310" y="245"/>
                    <a:pt x="312" y="255"/>
                    <a:pt x="315" y="266"/>
                  </a:cubicBezTo>
                  <a:cubicBezTo>
                    <a:pt x="310" y="266"/>
                    <a:pt x="307" y="265"/>
                    <a:pt x="303" y="265"/>
                  </a:cubicBezTo>
                  <a:cubicBezTo>
                    <a:pt x="288" y="265"/>
                    <a:pt x="273" y="268"/>
                    <a:pt x="259" y="272"/>
                  </a:cubicBezTo>
                  <a:cubicBezTo>
                    <a:pt x="241" y="277"/>
                    <a:pt x="222" y="283"/>
                    <a:pt x="204" y="289"/>
                  </a:cubicBezTo>
                  <a:cubicBezTo>
                    <a:pt x="186" y="295"/>
                    <a:pt x="167" y="295"/>
                    <a:pt x="149" y="291"/>
                  </a:cubicBezTo>
                  <a:cubicBezTo>
                    <a:pt x="126" y="287"/>
                    <a:pt x="106" y="292"/>
                    <a:pt x="88" y="306"/>
                  </a:cubicBezTo>
                  <a:cubicBezTo>
                    <a:pt x="69" y="322"/>
                    <a:pt x="54" y="341"/>
                    <a:pt x="41" y="362"/>
                  </a:cubicBezTo>
                  <a:cubicBezTo>
                    <a:pt x="70" y="376"/>
                    <a:pt x="95" y="396"/>
                    <a:pt x="118" y="419"/>
                  </a:cubicBezTo>
                  <a:cubicBezTo>
                    <a:pt x="125" y="408"/>
                    <a:pt x="131" y="398"/>
                    <a:pt x="138" y="388"/>
                  </a:cubicBezTo>
                  <a:cubicBezTo>
                    <a:pt x="161" y="357"/>
                    <a:pt x="187" y="330"/>
                    <a:pt x="221" y="311"/>
                  </a:cubicBezTo>
                  <a:cubicBezTo>
                    <a:pt x="246" y="297"/>
                    <a:pt x="274" y="290"/>
                    <a:pt x="302" y="287"/>
                  </a:cubicBezTo>
                  <a:cubicBezTo>
                    <a:pt x="307" y="286"/>
                    <a:pt x="312" y="286"/>
                    <a:pt x="317" y="285"/>
                  </a:cubicBezTo>
                  <a:cubicBezTo>
                    <a:pt x="317" y="285"/>
                    <a:pt x="318" y="286"/>
                    <a:pt x="319" y="286"/>
                  </a:cubicBezTo>
                  <a:cubicBezTo>
                    <a:pt x="322" y="295"/>
                    <a:pt x="324" y="305"/>
                    <a:pt x="327" y="316"/>
                  </a:cubicBezTo>
                  <a:cubicBezTo>
                    <a:pt x="321" y="316"/>
                    <a:pt x="315" y="317"/>
                    <a:pt x="310" y="317"/>
                  </a:cubicBezTo>
                  <a:cubicBezTo>
                    <a:pt x="255" y="321"/>
                    <a:pt x="212" y="346"/>
                    <a:pt x="179" y="387"/>
                  </a:cubicBezTo>
                  <a:cubicBezTo>
                    <a:pt x="167" y="401"/>
                    <a:pt x="157" y="417"/>
                    <a:pt x="147" y="432"/>
                  </a:cubicBezTo>
                  <a:cubicBezTo>
                    <a:pt x="144" y="437"/>
                    <a:pt x="142" y="443"/>
                    <a:pt x="140" y="449"/>
                  </a:cubicBezTo>
                  <a:cubicBezTo>
                    <a:pt x="136" y="461"/>
                    <a:pt x="124" y="465"/>
                    <a:pt x="114" y="456"/>
                  </a:cubicBezTo>
                  <a:cubicBezTo>
                    <a:pt x="103" y="447"/>
                    <a:pt x="93" y="438"/>
                    <a:pt x="83" y="428"/>
                  </a:cubicBezTo>
                  <a:cubicBezTo>
                    <a:pt x="62" y="409"/>
                    <a:pt x="39" y="394"/>
                    <a:pt x="13" y="382"/>
                  </a:cubicBezTo>
                  <a:cubicBezTo>
                    <a:pt x="3" y="378"/>
                    <a:pt x="0" y="368"/>
                    <a:pt x="6" y="359"/>
                  </a:cubicBezTo>
                  <a:cubicBezTo>
                    <a:pt x="25" y="328"/>
                    <a:pt x="45" y="298"/>
                    <a:pt x="76" y="276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80B5AF13-73E7-4DAF-BD60-3B8B17AE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233" y="1402340"/>
              <a:ext cx="728663" cy="917575"/>
            </a:xfrm>
            <a:custGeom>
              <a:avLst/>
              <a:gdLst>
                <a:gd name="T0" fmla="*/ 45 w 367"/>
                <a:gd name="T1" fmla="*/ 165 h 462"/>
                <a:gd name="T2" fmla="*/ 77 w 367"/>
                <a:gd name="T3" fmla="*/ 140 h 462"/>
                <a:gd name="T4" fmla="*/ 153 w 367"/>
                <a:gd name="T5" fmla="*/ 61 h 462"/>
                <a:gd name="T6" fmla="*/ 161 w 367"/>
                <a:gd name="T7" fmla="*/ 46 h 462"/>
                <a:gd name="T8" fmla="*/ 158 w 367"/>
                <a:gd name="T9" fmla="*/ 36 h 462"/>
                <a:gd name="T10" fmla="*/ 127 w 367"/>
                <a:gd name="T11" fmla="*/ 33 h 462"/>
                <a:gd name="T12" fmla="*/ 69 w 367"/>
                <a:gd name="T13" fmla="*/ 72 h 462"/>
                <a:gd name="T14" fmla="*/ 29 w 367"/>
                <a:gd name="T15" fmla="*/ 144 h 462"/>
                <a:gd name="T16" fmla="*/ 28 w 367"/>
                <a:gd name="T17" fmla="*/ 149 h 462"/>
                <a:gd name="T18" fmla="*/ 0 w 367"/>
                <a:gd name="T19" fmla="*/ 135 h 462"/>
                <a:gd name="T20" fmla="*/ 1 w 367"/>
                <a:gd name="T21" fmla="*/ 131 h 462"/>
                <a:gd name="T22" fmla="*/ 70 w 367"/>
                <a:gd name="T23" fmla="*/ 28 h 462"/>
                <a:gd name="T24" fmla="*/ 143 w 367"/>
                <a:gd name="T25" fmla="*/ 1 h 462"/>
                <a:gd name="T26" fmla="*/ 178 w 367"/>
                <a:gd name="T27" fmla="*/ 12 h 462"/>
                <a:gd name="T28" fmla="*/ 190 w 367"/>
                <a:gd name="T29" fmla="*/ 28 h 462"/>
                <a:gd name="T30" fmla="*/ 197 w 367"/>
                <a:gd name="T31" fmla="*/ 39 h 462"/>
                <a:gd name="T32" fmla="*/ 328 w 367"/>
                <a:gd name="T33" fmla="*/ 207 h 462"/>
                <a:gd name="T34" fmla="*/ 330 w 367"/>
                <a:gd name="T35" fmla="*/ 227 h 462"/>
                <a:gd name="T36" fmla="*/ 294 w 367"/>
                <a:gd name="T37" fmla="*/ 271 h 462"/>
                <a:gd name="T38" fmla="*/ 291 w 367"/>
                <a:gd name="T39" fmla="*/ 274 h 462"/>
                <a:gd name="T40" fmla="*/ 330 w 367"/>
                <a:gd name="T41" fmla="*/ 312 h 462"/>
                <a:gd name="T42" fmla="*/ 361 w 367"/>
                <a:gd name="T43" fmla="*/ 357 h 462"/>
                <a:gd name="T44" fmla="*/ 355 w 367"/>
                <a:gd name="T45" fmla="*/ 380 h 462"/>
                <a:gd name="T46" fmla="*/ 264 w 367"/>
                <a:gd name="T47" fmla="*/ 444 h 462"/>
                <a:gd name="T48" fmla="*/ 252 w 367"/>
                <a:gd name="T49" fmla="*/ 456 h 462"/>
                <a:gd name="T50" fmla="*/ 228 w 367"/>
                <a:gd name="T51" fmla="*/ 448 h 462"/>
                <a:gd name="T52" fmla="*/ 207 w 367"/>
                <a:gd name="T53" fmla="*/ 410 h 462"/>
                <a:gd name="T54" fmla="*/ 142 w 367"/>
                <a:gd name="T55" fmla="*/ 343 h 462"/>
                <a:gd name="T56" fmla="*/ 61 w 367"/>
                <a:gd name="T57" fmla="*/ 316 h 462"/>
                <a:gd name="T58" fmla="*/ 46 w 367"/>
                <a:gd name="T59" fmla="*/ 314 h 462"/>
                <a:gd name="T60" fmla="*/ 53 w 367"/>
                <a:gd name="T61" fmla="*/ 283 h 462"/>
                <a:gd name="T62" fmla="*/ 76 w 367"/>
                <a:gd name="T63" fmla="*/ 286 h 462"/>
                <a:gd name="T64" fmla="*/ 217 w 367"/>
                <a:gd name="T65" fmla="*/ 370 h 462"/>
                <a:gd name="T66" fmla="*/ 249 w 367"/>
                <a:gd name="T67" fmla="*/ 416 h 462"/>
                <a:gd name="T68" fmla="*/ 326 w 367"/>
                <a:gd name="T69" fmla="*/ 359 h 462"/>
                <a:gd name="T70" fmla="*/ 305 w 367"/>
                <a:gd name="T71" fmla="*/ 330 h 462"/>
                <a:gd name="T72" fmla="*/ 272 w 367"/>
                <a:gd name="T73" fmla="*/ 299 h 462"/>
                <a:gd name="T74" fmla="*/ 221 w 367"/>
                <a:gd name="T75" fmla="*/ 289 h 462"/>
                <a:gd name="T76" fmla="*/ 139 w 367"/>
                <a:gd name="T77" fmla="*/ 280 h 462"/>
                <a:gd name="T78" fmla="*/ 84 w 367"/>
                <a:gd name="T79" fmla="*/ 265 h 462"/>
                <a:gd name="T80" fmla="*/ 55 w 367"/>
                <a:gd name="T81" fmla="*/ 263 h 462"/>
                <a:gd name="T82" fmla="*/ 60 w 367"/>
                <a:gd name="T83" fmla="*/ 232 h 462"/>
                <a:gd name="T84" fmla="*/ 45 w 367"/>
                <a:gd name="T8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7" h="462">
                  <a:moveTo>
                    <a:pt x="45" y="165"/>
                  </a:moveTo>
                  <a:cubicBezTo>
                    <a:pt x="56" y="157"/>
                    <a:pt x="67" y="149"/>
                    <a:pt x="77" y="140"/>
                  </a:cubicBezTo>
                  <a:cubicBezTo>
                    <a:pt x="106" y="117"/>
                    <a:pt x="132" y="91"/>
                    <a:pt x="153" y="61"/>
                  </a:cubicBezTo>
                  <a:cubicBezTo>
                    <a:pt x="156" y="56"/>
                    <a:pt x="159" y="51"/>
                    <a:pt x="161" y="46"/>
                  </a:cubicBezTo>
                  <a:cubicBezTo>
                    <a:pt x="163" y="41"/>
                    <a:pt x="162" y="38"/>
                    <a:pt x="158" y="36"/>
                  </a:cubicBezTo>
                  <a:cubicBezTo>
                    <a:pt x="148" y="31"/>
                    <a:pt x="137" y="31"/>
                    <a:pt x="127" y="33"/>
                  </a:cubicBezTo>
                  <a:cubicBezTo>
                    <a:pt x="103" y="39"/>
                    <a:pt x="84" y="54"/>
                    <a:pt x="69" y="72"/>
                  </a:cubicBezTo>
                  <a:cubicBezTo>
                    <a:pt x="51" y="94"/>
                    <a:pt x="38" y="118"/>
                    <a:pt x="29" y="144"/>
                  </a:cubicBezTo>
                  <a:cubicBezTo>
                    <a:pt x="29" y="146"/>
                    <a:pt x="28" y="147"/>
                    <a:pt x="28" y="149"/>
                  </a:cubicBezTo>
                  <a:cubicBezTo>
                    <a:pt x="18" y="144"/>
                    <a:pt x="9" y="140"/>
                    <a:pt x="0" y="135"/>
                  </a:cubicBezTo>
                  <a:cubicBezTo>
                    <a:pt x="0" y="134"/>
                    <a:pt x="0" y="133"/>
                    <a:pt x="1" y="131"/>
                  </a:cubicBezTo>
                  <a:cubicBezTo>
                    <a:pt x="15" y="91"/>
                    <a:pt x="36" y="55"/>
                    <a:pt x="70" y="28"/>
                  </a:cubicBezTo>
                  <a:cubicBezTo>
                    <a:pt x="91" y="11"/>
                    <a:pt x="115" y="0"/>
                    <a:pt x="143" y="1"/>
                  </a:cubicBezTo>
                  <a:cubicBezTo>
                    <a:pt x="156" y="1"/>
                    <a:pt x="168" y="5"/>
                    <a:pt x="178" y="12"/>
                  </a:cubicBezTo>
                  <a:cubicBezTo>
                    <a:pt x="183" y="16"/>
                    <a:pt x="187" y="22"/>
                    <a:pt x="190" y="28"/>
                  </a:cubicBezTo>
                  <a:cubicBezTo>
                    <a:pt x="193" y="31"/>
                    <a:pt x="194" y="35"/>
                    <a:pt x="197" y="39"/>
                  </a:cubicBezTo>
                  <a:cubicBezTo>
                    <a:pt x="241" y="95"/>
                    <a:pt x="284" y="151"/>
                    <a:pt x="328" y="207"/>
                  </a:cubicBezTo>
                  <a:cubicBezTo>
                    <a:pt x="333" y="214"/>
                    <a:pt x="334" y="220"/>
                    <a:pt x="330" y="227"/>
                  </a:cubicBezTo>
                  <a:cubicBezTo>
                    <a:pt x="322" y="245"/>
                    <a:pt x="310" y="259"/>
                    <a:pt x="294" y="271"/>
                  </a:cubicBezTo>
                  <a:cubicBezTo>
                    <a:pt x="293" y="272"/>
                    <a:pt x="292" y="273"/>
                    <a:pt x="291" y="274"/>
                  </a:cubicBezTo>
                  <a:cubicBezTo>
                    <a:pt x="306" y="285"/>
                    <a:pt x="320" y="297"/>
                    <a:pt x="330" y="312"/>
                  </a:cubicBezTo>
                  <a:cubicBezTo>
                    <a:pt x="341" y="326"/>
                    <a:pt x="351" y="341"/>
                    <a:pt x="361" y="357"/>
                  </a:cubicBezTo>
                  <a:cubicBezTo>
                    <a:pt x="367" y="365"/>
                    <a:pt x="365" y="376"/>
                    <a:pt x="355" y="380"/>
                  </a:cubicBezTo>
                  <a:cubicBezTo>
                    <a:pt x="321" y="395"/>
                    <a:pt x="291" y="418"/>
                    <a:pt x="264" y="444"/>
                  </a:cubicBezTo>
                  <a:cubicBezTo>
                    <a:pt x="260" y="448"/>
                    <a:pt x="256" y="452"/>
                    <a:pt x="252" y="456"/>
                  </a:cubicBezTo>
                  <a:cubicBezTo>
                    <a:pt x="243" y="462"/>
                    <a:pt x="231" y="459"/>
                    <a:pt x="228" y="448"/>
                  </a:cubicBezTo>
                  <a:cubicBezTo>
                    <a:pt x="223" y="434"/>
                    <a:pt x="216" y="422"/>
                    <a:pt x="207" y="410"/>
                  </a:cubicBezTo>
                  <a:cubicBezTo>
                    <a:pt x="189" y="384"/>
                    <a:pt x="169" y="361"/>
                    <a:pt x="142" y="343"/>
                  </a:cubicBezTo>
                  <a:cubicBezTo>
                    <a:pt x="118" y="326"/>
                    <a:pt x="90" y="318"/>
                    <a:pt x="61" y="316"/>
                  </a:cubicBezTo>
                  <a:cubicBezTo>
                    <a:pt x="56" y="315"/>
                    <a:pt x="51" y="315"/>
                    <a:pt x="46" y="314"/>
                  </a:cubicBezTo>
                  <a:cubicBezTo>
                    <a:pt x="48" y="304"/>
                    <a:pt x="50" y="294"/>
                    <a:pt x="53" y="283"/>
                  </a:cubicBezTo>
                  <a:cubicBezTo>
                    <a:pt x="60" y="284"/>
                    <a:pt x="68" y="285"/>
                    <a:pt x="76" y="286"/>
                  </a:cubicBezTo>
                  <a:cubicBezTo>
                    <a:pt x="135" y="294"/>
                    <a:pt x="180" y="325"/>
                    <a:pt x="217" y="370"/>
                  </a:cubicBezTo>
                  <a:cubicBezTo>
                    <a:pt x="228" y="385"/>
                    <a:pt x="238" y="400"/>
                    <a:pt x="249" y="416"/>
                  </a:cubicBezTo>
                  <a:cubicBezTo>
                    <a:pt x="271" y="394"/>
                    <a:pt x="297" y="374"/>
                    <a:pt x="326" y="359"/>
                  </a:cubicBezTo>
                  <a:cubicBezTo>
                    <a:pt x="319" y="349"/>
                    <a:pt x="313" y="340"/>
                    <a:pt x="305" y="330"/>
                  </a:cubicBezTo>
                  <a:cubicBezTo>
                    <a:pt x="296" y="319"/>
                    <a:pt x="285" y="308"/>
                    <a:pt x="272" y="299"/>
                  </a:cubicBezTo>
                  <a:cubicBezTo>
                    <a:pt x="257" y="288"/>
                    <a:pt x="240" y="285"/>
                    <a:pt x="221" y="289"/>
                  </a:cubicBezTo>
                  <a:cubicBezTo>
                    <a:pt x="193" y="295"/>
                    <a:pt x="166" y="289"/>
                    <a:pt x="139" y="280"/>
                  </a:cubicBezTo>
                  <a:cubicBezTo>
                    <a:pt x="121" y="274"/>
                    <a:pt x="103" y="269"/>
                    <a:pt x="84" y="265"/>
                  </a:cubicBezTo>
                  <a:cubicBezTo>
                    <a:pt x="75" y="263"/>
                    <a:pt x="65" y="263"/>
                    <a:pt x="55" y="263"/>
                  </a:cubicBezTo>
                  <a:cubicBezTo>
                    <a:pt x="57" y="253"/>
                    <a:pt x="58" y="242"/>
                    <a:pt x="60" y="232"/>
                  </a:cubicBezTo>
                  <a:cubicBezTo>
                    <a:pt x="65" y="206"/>
                    <a:pt x="59" y="185"/>
                    <a:pt x="45" y="165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94D07AE2-69F5-4E48-9BCF-808F53D2B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9320" y="1726191"/>
              <a:ext cx="381000" cy="339725"/>
            </a:xfrm>
            <a:custGeom>
              <a:avLst/>
              <a:gdLst>
                <a:gd name="T0" fmla="*/ 96 w 192"/>
                <a:gd name="T1" fmla="*/ 0 h 171"/>
                <a:gd name="T2" fmla="*/ 133 w 192"/>
                <a:gd name="T3" fmla="*/ 0 h 171"/>
                <a:gd name="T4" fmla="*/ 174 w 192"/>
                <a:gd name="T5" fmla="*/ 16 h 171"/>
                <a:gd name="T6" fmla="*/ 189 w 192"/>
                <a:gd name="T7" fmla="*/ 63 h 171"/>
                <a:gd name="T8" fmla="*/ 179 w 192"/>
                <a:gd name="T9" fmla="*/ 125 h 171"/>
                <a:gd name="T10" fmla="*/ 136 w 192"/>
                <a:gd name="T11" fmla="*/ 169 h 171"/>
                <a:gd name="T12" fmla="*/ 126 w 192"/>
                <a:gd name="T13" fmla="*/ 170 h 171"/>
                <a:gd name="T14" fmla="*/ 72 w 192"/>
                <a:gd name="T15" fmla="*/ 170 h 171"/>
                <a:gd name="T16" fmla="*/ 20 w 192"/>
                <a:gd name="T17" fmla="*/ 126 h 171"/>
                <a:gd name="T18" fmla="*/ 6 w 192"/>
                <a:gd name="T19" fmla="*/ 63 h 171"/>
                <a:gd name="T20" fmla="*/ 34 w 192"/>
                <a:gd name="T21" fmla="*/ 6 h 171"/>
                <a:gd name="T22" fmla="*/ 63 w 192"/>
                <a:gd name="T23" fmla="*/ 0 h 171"/>
                <a:gd name="T24" fmla="*/ 96 w 192"/>
                <a:gd name="T25" fmla="*/ 0 h 171"/>
                <a:gd name="T26" fmla="*/ 96 w 192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71">
                  <a:moveTo>
                    <a:pt x="96" y="0"/>
                  </a:moveTo>
                  <a:cubicBezTo>
                    <a:pt x="109" y="0"/>
                    <a:pt x="121" y="0"/>
                    <a:pt x="133" y="0"/>
                  </a:cubicBezTo>
                  <a:cubicBezTo>
                    <a:pt x="149" y="1"/>
                    <a:pt x="163" y="5"/>
                    <a:pt x="174" y="16"/>
                  </a:cubicBezTo>
                  <a:cubicBezTo>
                    <a:pt x="188" y="29"/>
                    <a:pt x="192" y="45"/>
                    <a:pt x="189" y="63"/>
                  </a:cubicBezTo>
                  <a:cubicBezTo>
                    <a:pt x="185" y="84"/>
                    <a:pt x="182" y="104"/>
                    <a:pt x="179" y="125"/>
                  </a:cubicBezTo>
                  <a:cubicBezTo>
                    <a:pt x="176" y="147"/>
                    <a:pt x="160" y="164"/>
                    <a:pt x="136" y="169"/>
                  </a:cubicBezTo>
                  <a:cubicBezTo>
                    <a:pt x="133" y="170"/>
                    <a:pt x="129" y="170"/>
                    <a:pt x="126" y="170"/>
                  </a:cubicBezTo>
                  <a:cubicBezTo>
                    <a:pt x="108" y="170"/>
                    <a:pt x="90" y="171"/>
                    <a:pt x="72" y="170"/>
                  </a:cubicBezTo>
                  <a:cubicBezTo>
                    <a:pt x="48" y="169"/>
                    <a:pt x="25" y="151"/>
                    <a:pt x="20" y="126"/>
                  </a:cubicBezTo>
                  <a:cubicBezTo>
                    <a:pt x="16" y="105"/>
                    <a:pt x="11" y="84"/>
                    <a:pt x="6" y="63"/>
                  </a:cubicBezTo>
                  <a:cubicBezTo>
                    <a:pt x="0" y="39"/>
                    <a:pt x="12" y="17"/>
                    <a:pt x="34" y="6"/>
                  </a:cubicBezTo>
                  <a:cubicBezTo>
                    <a:pt x="43" y="2"/>
                    <a:pt x="53" y="0"/>
                    <a:pt x="63" y="0"/>
                  </a:cubicBezTo>
                  <a:cubicBezTo>
                    <a:pt x="74" y="0"/>
                    <a:pt x="8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510D0FB6-EFEE-4250-B3CF-4D60F1B3C51A}"/>
              </a:ext>
            </a:extLst>
          </p:cNvPr>
          <p:cNvGrpSpPr/>
          <p:nvPr/>
        </p:nvGrpSpPr>
        <p:grpSpPr>
          <a:xfrm>
            <a:off x="8869681" y="663874"/>
            <a:ext cx="3019108" cy="5798839"/>
            <a:chOff x="9305925" y="1501775"/>
            <a:chExt cx="2582863" cy="4960938"/>
          </a:xfrm>
        </p:grpSpPr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6DABFB40-BF59-4BBA-A98C-5EFAE1AE2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600" y="2328863"/>
              <a:ext cx="1951038" cy="4133850"/>
            </a:xfrm>
            <a:custGeom>
              <a:avLst/>
              <a:gdLst>
                <a:gd name="T0" fmla="*/ 145 w 516"/>
                <a:gd name="T1" fmla="*/ 1096 h 1096"/>
                <a:gd name="T2" fmla="*/ 108 w 516"/>
                <a:gd name="T3" fmla="*/ 1075 h 1096"/>
                <a:gd name="T4" fmla="*/ 86 w 516"/>
                <a:gd name="T5" fmla="*/ 1018 h 1096"/>
                <a:gd name="T6" fmla="*/ 86 w 516"/>
                <a:gd name="T7" fmla="*/ 589 h 1096"/>
                <a:gd name="T8" fmla="*/ 75 w 516"/>
                <a:gd name="T9" fmla="*/ 567 h 1096"/>
                <a:gd name="T10" fmla="*/ 32 w 516"/>
                <a:gd name="T11" fmla="*/ 481 h 1096"/>
                <a:gd name="T12" fmla="*/ 13 w 516"/>
                <a:gd name="T13" fmla="*/ 287 h 1096"/>
                <a:gd name="T14" fmla="*/ 3 w 516"/>
                <a:gd name="T15" fmla="*/ 192 h 1096"/>
                <a:gd name="T16" fmla="*/ 67 w 516"/>
                <a:gd name="T17" fmla="*/ 85 h 1096"/>
                <a:gd name="T18" fmla="*/ 247 w 516"/>
                <a:gd name="T19" fmla="*/ 128 h 1096"/>
                <a:gd name="T20" fmla="*/ 259 w 516"/>
                <a:gd name="T21" fmla="*/ 135 h 1096"/>
                <a:gd name="T22" fmla="*/ 344 w 516"/>
                <a:gd name="T23" fmla="*/ 101 h 1096"/>
                <a:gd name="T24" fmla="*/ 405 w 516"/>
                <a:gd name="T25" fmla="*/ 30 h 1096"/>
                <a:gd name="T26" fmla="*/ 470 w 516"/>
                <a:gd name="T27" fmla="*/ 10 h 1096"/>
                <a:gd name="T28" fmla="*/ 499 w 516"/>
                <a:gd name="T29" fmla="*/ 83 h 1096"/>
                <a:gd name="T30" fmla="*/ 340 w 516"/>
                <a:gd name="T31" fmla="*/ 233 h 1096"/>
                <a:gd name="T32" fmla="*/ 268 w 516"/>
                <a:gd name="T33" fmla="*/ 250 h 1096"/>
                <a:gd name="T34" fmla="*/ 271 w 516"/>
                <a:gd name="T35" fmla="*/ 289 h 1096"/>
                <a:gd name="T36" fmla="*/ 290 w 516"/>
                <a:gd name="T37" fmla="*/ 466 h 1096"/>
                <a:gd name="T38" fmla="*/ 244 w 516"/>
                <a:gd name="T39" fmla="*/ 567 h 1096"/>
                <a:gd name="T40" fmla="*/ 235 w 516"/>
                <a:gd name="T41" fmla="*/ 585 h 1096"/>
                <a:gd name="T42" fmla="*/ 235 w 516"/>
                <a:gd name="T43" fmla="*/ 998 h 1096"/>
                <a:gd name="T44" fmla="*/ 176 w 516"/>
                <a:gd name="T45" fmla="*/ 1096 h 1096"/>
                <a:gd name="T46" fmla="*/ 145 w 516"/>
                <a:gd name="T47" fmla="*/ 1096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6" h="1096">
                  <a:moveTo>
                    <a:pt x="145" y="1096"/>
                  </a:moveTo>
                  <a:cubicBezTo>
                    <a:pt x="133" y="1089"/>
                    <a:pt x="119" y="1084"/>
                    <a:pt x="108" y="1075"/>
                  </a:cubicBezTo>
                  <a:cubicBezTo>
                    <a:pt x="92" y="1060"/>
                    <a:pt x="86" y="1040"/>
                    <a:pt x="86" y="1018"/>
                  </a:cubicBezTo>
                  <a:cubicBezTo>
                    <a:pt x="86" y="875"/>
                    <a:pt x="86" y="732"/>
                    <a:pt x="86" y="589"/>
                  </a:cubicBezTo>
                  <a:cubicBezTo>
                    <a:pt x="86" y="579"/>
                    <a:pt x="84" y="573"/>
                    <a:pt x="75" y="567"/>
                  </a:cubicBezTo>
                  <a:cubicBezTo>
                    <a:pt x="45" y="547"/>
                    <a:pt x="36" y="516"/>
                    <a:pt x="32" y="481"/>
                  </a:cubicBezTo>
                  <a:cubicBezTo>
                    <a:pt x="26" y="416"/>
                    <a:pt x="19" y="352"/>
                    <a:pt x="13" y="287"/>
                  </a:cubicBezTo>
                  <a:cubicBezTo>
                    <a:pt x="9" y="255"/>
                    <a:pt x="6" y="224"/>
                    <a:pt x="3" y="192"/>
                  </a:cubicBezTo>
                  <a:cubicBezTo>
                    <a:pt x="0" y="141"/>
                    <a:pt x="26" y="108"/>
                    <a:pt x="67" y="85"/>
                  </a:cubicBezTo>
                  <a:cubicBezTo>
                    <a:pt x="128" y="49"/>
                    <a:pt x="208" y="69"/>
                    <a:pt x="247" y="128"/>
                  </a:cubicBezTo>
                  <a:cubicBezTo>
                    <a:pt x="249" y="132"/>
                    <a:pt x="254" y="135"/>
                    <a:pt x="259" y="135"/>
                  </a:cubicBezTo>
                  <a:cubicBezTo>
                    <a:pt x="294" y="142"/>
                    <a:pt x="321" y="125"/>
                    <a:pt x="344" y="101"/>
                  </a:cubicBezTo>
                  <a:cubicBezTo>
                    <a:pt x="365" y="78"/>
                    <a:pt x="385" y="54"/>
                    <a:pt x="405" y="30"/>
                  </a:cubicBezTo>
                  <a:cubicBezTo>
                    <a:pt x="423" y="7"/>
                    <a:pt x="446" y="0"/>
                    <a:pt x="470" y="10"/>
                  </a:cubicBezTo>
                  <a:cubicBezTo>
                    <a:pt x="500" y="21"/>
                    <a:pt x="516" y="57"/>
                    <a:pt x="499" y="83"/>
                  </a:cubicBezTo>
                  <a:cubicBezTo>
                    <a:pt x="457" y="145"/>
                    <a:pt x="412" y="204"/>
                    <a:pt x="340" y="233"/>
                  </a:cubicBezTo>
                  <a:cubicBezTo>
                    <a:pt x="318" y="241"/>
                    <a:pt x="293" y="244"/>
                    <a:pt x="268" y="250"/>
                  </a:cubicBezTo>
                  <a:cubicBezTo>
                    <a:pt x="269" y="261"/>
                    <a:pt x="270" y="275"/>
                    <a:pt x="271" y="289"/>
                  </a:cubicBezTo>
                  <a:cubicBezTo>
                    <a:pt x="277" y="348"/>
                    <a:pt x="283" y="407"/>
                    <a:pt x="290" y="466"/>
                  </a:cubicBezTo>
                  <a:cubicBezTo>
                    <a:pt x="295" y="510"/>
                    <a:pt x="278" y="542"/>
                    <a:pt x="244" y="567"/>
                  </a:cubicBezTo>
                  <a:cubicBezTo>
                    <a:pt x="237" y="572"/>
                    <a:pt x="235" y="577"/>
                    <a:pt x="235" y="585"/>
                  </a:cubicBezTo>
                  <a:cubicBezTo>
                    <a:pt x="235" y="722"/>
                    <a:pt x="234" y="860"/>
                    <a:pt x="235" y="998"/>
                  </a:cubicBezTo>
                  <a:cubicBezTo>
                    <a:pt x="236" y="1045"/>
                    <a:pt x="223" y="1080"/>
                    <a:pt x="176" y="1096"/>
                  </a:cubicBezTo>
                  <a:cubicBezTo>
                    <a:pt x="166" y="1096"/>
                    <a:pt x="156" y="1096"/>
                    <a:pt x="145" y="1096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11651802-FF0B-4828-899F-E90E09F30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925" y="1501775"/>
              <a:ext cx="1062038" cy="1057275"/>
            </a:xfrm>
            <a:custGeom>
              <a:avLst/>
              <a:gdLst>
                <a:gd name="T0" fmla="*/ 0 w 281"/>
                <a:gd name="T1" fmla="*/ 140 h 280"/>
                <a:gd name="T2" fmla="*/ 139 w 281"/>
                <a:gd name="T3" fmla="*/ 0 h 280"/>
                <a:gd name="T4" fmla="*/ 280 w 281"/>
                <a:gd name="T5" fmla="*/ 140 h 280"/>
                <a:gd name="T6" fmla="*/ 141 w 281"/>
                <a:gd name="T7" fmla="*/ 280 h 280"/>
                <a:gd name="T8" fmla="*/ 0 w 281"/>
                <a:gd name="T9" fmla="*/ 14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80">
                  <a:moveTo>
                    <a:pt x="0" y="140"/>
                  </a:moveTo>
                  <a:cubicBezTo>
                    <a:pt x="0" y="63"/>
                    <a:pt x="62" y="0"/>
                    <a:pt x="139" y="0"/>
                  </a:cubicBezTo>
                  <a:cubicBezTo>
                    <a:pt x="217" y="0"/>
                    <a:pt x="281" y="63"/>
                    <a:pt x="280" y="140"/>
                  </a:cubicBezTo>
                  <a:cubicBezTo>
                    <a:pt x="280" y="217"/>
                    <a:pt x="217" y="280"/>
                    <a:pt x="141" y="280"/>
                  </a:cubicBezTo>
                  <a:cubicBezTo>
                    <a:pt x="63" y="280"/>
                    <a:pt x="0" y="218"/>
                    <a:pt x="0" y="14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42E312AE-00EB-4FA5-9795-A8FF5EC64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4188" y="1890713"/>
              <a:ext cx="1244600" cy="1562100"/>
            </a:xfrm>
            <a:custGeom>
              <a:avLst/>
              <a:gdLst>
                <a:gd name="T0" fmla="*/ 151 w 329"/>
                <a:gd name="T1" fmla="*/ 107 h 414"/>
                <a:gd name="T2" fmla="*/ 93 w 329"/>
                <a:gd name="T3" fmla="*/ 138 h 414"/>
                <a:gd name="T4" fmla="*/ 73 w 329"/>
                <a:gd name="T5" fmla="*/ 145 h 414"/>
                <a:gd name="T6" fmla="*/ 26 w 329"/>
                <a:gd name="T7" fmla="*/ 134 h 414"/>
                <a:gd name="T8" fmla="*/ 4 w 329"/>
                <a:gd name="T9" fmla="*/ 99 h 414"/>
                <a:gd name="T10" fmla="*/ 39 w 329"/>
                <a:gd name="T11" fmla="*/ 79 h 414"/>
                <a:gd name="T12" fmla="*/ 57 w 329"/>
                <a:gd name="T13" fmla="*/ 84 h 414"/>
                <a:gd name="T14" fmla="*/ 119 w 329"/>
                <a:gd name="T15" fmla="*/ 63 h 414"/>
                <a:gd name="T16" fmla="*/ 165 w 329"/>
                <a:gd name="T17" fmla="*/ 16 h 414"/>
                <a:gd name="T18" fmla="*/ 194 w 329"/>
                <a:gd name="T19" fmla="*/ 4 h 414"/>
                <a:gd name="T20" fmla="*/ 234 w 329"/>
                <a:gd name="T21" fmla="*/ 21 h 414"/>
                <a:gd name="T22" fmla="*/ 313 w 329"/>
                <a:gd name="T23" fmla="*/ 155 h 414"/>
                <a:gd name="T24" fmla="*/ 291 w 329"/>
                <a:gd name="T25" fmla="*/ 234 h 414"/>
                <a:gd name="T26" fmla="*/ 272 w 329"/>
                <a:gd name="T27" fmla="*/ 292 h 414"/>
                <a:gd name="T28" fmla="*/ 305 w 329"/>
                <a:gd name="T29" fmla="*/ 353 h 414"/>
                <a:gd name="T30" fmla="*/ 277 w 329"/>
                <a:gd name="T31" fmla="*/ 412 h 414"/>
                <a:gd name="T32" fmla="*/ 242 w 329"/>
                <a:gd name="T33" fmla="*/ 397 h 414"/>
                <a:gd name="T34" fmla="*/ 190 w 329"/>
                <a:gd name="T35" fmla="*/ 269 h 414"/>
                <a:gd name="T36" fmla="*/ 204 w 329"/>
                <a:gd name="T37" fmla="*/ 218 h 414"/>
                <a:gd name="T38" fmla="*/ 210 w 329"/>
                <a:gd name="T39" fmla="*/ 143 h 414"/>
                <a:gd name="T40" fmla="*/ 151 w 329"/>
                <a:gd name="T41" fmla="*/ 10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414">
                  <a:moveTo>
                    <a:pt x="151" y="107"/>
                  </a:moveTo>
                  <a:cubicBezTo>
                    <a:pt x="125" y="108"/>
                    <a:pt x="106" y="119"/>
                    <a:pt x="93" y="138"/>
                  </a:cubicBezTo>
                  <a:cubicBezTo>
                    <a:pt x="87" y="146"/>
                    <a:pt x="81" y="147"/>
                    <a:pt x="73" y="145"/>
                  </a:cubicBezTo>
                  <a:cubicBezTo>
                    <a:pt x="57" y="142"/>
                    <a:pt x="41" y="138"/>
                    <a:pt x="26" y="134"/>
                  </a:cubicBezTo>
                  <a:cubicBezTo>
                    <a:pt x="8" y="128"/>
                    <a:pt x="0" y="115"/>
                    <a:pt x="4" y="99"/>
                  </a:cubicBezTo>
                  <a:cubicBezTo>
                    <a:pt x="8" y="84"/>
                    <a:pt x="22" y="77"/>
                    <a:pt x="39" y="79"/>
                  </a:cubicBezTo>
                  <a:cubicBezTo>
                    <a:pt x="45" y="81"/>
                    <a:pt x="51" y="83"/>
                    <a:pt x="57" y="84"/>
                  </a:cubicBezTo>
                  <a:cubicBezTo>
                    <a:pt x="85" y="92"/>
                    <a:pt x="100" y="86"/>
                    <a:pt x="119" y="63"/>
                  </a:cubicBezTo>
                  <a:cubicBezTo>
                    <a:pt x="132" y="46"/>
                    <a:pt x="148" y="30"/>
                    <a:pt x="165" y="16"/>
                  </a:cubicBezTo>
                  <a:cubicBezTo>
                    <a:pt x="172" y="9"/>
                    <a:pt x="184" y="6"/>
                    <a:pt x="194" y="4"/>
                  </a:cubicBezTo>
                  <a:cubicBezTo>
                    <a:pt x="211" y="0"/>
                    <a:pt x="225" y="6"/>
                    <a:pt x="234" y="21"/>
                  </a:cubicBezTo>
                  <a:cubicBezTo>
                    <a:pt x="261" y="65"/>
                    <a:pt x="288" y="110"/>
                    <a:pt x="313" y="155"/>
                  </a:cubicBezTo>
                  <a:cubicBezTo>
                    <a:pt x="329" y="182"/>
                    <a:pt x="319" y="214"/>
                    <a:pt x="291" y="234"/>
                  </a:cubicBezTo>
                  <a:cubicBezTo>
                    <a:pt x="266" y="252"/>
                    <a:pt x="261" y="263"/>
                    <a:pt x="272" y="292"/>
                  </a:cubicBezTo>
                  <a:cubicBezTo>
                    <a:pt x="281" y="313"/>
                    <a:pt x="293" y="333"/>
                    <a:pt x="305" y="353"/>
                  </a:cubicBezTo>
                  <a:cubicBezTo>
                    <a:pt x="319" y="378"/>
                    <a:pt x="306" y="407"/>
                    <a:pt x="277" y="412"/>
                  </a:cubicBezTo>
                  <a:cubicBezTo>
                    <a:pt x="263" y="414"/>
                    <a:pt x="250" y="408"/>
                    <a:pt x="242" y="397"/>
                  </a:cubicBezTo>
                  <a:cubicBezTo>
                    <a:pt x="214" y="358"/>
                    <a:pt x="193" y="317"/>
                    <a:pt x="190" y="269"/>
                  </a:cubicBezTo>
                  <a:cubicBezTo>
                    <a:pt x="189" y="251"/>
                    <a:pt x="192" y="234"/>
                    <a:pt x="204" y="218"/>
                  </a:cubicBezTo>
                  <a:cubicBezTo>
                    <a:pt x="221" y="195"/>
                    <a:pt x="223" y="169"/>
                    <a:pt x="210" y="143"/>
                  </a:cubicBezTo>
                  <a:cubicBezTo>
                    <a:pt x="197" y="120"/>
                    <a:pt x="176" y="108"/>
                    <a:pt x="151" y="107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C6C6C1FF-D3D5-49F6-B0E2-FB89A01B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6263" y="1501775"/>
              <a:ext cx="547688" cy="547688"/>
            </a:xfrm>
            <a:custGeom>
              <a:avLst/>
              <a:gdLst>
                <a:gd name="T0" fmla="*/ 145 w 145"/>
                <a:gd name="T1" fmla="*/ 73 h 145"/>
                <a:gd name="T2" fmla="*/ 72 w 145"/>
                <a:gd name="T3" fmla="*/ 144 h 145"/>
                <a:gd name="T4" fmla="*/ 1 w 145"/>
                <a:gd name="T5" fmla="*/ 71 h 145"/>
                <a:gd name="T6" fmla="*/ 73 w 145"/>
                <a:gd name="T7" fmla="*/ 0 h 145"/>
                <a:gd name="T8" fmla="*/ 145 w 145"/>
                <a:gd name="T9" fmla="*/ 7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45">
                  <a:moveTo>
                    <a:pt x="145" y="73"/>
                  </a:moveTo>
                  <a:cubicBezTo>
                    <a:pt x="144" y="113"/>
                    <a:pt x="112" y="145"/>
                    <a:pt x="72" y="144"/>
                  </a:cubicBezTo>
                  <a:cubicBezTo>
                    <a:pt x="32" y="144"/>
                    <a:pt x="0" y="112"/>
                    <a:pt x="1" y="71"/>
                  </a:cubicBezTo>
                  <a:cubicBezTo>
                    <a:pt x="1" y="32"/>
                    <a:pt x="33" y="0"/>
                    <a:pt x="73" y="0"/>
                  </a:cubicBezTo>
                  <a:cubicBezTo>
                    <a:pt x="113" y="0"/>
                    <a:pt x="145" y="32"/>
                    <a:pt x="145" y="73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9" name="Freeform 33">
            <a:extLst>
              <a:ext uri="{FF2B5EF4-FFF2-40B4-BE49-F238E27FC236}">
                <a16:creationId xmlns:a16="http://schemas.microsoft.com/office/drawing/2014/main" id="{8466B623-8634-4495-8948-86FD179E9430}"/>
              </a:ext>
            </a:extLst>
          </p:cNvPr>
          <p:cNvSpPr>
            <a:spLocks noEditPoints="1"/>
          </p:cNvSpPr>
          <p:nvPr/>
        </p:nvSpPr>
        <p:spPr bwMode="auto">
          <a:xfrm>
            <a:off x="6607175" y="4926013"/>
            <a:ext cx="2122488" cy="1169988"/>
          </a:xfrm>
          <a:custGeom>
            <a:avLst/>
            <a:gdLst>
              <a:gd name="T0" fmla="*/ 985 w 1257"/>
              <a:gd name="T1" fmla="*/ 398 h 693"/>
              <a:gd name="T2" fmla="*/ 1072 w 1257"/>
              <a:gd name="T3" fmla="*/ 393 h 693"/>
              <a:gd name="T4" fmla="*/ 1207 w 1257"/>
              <a:gd name="T5" fmla="*/ 397 h 693"/>
              <a:gd name="T6" fmla="*/ 1222 w 1257"/>
              <a:gd name="T7" fmla="*/ 401 h 693"/>
              <a:gd name="T8" fmla="*/ 1241 w 1257"/>
              <a:gd name="T9" fmla="*/ 455 h 693"/>
              <a:gd name="T10" fmla="*/ 1189 w 1257"/>
              <a:gd name="T11" fmla="*/ 510 h 693"/>
              <a:gd name="T12" fmla="*/ 937 w 1257"/>
              <a:gd name="T13" fmla="*/ 629 h 693"/>
              <a:gd name="T14" fmla="*/ 250 w 1257"/>
              <a:gd name="T15" fmla="*/ 606 h 693"/>
              <a:gd name="T16" fmla="*/ 53 w 1257"/>
              <a:gd name="T17" fmla="*/ 497 h 693"/>
              <a:gd name="T18" fmla="*/ 18 w 1257"/>
              <a:gd name="T19" fmla="*/ 458 h 693"/>
              <a:gd name="T20" fmla="*/ 39 w 1257"/>
              <a:gd name="T21" fmla="*/ 401 h 693"/>
              <a:gd name="T22" fmla="*/ 95 w 1257"/>
              <a:gd name="T23" fmla="*/ 392 h 693"/>
              <a:gd name="T24" fmla="*/ 234 w 1257"/>
              <a:gd name="T25" fmla="*/ 396 h 693"/>
              <a:gd name="T26" fmla="*/ 272 w 1257"/>
              <a:gd name="T27" fmla="*/ 398 h 693"/>
              <a:gd name="T28" fmla="*/ 278 w 1257"/>
              <a:gd name="T29" fmla="*/ 351 h 693"/>
              <a:gd name="T30" fmla="*/ 304 w 1257"/>
              <a:gd name="T31" fmla="*/ 108 h 693"/>
              <a:gd name="T32" fmla="*/ 444 w 1257"/>
              <a:gd name="T33" fmla="*/ 18 h 693"/>
              <a:gd name="T34" fmla="*/ 593 w 1257"/>
              <a:gd name="T35" fmla="*/ 47 h 693"/>
              <a:gd name="T36" fmla="*/ 798 w 1257"/>
              <a:gd name="T37" fmla="*/ 23 h 693"/>
              <a:gd name="T38" fmla="*/ 863 w 1257"/>
              <a:gd name="T39" fmla="*/ 13 h 693"/>
              <a:gd name="T40" fmla="*/ 950 w 1257"/>
              <a:gd name="T41" fmla="*/ 88 h 693"/>
              <a:gd name="T42" fmla="*/ 971 w 1257"/>
              <a:gd name="T43" fmla="*/ 266 h 693"/>
              <a:gd name="T44" fmla="*/ 985 w 1257"/>
              <a:gd name="T45" fmla="*/ 398 h 693"/>
              <a:gd name="T46" fmla="*/ 958 w 1257"/>
              <a:gd name="T47" fmla="*/ 346 h 693"/>
              <a:gd name="T48" fmla="*/ 299 w 1257"/>
              <a:gd name="T49" fmla="*/ 356 h 693"/>
              <a:gd name="T50" fmla="*/ 284 w 1257"/>
              <a:gd name="T51" fmla="*/ 480 h 693"/>
              <a:gd name="T52" fmla="*/ 296 w 1257"/>
              <a:gd name="T53" fmla="*/ 492 h 693"/>
              <a:gd name="T54" fmla="*/ 394 w 1257"/>
              <a:gd name="T55" fmla="*/ 512 h 693"/>
              <a:gd name="T56" fmla="*/ 795 w 1257"/>
              <a:gd name="T57" fmla="*/ 517 h 693"/>
              <a:gd name="T58" fmla="*/ 961 w 1257"/>
              <a:gd name="T59" fmla="*/ 483 h 693"/>
              <a:gd name="T60" fmla="*/ 974 w 1257"/>
              <a:gd name="T61" fmla="*/ 471 h 693"/>
              <a:gd name="T62" fmla="*/ 958 w 1257"/>
              <a:gd name="T63" fmla="*/ 346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7" h="693">
                <a:moveTo>
                  <a:pt x="985" y="398"/>
                </a:moveTo>
                <a:cubicBezTo>
                  <a:pt x="1016" y="396"/>
                  <a:pt x="1044" y="393"/>
                  <a:pt x="1072" y="393"/>
                </a:cubicBezTo>
                <a:cubicBezTo>
                  <a:pt x="1117" y="393"/>
                  <a:pt x="1162" y="396"/>
                  <a:pt x="1207" y="397"/>
                </a:cubicBezTo>
                <a:cubicBezTo>
                  <a:pt x="1212" y="397"/>
                  <a:pt x="1217" y="399"/>
                  <a:pt x="1222" y="401"/>
                </a:cubicBezTo>
                <a:cubicBezTo>
                  <a:pt x="1248" y="412"/>
                  <a:pt x="1257" y="431"/>
                  <a:pt x="1241" y="455"/>
                </a:cubicBezTo>
                <a:cubicBezTo>
                  <a:pt x="1227" y="475"/>
                  <a:pt x="1209" y="495"/>
                  <a:pt x="1189" y="510"/>
                </a:cubicBezTo>
                <a:cubicBezTo>
                  <a:pt x="1114" y="569"/>
                  <a:pt x="1028" y="604"/>
                  <a:pt x="937" y="629"/>
                </a:cubicBezTo>
                <a:cubicBezTo>
                  <a:pt x="706" y="693"/>
                  <a:pt x="476" y="687"/>
                  <a:pt x="250" y="606"/>
                </a:cubicBezTo>
                <a:cubicBezTo>
                  <a:pt x="178" y="581"/>
                  <a:pt x="111" y="548"/>
                  <a:pt x="53" y="497"/>
                </a:cubicBezTo>
                <a:cubicBezTo>
                  <a:pt x="40" y="486"/>
                  <a:pt x="28" y="473"/>
                  <a:pt x="18" y="458"/>
                </a:cubicBezTo>
                <a:cubicBezTo>
                  <a:pt x="0" y="431"/>
                  <a:pt x="8" y="410"/>
                  <a:pt x="39" y="401"/>
                </a:cubicBezTo>
                <a:cubicBezTo>
                  <a:pt x="57" y="395"/>
                  <a:pt x="77" y="392"/>
                  <a:pt x="95" y="392"/>
                </a:cubicBezTo>
                <a:cubicBezTo>
                  <a:pt x="142" y="392"/>
                  <a:pt x="188" y="394"/>
                  <a:pt x="234" y="396"/>
                </a:cubicBezTo>
                <a:cubicBezTo>
                  <a:pt x="246" y="396"/>
                  <a:pt x="258" y="397"/>
                  <a:pt x="272" y="398"/>
                </a:cubicBezTo>
                <a:cubicBezTo>
                  <a:pt x="274" y="382"/>
                  <a:pt x="276" y="367"/>
                  <a:pt x="278" y="351"/>
                </a:cubicBezTo>
                <a:cubicBezTo>
                  <a:pt x="287" y="270"/>
                  <a:pt x="297" y="190"/>
                  <a:pt x="304" y="108"/>
                </a:cubicBezTo>
                <a:cubicBezTo>
                  <a:pt x="312" y="18"/>
                  <a:pt x="376" y="0"/>
                  <a:pt x="444" y="18"/>
                </a:cubicBezTo>
                <a:cubicBezTo>
                  <a:pt x="493" y="31"/>
                  <a:pt x="542" y="44"/>
                  <a:pt x="593" y="47"/>
                </a:cubicBezTo>
                <a:cubicBezTo>
                  <a:pt x="663" y="52"/>
                  <a:pt x="731" y="42"/>
                  <a:pt x="798" y="23"/>
                </a:cubicBezTo>
                <a:cubicBezTo>
                  <a:pt x="819" y="17"/>
                  <a:pt x="841" y="13"/>
                  <a:pt x="863" y="13"/>
                </a:cubicBezTo>
                <a:cubicBezTo>
                  <a:pt x="911" y="12"/>
                  <a:pt x="943" y="40"/>
                  <a:pt x="950" y="88"/>
                </a:cubicBezTo>
                <a:cubicBezTo>
                  <a:pt x="958" y="147"/>
                  <a:pt x="964" y="207"/>
                  <a:pt x="971" y="266"/>
                </a:cubicBezTo>
                <a:cubicBezTo>
                  <a:pt x="976" y="310"/>
                  <a:pt x="980" y="353"/>
                  <a:pt x="985" y="398"/>
                </a:cubicBezTo>
                <a:close/>
                <a:moveTo>
                  <a:pt x="958" y="346"/>
                </a:moveTo>
                <a:cubicBezTo>
                  <a:pt x="739" y="412"/>
                  <a:pt x="520" y="415"/>
                  <a:pt x="299" y="356"/>
                </a:cubicBezTo>
                <a:cubicBezTo>
                  <a:pt x="294" y="399"/>
                  <a:pt x="289" y="439"/>
                  <a:pt x="284" y="480"/>
                </a:cubicBezTo>
                <a:cubicBezTo>
                  <a:pt x="283" y="489"/>
                  <a:pt x="289" y="491"/>
                  <a:pt x="296" y="492"/>
                </a:cubicBezTo>
                <a:cubicBezTo>
                  <a:pt x="328" y="499"/>
                  <a:pt x="361" y="506"/>
                  <a:pt x="394" y="512"/>
                </a:cubicBezTo>
                <a:cubicBezTo>
                  <a:pt x="527" y="534"/>
                  <a:pt x="661" y="537"/>
                  <a:pt x="795" y="517"/>
                </a:cubicBezTo>
                <a:cubicBezTo>
                  <a:pt x="851" y="508"/>
                  <a:pt x="906" y="495"/>
                  <a:pt x="961" y="483"/>
                </a:cubicBezTo>
                <a:cubicBezTo>
                  <a:pt x="967" y="482"/>
                  <a:pt x="975" y="481"/>
                  <a:pt x="974" y="471"/>
                </a:cubicBezTo>
                <a:cubicBezTo>
                  <a:pt x="968" y="430"/>
                  <a:pt x="964" y="390"/>
                  <a:pt x="958" y="34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0" name="Freeform 34">
            <a:extLst>
              <a:ext uri="{FF2B5EF4-FFF2-40B4-BE49-F238E27FC236}">
                <a16:creationId xmlns:a16="http://schemas.microsoft.com/office/drawing/2014/main" id="{A6F11BA0-398C-4DC0-B831-A13D0C0ACDC7}"/>
              </a:ext>
            </a:extLst>
          </p:cNvPr>
          <p:cNvSpPr>
            <a:spLocks noEditPoints="1"/>
          </p:cNvSpPr>
          <p:nvPr/>
        </p:nvSpPr>
        <p:spPr bwMode="auto">
          <a:xfrm>
            <a:off x="4764087" y="5122863"/>
            <a:ext cx="1654175" cy="1443038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35">
            <a:extLst>
              <a:ext uri="{FF2B5EF4-FFF2-40B4-BE49-F238E27FC236}">
                <a16:creationId xmlns:a16="http://schemas.microsoft.com/office/drawing/2014/main" id="{39C0DD00-7905-44F5-A8C3-35DC27B86380}"/>
              </a:ext>
            </a:extLst>
          </p:cNvPr>
          <p:cNvSpPr>
            <a:spLocks/>
          </p:cNvSpPr>
          <p:nvPr/>
        </p:nvSpPr>
        <p:spPr bwMode="auto">
          <a:xfrm>
            <a:off x="7391400" y="4224338"/>
            <a:ext cx="1858963" cy="541338"/>
          </a:xfrm>
          <a:custGeom>
            <a:avLst/>
            <a:gdLst>
              <a:gd name="T0" fmla="*/ 173 w 1101"/>
              <a:gd name="T1" fmla="*/ 65 h 320"/>
              <a:gd name="T2" fmla="*/ 163 w 1101"/>
              <a:gd name="T3" fmla="*/ 60 h 320"/>
              <a:gd name="T4" fmla="*/ 126 w 1101"/>
              <a:gd name="T5" fmla="*/ 48 h 320"/>
              <a:gd name="T6" fmla="*/ 88 w 1101"/>
              <a:gd name="T7" fmla="*/ 109 h 320"/>
              <a:gd name="T8" fmla="*/ 135 w 1101"/>
              <a:gd name="T9" fmla="*/ 148 h 320"/>
              <a:gd name="T10" fmla="*/ 229 w 1101"/>
              <a:gd name="T11" fmla="*/ 105 h 320"/>
              <a:gd name="T12" fmla="*/ 361 w 1101"/>
              <a:gd name="T13" fmla="*/ 23 h 320"/>
              <a:gd name="T14" fmla="*/ 528 w 1101"/>
              <a:gd name="T15" fmla="*/ 31 h 320"/>
              <a:gd name="T16" fmla="*/ 556 w 1101"/>
              <a:gd name="T17" fmla="*/ 54 h 320"/>
              <a:gd name="T18" fmla="*/ 687 w 1101"/>
              <a:gd name="T19" fmla="*/ 8 h 320"/>
              <a:gd name="T20" fmla="*/ 793 w 1101"/>
              <a:gd name="T21" fmla="*/ 42 h 320"/>
              <a:gd name="T22" fmla="*/ 888 w 1101"/>
              <a:gd name="T23" fmla="*/ 107 h 320"/>
              <a:gd name="T24" fmla="*/ 977 w 1101"/>
              <a:gd name="T25" fmla="*/ 148 h 320"/>
              <a:gd name="T26" fmla="*/ 1023 w 1101"/>
              <a:gd name="T27" fmla="*/ 120 h 320"/>
              <a:gd name="T28" fmla="*/ 1007 w 1101"/>
              <a:gd name="T29" fmla="*/ 56 h 320"/>
              <a:gd name="T30" fmla="*/ 952 w 1101"/>
              <a:gd name="T31" fmla="*/ 59 h 320"/>
              <a:gd name="T32" fmla="*/ 942 w 1101"/>
              <a:gd name="T33" fmla="*/ 66 h 320"/>
              <a:gd name="T34" fmla="*/ 942 w 1101"/>
              <a:gd name="T35" fmla="*/ 54 h 320"/>
              <a:gd name="T36" fmla="*/ 1004 w 1101"/>
              <a:gd name="T37" fmla="*/ 19 h 320"/>
              <a:gd name="T38" fmla="*/ 1094 w 1101"/>
              <a:gd name="T39" fmla="*/ 145 h 320"/>
              <a:gd name="T40" fmla="*/ 1020 w 1101"/>
              <a:gd name="T41" fmla="*/ 257 h 320"/>
              <a:gd name="T42" fmla="*/ 874 w 1101"/>
              <a:gd name="T43" fmla="*/ 298 h 320"/>
              <a:gd name="T44" fmla="*/ 569 w 1101"/>
              <a:gd name="T45" fmla="*/ 197 h 320"/>
              <a:gd name="T46" fmla="*/ 545 w 1101"/>
              <a:gd name="T47" fmla="*/ 197 h 320"/>
              <a:gd name="T48" fmla="*/ 163 w 1101"/>
              <a:gd name="T49" fmla="*/ 285 h 320"/>
              <a:gd name="T50" fmla="*/ 78 w 1101"/>
              <a:gd name="T51" fmla="*/ 246 h 320"/>
              <a:gd name="T52" fmla="*/ 49 w 1101"/>
              <a:gd name="T53" fmla="*/ 52 h 320"/>
              <a:gd name="T54" fmla="*/ 112 w 1101"/>
              <a:gd name="T55" fmla="*/ 19 h 320"/>
              <a:gd name="T56" fmla="*/ 173 w 1101"/>
              <a:gd name="T57" fmla="*/ 6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1" h="320">
                <a:moveTo>
                  <a:pt x="173" y="65"/>
                </a:moveTo>
                <a:cubicBezTo>
                  <a:pt x="168" y="63"/>
                  <a:pt x="165" y="62"/>
                  <a:pt x="163" y="60"/>
                </a:cubicBezTo>
                <a:cubicBezTo>
                  <a:pt x="154" y="46"/>
                  <a:pt x="140" y="46"/>
                  <a:pt x="126" y="48"/>
                </a:cubicBezTo>
                <a:cubicBezTo>
                  <a:pt x="100" y="51"/>
                  <a:pt x="84" y="77"/>
                  <a:pt x="88" y="109"/>
                </a:cubicBezTo>
                <a:cubicBezTo>
                  <a:pt x="91" y="135"/>
                  <a:pt x="110" y="150"/>
                  <a:pt x="135" y="148"/>
                </a:cubicBezTo>
                <a:cubicBezTo>
                  <a:pt x="172" y="144"/>
                  <a:pt x="201" y="124"/>
                  <a:pt x="229" y="105"/>
                </a:cubicBezTo>
                <a:cubicBezTo>
                  <a:pt x="272" y="75"/>
                  <a:pt x="312" y="42"/>
                  <a:pt x="361" y="23"/>
                </a:cubicBezTo>
                <a:cubicBezTo>
                  <a:pt x="417" y="0"/>
                  <a:pt x="474" y="2"/>
                  <a:pt x="528" y="31"/>
                </a:cubicBezTo>
                <a:cubicBezTo>
                  <a:pt x="538" y="36"/>
                  <a:pt x="546" y="46"/>
                  <a:pt x="556" y="54"/>
                </a:cubicBezTo>
                <a:cubicBezTo>
                  <a:pt x="593" y="19"/>
                  <a:pt x="638" y="6"/>
                  <a:pt x="687" y="8"/>
                </a:cubicBezTo>
                <a:cubicBezTo>
                  <a:pt x="726" y="9"/>
                  <a:pt x="761" y="22"/>
                  <a:pt x="793" y="42"/>
                </a:cubicBezTo>
                <a:cubicBezTo>
                  <a:pt x="825" y="63"/>
                  <a:pt x="857" y="85"/>
                  <a:pt x="888" y="107"/>
                </a:cubicBezTo>
                <a:cubicBezTo>
                  <a:pt x="916" y="126"/>
                  <a:pt x="943" y="143"/>
                  <a:pt x="977" y="148"/>
                </a:cubicBezTo>
                <a:cubicBezTo>
                  <a:pt x="999" y="150"/>
                  <a:pt x="1015" y="141"/>
                  <a:pt x="1023" y="120"/>
                </a:cubicBezTo>
                <a:cubicBezTo>
                  <a:pt x="1032" y="98"/>
                  <a:pt x="1025" y="69"/>
                  <a:pt x="1007" y="56"/>
                </a:cubicBezTo>
                <a:cubicBezTo>
                  <a:pt x="990" y="43"/>
                  <a:pt x="970" y="44"/>
                  <a:pt x="952" y="59"/>
                </a:cubicBezTo>
                <a:cubicBezTo>
                  <a:pt x="950" y="61"/>
                  <a:pt x="947" y="63"/>
                  <a:pt x="942" y="66"/>
                </a:cubicBezTo>
                <a:cubicBezTo>
                  <a:pt x="942" y="61"/>
                  <a:pt x="941" y="57"/>
                  <a:pt x="942" y="54"/>
                </a:cubicBezTo>
                <a:cubicBezTo>
                  <a:pt x="952" y="30"/>
                  <a:pt x="978" y="15"/>
                  <a:pt x="1004" y="19"/>
                </a:cubicBezTo>
                <a:cubicBezTo>
                  <a:pt x="1060" y="27"/>
                  <a:pt x="1101" y="84"/>
                  <a:pt x="1094" y="145"/>
                </a:cubicBezTo>
                <a:cubicBezTo>
                  <a:pt x="1089" y="195"/>
                  <a:pt x="1063" y="232"/>
                  <a:pt x="1020" y="257"/>
                </a:cubicBezTo>
                <a:cubicBezTo>
                  <a:pt x="975" y="283"/>
                  <a:pt x="926" y="295"/>
                  <a:pt x="874" y="298"/>
                </a:cubicBezTo>
                <a:cubicBezTo>
                  <a:pt x="760" y="304"/>
                  <a:pt x="658" y="269"/>
                  <a:pt x="569" y="197"/>
                </a:cubicBezTo>
                <a:cubicBezTo>
                  <a:pt x="559" y="189"/>
                  <a:pt x="554" y="190"/>
                  <a:pt x="545" y="197"/>
                </a:cubicBezTo>
                <a:cubicBezTo>
                  <a:pt x="431" y="287"/>
                  <a:pt x="304" y="320"/>
                  <a:pt x="163" y="285"/>
                </a:cubicBezTo>
                <a:cubicBezTo>
                  <a:pt x="134" y="277"/>
                  <a:pt x="104" y="263"/>
                  <a:pt x="78" y="246"/>
                </a:cubicBezTo>
                <a:cubicBezTo>
                  <a:pt x="12" y="202"/>
                  <a:pt x="0" y="110"/>
                  <a:pt x="49" y="52"/>
                </a:cubicBezTo>
                <a:cubicBezTo>
                  <a:pt x="66" y="33"/>
                  <a:pt x="87" y="22"/>
                  <a:pt x="112" y="19"/>
                </a:cubicBezTo>
                <a:cubicBezTo>
                  <a:pt x="140" y="16"/>
                  <a:pt x="169" y="37"/>
                  <a:pt x="173" y="65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36">
            <a:extLst>
              <a:ext uri="{FF2B5EF4-FFF2-40B4-BE49-F238E27FC236}">
                <a16:creationId xmlns:a16="http://schemas.microsoft.com/office/drawing/2014/main" id="{3F2440F9-BBEC-4B83-99C4-8C86CB7C0EA9}"/>
              </a:ext>
            </a:extLst>
          </p:cNvPr>
          <p:cNvSpPr>
            <a:spLocks noEditPoints="1"/>
          </p:cNvSpPr>
          <p:nvPr/>
        </p:nvSpPr>
        <p:spPr bwMode="auto">
          <a:xfrm>
            <a:off x="4902200" y="4097338"/>
            <a:ext cx="2268538" cy="712788"/>
          </a:xfrm>
          <a:custGeom>
            <a:avLst/>
            <a:gdLst>
              <a:gd name="T0" fmla="*/ 70 w 1344"/>
              <a:gd name="T1" fmla="*/ 66 h 422"/>
              <a:gd name="T2" fmla="*/ 147 w 1344"/>
              <a:gd name="T3" fmla="*/ 23 h 422"/>
              <a:gd name="T4" fmla="*/ 597 w 1344"/>
              <a:gd name="T5" fmla="*/ 63 h 422"/>
              <a:gd name="T6" fmla="*/ 675 w 1344"/>
              <a:gd name="T7" fmla="*/ 79 h 422"/>
              <a:gd name="T8" fmla="*/ 748 w 1344"/>
              <a:gd name="T9" fmla="*/ 62 h 422"/>
              <a:gd name="T10" fmla="*/ 1189 w 1344"/>
              <a:gd name="T11" fmla="*/ 22 h 422"/>
              <a:gd name="T12" fmla="*/ 1273 w 1344"/>
              <a:gd name="T13" fmla="*/ 66 h 422"/>
              <a:gd name="T14" fmla="*/ 1333 w 1344"/>
              <a:gd name="T15" fmla="*/ 138 h 422"/>
              <a:gd name="T16" fmla="*/ 1284 w 1344"/>
              <a:gd name="T17" fmla="*/ 158 h 422"/>
              <a:gd name="T18" fmla="*/ 1261 w 1344"/>
              <a:gd name="T19" fmla="*/ 272 h 422"/>
              <a:gd name="T20" fmla="*/ 810 w 1344"/>
              <a:gd name="T21" fmla="*/ 335 h 422"/>
              <a:gd name="T22" fmla="*/ 736 w 1344"/>
              <a:gd name="T23" fmla="*/ 181 h 422"/>
              <a:gd name="T24" fmla="*/ 620 w 1344"/>
              <a:gd name="T25" fmla="*/ 147 h 422"/>
              <a:gd name="T26" fmla="*/ 599 w 1344"/>
              <a:gd name="T27" fmla="*/ 243 h 422"/>
              <a:gd name="T28" fmla="*/ 222 w 1344"/>
              <a:gd name="T29" fmla="*/ 405 h 422"/>
              <a:gd name="T30" fmla="*/ 73 w 1344"/>
              <a:gd name="T31" fmla="*/ 179 h 422"/>
              <a:gd name="T32" fmla="*/ 3 w 1344"/>
              <a:gd name="T33" fmla="*/ 94 h 422"/>
              <a:gd name="T34" fmla="*/ 1221 w 1344"/>
              <a:gd name="T35" fmla="*/ 165 h 422"/>
              <a:gd name="T36" fmla="*/ 1219 w 1344"/>
              <a:gd name="T37" fmla="*/ 125 h 422"/>
              <a:gd name="T38" fmla="*/ 1184 w 1344"/>
              <a:gd name="T39" fmla="*/ 75 h 422"/>
              <a:gd name="T40" fmla="*/ 834 w 1344"/>
              <a:gd name="T41" fmla="*/ 72 h 422"/>
              <a:gd name="T42" fmla="*/ 786 w 1344"/>
              <a:gd name="T43" fmla="*/ 169 h 422"/>
              <a:gd name="T44" fmla="*/ 1106 w 1344"/>
              <a:gd name="T45" fmla="*/ 355 h 422"/>
              <a:gd name="T46" fmla="*/ 1221 w 1344"/>
              <a:gd name="T47" fmla="*/ 165 h 422"/>
              <a:gd name="T48" fmla="*/ 342 w 1344"/>
              <a:gd name="T49" fmla="*/ 58 h 422"/>
              <a:gd name="T50" fmla="*/ 159 w 1344"/>
              <a:gd name="T51" fmla="*/ 75 h 422"/>
              <a:gd name="T52" fmla="*/ 130 w 1344"/>
              <a:gd name="T53" fmla="*/ 236 h 422"/>
              <a:gd name="T54" fmla="*/ 506 w 1344"/>
              <a:gd name="T55" fmla="*/ 291 h 422"/>
              <a:gd name="T56" fmla="*/ 556 w 1344"/>
              <a:gd name="T57" fmla="*/ 106 h 422"/>
              <a:gd name="T58" fmla="*/ 343 w 1344"/>
              <a:gd name="T59" fmla="*/ 55 h 422"/>
              <a:gd name="T60" fmla="*/ 1282 w 1344"/>
              <a:gd name="T61" fmla="*/ 107 h 422"/>
              <a:gd name="T62" fmla="*/ 1314 w 1344"/>
              <a:gd name="T63" fmla="*/ 107 h 422"/>
              <a:gd name="T64" fmla="*/ 47 w 1344"/>
              <a:gd name="T65" fmla="*/ 100 h 422"/>
              <a:gd name="T66" fmla="*/ 47 w 1344"/>
              <a:gd name="T67" fmla="*/ 114 h 422"/>
              <a:gd name="T68" fmla="*/ 47 w 1344"/>
              <a:gd name="T69" fmla="*/ 10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44" h="422">
                <a:moveTo>
                  <a:pt x="0" y="67"/>
                </a:moveTo>
                <a:cubicBezTo>
                  <a:pt x="25" y="67"/>
                  <a:pt x="47" y="67"/>
                  <a:pt x="70" y="66"/>
                </a:cubicBezTo>
                <a:cubicBezTo>
                  <a:pt x="75" y="66"/>
                  <a:pt x="83" y="63"/>
                  <a:pt x="86" y="59"/>
                </a:cubicBezTo>
                <a:cubicBezTo>
                  <a:pt x="101" y="37"/>
                  <a:pt x="123" y="28"/>
                  <a:pt x="147" y="23"/>
                </a:cubicBezTo>
                <a:cubicBezTo>
                  <a:pt x="278" y="0"/>
                  <a:pt x="408" y="0"/>
                  <a:pt x="539" y="24"/>
                </a:cubicBezTo>
                <a:cubicBezTo>
                  <a:pt x="564" y="29"/>
                  <a:pt x="584" y="41"/>
                  <a:pt x="597" y="63"/>
                </a:cubicBezTo>
                <a:cubicBezTo>
                  <a:pt x="599" y="67"/>
                  <a:pt x="603" y="72"/>
                  <a:pt x="607" y="72"/>
                </a:cubicBezTo>
                <a:cubicBezTo>
                  <a:pt x="629" y="75"/>
                  <a:pt x="652" y="79"/>
                  <a:pt x="675" y="79"/>
                </a:cubicBezTo>
                <a:cubicBezTo>
                  <a:pt x="694" y="80"/>
                  <a:pt x="713" y="77"/>
                  <a:pt x="731" y="73"/>
                </a:cubicBezTo>
                <a:cubicBezTo>
                  <a:pt x="738" y="72"/>
                  <a:pt x="745" y="68"/>
                  <a:pt x="748" y="62"/>
                </a:cubicBezTo>
                <a:cubicBezTo>
                  <a:pt x="762" y="37"/>
                  <a:pt x="785" y="28"/>
                  <a:pt x="811" y="23"/>
                </a:cubicBezTo>
                <a:cubicBezTo>
                  <a:pt x="937" y="1"/>
                  <a:pt x="1063" y="0"/>
                  <a:pt x="1189" y="22"/>
                </a:cubicBezTo>
                <a:cubicBezTo>
                  <a:pt x="1217" y="27"/>
                  <a:pt x="1242" y="36"/>
                  <a:pt x="1259" y="61"/>
                </a:cubicBezTo>
                <a:cubicBezTo>
                  <a:pt x="1261" y="64"/>
                  <a:pt x="1268" y="66"/>
                  <a:pt x="1273" y="66"/>
                </a:cubicBezTo>
                <a:cubicBezTo>
                  <a:pt x="1296" y="67"/>
                  <a:pt x="1319" y="67"/>
                  <a:pt x="1344" y="67"/>
                </a:cubicBezTo>
                <a:cubicBezTo>
                  <a:pt x="1340" y="92"/>
                  <a:pt x="1337" y="115"/>
                  <a:pt x="1333" y="138"/>
                </a:cubicBezTo>
                <a:cubicBezTo>
                  <a:pt x="1332" y="140"/>
                  <a:pt x="1327" y="143"/>
                  <a:pt x="1323" y="144"/>
                </a:cubicBezTo>
                <a:cubicBezTo>
                  <a:pt x="1310" y="149"/>
                  <a:pt x="1297" y="154"/>
                  <a:pt x="1284" y="158"/>
                </a:cubicBezTo>
                <a:cubicBezTo>
                  <a:pt x="1275" y="161"/>
                  <a:pt x="1272" y="166"/>
                  <a:pt x="1271" y="176"/>
                </a:cubicBezTo>
                <a:cubicBezTo>
                  <a:pt x="1269" y="208"/>
                  <a:pt x="1268" y="240"/>
                  <a:pt x="1261" y="272"/>
                </a:cubicBezTo>
                <a:cubicBezTo>
                  <a:pt x="1244" y="352"/>
                  <a:pt x="1198" y="395"/>
                  <a:pt x="1113" y="406"/>
                </a:cubicBezTo>
                <a:cubicBezTo>
                  <a:pt x="1004" y="421"/>
                  <a:pt x="902" y="397"/>
                  <a:pt x="810" y="335"/>
                </a:cubicBezTo>
                <a:cubicBezTo>
                  <a:pt x="761" y="303"/>
                  <a:pt x="740" y="254"/>
                  <a:pt x="736" y="197"/>
                </a:cubicBezTo>
                <a:cubicBezTo>
                  <a:pt x="736" y="191"/>
                  <a:pt x="736" y="186"/>
                  <a:pt x="736" y="181"/>
                </a:cubicBezTo>
                <a:cubicBezTo>
                  <a:pt x="734" y="149"/>
                  <a:pt x="733" y="147"/>
                  <a:pt x="702" y="138"/>
                </a:cubicBezTo>
                <a:cubicBezTo>
                  <a:pt x="673" y="129"/>
                  <a:pt x="646" y="133"/>
                  <a:pt x="620" y="147"/>
                </a:cubicBezTo>
                <a:cubicBezTo>
                  <a:pt x="615" y="150"/>
                  <a:pt x="611" y="158"/>
                  <a:pt x="610" y="164"/>
                </a:cubicBezTo>
                <a:cubicBezTo>
                  <a:pt x="606" y="190"/>
                  <a:pt x="605" y="217"/>
                  <a:pt x="599" y="243"/>
                </a:cubicBezTo>
                <a:cubicBezTo>
                  <a:pt x="589" y="292"/>
                  <a:pt x="556" y="325"/>
                  <a:pt x="514" y="349"/>
                </a:cubicBezTo>
                <a:cubicBezTo>
                  <a:pt x="423" y="400"/>
                  <a:pt x="326" y="422"/>
                  <a:pt x="222" y="405"/>
                </a:cubicBezTo>
                <a:cubicBezTo>
                  <a:pt x="141" y="392"/>
                  <a:pt x="93" y="343"/>
                  <a:pt x="80" y="261"/>
                </a:cubicBezTo>
                <a:cubicBezTo>
                  <a:pt x="76" y="234"/>
                  <a:pt x="74" y="206"/>
                  <a:pt x="73" y="179"/>
                </a:cubicBezTo>
                <a:cubicBezTo>
                  <a:pt x="73" y="168"/>
                  <a:pt x="70" y="160"/>
                  <a:pt x="57" y="158"/>
                </a:cubicBezTo>
                <a:cubicBezTo>
                  <a:pt x="21" y="152"/>
                  <a:pt x="2" y="133"/>
                  <a:pt x="3" y="94"/>
                </a:cubicBezTo>
                <a:cubicBezTo>
                  <a:pt x="4" y="86"/>
                  <a:pt x="1" y="77"/>
                  <a:pt x="0" y="67"/>
                </a:cubicBezTo>
                <a:close/>
                <a:moveTo>
                  <a:pt x="1221" y="165"/>
                </a:moveTo>
                <a:cubicBezTo>
                  <a:pt x="1220" y="165"/>
                  <a:pt x="1220" y="165"/>
                  <a:pt x="1219" y="165"/>
                </a:cubicBezTo>
                <a:cubicBezTo>
                  <a:pt x="1219" y="152"/>
                  <a:pt x="1219" y="138"/>
                  <a:pt x="1219" y="125"/>
                </a:cubicBezTo>
                <a:cubicBezTo>
                  <a:pt x="1219" y="122"/>
                  <a:pt x="1219" y="119"/>
                  <a:pt x="1219" y="116"/>
                </a:cubicBezTo>
                <a:cubicBezTo>
                  <a:pt x="1219" y="88"/>
                  <a:pt x="1212" y="79"/>
                  <a:pt x="1184" y="75"/>
                </a:cubicBezTo>
                <a:cubicBezTo>
                  <a:pt x="1120" y="64"/>
                  <a:pt x="1055" y="56"/>
                  <a:pt x="990" y="59"/>
                </a:cubicBezTo>
                <a:cubicBezTo>
                  <a:pt x="938" y="62"/>
                  <a:pt x="886" y="66"/>
                  <a:pt x="834" y="72"/>
                </a:cubicBezTo>
                <a:cubicBezTo>
                  <a:pt x="795" y="77"/>
                  <a:pt x="784" y="90"/>
                  <a:pt x="785" y="125"/>
                </a:cubicBezTo>
                <a:cubicBezTo>
                  <a:pt x="786" y="140"/>
                  <a:pt x="786" y="155"/>
                  <a:pt x="786" y="169"/>
                </a:cubicBezTo>
                <a:cubicBezTo>
                  <a:pt x="788" y="226"/>
                  <a:pt x="804" y="275"/>
                  <a:pt x="858" y="305"/>
                </a:cubicBezTo>
                <a:cubicBezTo>
                  <a:pt x="936" y="347"/>
                  <a:pt x="1018" y="366"/>
                  <a:pt x="1106" y="355"/>
                </a:cubicBezTo>
                <a:cubicBezTo>
                  <a:pt x="1168" y="347"/>
                  <a:pt x="1199" y="316"/>
                  <a:pt x="1211" y="255"/>
                </a:cubicBezTo>
                <a:cubicBezTo>
                  <a:pt x="1216" y="226"/>
                  <a:pt x="1218" y="195"/>
                  <a:pt x="1221" y="165"/>
                </a:cubicBezTo>
                <a:close/>
                <a:moveTo>
                  <a:pt x="343" y="55"/>
                </a:moveTo>
                <a:cubicBezTo>
                  <a:pt x="343" y="56"/>
                  <a:pt x="342" y="57"/>
                  <a:pt x="342" y="58"/>
                </a:cubicBezTo>
                <a:cubicBezTo>
                  <a:pt x="309" y="59"/>
                  <a:pt x="277" y="60"/>
                  <a:pt x="244" y="63"/>
                </a:cubicBezTo>
                <a:cubicBezTo>
                  <a:pt x="215" y="66"/>
                  <a:pt x="187" y="71"/>
                  <a:pt x="159" y="75"/>
                </a:cubicBezTo>
                <a:cubicBezTo>
                  <a:pt x="133" y="79"/>
                  <a:pt x="125" y="87"/>
                  <a:pt x="125" y="113"/>
                </a:cubicBezTo>
                <a:cubicBezTo>
                  <a:pt x="126" y="154"/>
                  <a:pt x="126" y="195"/>
                  <a:pt x="130" y="236"/>
                </a:cubicBezTo>
                <a:cubicBezTo>
                  <a:pt x="136" y="308"/>
                  <a:pt x="166" y="343"/>
                  <a:pt x="234" y="353"/>
                </a:cubicBezTo>
                <a:cubicBezTo>
                  <a:pt x="332" y="368"/>
                  <a:pt x="423" y="347"/>
                  <a:pt x="506" y="291"/>
                </a:cubicBezTo>
                <a:cubicBezTo>
                  <a:pt x="531" y="274"/>
                  <a:pt x="547" y="250"/>
                  <a:pt x="551" y="220"/>
                </a:cubicBezTo>
                <a:cubicBezTo>
                  <a:pt x="555" y="182"/>
                  <a:pt x="556" y="144"/>
                  <a:pt x="556" y="106"/>
                </a:cubicBezTo>
                <a:cubicBezTo>
                  <a:pt x="556" y="88"/>
                  <a:pt x="546" y="78"/>
                  <a:pt x="526" y="76"/>
                </a:cubicBezTo>
                <a:cubicBezTo>
                  <a:pt x="465" y="68"/>
                  <a:pt x="404" y="62"/>
                  <a:pt x="343" y="55"/>
                </a:cubicBezTo>
                <a:close/>
                <a:moveTo>
                  <a:pt x="1298" y="100"/>
                </a:moveTo>
                <a:cubicBezTo>
                  <a:pt x="1292" y="103"/>
                  <a:pt x="1287" y="105"/>
                  <a:pt x="1282" y="107"/>
                </a:cubicBezTo>
                <a:cubicBezTo>
                  <a:pt x="1287" y="110"/>
                  <a:pt x="1293" y="114"/>
                  <a:pt x="1298" y="114"/>
                </a:cubicBezTo>
                <a:cubicBezTo>
                  <a:pt x="1303" y="114"/>
                  <a:pt x="1309" y="110"/>
                  <a:pt x="1314" y="107"/>
                </a:cubicBezTo>
                <a:cubicBezTo>
                  <a:pt x="1309" y="105"/>
                  <a:pt x="1304" y="103"/>
                  <a:pt x="1298" y="100"/>
                </a:cubicBezTo>
                <a:close/>
                <a:moveTo>
                  <a:pt x="47" y="100"/>
                </a:moveTo>
                <a:cubicBezTo>
                  <a:pt x="40" y="103"/>
                  <a:pt x="36" y="105"/>
                  <a:pt x="31" y="108"/>
                </a:cubicBezTo>
                <a:cubicBezTo>
                  <a:pt x="36" y="110"/>
                  <a:pt x="42" y="113"/>
                  <a:pt x="47" y="114"/>
                </a:cubicBezTo>
                <a:cubicBezTo>
                  <a:pt x="52" y="114"/>
                  <a:pt x="57" y="110"/>
                  <a:pt x="63" y="108"/>
                </a:cubicBezTo>
                <a:cubicBezTo>
                  <a:pt x="58" y="106"/>
                  <a:pt x="52" y="103"/>
                  <a:pt x="47" y="10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63" name="Grupo 62">
            <a:extLst>
              <a:ext uri="{FF2B5EF4-FFF2-40B4-BE49-F238E27FC236}">
                <a16:creationId xmlns:a16="http://schemas.microsoft.com/office/drawing/2014/main" id="{21AC0186-6C16-4C66-87D7-57804EE84CF7}"/>
              </a:ext>
            </a:extLst>
          </p:cNvPr>
          <p:cNvGrpSpPr/>
          <p:nvPr/>
        </p:nvGrpSpPr>
        <p:grpSpPr>
          <a:xfrm>
            <a:off x="516534" y="5954406"/>
            <a:ext cx="3903719" cy="508307"/>
            <a:chOff x="3378200" y="-585788"/>
            <a:chExt cx="6473826" cy="842963"/>
          </a:xfrm>
        </p:grpSpPr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CEA9E2D4-D043-4F04-B1AA-1088198E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738" y="-520700"/>
              <a:ext cx="3155950" cy="546100"/>
            </a:xfrm>
            <a:custGeom>
              <a:avLst/>
              <a:gdLst>
                <a:gd name="T0" fmla="*/ 0 w 837"/>
                <a:gd name="T1" fmla="*/ 117 h 143"/>
                <a:gd name="T2" fmla="*/ 0 w 837"/>
                <a:gd name="T3" fmla="*/ 26 h 143"/>
                <a:gd name="T4" fmla="*/ 835 w 837"/>
                <a:gd name="T5" fmla="*/ 0 h 143"/>
                <a:gd name="T6" fmla="*/ 837 w 837"/>
                <a:gd name="T7" fmla="*/ 14 h 143"/>
                <a:gd name="T8" fmla="*/ 836 w 837"/>
                <a:gd name="T9" fmla="*/ 128 h 143"/>
                <a:gd name="T10" fmla="*/ 821 w 837"/>
                <a:gd name="T11" fmla="*/ 142 h 143"/>
                <a:gd name="T12" fmla="*/ 609 w 837"/>
                <a:gd name="T13" fmla="*/ 135 h 143"/>
                <a:gd name="T14" fmla="*/ 437 w 837"/>
                <a:gd name="T15" fmla="*/ 129 h 143"/>
                <a:gd name="T16" fmla="*/ 18 w 837"/>
                <a:gd name="T17" fmla="*/ 117 h 143"/>
                <a:gd name="T18" fmla="*/ 0 w 837"/>
                <a:gd name="T19" fmla="*/ 11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7" h="143">
                  <a:moveTo>
                    <a:pt x="0" y="117"/>
                  </a:moveTo>
                  <a:cubicBezTo>
                    <a:pt x="0" y="86"/>
                    <a:pt x="0" y="58"/>
                    <a:pt x="0" y="26"/>
                  </a:cubicBezTo>
                  <a:cubicBezTo>
                    <a:pt x="278" y="18"/>
                    <a:pt x="556" y="9"/>
                    <a:pt x="835" y="0"/>
                  </a:cubicBezTo>
                  <a:cubicBezTo>
                    <a:pt x="836" y="6"/>
                    <a:pt x="837" y="10"/>
                    <a:pt x="837" y="14"/>
                  </a:cubicBezTo>
                  <a:cubicBezTo>
                    <a:pt x="837" y="52"/>
                    <a:pt x="836" y="90"/>
                    <a:pt x="836" y="128"/>
                  </a:cubicBezTo>
                  <a:cubicBezTo>
                    <a:pt x="836" y="140"/>
                    <a:pt x="832" y="143"/>
                    <a:pt x="821" y="142"/>
                  </a:cubicBezTo>
                  <a:cubicBezTo>
                    <a:pt x="750" y="140"/>
                    <a:pt x="679" y="137"/>
                    <a:pt x="609" y="135"/>
                  </a:cubicBezTo>
                  <a:cubicBezTo>
                    <a:pt x="551" y="133"/>
                    <a:pt x="494" y="131"/>
                    <a:pt x="437" y="129"/>
                  </a:cubicBezTo>
                  <a:cubicBezTo>
                    <a:pt x="297" y="125"/>
                    <a:pt x="158" y="121"/>
                    <a:pt x="18" y="117"/>
                  </a:cubicBezTo>
                  <a:cubicBezTo>
                    <a:pt x="13" y="117"/>
                    <a:pt x="7" y="117"/>
                    <a:pt x="0" y="117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E8C09A6-2CB6-41EB-9385-5DCBF099C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3" y="-550863"/>
              <a:ext cx="1387475" cy="601663"/>
            </a:xfrm>
            <a:custGeom>
              <a:avLst/>
              <a:gdLst>
                <a:gd name="T0" fmla="*/ 368 w 368"/>
                <a:gd name="T1" fmla="*/ 0 h 158"/>
                <a:gd name="T2" fmla="*/ 368 w 368"/>
                <a:gd name="T3" fmla="*/ 158 h 158"/>
                <a:gd name="T4" fmla="*/ 0 w 368"/>
                <a:gd name="T5" fmla="*/ 158 h 158"/>
                <a:gd name="T6" fmla="*/ 0 w 368"/>
                <a:gd name="T7" fmla="*/ 0 h 158"/>
                <a:gd name="T8" fmla="*/ 368 w 368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158">
                  <a:moveTo>
                    <a:pt x="368" y="0"/>
                  </a:moveTo>
                  <a:cubicBezTo>
                    <a:pt x="368" y="54"/>
                    <a:pt x="368" y="105"/>
                    <a:pt x="368" y="158"/>
                  </a:cubicBezTo>
                  <a:cubicBezTo>
                    <a:pt x="245" y="158"/>
                    <a:pt x="124" y="158"/>
                    <a:pt x="0" y="158"/>
                  </a:cubicBezTo>
                  <a:cubicBezTo>
                    <a:pt x="0" y="106"/>
                    <a:pt x="0" y="54"/>
                    <a:pt x="0" y="0"/>
                  </a:cubicBezTo>
                  <a:cubicBezTo>
                    <a:pt x="123" y="0"/>
                    <a:pt x="245" y="0"/>
                    <a:pt x="368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24DCAFB9-4D9A-415E-8E53-44788C03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-425450"/>
              <a:ext cx="954088" cy="355600"/>
            </a:xfrm>
            <a:custGeom>
              <a:avLst/>
              <a:gdLst>
                <a:gd name="T0" fmla="*/ 1 w 253"/>
                <a:gd name="T1" fmla="*/ 46 h 93"/>
                <a:gd name="T2" fmla="*/ 57 w 253"/>
                <a:gd name="T3" fmla="*/ 5 h 93"/>
                <a:gd name="T4" fmla="*/ 72 w 253"/>
                <a:gd name="T5" fmla="*/ 0 h 93"/>
                <a:gd name="T6" fmla="*/ 239 w 253"/>
                <a:gd name="T7" fmla="*/ 14 h 93"/>
                <a:gd name="T8" fmla="*/ 252 w 253"/>
                <a:gd name="T9" fmla="*/ 29 h 93"/>
                <a:gd name="T10" fmla="*/ 252 w 253"/>
                <a:gd name="T11" fmla="*/ 66 h 93"/>
                <a:gd name="T12" fmla="*/ 240 w 253"/>
                <a:gd name="T13" fmla="*/ 79 h 93"/>
                <a:gd name="T14" fmla="*/ 71 w 253"/>
                <a:gd name="T15" fmla="*/ 92 h 93"/>
                <a:gd name="T16" fmla="*/ 56 w 253"/>
                <a:gd name="T17" fmla="*/ 86 h 93"/>
                <a:gd name="T18" fmla="*/ 0 w 253"/>
                <a:gd name="T19" fmla="*/ 48 h 93"/>
                <a:gd name="T20" fmla="*/ 103 w 253"/>
                <a:gd name="T21" fmla="*/ 48 h 93"/>
                <a:gd name="T22" fmla="*/ 115 w 253"/>
                <a:gd name="T23" fmla="*/ 54 h 93"/>
                <a:gd name="T24" fmla="*/ 135 w 253"/>
                <a:gd name="T25" fmla="*/ 55 h 93"/>
                <a:gd name="T26" fmla="*/ 135 w 253"/>
                <a:gd name="T27" fmla="*/ 38 h 93"/>
                <a:gd name="T28" fmla="*/ 115 w 253"/>
                <a:gd name="T29" fmla="*/ 38 h 93"/>
                <a:gd name="T30" fmla="*/ 103 w 253"/>
                <a:gd name="T31" fmla="*/ 45 h 93"/>
                <a:gd name="T32" fmla="*/ 1 w 253"/>
                <a:gd name="T33" fmla="*/ 4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93">
                  <a:moveTo>
                    <a:pt x="1" y="46"/>
                  </a:moveTo>
                  <a:cubicBezTo>
                    <a:pt x="22" y="30"/>
                    <a:pt x="39" y="17"/>
                    <a:pt x="57" y="5"/>
                  </a:cubicBezTo>
                  <a:cubicBezTo>
                    <a:pt x="61" y="2"/>
                    <a:pt x="67" y="0"/>
                    <a:pt x="72" y="0"/>
                  </a:cubicBezTo>
                  <a:cubicBezTo>
                    <a:pt x="128" y="5"/>
                    <a:pt x="184" y="10"/>
                    <a:pt x="239" y="14"/>
                  </a:cubicBezTo>
                  <a:cubicBezTo>
                    <a:pt x="250" y="15"/>
                    <a:pt x="252" y="19"/>
                    <a:pt x="252" y="29"/>
                  </a:cubicBezTo>
                  <a:cubicBezTo>
                    <a:pt x="251" y="41"/>
                    <a:pt x="251" y="53"/>
                    <a:pt x="252" y="66"/>
                  </a:cubicBezTo>
                  <a:cubicBezTo>
                    <a:pt x="253" y="75"/>
                    <a:pt x="249" y="78"/>
                    <a:pt x="240" y="79"/>
                  </a:cubicBezTo>
                  <a:cubicBezTo>
                    <a:pt x="184" y="83"/>
                    <a:pt x="128" y="88"/>
                    <a:pt x="71" y="92"/>
                  </a:cubicBezTo>
                  <a:cubicBezTo>
                    <a:pt x="66" y="93"/>
                    <a:pt x="60" y="89"/>
                    <a:pt x="56" y="86"/>
                  </a:cubicBezTo>
                  <a:cubicBezTo>
                    <a:pt x="37" y="74"/>
                    <a:pt x="18" y="60"/>
                    <a:pt x="0" y="48"/>
                  </a:cubicBezTo>
                  <a:cubicBezTo>
                    <a:pt x="32" y="48"/>
                    <a:pt x="67" y="48"/>
                    <a:pt x="103" y="48"/>
                  </a:cubicBezTo>
                  <a:cubicBezTo>
                    <a:pt x="107" y="48"/>
                    <a:pt x="112" y="51"/>
                    <a:pt x="115" y="54"/>
                  </a:cubicBezTo>
                  <a:cubicBezTo>
                    <a:pt x="122" y="61"/>
                    <a:pt x="130" y="63"/>
                    <a:pt x="135" y="55"/>
                  </a:cubicBezTo>
                  <a:cubicBezTo>
                    <a:pt x="138" y="51"/>
                    <a:pt x="138" y="42"/>
                    <a:pt x="135" y="38"/>
                  </a:cubicBezTo>
                  <a:cubicBezTo>
                    <a:pt x="130" y="30"/>
                    <a:pt x="122" y="32"/>
                    <a:pt x="115" y="38"/>
                  </a:cubicBezTo>
                  <a:cubicBezTo>
                    <a:pt x="112" y="42"/>
                    <a:pt x="107" y="45"/>
                    <a:pt x="103" y="45"/>
                  </a:cubicBezTo>
                  <a:cubicBezTo>
                    <a:pt x="70" y="46"/>
                    <a:pt x="36" y="46"/>
                    <a:pt x="1" y="46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50451591-D49D-4D5C-B660-5F0DF20E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0975" y="-585788"/>
              <a:ext cx="1730375" cy="842963"/>
            </a:xfrm>
            <a:custGeom>
              <a:avLst/>
              <a:gdLst>
                <a:gd name="T0" fmla="*/ 201 w 459"/>
                <a:gd name="T1" fmla="*/ 219 h 221"/>
                <a:gd name="T2" fmla="*/ 23 w 459"/>
                <a:gd name="T3" fmla="*/ 219 h 221"/>
                <a:gd name="T4" fmla="*/ 8 w 459"/>
                <a:gd name="T5" fmla="*/ 217 h 221"/>
                <a:gd name="T6" fmla="*/ 0 w 459"/>
                <a:gd name="T7" fmla="*/ 208 h 221"/>
                <a:gd name="T8" fmla="*/ 7 w 459"/>
                <a:gd name="T9" fmla="*/ 198 h 221"/>
                <a:gd name="T10" fmla="*/ 86 w 459"/>
                <a:gd name="T11" fmla="*/ 196 h 221"/>
                <a:gd name="T12" fmla="*/ 98 w 459"/>
                <a:gd name="T13" fmla="*/ 196 h 221"/>
                <a:gd name="T14" fmla="*/ 369 w 459"/>
                <a:gd name="T15" fmla="*/ 197 h 221"/>
                <a:gd name="T16" fmla="*/ 401 w 459"/>
                <a:gd name="T17" fmla="*/ 199 h 221"/>
                <a:gd name="T18" fmla="*/ 446 w 459"/>
                <a:gd name="T19" fmla="*/ 160 h 221"/>
                <a:gd name="T20" fmla="*/ 446 w 459"/>
                <a:gd name="T21" fmla="*/ 14 h 221"/>
                <a:gd name="T22" fmla="*/ 453 w 459"/>
                <a:gd name="T23" fmla="*/ 0 h 221"/>
                <a:gd name="T24" fmla="*/ 459 w 459"/>
                <a:gd name="T25" fmla="*/ 14 h 221"/>
                <a:gd name="T26" fmla="*/ 459 w 459"/>
                <a:gd name="T27" fmla="*/ 164 h 221"/>
                <a:gd name="T28" fmla="*/ 413 w 459"/>
                <a:gd name="T29" fmla="*/ 213 h 221"/>
                <a:gd name="T30" fmla="*/ 201 w 459"/>
                <a:gd name="T31" fmla="*/ 221 h 221"/>
                <a:gd name="T32" fmla="*/ 201 w 459"/>
                <a:gd name="T33" fmla="*/ 2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9" h="221">
                  <a:moveTo>
                    <a:pt x="201" y="219"/>
                  </a:moveTo>
                  <a:cubicBezTo>
                    <a:pt x="142" y="219"/>
                    <a:pt x="82" y="219"/>
                    <a:pt x="23" y="219"/>
                  </a:cubicBezTo>
                  <a:cubicBezTo>
                    <a:pt x="18" y="219"/>
                    <a:pt x="12" y="219"/>
                    <a:pt x="8" y="217"/>
                  </a:cubicBezTo>
                  <a:cubicBezTo>
                    <a:pt x="4" y="216"/>
                    <a:pt x="0" y="211"/>
                    <a:pt x="0" y="208"/>
                  </a:cubicBezTo>
                  <a:cubicBezTo>
                    <a:pt x="0" y="204"/>
                    <a:pt x="4" y="199"/>
                    <a:pt x="7" y="198"/>
                  </a:cubicBezTo>
                  <a:cubicBezTo>
                    <a:pt x="33" y="189"/>
                    <a:pt x="59" y="178"/>
                    <a:pt x="86" y="196"/>
                  </a:cubicBezTo>
                  <a:cubicBezTo>
                    <a:pt x="89" y="197"/>
                    <a:pt x="94" y="196"/>
                    <a:pt x="98" y="196"/>
                  </a:cubicBezTo>
                  <a:cubicBezTo>
                    <a:pt x="189" y="196"/>
                    <a:pt x="279" y="196"/>
                    <a:pt x="369" y="197"/>
                  </a:cubicBezTo>
                  <a:cubicBezTo>
                    <a:pt x="380" y="197"/>
                    <a:pt x="391" y="198"/>
                    <a:pt x="401" y="199"/>
                  </a:cubicBezTo>
                  <a:cubicBezTo>
                    <a:pt x="429" y="202"/>
                    <a:pt x="446" y="189"/>
                    <a:pt x="446" y="160"/>
                  </a:cubicBezTo>
                  <a:cubicBezTo>
                    <a:pt x="446" y="112"/>
                    <a:pt x="446" y="63"/>
                    <a:pt x="446" y="14"/>
                  </a:cubicBezTo>
                  <a:cubicBezTo>
                    <a:pt x="446" y="9"/>
                    <a:pt x="451" y="5"/>
                    <a:pt x="453" y="0"/>
                  </a:cubicBezTo>
                  <a:cubicBezTo>
                    <a:pt x="455" y="4"/>
                    <a:pt x="459" y="9"/>
                    <a:pt x="459" y="14"/>
                  </a:cubicBezTo>
                  <a:cubicBezTo>
                    <a:pt x="459" y="64"/>
                    <a:pt x="459" y="114"/>
                    <a:pt x="459" y="164"/>
                  </a:cubicBezTo>
                  <a:cubicBezTo>
                    <a:pt x="459" y="193"/>
                    <a:pt x="441" y="212"/>
                    <a:pt x="413" y="213"/>
                  </a:cubicBezTo>
                  <a:cubicBezTo>
                    <a:pt x="342" y="216"/>
                    <a:pt x="272" y="219"/>
                    <a:pt x="201" y="221"/>
                  </a:cubicBezTo>
                  <a:cubicBezTo>
                    <a:pt x="201" y="221"/>
                    <a:pt x="201" y="220"/>
                    <a:pt x="201" y="219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F1A63D16-674A-4392-B775-8675C159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7163" y="-550863"/>
              <a:ext cx="238125" cy="606425"/>
            </a:xfrm>
            <a:custGeom>
              <a:avLst/>
              <a:gdLst>
                <a:gd name="T0" fmla="*/ 63 w 63"/>
                <a:gd name="T1" fmla="*/ 159 h 159"/>
                <a:gd name="T2" fmla="*/ 0 w 63"/>
                <a:gd name="T3" fmla="*/ 159 h 159"/>
                <a:gd name="T4" fmla="*/ 0 w 63"/>
                <a:gd name="T5" fmla="*/ 0 h 159"/>
                <a:gd name="T6" fmla="*/ 63 w 63"/>
                <a:gd name="T7" fmla="*/ 0 h 159"/>
                <a:gd name="T8" fmla="*/ 63 w 63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9">
                  <a:moveTo>
                    <a:pt x="63" y="159"/>
                  </a:moveTo>
                  <a:cubicBezTo>
                    <a:pt x="42" y="159"/>
                    <a:pt x="22" y="159"/>
                    <a:pt x="0" y="159"/>
                  </a:cubicBezTo>
                  <a:cubicBezTo>
                    <a:pt x="0" y="106"/>
                    <a:pt x="0" y="54"/>
                    <a:pt x="0" y="0"/>
                  </a:cubicBezTo>
                  <a:cubicBezTo>
                    <a:pt x="21" y="0"/>
                    <a:pt x="41" y="0"/>
                    <a:pt x="63" y="0"/>
                  </a:cubicBezTo>
                  <a:cubicBezTo>
                    <a:pt x="63" y="53"/>
                    <a:pt x="63" y="105"/>
                    <a:pt x="63" y="159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38D69960-DE7F-4F0D-AD52-1BAC8828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4688" y="-554038"/>
              <a:ext cx="287338" cy="617538"/>
            </a:xfrm>
            <a:custGeom>
              <a:avLst/>
              <a:gdLst>
                <a:gd name="T0" fmla="*/ 0 w 76"/>
                <a:gd name="T1" fmla="*/ 162 h 162"/>
                <a:gd name="T2" fmla="*/ 0 w 76"/>
                <a:gd name="T3" fmla="*/ 9 h 162"/>
                <a:gd name="T4" fmla="*/ 10 w 76"/>
                <a:gd name="T5" fmla="*/ 1 h 162"/>
                <a:gd name="T6" fmla="*/ 37 w 76"/>
                <a:gd name="T7" fmla="*/ 10 h 162"/>
                <a:gd name="T8" fmla="*/ 73 w 76"/>
                <a:gd name="T9" fmla="*/ 89 h 162"/>
                <a:gd name="T10" fmla="*/ 26 w 76"/>
                <a:gd name="T11" fmla="*/ 157 h 162"/>
                <a:gd name="T12" fmla="*/ 0 w 76"/>
                <a:gd name="T1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2">
                  <a:moveTo>
                    <a:pt x="0" y="162"/>
                  </a:moveTo>
                  <a:cubicBezTo>
                    <a:pt x="0" y="108"/>
                    <a:pt x="0" y="59"/>
                    <a:pt x="0" y="9"/>
                  </a:cubicBezTo>
                  <a:cubicBezTo>
                    <a:pt x="0" y="6"/>
                    <a:pt x="7" y="0"/>
                    <a:pt x="10" y="1"/>
                  </a:cubicBezTo>
                  <a:cubicBezTo>
                    <a:pt x="19" y="3"/>
                    <a:pt x="29" y="5"/>
                    <a:pt x="37" y="10"/>
                  </a:cubicBezTo>
                  <a:cubicBezTo>
                    <a:pt x="65" y="29"/>
                    <a:pt x="76" y="56"/>
                    <a:pt x="73" y="89"/>
                  </a:cubicBezTo>
                  <a:cubicBezTo>
                    <a:pt x="69" y="120"/>
                    <a:pt x="55" y="144"/>
                    <a:pt x="26" y="157"/>
                  </a:cubicBezTo>
                  <a:cubicBezTo>
                    <a:pt x="19" y="160"/>
                    <a:pt x="10" y="160"/>
                    <a:pt x="0" y="162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C5E1F82B-C514-4A1B-8978-1194D11C0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3" y="-561975"/>
              <a:ext cx="109538" cy="612775"/>
            </a:xfrm>
            <a:custGeom>
              <a:avLst/>
              <a:gdLst>
                <a:gd name="T0" fmla="*/ 0 w 29"/>
                <a:gd name="T1" fmla="*/ 4 h 161"/>
                <a:gd name="T2" fmla="*/ 3 w 29"/>
                <a:gd name="T3" fmla="*/ 3 h 161"/>
                <a:gd name="T4" fmla="*/ 29 w 29"/>
                <a:gd name="T5" fmla="*/ 26 h 161"/>
                <a:gd name="T6" fmla="*/ 29 w 29"/>
                <a:gd name="T7" fmla="*/ 161 h 161"/>
                <a:gd name="T8" fmla="*/ 0 w 29"/>
                <a:gd name="T9" fmla="*/ 161 h 161"/>
                <a:gd name="T10" fmla="*/ 0 w 29"/>
                <a:gd name="T11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1">
                  <a:moveTo>
                    <a:pt x="0" y="4"/>
                  </a:moveTo>
                  <a:cubicBezTo>
                    <a:pt x="1" y="4"/>
                    <a:pt x="2" y="3"/>
                    <a:pt x="3" y="3"/>
                  </a:cubicBezTo>
                  <a:cubicBezTo>
                    <a:pt x="29" y="0"/>
                    <a:pt x="29" y="0"/>
                    <a:pt x="29" y="26"/>
                  </a:cubicBezTo>
                  <a:cubicBezTo>
                    <a:pt x="29" y="71"/>
                    <a:pt x="29" y="115"/>
                    <a:pt x="29" y="161"/>
                  </a:cubicBezTo>
                  <a:cubicBezTo>
                    <a:pt x="19" y="161"/>
                    <a:pt x="11" y="161"/>
                    <a:pt x="0" y="161"/>
                  </a:cubicBezTo>
                  <a:cubicBezTo>
                    <a:pt x="0" y="110"/>
                    <a:pt x="0" y="57"/>
                    <a:pt x="0" y="4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946" name="Grupo 945">
            <a:extLst>
              <a:ext uri="{FF2B5EF4-FFF2-40B4-BE49-F238E27FC236}">
                <a16:creationId xmlns:a16="http://schemas.microsoft.com/office/drawing/2014/main" id="{2752C06D-BB7A-4CCC-9988-9CBF6189ED68}"/>
              </a:ext>
            </a:extLst>
          </p:cNvPr>
          <p:cNvGrpSpPr/>
          <p:nvPr/>
        </p:nvGrpSpPr>
        <p:grpSpPr>
          <a:xfrm rot="5400000">
            <a:off x="1939781" y="3279329"/>
            <a:ext cx="878615" cy="3725110"/>
            <a:chOff x="5202238" y="50801"/>
            <a:chExt cx="503237" cy="2133600"/>
          </a:xfrm>
        </p:grpSpPr>
        <p:sp>
          <p:nvSpPr>
            <p:cNvPr id="934" name="Freeform 75">
              <a:extLst>
                <a:ext uri="{FF2B5EF4-FFF2-40B4-BE49-F238E27FC236}">
                  <a16:creationId xmlns:a16="http://schemas.microsoft.com/office/drawing/2014/main" id="{B061265C-8304-48A1-A7F9-423004F1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1377951"/>
              <a:ext cx="419100" cy="593725"/>
            </a:xfrm>
            <a:custGeom>
              <a:avLst/>
              <a:gdLst>
                <a:gd name="T0" fmla="*/ 336 w 352"/>
                <a:gd name="T1" fmla="*/ 0 h 502"/>
                <a:gd name="T2" fmla="*/ 344 w 352"/>
                <a:gd name="T3" fmla="*/ 97 h 502"/>
                <a:gd name="T4" fmla="*/ 306 w 352"/>
                <a:gd name="T5" fmla="*/ 202 h 502"/>
                <a:gd name="T6" fmla="*/ 37 w 352"/>
                <a:gd name="T7" fmla="*/ 485 h 502"/>
                <a:gd name="T8" fmla="*/ 22 w 352"/>
                <a:gd name="T9" fmla="*/ 502 h 502"/>
                <a:gd name="T10" fmla="*/ 2 w 352"/>
                <a:gd name="T11" fmla="*/ 464 h 502"/>
                <a:gd name="T12" fmla="*/ 11 w 352"/>
                <a:gd name="T13" fmla="*/ 349 h 502"/>
                <a:gd name="T14" fmla="*/ 16 w 352"/>
                <a:gd name="T15" fmla="*/ 334 h 502"/>
                <a:gd name="T16" fmla="*/ 331 w 352"/>
                <a:gd name="T17" fmla="*/ 2 h 502"/>
                <a:gd name="T18" fmla="*/ 336 w 352"/>
                <a:gd name="T19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502">
                  <a:moveTo>
                    <a:pt x="336" y="0"/>
                  </a:moveTo>
                  <a:cubicBezTo>
                    <a:pt x="338" y="33"/>
                    <a:pt x="338" y="66"/>
                    <a:pt x="344" y="97"/>
                  </a:cubicBezTo>
                  <a:cubicBezTo>
                    <a:pt x="352" y="141"/>
                    <a:pt x="337" y="171"/>
                    <a:pt x="306" y="202"/>
                  </a:cubicBezTo>
                  <a:cubicBezTo>
                    <a:pt x="215" y="294"/>
                    <a:pt x="126" y="390"/>
                    <a:pt x="37" y="485"/>
                  </a:cubicBezTo>
                  <a:cubicBezTo>
                    <a:pt x="32" y="490"/>
                    <a:pt x="27" y="496"/>
                    <a:pt x="22" y="502"/>
                  </a:cubicBezTo>
                  <a:cubicBezTo>
                    <a:pt x="6" y="492"/>
                    <a:pt x="0" y="481"/>
                    <a:pt x="2" y="464"/>
                  </a:cubicBezTo>
                  <a:cubicBezTo>
                    <a:pt x="6" y="426"/>
                    <a:pt x="8" y="387"/>
                    <a:pt x="11" y="349"/>
                  </a:cubicBezTo>
                  <a:cubicBezTo>
                    <a:pt x="12" y="344"/>
                    <a:pt x="13" y="337"/>
                    <a:pt x="16" y="334"/>
                  </a:cubicBezTo>
                  <a:cubicBezTo>
                    <a:pt x="121" y="223"/>
                    <a:pt x="226" y="112"/>
                    <a:pt x="331" y="2"/>
                  </a:cubicBezTo>
                  <a:cubicBezTo>
                    <a:pt x="331" y="1"/>
                    <a:pt x="332" y="1"/>
                    <a:pt x="336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5" name="Freeform 76">
              <a:extLst>
                <a:ext uri="{FF2B5EF4-FFF2-40B4-BE49-F238E27FC236}">
                  <a16:creationId xmlns:a16="http://schemas.microsoft.com/office/drawing/2014/main" id="{431AAA7F-F064-4E54-94F2-E6375038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1150938"/>
              <a:ext cx="376238" cy="573088"/>
            </a:xfrm>
            <a:custGeom>
              <a:avLst/>
              <a:gdLst>
                <a:gd name="T0" fmla="*/ 305 w 316"/>
                <a:gd name="T1" fmla="*/ 0 h 485"/>
                <a:gd name="T2" fmla="*/ 316 w 316"/>
                <a:gd name="T3" fmla="*/ 153 h 485"/>
                <a:gd name="T4" fmla="*/ 309 w 316"/>
                <a:gd name="T5" fmla="*/ 168 h 485"/>
                <a:gd name="T6" fmla="*/ 57 w 316"/>
                <a:gd name="T7" fmla="*/ 434 h 485"/>
                <a:gd name="T8" fmla="*/ 1 w 316"/>
                <a:gd name="T9" fmla="*/ 485 h 485"/>
                <a:gd name="T10" fmla="*/ 0 w 316"/>
                <a:gd name="T11" fmla="*/ 479 h 485"/>
                <a:gd name="T12" fmla="*/ 10 w 316"/>
                <a:gd name="T13" fmla="*/ 319 h 485"/>
                <a:gd name="T14" fmla="*/ 18 w 316"/>
                <a:gd name="T15" fmla="*/ 302 h 485"/>
                <a:gd name="T16" fmla="*/ 296 w 316"/>
                <a:gd name="T17" fmla="*/ 8 h 485"/>
                <a:gd name="T18" fmla="*/ 305 w 316"/>
                <a:gd name="T1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485">
                  <a:moveTo>
                    <a:pt x="305" y="0"/>
                  </a:moveTo>
                  <a:cubicBezTo>
                    <a:pt x="309" y="53"/>
                    <a:pt x="313" y="103"/>
                    <a:pt x="316" y="153"/>
                  </a:cubicBezTo>
                  <a:cubicBezTo>
                    <a:pt x="316" y="158"/>
                    <a:pt x="312" y="164"/>
                    <a:pt x="309" y="168"/>
                  </a:cubicBezTo>
                  <a:cubicBezTo>
                    <a:pt x="225" y="257"/>
                    <a:pt x="141" y="345"/>
                    <a:pt x="57" y="434"/>
                  </a:cubicBezTo>
                  <a:cubicBezTo>
                    <a:pt x="39" y="452"/>
                    <a:pt x="19" y="468"/>
                    <a:pt x="1" y="485"/>
                  </a:cubicBezTo>
                  <a:cubicBezTo>
                    <a:pt x="1" y="485"/>
                    <a:pt x="0" y="482"/>
                    <a:pt x="0" y="479"/>
                  </a:cubicBezTo>
                  <a:cubicBezTo>
                    <a:pt x="3" y="426"/>
                    <a:pt x="6" y="372"/>
                    <a:pt x="10" y="319"/>
                  </a:cubicBezTo>
                  <a:cubicBezTo>
                    <a:pt x="11" y="313"/>
                    <a:pt x="14" y="306"/>
                    <a:pt x="18" y="302"/>
                  </a:cubicBezTo>
                  <a:cubicBezTo>
                    <a:pt x="111" y="203"/>
                    <a:pt x="204" y="106"/>
                    <a:pt x="296" y="8"/>
                  </a:cubicBezTo>
                  <a:cubicBezTo>
                    <a:pt x="298" y="6"/>
                    <a:pt x="300" y="4"/>
                    <a:pt x="305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6" name="Freeform 77">
              <a:extLst>
                <a:ext uri="{FF2B5EF4-FFF2-40B4-BE49-F238E27FC236}">
                  <a16:creationId xmlns:a16="http://schemas.microsoft.com/office/drawing/2014/main" id="{D2BAE2DA-7B5B-430C-BCCE-495962541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60326"/>
              <a:ext cx="407988" cy="469900"/>
            </a:xfrm>
            <a:custGeom>
              <a:avLst/>
              <a:gdLst>
                <a:gd name="T0" fmla="*/ 55 w 343"/>
                <a:gd name="T1" fmla="*/ 0 h 398"/>
                <a:gd name="T2" fmla="*/ 117 w 343"/>
                <a:gd name="T3" fmla="*/ 65 h 398"/>
                <a:gd name="T4" fmla="*/ 333 w 343"/>
                <a:gd name="T5" fmla="*/ 292 h 398"/>
                <a:gd name="T6" fmla="*/ 338 w 343"/>
                <a:gd name="T7" fmla="*/ 321 h 398"/>
                <a:gd name="T8" fmla="*/ 311 w 343"/>
                <a:gd name="T9" fmla="*/ 385 h 398"/>
                <a:gd name="T10" fmla="*/ 295 w 343"/>
                <a:gd name="T11" fmla="*/ 396 h 398"/>
                <a:gd name="T12" fmla="*/ 246 w 343"/>
                <a:gd name="T13" fmla="*/ 376 h 398"/>
                <a:gd name="T14" fmla="*/ 87 w 343"/>
                <a:gd name="T15" fmla="*/ 207 h 398"/>
                <a:gd name="T16" fmla="*/ 5 w 343"/>
                <a:gd name="T17" fmla="*/ 118 h 398"/>
                <a:gd name="T18" fmla="*/ 1 w 343"/>
                <a:gd name="T19" fmla="*/ 102 h 398"/>
                <a:gd name="T20" fmla="*/ 51 w 343"/>
                <a:gd name="T21" fmla="*/ 4 h 398"/>
                <a:gd name="T22" fmla="*/ 55 w 343"/>
                <a:gd name="T2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398">
                  <a:moveTo>
                    <a:pt x="55" y="0"/>
                  </a:moveTo>
                  <a:cubicBezTo>
                    <a:pt x="76" y="22"/>
                    <a:pt x="96" y="43"/>
                    <a:pt x="117" y="65"/>
                  </a:cubicBezTo>
                  <a:cubicBezTo>
                    <a:pt x="188" y="141"/>
                    <a:pt x="260" y="217"/>
                    <a:pt x="333" y="292"/>
                  </a:cubicBezTo>
                  <a:cubicBezTo>
                    <a:pt x="342" y="302"/>
                    <a:pt x="343" y="309"/>
                    <a:pt x="338" y="321"/>
                  </a:cubicBezTo>
                  <a:cubicBezTo>
                    <a:pt x="328" y="342"/>
                    <a:pt x="319" y="364"/>
                    <a:pt x="311" y="385"/>
                  </a:cubicBezTo>
                  <a:cubicBezTo>
                    <a:pt x="308" y="393"/>
                    <a:pt x="304" y="395"/>
                    <a:pt x="295" y="396"/>
                  </a:cubicBezTo>
                  <a:cubicBezTo>
                    <a:pt x="275" y="398"/>
                    <a:pt x="261" y="391"/>
                    <a:pt x="246" y="376"/>
                  </a:cubicBezTo>
                  <a:cubicBezTo>
                    <a:pt x="194" y="318"/>
                    <a:pt x="140" y="263"/>
                    <a:pt x="87" y="207"/>
                  </a:cubicBezTo>
                  <a:cubicBezTo>
                    <a:pt x="59" y="177"/>
                    <a:pt x="32" y="148"/>
                    <a:pt x="5" y="118"/>
                  </a:cubicBezTo>
                  <a:cubicBezTo>
                    <a:pt x="2" y="114"/>
                    <a:pt x="0" y="106"/>
                    <a:pt x="1" y="102"/>
                  </a:cubicBezTo>
                  <a:cubicBezTo>
                    <a:pt x="17" y="69"/>
                    <a:pt x="34" y="37"/>
                    <a:pt x="51" y="4"/>
                  </a:cubicBezTo>
                  <a:cubicBezTo>
                    <a:pt x="51" y="3"/>
                    <a:pt x="53" y="2"/>
                    <a:pt x="55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7" name="Freeform 78">
              <a:extLst>
                <a:ext uri="{FF2B5EF4-FFF2-40B4-BE49-F238E27FC236}">
                  <a16:creationId xmlns:a16="http://schemas.microsoft.com/office/drawing/2014/main" id="{D28D819D-F193-40FE-B8A3-E4043BE3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1598613"/>
              <a:ext cx="388938" cy="493713"/>
            </a:xfrm>
            <a:custGeom>
              <a:avLst/>
              <a:gdLst>
                <a:gd name="T0" fmla="*/ 81 w 327"/>
                <a:gd name="T1" fmla="*/ 418 h 418"/>
                <a:gd name="T2" fmla="*/ 0 w 327"/>
                <a:gd name="T3" fmla="*/ 331 h 418"/>
                <a:gd name="T4" fmla="*/ 315 w 327"/>
                <a:gd name="T5" fmla="*/ 0 h 418"/>
                <a:gd name="T6" fmla="*/ 319 w 327"/>
                <a:gd name="T7" fmla="*/ 37 h 418"/>
                <a:gd name="T8" fmla="*/ 326 w 327"/>
                <a:gd name="T9" fmla="*/ 148 h 418"/>
                <a:gd name="T10" fmla="*/ 321 w 327"/>
                <a:gd name="T11" fmla="*/ 166 h 418"/>
                <a:gd name="T12" fmla="*/ 85 w 327"/>
                <a:gd name="T13" fmla="*/ 415 h 418"/>
                <a:gd name="T14" fmla="*/ 81 w 327"/>
                <a:gd name="T15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418">
                  <a:moveTo>
                    <a:pt x="81" y="418"/>
                  </a:moveTo>
                  <a:cubicBezTo>
                    <a:pt x="54" y="389"/>
                    <a:pt x="27" y="361"/>
                    <a:pt x="0" y="331"/>
                  </a:cubicBezTo>
                  <a:cubicBezTo>
                    <a:pt x="105" y="221"/>
                    <a:pt x="209" y="112"/>
                    <a:pt x="315" y="0"/>
                  </a:cubicBezTo>
                  <a:cubicBezTo>
                    <a:pt x="316" y="14"/>
                    <a:pt x="318" y="26"/>
                    <a:pt x="319" y="37"/>
                  </a:cubicBezTo>
                  <a:cubicBezTo>
                    <a:pt x="321" y="74"/>
                    <a:pt x="324" y="111"/>
                    <a:pt x="326" y="148"/>
                  </a:cubicBezTo>
                  <a:cubicBezTo>
                    <a:pt x="327" y="154"/>
                    <a:pt x="325" y="162"/>
                    <a:pt x="321" y="166"/>
                  </a:cubicBezTo>
                  <a:cubicBezTo>
                    <a:pt x="243" y="249"/>
                    <a:pt x="164" y="332"/>
                    <a:pt x="85" y="415"/>
                  </a:cubicBezTo>
                  <a:cubicBezTo>
                    <a:pt x="85" y="415"/>
                    <a:pt x="84" y="416"/>
                    <a:pt x="81" y="418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8" name="Freeform 79">
              <a:extLst>
                <a:ext uri="{FF2B5EF4-FFF2-40B4-BE49-F238E27FC236}">
                  <a16:creationId xmlns:a16="http://schemas.microsoft.com/office/drawing/2014/main" id="{0224C5C5-4AA4-4965-B969-8D488DDB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928688"/>
              <a:ext cx="341313" cy="544513"/>
            </a:xfrm>
            <a:custGeom>
              <a:avLst/>
              <a:gdLst>
                <a:gd name="T0" fmla="*/ 0 w 288"/>
                <a:gd name="T1" fmla="*/ 461 h 461"/>
                <a:gd name="T2" fmla="*/ 13 w 288"/>
                <a:gd name="T3" fmla="*/ 283 h 461"/>
                <a:gd name="T4" fmla="*/ 19 w 288"/>
                <a:gd name="T5" fmla="*/ 270 h 461"/>
                <a:gd name="T6" fmla="*/ 268 w 288"/>
                <a:gd name="T7" fmla="*/ 7 h 461"/>
                <a:gd name="T8" fmla="*/ 277 w 288"/>
                <a:gd name="T9" fmla="*/ 0 h 461"/>
                <a:gd name="T10" fmla="*/ 280 w 288"/>
                <a:gd name="T11" fmla="*/ 40 h 461"/>
                <a:gd name="T12" fmla="*/ 288 w 288"/>
                <a:gd name="T13" fmla="*/ 147 h 461"/>
                <a:gd name="T14" fmla="*/ 282 w 288"/>
                <a:gd name="T15" fmla="*/ 165 h 461"/>
                <a:gd name="T16" fmla="*/ 6 w 288"/>
                <a:gd name="T17" fmla="*/ 457 h 461"/>
                <a:gd name="T18" fmla="*/ 0 w 288"/>
                <a:gd name="T1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61">
                  <a:moveTo>
                    <a:pt x="0" y="461"/>
                  </a:moveTo>
                  <a:cubicBezTo>
                    <a:pt x="4" y="400"/>
                    <a:pt x="8" y="341"/>
                    <a:pt x="13" y="283"/>
                  </a:cubicBezTo>
                  <a:cubicBezTo>
                    <a:pt x="14" y="279"/>
                    <a:pt x="16" y="273"/>
                    <a:pt x="19" y="270"/>
                  </a:cubicBezTo>
                  <a:cubicBezTo>
                    <a:pt x="102" y="182"/>
                    <a:pt x="185" y="95"/>
                    <a:pt x="268" y="7"/>
                  </a:cubicBezTo>
                  <a:cubicBezTo>
                    <a:pt x="270" y="5"/>
                    <a:pt x="273" y="4"/>
                    <a:pt x="277" y="0"/>
                  </a:cubicBezTo>
                  <a:cubicBezTo>
                    <a:pt x="278" y="15"/>
                    <a:pt x="279" y="27"/>
                    <a:pt x="280" y="40"/>
                  </a:cubicBezTo>
                  <a:cubicBezTo>
                    <a:pt x="283" y="76"/>
                    <a:pt x="286" y="112"/>
                    <a:pt x="288" y="147"/>
                  </a:cubicBezTo>
                  <a:cubicBezTo>
                    <a:pt x="288" y="153"/>
                    <a:pt x="286" y="161"/>
                    <a:pt x="282" y="165"/>
                  </a:cubicBezTo>
                  <a:cubicBezTo>
                    <a:pt x="190" y="263"/>
                    <a:pt x="98" y="360"/>
                    <a:pt x="6" y="457"/>
                  </a:cubicBezTo>
                  <a:cubicBezTo>
                    <a:pt x="5" y="458"/>
                    <a:pt x="4" y="459"/>
                    <a:pt x="0" y="461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9" name="Freeform 80">
              <a:extLst>
                <a:ext uri="{FF2B5EF4-FFF2-40B4-BE49-F238E27FC236}">
                  <a16:creationId xmlns:a16="http://schemas.microsoft.com/office/drawing/2014/main" id="{551ADC4E-F636-4A64-9E9D-F62D9314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703263"/>
              <a:ext cx="307975" cy="508000"/>
            </a:xfrm>
            <a:custGeom>
              <a:avLst/>
              <a:gdLst>
                <a:gd name="T0" fmla="*/ 247 w 260"/>
                <a:gd name="T1" fmla="*/ 0 h 430"/>
                <a:gd name="T2" fmla="*/ 257 w 260"/>
                <a:gd name="T3" fmla="*/ 130 h 430"/>
                <a:gd name="T4" fmla="*/ 238 w 260"/>
                <a:gd name="T5" fmla="*/ 182 h 430"/>
                <a:gd name="T6" fmla="*/ 15 w 260"/>
                <a:gd name="T7" fmla="*/ 416 h 430"/>
                <a:gd name="T8" fmla="*/ 5 w 260"/>
                <a:gd name="T9" fmla="*/ 430 h 430"/>
                <a:gd name="T10" fmla="*/ 0 w 260"/>
                <a:gd name="T11" fmla="*/ 427 h 430"/>
                <a:gd name="T12" fmla="*/ 5 w 260"/>
                <a:gd name="T13" fmla="*/ 362 h 430"/>
                <a:gd name="T14" fmla="*/ 13 w 260"/>
                <a:gd name="T15" fmla="*/ 255 h 430"/>
                <a:gd name="T16" fmla="*/ 20 w 260"/>
                <a:gd name="T17" fmla="*/ 239 h 430"/>
                <a:gd name="T18" fmla="*/ 240 w 260"/>
                <a:gd name="T19" fmla="*/ 6 h 430"/>
                <a:gd name="T20" fmla="*/ 247 w 260"/>
                <a:gd name="T2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430">
                  <a:moveTo>
                    <a:pt x="247" y="0"/>
                  </a:moveTo>
                  <a:cubicBezTo>
                    <a:pt x="251" y="45"/>
                    <a:pt x="252" y="88"/>
                    <a:pt x="257" y="130"/>
                  </a:cubicBezTo>
                  <a:cubicBezTo>
                    <a:pt x="260" y="152"/>
                    <a:pt x="253" y="167"/>
                    <a:pt x="238" y="182"/>
                  </a:cubicBezTo>
                  <a:cubicBezTo>
                    <a:pt x="163" y="260"/>
                    <a:pt x="89" y="338"/>
                    <a:pt x="15" y="416"/>
                  </a:cubicBezTo>
                  <a:cubicBezTo>
                    <a:pt x="11" y="420"/>
                    <a:pt x="9" y="425"/>
                    <a:pt x="5" y="430"/>
                  </a:cubicBezTo>
                  <a:cubicBezTo>
                    <a:pt x="4" y="429"/>
                    <a:pt x="2" y="428"/>
                    <a:pt x="0" y="427"/>
                  </a:cubicBezTo>
                  <a:cubicBezTo>
                    <a:pt x="2" y="405"/>
                    <a:pt x="3" y="384"/>
                    <a:pt x="5" y="362"/>
                  </a:cubicBezTo>
                  <a:cubicBezTo>
                    <a:pt x="7" y="326"/>
                    <a:pt x="10" y="291"/>
                    <a:pt x="13" y="255"/>
                  </a:cubicBezTo>
                  <a:cubicBezTo>
                    <a:pt x="14" y="249"/>
                    <a:pt x="16" y="243"/>
                    <a:pt x="20" y="239"/>
                  </a:cubicBezTo>
                  <a:cubicBezTo>
                    <a:pt x="93" y="161"/>
                    <a:pt x="166" y="84"/>
                    <a:pt x="240" y="6"/>
                  </a:cubicBezTo>
                  <a:cubicBezTo>
                    <a:pt x="241" y="5"/>
                    <a:pt x="243" y="4"/>
                    <a:pt x="247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0" name="Freeform 81">
              <a:extLst>
                <a:ext uri="{FF2B5EF4-FFF2-40B4-BE49-F238E27FC236}">
                  <a16:creationId xmlns:a16="http://schemas.microsoft.com/office/drawing/2014/main" id="{9B4D6001-2DB9-4588-B4DF-8FCE0E7D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0" y="50801"/>
              <a:ext cx="382588" cy="342900"/>
            </a:xfrm>
            <a:custGeom>
              <a:avLst/>
              <a:gdLst>
                <a:gd name="T0" fmla="*/ 273 w 321"/>
                <a:gd name="T1" fmla="*/ 290 h 290"/>
                <a:gd name="T2" fmla="*/ 0 w 321"/>
                <a:gd name="T3" fmla="*/ 2 h 290"/>
                <a:gd name="T4" fmla="*/ 13 w 321"/>
                <a:gd name="T5" fmla="*/ 0 h 290"/>
                <a:gd name="T6" fmla="*/ 150 w 321"/>
                <a:gd name="T7" fmla="*/ 0 h 290"/>
                <a:gd name="T8" fmla="*/ 170 w 321"/>
                <a:gd name="T9" fmla="*/ 9 h 290"/>
                <a:gd name="T10" fmla="*/ 315 w 321"/>
                <a:gd name="T11" fmla="*/ 161 h 290"/>
                <a:gd name="T12" fmla="*/ 320 w 321"/>
                <a:gd name="T13" fmla="*/ 178 h 290"/>
                <a:gd name="T14" fmla="*/ 277 w 321"/>
                <a:gd name="T15" fmla="*/ 285 h 290"/>
                <a:gd name="T16" fmla="*/ 273 w 321"/>
                <a:gd name="T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290">
                  <a:moveTo>
                    <a:pt x="273" y="290"/>
                  </a:moveTo>
                  <a:cubicBezTo>
                    <a:pt x="182" y="194"/>
                    <a:pt x="92" y="99"/>
                    <a:pt x="0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59" y="0"/>
                    <a:pt x="104" y="0"/>
                    <a:pt x="150" y="0"/>
                  </a:cubicBezTo>
                  <a:cubicBezTo>
                    <a:pt x="157" y="1"/>
                    <a:pt x="165" y="4"/>
                    <a:pt x="170" y="9"/>
                  </a:cubicBezTo>
                  <a:cubicBezTo>
                    <a:pt x="219" y="59"/>
                    <a:pt x="267" y="110"/>
                    <a:pt x="315" y="161"/>
                  </a:cubicBezTo>
                  <a:cubicBezTo>
                    <a:pt x="318" y="165"/>
                    <a:pt x="321" y="174"/>
                    <a:pt x="320" y="178"/>
                  </a:cubicBezTo>
                  <a:cubicBezTo>
                    <a:pt x="306" y="214"/>
                    <a:pt x="291" y="249"/>
                    <a:pt x="277" y="285"/>
                  </a:cubicBezTo>
                  <a:cubicBezTo>
                    <a:pt x="276" y="286"/>
                    <a:pt x="275" y="288"/>
                    <a:pt x="273" y="29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1" name="Freeform 82">
              <a:extLst>
                <a:ext uri="{FF2B5EF4-FFF2-40B4-BE49-F238E27FC236}">
                  <a16:creationId xmlns:a16="http://schemas.microsoft.com/office/drawing/2014/main" id="{AAD1461A-EACD-491E-9FBC-1FA5298BB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582613"/>
              <a:ext cx="269875" cy="368300"/>
            </a:xfrm>
            <a:custGeom>
              <a:avLst/>
              <a:gdLst>
                <a:gd name="T0" fmla="*/ 0 w 228"/>
                <a:gd name="T1" fmla="*/ 311 h 311"/>
                <a:gd name="T2" fmla="*/ 4 w 228"/>
                <a:gd name="T3" fmla="*/ 255 h 311"/>
                <a:gd name="T4" fmla="*/ 13 w 228"/>
                <a:gd name="T5" fmla="*/ 136 h 311"/>
                <a:gd name="T6" fmla="*/ 21 w 228"/>
                <a:gd name="T7" fmla="*/ 118 h 311"/>
                <a:gd name="T8" fmla="*/ 124 w 228"/>
                <a:gd name="T9" fmla="*/ 10 h 311"/>
                <a:gd name="T10" fmla="*/ 146 w 228"/>
                <a:gd name="T11" fmla="*/ 1 h 311"/>
                <a:gd name="T12" fmla="*/ 224 w 228"/>
                <a:gd name="T13" fmla="*/ 1 h 311"/>
                <a:gd name="T14" fmla="*/ 228 w 228"/>
                <a:gd name="T15" fmla="*/ 68 h 311"/>
                <a:gd name="T16" fmla="*/ 223 w 228"/>
                <a:gd name="T17" fmla="*/ 78 h 311"/>
                <a:gd name="T18" fmla="*/ 7 w 228"/>
                <a:gd name="T19" fmla="*/ 305 h 311"/>
                <a:gd name="T20" fmla="*/ 0 w 228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311">
                  <a:moveTo>
                    <a:pt x="0" y="311"/>
                  </a:moveTo>
                  <a:cubicBezTo>
                    <a:pt x="2" y="290"/>
                    <a:pt x="3" y="273"/>
                    <a:pt x="4" y="255"/>
                  </a:cubicBezTo>
                  <a:cubicBezTo>
                    <a:pt x="7" y="215"/>
                    <a:pt x="10" y="176"/>
                    <a:pt x="13" y="136"/>
                  </a:cubicBezTo>
                  <a:cubicBezTo>
                    <a:pt x="14" y="130"/>
                    <a:pt x="17" y="123"/>
                    <a:pt x="21" y="118"/>
                  </a:cubicBezTo>
                  <a:cubicBezTo>
                    <a:pt x="55" y="82"/>
                    <a:pt x="89" y="46"/>
                    <a:pt x="124" y="10"/>
                  </a:cubicBezTo>
                  <a:cubicBezTo>
                    <a:pt x="129" y="5"/>
                    <a:pt x="138" y="1"/>
                    <a:pt x="146" y="1"/>
                  </a:cubicBezTo>
                  <a:cubicBezTo>
                    <a:pt x="171" y="0"/>
                    <a:pt x="197" y="1"/>
                    <a:pt x="224" y="1"/>
                  </a:cubicBezTo>
                  <a:cubicBezTo>
                    <a:pt x="225" y="24"/>
                    <a:pt x="227" y="46"/>
                    <a:pt x="228" y="68"/>
                  </a:cubicBezTo>
                  <a:cubicBezTo>
                    <a:pt x="228" y="71"/>
                    <a:pt x="226" y="75"/>
                    <a:pt x="223" y="78"/>
                  </a:cubicBezTo>
                  <a:cubicBezTo>
                    <a:pt x="151" y="154"/>
                    <a:pt x="79" y="230"/>
                    <a:pt x="7" y="305"/>
                  </a:cubicBezTo>
                  <a:cubicBezTo>
                    <a:pt x="6" y="307"/>
                    <a:pt x="4" y="308"/>
                    <a:pt x="0" y="311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2" name="Freeform 83">
              <a:extLst>
                <a:ext uri="{FF2B5EF4-FFF2-40B4-BE49-F238E27FC236}">
                  <a16:creationId xmlns:a16="http://schemas.microsoft.com/office/drawing/2014/main" id="{B74E5217-A64C-41D7-9941-AC5CB6775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1822451"/>
              <a:ext cx="290513" cy="361950"/>
            </a:xfrm>
            <a:custGeom>
              <a:avLst/>
              <a:gdLst>
                <a:gd name="T0" fmla="*/ 56 w 245"/>
                <a:gd name="T1" fmla="*/ 306 h 306"/>
                <a:gd name="T2" fmla="*/ 0 w 245"/>
                <a:gd name="T3" fmla="*/ 246 h 306"/>
                <a:gd name="T4" fmla="*/ 233 w 245"/>
                <a:gd name="T5" fmla="*/ 0 h 306"/>
                <a:gd name="T6" fmla="*/ 239 w 245"/>
                <a:gd name="T7" fmla="*/ 71 h 306"/>
                <a:gd name="T8" fmla="*/ 217 w 245"/>
                <a:gd name="T9" fmla="*/ 134 h 306"/>
                <a:gd name="T10" fmla="*/ 66 w 245"/>
                <a:gd name="T11" fmla="*/ 297 h 306"/>
                <a:gd name="T12" fmla="*/ 56 w 245"/>
                <a:gd name="T13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06">
                  <a:moveTo>
                    <a:pt x="56" y="306"/>
                  </a:moveTo>
                  <a:cubicBezTo>
                    <a:pt x="37" y="286"/>
                    <a:pt x="19" y="267"/>
                    <a:pt x="0" y="246"/>
                  </a:cubicBezTo>
                  <a:cubicBezTo>
                    <a:pt x="77" y="164"/>
                    <a:pt x="154" y="84"/>
                    <a:pt x="233" y="0"/>
                  </a:cubicBezTo>
                  <a:cubicBezTo>
                    <a:pt x="235" y="26"/>
                    <a:pt x="235" y="49"/>
                    <a:pt x="239" y="71"/>
                  </a:cubicBezTo>
                  <a:cubicBezTo>
                    <a:pt x="245" y="98"/>
                    <a:pt x="235" y="116"/>
                    <a:pt x="217" y="134"/>
                  </a:cubicBezTo>
                  <a:cubicBezTo>
                    <a:pt x="165" y="187"/>
                    <a:pt x="116" y="242"/>
                    <a:pt x="66" y="297"/>
                  </a:cubicBezTo>
                  <a:cubicBezTo>
                    <a:pt x="63" y="300"/>
                    <a:pt x="60" y="302"/>
                    <a:pt x="56" y="306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3" name="Freeform 84">
              <a:extLst>
                <a:ext uri="{FF2B5EF4-FFF2-40B4-BE49-F238E27FC236}">
                  <a16:creationId xmlns:a16="http://schemas.microsoft.com/office/drawing/2014/main" id="{B390B7E9-C4A1-4157-8D31-4A1ADF119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249238"/>
              <a:ext cx="268288" cy="279400"/>
            </a:xfrm>
            <a:custGeom>
              <a:avLst/>
              <a:gdLst>
                <a:gd name="T0" fmla="*/ 0 w 225"/>
                <a:gd name="T1" fmla="*/ 0 h 236"/>
                <a:gd name="T2" fmla="*/ 225 w 225"/>
                <a:gd name="T3" fmla="*/ 236 h 236"/>
                <a:gd name="T4" fmla="*/ 194 w 225"/>
                <a:gd name="T5" fmla="*/ 236 h 236"/>
                <a:gd name="T6" fmla="*/ 105 w 225"/>
                <a:gd name="T7" fmla="*/ 235 h 236"/>
                <a:gd name="T8" fmla="*/ 90 w 225"/>
                <a:gd name="T9" fmla="*/ 227 h 236"/>
                <a:gd name="T10" fmla="*/ 0 w 225"/>
                <a:gd name="T11" fmla="*/ 6 h 236"/>
                <a:gd name="T12" fmla="*/ 0 w 225"/>
                <a:gd name="T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36">
                  <a:moveTo>
                    <a:pt x="0" y="0"/>
                  </a:moveTo>
                  <a:cubicBezTo>
                    <a:pt x="76" y="79"/>
                    <a:pt x="149" y="155"/>
                    <a:pt x="225" y="236"/>
                  </a:cubicBezTo>
                  <a:cubicBezTo>
                    <a:pt x="212" y="236"/>
                    <a:pt x="203" y="236"/>
                    <a:pt x="194" y="236"/>
                  </a:cubicBezTo>
                  <a:cubicBezTo>
                    <a:pt x="164" y="236"/>
                    <a:pt x="135" y="236"/>
                    <a:pt x="105" y="235"/>
                  </a:cubicBezTo>
                  <a:cubicBezTo>
                    <a:pt x="100" y="235"/>
                    <a:pt x="92" y="231"/>
                    <a:pt x="90" y="227"/>
                  </a:cubicBezTo>
                  <a:cubicBezTo>
                    <a:pt x="60" y="153"/>
                    <a:pt x="30" y="80"/>
                    <a:pt x="0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4" name="Freeform 85">
              <a:extLst>
                <a:ext uri="{FF2B5EF4-FFF2-40B4-BE49-F238E27FC236}">
                  <a16:creationId xmlns:a16="http://schemas.microsoft.com/office/drawing/2014/main" id="{49B2DE3C-731E-4D75-B71D-3DCA2A75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50801"/>
              <a:ext cx="180975" cy="174625"/>
            </a:xfrm>
            <a:custGeom>
              <a:avLst/>
              <a:gdLst>
                <a:gd name="T0" fmla="*/ 140 w 152"/>
                <a:gd name="T1" fmla="*/ 148 h 148"/>
                <a:gd name="T2" fmla="*/ 0 w 152"/>
                <a:gd name="T3" fmla="*/ 1 h 148"/>
                <a:gd name="T4" fmla="*/ 83 w 152"/>
                <a:gd name="T5" fmla="*/ 1 h 148"/>
                <a:gd name="T6" fmla="*/ 90 w 152"/>
                <a:gd name="T7" fmla="*/ 10 h 148"/>
                <a:gd name="T8" fmla="*/ 145 w 152"/>
                <a:gd name="T9" fmla="*/ 116 h 148"/>
                <a:gd name="T10" fmla="*/ 140 w 152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48">
                  <a:moveTo>
                    <a:pt x="140" y="148"/>
                  </a:moveTo>
                  <a:cubicBezTo>
                    <a:pt x="94" y="99"/>
                    <a:pt x="48" y="51"/>
                    <a:pt x="0" y="1"/>
                  </a:cubicBezTo>
                  <a:cubicBezTo>
                    <a:pt x="30" y="1"/>
                    <a:pt x="57" y="0"/>
                    <a:pt x="83" y="1"/>
                  </a:cubicBezTo>
                  <a:cubicBezTo>
                    <a:pt x="86" y="1"/>
                    <a:pt x="89" y="6"/>
                    <a:pt x="90" y="10"/>
                  </a:cubicBezTo>
                  <a:cubicBezTo>
                    <a:pt x="109" y="45"/>
                    <a:pt x="126" y="81"/>
                    <a:pt x="145" y="116"/>
                  </a:cubicBezTo>
                  <a:cubicBezTo>
                    <a:pt x="152" y="129"/>
                    <a:pt x="144" y="136"/>
                    <a:pt x="140" y="148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5" name="Freeform 86">
              <a:extLst>
                <a:ext uri="{FF2B5EF4-FFF2-40B4-BE49-F238E27FC236}">
                  <a16:creationId xmlns:a16="http://schemas.microsoft.com/office/drawing/2014/main" id="{BB775ECE-418E-4AA6-87CA-A0DCFDC56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585788"/>
              <a:ext cx="101600" cy="101600"/>
            </a:xfrm>
            <a:custGeom>
              <a:avLst/>
              <a:gdLst>
                <a:gd name="T0" fmla="*/ 0 w 86"/>
                <a:gd name="T1" fmla="*/ 85 h 87"/>
                <a:gd name="T2" fmla="*/ 7 w 86"/>
                <a:gd name="T3" fmla="*/ 0 h 87"/>
                <a:gd name="T4" fmla="*/ 86 w 86"/>
                <a:gd name="T5" fmla="*/ 0 h 87"/>
                <a:gd name="T6" fmla="*/ 3 w 86"/>
                <a:gd name="T7" fmla="*/ 87 h 87"/>
                <a:gd name="T8" fmla="*/ 0 w 86"/>
                <a:gd name="T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7">
                  <a:moveTo>
                    <a:pt x="0" y="85"/>
                  </a:moveTo>
                  <a:cubicBezTo>
                    <a:pt x="2" y="57"/>
                    <a:pt x="4" y="29"/>
                    <a:pt x="7" y="0"/>
                  </a:cubicBezTo>
                  <a:cubicBezTo>
                    <a:pt x="32" y="0"/>
                    <a:pt x="57" y="0"/>
                    <a:pt x="86" y="0"/>
                  </a:cubicBezTo>
                  <a:cubicBezTo>
                    <a:pt x="57" y="30"/>
                    <a:pt x="30" y="58"/>
                    <a:pt x="3" y="87"/>
                  </a:cubicBezTo>
                  <a:cubicBezTo>
                    <a:pt x="2" y="86"/>
                    <a:pt x="1" y="85"/>
                    <a:pt x="0" y="85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15781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xfrm>
            <a:off x="557184" y="491836"/>
            <a:ext cx="4810269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l"/>
            <a:r>
              <a:rPr lang="fa-IR" dirty="0">
                <a:solidFill>
                  <a:srgbClr val="5EA6DD"/>
                </a:solidFill>
                <a:latin typeface="Oswald Medium" panose="00000600000000000000" pitchFamily="2" charset="0"/>
                <a:cs typeface="B Nazanin" panose="00000700000000000000" pitchFamily="2" charset="-78"/>
              </a:rPr>
              <a:t>منابع</a:t>
            </a:r>
            <a:endParaRPr dirty="0">
              <a:solidFill>
                <a:srgbClr val="5EA6DD"/>
              </a:solidFill>
              <a:latin typeface="Oswald Medium" panose="000006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072C8C1A-BF1A-4F6B-8167-CD604DDB9F2B}"/>
              </a:ext>
            </a:extLst>
          </p:cNvPr>
          <p:cNvSpPr>
            <a:spLocks/>
          </p:cNvSpPr>
          <p:nvPr/>
        </p:nvSpPr>
        <p:spPr bwMode="auto">
          <a:xfrm>
            <a:off x="4578350" y="1512888"/>
            <a:ext cx="2119312" cy="2398713"/>
          </a:xfrm>
          <a:custGeom>
            <a:avLst/>
            <a:gdLst>
              <a:gd name="T0" fmla="*/ 383 w 782"/>
              <a:gd name="T1" fmla="*/ 721 h 885"/>
              <a:gd name="T2" fmla="*/ 240 w 782"/>
              <a:gd name="T3" fmla="*/ 565 h 885"/>
              <a:gd name="T4" fmla="*/ 15 w 782"/>
              <a:gd name="T5" fmla="*/ 402 h 885"/>
              <a:gd name="T6" fmla="*/ 52 w 782"/>
              <a:gd name="T7" fmla="*/ 373 h 885"/>
              <a:gd name="T8" fmla="*/ 230 w 782"/>
              <a:gd name="T9" fmla="*/ 446 h 885"/>
              <a:gd name="T10" fmla="*/ 36 w 782"/>
              <a:gd name="T11" fmla="*/ 236 h 885"/>
              <a:gd name="T12" fmla="*/ 89 w 782"/>
              <a:gd name="T13" fmla="*/ 209 h 885"/>
              <a:gd name="T14" fmla="*/ 237 w 782"/>
              <a:gd name="T15" fmla="*/ 322 h 885"/>
              <a:gd name="T16" fmla="*/ 291 w 782"/>
              <a:gd name="T17" fmla="*/ 345 h 885"/>
              <a:gd name="T18" fmla="*/ 151 w 782"/>
              <a:gd name="T19" fmla="*/ 116 h 885"/>
              <a:gd name="T20" fmla="*/ 190 w 782"/>
              <a:gd name="T21" fmla="*/ 69 h 885"/>
              <a:gd name="T22" fmla="*/ 343 w 782"/>
              <a:gd name="T23" fmla="*/ 256 h 885"/>
              <a:gd name="T24" fmla="*/ 384 w 782"/>
              <a:gd name="T25" fmla="*/ 208 h 885"/>
              <a:gd name="T26" fmla="*/ 352 w 782"/>
              <a:gd name="T27" fmla="*/ 27 h 885"/>
              <a:gd name="T28" fmla="*/ 398 w 782"/>
              <a:gd name="T29" fmla="*/ 16 h 885"/>
              <a:gd name="T30" fmla="*/ 509 w 782"/>
              <a:gd name="T31" fmla="*/ 300 h 885"/>
              <a:gd name="T32" fmla="*/ 604 w 782"/>
              <a:gd name="T33" fmla="*/ 393 h 885"/>
              <a:gd name="T34" fmla="*/ 643 w 782"/>
              <a:gd name="T35" fmla="*/ 312 h 885"/>
              <a:gd name="T36" fmla="*/ 727 w 782"/>
              <a:gd name="T37" fmla="*/ 207 h 885"/>
              <a:gd name="T38" fmla="*/ 782 w 782"/>
              <a:gd name="T39" fmla="*/ 212 h 885"/>
              <a:gd name="T40" fmla="*/ 734 w 782"/>
              <a:gd name="T41" fmla="*/ 344 h 885"/>
              <a:gd name="T42" fmla="*/ 732 w 782"/>
              <a:gd name="T43" fmla="*/ 468 h 885"/>
              <a:gd name="T44" fmla="*/ 657 w 782"/>
              <a:gd name="T45" fmla="*/ 619 h 885"/>
              <a:gd name="T46" fmla="*/ 732 w 782"/>
              <a:gd name="T47" fmla="*/ 866 h 885"/>
              <a:gd name="T48" fmla="*/ 719 w 782"/>
              <a:gd name="T49" fmla="*/ 879 h 885"/>
              <a:gd name="T50" fmla="*/ 391 w 782"/>
              <a:gd name="T51" fmla="*/ 884 h 885"/>
              <a:gd name="T52" fmla="*/ 379 w 782"/>
              <a:gd name="T53" fmla="*/ 809 h 885"/>
              <a:gd name="T54" fmla="*/ 379 w 782"/>
              <a:gd name="T55" fmla="*/ 878 h 885"/>
              <a:gd name="T56" fmla="*/ 510 w 782"/>
              <a:gd name="T57" fmla="*/ 862 h 885"/>
              <a:gd name="T58" fmla="*/ 517 w 782"/>
              <a:gd name="T59" fmla="*/ 689 h 885"/>
              <a:gd name="T60" fmla="*/ 587 w 782"/>
              <a:gd name="T61" fmla="*/ 617 h 885"/>
              <a:gd name="T62" fmla="*/ 648 w 782"/>
              <a:gd name="T63" fmla="*/ 524 h 885"/>
              <a:gd name="T64" fmla="*/ 563 w 782"/>
              <a:gd name="T65" fmla="*/ 556 h 885"/>
              <a:gd name="T66" fmla="*/ 535 w 782"/>
              <a:gd name="T67" fmla="*/ 574 h 885"/>
              <a:gd name="T68" fmla="*/ 512 w 782"/>
              <a:gd name="T69" fmla="*/ 461 h 885"/>
              <a:gd name="T70" fmla="*/ 499 w 782"/>
              <a:gd name="T71" fmla="*/ 362 h 885"/>
              <a:gd name="T72" fmla="*/ 472 w 782"/>
              <a:gd name="T73" fmla="*/ 435 h 885"/>
              <a:gd name="T74" fmla="*/ 456 w 782"/>
              <a:gd name="T75" fmla="*/ 492 h 885"/>
              <a:gd name="T76" fmla="*/ 409 w 782"/>
              <a:gd name="T77" fmla="*/ 367 h 885"/>
              <a:gd name="T78" fmla="*/ 381 w 782"/>
              <a:gd name="T79" fmla="*/ 377 h 885"/>
              <a:gd name="T80" fmla="*/ 405 w 782"/>
              <a:gd name="T81" fmla="*/ 498 h 885"/>
              <a:gd name="T82" fmla="*/ 386 w 782"/>
              <a:gd name="T83" fmla="*/ 486 h 885"/>
              <a:gd name="T84" fmla="*/ 315 w 782"/>
              <a:gd name="T85" fmla="*/ 386 h 885"/>
              <a:gd name="T86" fmla="*/ 310 w 782"/>
              <a:gd name="T87" fmla="*/ 414 h 885"/>
              <a:gd name="T88" fmla="*/ 362 w 782"/>
              <a:gd name="T89" fmla="*/ 534 h 885"/>
              <a:gd name="T90" fmla="*/ 312 w 782"/>
              <a:gd name="T91" fmla="*/ 494 h 885"/>
              <a:gd name="T92" fmla="*/ 268 w 782"/>
              <a:gd name="T93" fmla="*/ 464 h 885"/>
              <a:gd name="T94" fmla="*/ 293 w 782"/>
              <a:gd name="T95" fmla="*/ 514 h 885"/>
              <a:gd name="T96" fmla="*/ 384 w 782"/>
              <a:gd name="T97" fmla="*/ 670 h 885"/>
              <a:gd name="T98" fmla="*/ 384 w 782"/>
              <a:gd name="T99" fmla="*/ 796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2" h="885">
                <a:moveTo>
                  <a:pt x="379" y="809"/>
                </a:moveTo>
                <a:cubicBezTo>
                  <a:pt x="380" y="779"/>
                  <a:pt x="380" y="750"/>
                  <a:pt x="383" y="721"/>
                </a:cubicBezTo>
                <a:cubicBezTo>
                  <a:pt x="385" y="702"/>
                  <a:pt x="382" y="688"/>
                  <a:pt x="364" y="677"/>
                </a:cubicBezTo>
                <a:cubicBezTo>
                  <a:pt x="316" y="647"/>
                  <a:pt x="275" y="609"/>
                  <a:pt x="240" y="565"/>
                </a:cubicBezTo>
                <a:cubicBezTo>
                  <a:pt x="217" y="537"/>
                  <a:pt x="186" y="520"/>
                  <a:pt x="157" y="500"/>
                </a:cubicBezTo>
                <a:cubicBezTo>
                  <a:pt x="109" y="468"/>
                  <a:pt x="62" y="435"/>
                  <a:pt x="15" y="402"/>
                </a:cubicBezTo>
                <a:cubicBezTo>
                  <a:pt x="0" y="392"/>
                  <a:pt x="0" y="391"/>
                  <a:pt x="4" y="372"/>
                </a:cubicBezTo>
                <a:cubicBezTo>
                  <a:pt x="20" y="366"/>
                  <a:pt x="35" y="364"/>
                  <a:pt x="52" y="373"/>
                </a:cubicBezTo>
                <a:cubicBezTo>
                  <a:pt x="96" y="395"/>
                  <a:pt x="141" y="415"/>
                  <a:pt x="186" y="435"/>
                </a:cubicBezTo>
                <a:cubicBezTo>
                  <a:pt x="199" y="441"/>
                  <a:pt x="215" y="443"/>
                  <a:pt x="230" y="446"/>
                </a:cubicBezTo>
                <a:cubicBezTo>
                  <a:pt x="233" y="429"/>
                  <a:pt x="229" y="418"/>
                  <a:pt x="216" y="409"/>
                </a:cubicBezTo>
                <a:cubicBezTo>
                  <a:pt x="145" y="363"/>
                  <a:pt x="92" y="297"/>
                  <a:pt x="36" y="236"/>
                </a:cubicBezTo>
                <a:cubicBezTo>
                  <a:pt x="29" y="228"/>
                  <a:pt x="32" y="211"/>
                  <a:pt x="30" y="199"/>
                </a:cubicBezTo>
                <a:cubicBezTo>
                  <a:pt x="54" y="189"/>
                  <a:pt x="71" y="193"/>
                  <a:pt x="89" y="209"/>
                </a:cubicBezTo>
                <a:cubicBezTo>
                  <a:pt x="114" y="231"/>
                  <a:pt x="143" y="249"/>
                  <a:pt x="170" y="269"/>
                </a:cubicBezTo>
                <a:cubicBezTo>
                  <a:pt x="192" y="286"/>
                  <a:pt x="214" y="305"/>
                  <a:pt x="237" y="322"/>
                </a:cubicBezTo>
                <a:cubicBezTo>
                  <a:pt x="252" y="333"/>
                  <a:pt x="269" y="341"/>
                  <a:pt x="285" y="350"/>
                </a:cubicBezTo>
                <a:cubicBezTo>
                  <a:pt x="287" y="348"/>
                  <a:pt x="289" y="347"/>
                  <a:pt x="291" y="345"/>
                </a:cubicBezTo>
                <a:cubicBezTo>
                  <a:pt x="287" y="333"/>
                  <a:pt x="284" y="320"/>
                  <a:pt x="277" y="310"/>
                </a:cubicBezTo>
                <a:cubicBezTo>
                  <a:pt x="236" y="245"/>
                  <a:pt x="194" y="180"/>
                  <a:pt x="151" y="116"/>
                </a:cubicBezTo>
                <a:cubicBezTo>
                  <a:pt x="140" y="100"/>
                  <a:pt x="145" y="86"/>
                  <a:pt x="149" y="71"/>
                </a:cubicBezTo>
                <a:cubicBezTo>
                  <a:pt x="151" y="61"/>
                  <a:pt x="181" y="60"/>
                  <a:pt x="190" y="69"/>
                </a:cubicBezTo>
                <a:cubicBezTo>
                  <a:pt x="222" y="104"/>
                  <a:pt x="255" y="138"/>
                  <a:pt x="286" y="175"/>
                </a:cubicBezTo>
                <a:cubicBezTo>
                  <a:pt x="307" y="200"/>
                  <a:pt x="326" y="228"/>
                  <a:pt x="343" y="256"/>
                </a:cubicBezTo>
                <a:cubicBezTo>
                  <a:pt x="355" y="276"/>
                  <a:pt x="370" y="286"/>
                  <a:pt x="391" y="289"/>
                </a:cubicBezTo>
                <a:cubicBezTo>
                  <a:pt x="401" y="261"/>
                  <a:pt x="390" y="235"/>
                  <a:pt x="384" y="208"/>
                </a:cubicBezTo>
                <a:cubicBezTo>
                  <a:pt x="374" y="162"/>
                  <a:pt x="362" y="115"/>
                  <a:pt x="352" y="68"/>
                </a:cubicBezTo>
                <a:cubicBezTo>
                  <a:pt x="349" y="55"/>
                  <a:pt x="348" y="40"/>
                  <a:pt x="352" y="27"/>
                </a:cubicBezTo>
                <a:cubicBezTo>
                  <a:pt x="355" y="18"/>
                  <a:pt x="366" y="10"/>
                  <a:pt x="375" y="5"/>
                </a:cubicBezTo>
                <a:cubicBezTo>
                  <a:pt x="385" y="0"/>
                  <a:pt x="392" y="7"/>
                  <a:pt x="398" y="16"/>
                </a:cubicBezTo>
                <a:cubicBezTo>
                  <a:pt x="427" y="53"/>
                  <a:pt x="439" y="98"/>
                  <a:pt x="456" y="140"/>
                </a:cubicBezTo>
                <a:cubicBezTo>
                  <a:pt x="476" y="192"/>
                  <a:pt x="494" y="246"/>
                  <a:pt x="509" y="300"/>
                </a:cubicBezTo>
                <a:cubicBezTo>
                  <a:pt x="519" y="331"/>
                  <a:pt x="534" y="354"/>
                  <a:pt x="564" y="368"/>
                </a:cubicBezTo>
                <a:cubicBezTo>
                  <a:pt x="578" y="375"/>
                  <a:pt x="590" y="385"/>
                  <a:pt x="604" y="393"/>
                </a:cubicBezTo>
                <a:cubicBezTo>
                  <a:pt x="620" y="403"/>
                  <a:pt x="635" y="396"/>
                  <a:pt x="637" y="376"/>
                </a:cubicBezTo>
                <a:cubicBezTo>
                  <a:pt x="639" y="355"/>
                  <a:pt x="641" y="333"/>
                  <a:pt x="643" y="312"/>
                </a:cubicBezTo>
                <a:cubicBezTo>
                  <a:pt x="644" y="307"/>
                  <a:pt x="644" y="301"/>
                  <a:pt x="646" y="297"/>
                </a:cubicBezTo>
                <a:cubicBezTo>
                  <a:pt x="667" y="262"/>
                  <a:pt x="693" y="230"/>
                  <a:pt x="727" y="207"/>
                </a:cubicBezTo>
                <a:cubicBezTo>
                  <a:pt x="730" y="204"/>
                  <a:pt x="736" y="204"/>
                  <a:pt x="740" y="205"/>
                </a:cubicBezTo>
                <a:cubicBezTo>
                  <a:pt x="753" y="206"/>
                  <a:pt x="766" y="209"/>
                  <a:pt x="782" y="212"/>
                </a:cubicBezTo>
                <a:cubicBezTo>
                  <a:pt x="781" y="220"/>
                  <a:pt x="782" y="231"/>
                  <a:pt x="777" y="236"/>
                </a:cubicBezTo>
                <a:cubicBezTo>
                  <a:pt x="747" y="266"/>
                  <a:pt x="745" y="306"/>
                  <a:pt x="734" y="344"/>
                </a:cubicBezTo>
                <a:cubicBezTo>
                  <a:pt x="725" y="379"/>
                  <a:pt x="736" y="413"/>
                  <a:pt x="735" y="447"/>
                </a:cubicBezTo>
                <a:cubicBezTo>
                  <a:pt x="735" y="454"/>
                  <a:pt x="735" y="461"/>
                  <a:pt x="732" y="468"/>
                </a:cubicBezTo>
                <a:cubicBezTo>
                  <a:pt x="714" y="510"/>
                  <a:pt x="697" y="552"/>
                  <a:pt x="678" y="593"/>
                </a:cubicBezTo>
                <a:cubicBezTo>
                  <a:pt x="673" y="603"/>
                  <a:pt x="665" y="612"/>
                  <a:pt x="657" y="619"/>
                </a:cubicBezTo>
                <a:cubicBezTo>
                  <a:pt x="646" y="628"/>
                  <a:pt x="646" y="637"/>
                  <a:pt x="651" y="649"/>
                </a:cubicBezTo>
                <a:cubicBezTo>
                  <a:pt x="678" y="721"/>
                  <a:pt x="705" y="794"/>
                  <a:pt x="732" y="866"/>
                </a:cubicBezTo>
                <a:cubicBezTo>
                  <a:pt x="734" y="870"/>
                  <a:pt x="734" y="873"/>
                  <a:pt x="736" y="878"/>
                </a:cubicBezTo>
                <a:cubicBezTo>
                  <a:pt x="729" y="878"/>
                  <a:pt x="724" y="879"/>
                  <a:pt x="719" y="879"/>
                </a:cubicBezTo>
                <a:cubicBezTo>
                  <a:pt x="657" y="879"/>
                  <a:pt x="594" y="874"/>
                  <a:pt x="532" y="880"/>
                </a:cubicBezTo>
                <a:cubicBezTo>
                  <a:pt x="485" y="884"/>
                  <a:pt x="438" y="882"/>
                  <a:pt x="391" y="884"/>
                </a:cubicBezTo>
                <a:cubicBezTo>
                  <a:pt x="385" y="885"/>
                  <a:pt x="380" y="884"/>
                  <a:pt x="372" y="884"/>
                </a:cubicBezTo>
                <a:cubicBezTo>
                  <a:pt x="375" y="858"/>
                  <a:pt x="377" y="833"/>
                  <a:pt x="379" y="809"/>
                </a:cubicBezTo>
                <a:cubicBezTo>
                  <a:pt x="380" y="814"/>
                  <a:pt x="383" y="819"/>
                  <a:pt x="383" y="824"/>
                </a:cubicBezTo>
                <a:cubicBezTo>
                  <a:pt x="382" y="842"/>
                  <a:pt x="381" y="859"/>
                  <a:pt x="379" y="878"/>
                </a:cubicBezTo>
                <a:cubicBezTo>
                  <a:pt x="424" y="878"/>
                  <a:pt x="466" y="878"/>
                  <a:pt x="510" y="878"/>
                </a:cubicBezTo>
                <a:cubicBezTo>
                  <a:pt x="510" y="872"/>
                  <a:pt x="510" y="867"/>
                  <a:pt x="510" y="862"/>
                </a:cubicBezTo>
                <a:cubicBezTo>
                  <a:pt x="511" y="809"/>
                  <a:pt x="512" y="755"/>
                  <a:pt x="513" y="702"/>
                </a:cubicBezTo>
                <a:cubicBezTo>
                  <a:pt x="513" y="697"/>
                  <a:pt x="514" y="692"/>
                  <a:pt x="517" y="689"/>
                </a:cubicBezTo>
                <a:cubicBezTo>
                  <a:pt x="537" y="671"/>
                  <a:pt x="557" y="653"/>
                  <a:pt x="577" y="635"/>
                </a:cubicBezTo>
                <a:cubicBezTo>
                  <a:pt x="582" y="630"/>
                  <a:pt x="585" y="623"/>
                  <a:pt x="587" y="617"/>
                </a:cubicBezTo>
                <a:cubicBezTo>
                  <a:pt x="597" y="584"/>
                  <a:pt x="610" y="553"/>
                  <a:pt x="641" y="534"/>
                </a:cubicBezTo>
                <a:cubicBezTo>
                  <a:pt x="644" y="533"/>
                  <a:pt x="645" y="529"/>
                  <a:pt x="648" y="524"/>
                </a:cubicBezTo>
                <a:cubicBezTo>
                  <a:pt x="639" y="520"/>
                  <a:pt x="630" y="512"/>
                  <a:pt x="623" y="514"/>
                </a:cubicBezTo>
                <a:cubicBezTo>
                  <a:pt x="598" y="520"/>
                  <a:pt x="575" y="530"/>
                  <a:pt x="563" y="556"/>
                </a:cubicBezTo>
                <a:cubicBezTo>
                  <a:pt x="560" y="561"/>
                  <a:pt x="558" y="567"/>
                  <a:pt x="555" y="573"/>
                </a:cubicBezTo>
                <a:cubicBezTo>
                  <a:pt x="549" y="581"/>
                  <a:pt x="543" y="584"/>
                  <a:pt x="535" y="574"/>
                </a:cubicBezTo>
                <a:cubicBezTo>
                  <a:pt x="518" y="554"/>
                  <a:pt x="504" y="534"/>
                  <a:pt x="510" y="506"/>
                </a:cubicBezTo>
                <a:cubicBezTo>
                  <a:pt x="512" y="491"/>
                  <a:pt x="513" y="476"/>
                  <a:pt x="512" y="461"/>
                </a:cubicBezTo>
                <a:cubicBezTo>
                  <a:pt x="512" y="433"/>
                  <a:pt x="511" y="404"/>
                  <a:pt x="509" y="375"/>
                </a:cubicBezTo>
                <a:cubicBezTo>
                  <a:pt x="509" y="370"/>
                  <a:pt x="501" y="361"/>
                  <a:pt x="499" y="362"/>
                </a:cubicBezTo>
                <a:cubicBezTo>
                  <a:pt x="493" y="364"/>
                  <a:pt x="485" y="369"/>
                  <a:pt x="484" y="374"/>
                </a:cubicBezTo>
                <a:cubicBezTo>
                  <a:pt x="478" y="394"/>
                  <a:pt x="476" y="415"/>
                  <a:pt x="472" y="435"/>
                </a:cubicBezTo>
                <a:cubicBezTo>
                  <a:pt x="469" y="454"/>
                  <a:pt x="465" y="473"/>
                  <a:pt x="462" y="492"/>
                </a:cubicBezTo>
                <a:cubicBezTo>
                  <a:pt x="460" y="492"/>
                  <a:pt x="458" y="492"/>
                  <a:pt x="456" y="492"/>
                </a:cubicBezTo>
                <a:cubicBezTo>
                  <a:pt x="451" y="486"/>
                  <a:pt x="444" y="481"/>
                  <a:pt x="443" y="474"/>
                </a:cubicBezTo>
                <a:cubicBezTo>
                  <a:pt x="439" y="436"/>
                  <a:pt x="420" y="402"/>
                  <a:pt x="409" y="367"/>
                </a:cubicBezTo>
                <a:cubicBezTo>
                  <a:pt x="405" y="356"/>
                  <a:pt x="400" y="350"/>
                  <a:pt x="384" y="351"/>
                </a:cubicBezTo>
                <a:cubicBezTo>
                  <a:pt x="383" y="359"/>
                  <a:pt x="380" y="369"/>
                  <a:pt x="381" y="377"/>
                </a:cubicBezTo>
                <a:cubicBezTo>
                  <a:pt x="386" y="402"/>
                  <a:pt x="392" y="427"/>
                  <a:pt x="398" y="452"/>
                </a:cubicBezTo>
                <a:cubicBezTo>
                  <a:pt x="401" y="467"/>
                  <a:pt x="403" y="483"/>
                  <a:pt x="405" y="498"/>
                </a:cubicBezTo>
                <a:cubicBezTo>
                  <a:pt x="404" y="499"/>
                  <a:pt x="402" y="500"/>
                  <a:pt x="400" y="500"/>
                </a:cubicBezTo>
                <a:cubicBezTo>
                  <a:pt x="396" y="496"/>
                  <a:pt x="390" y="492"/>
                  <a:pt x="386" y="486"/>
                </a:cubicBezTo>
                <a:cubicBezTo>
                  <a:pt x="368" y="459"/>
                  <a:pt x="352" y="430"/>
                  <a:pt x="334" y="403"/>
                </a:cubicBezTo>
                <a:cubicBezTo>
                  <a:pt x="330" y="396"/>
                  <a:pt x="322" y="392"/>
                  <a:pt x="315" y="386"/>
                </a:cubicBezTo>
                <a:cubicBezTo>
                  <a:pt x="313" y="388"/>
                  <a:pt x="311" y="389"/>
                  <a:pt x="309" y="390"/>
                </a:cubicBezTo>
                <a:cubicBezTo>
                  <a:pt x="309" y="398"/>
                  <a:pt x="307" y="407"/>
                  <a:pt x="310" y="414"/>
                </a:cubicBezTo>
                <a:cubicBezTo>
                  <a:pt x="326" y="448"/>
                  <a:pt x="342" y="482"/>
                  <a:pt x="358" y="516"/>
                </a:cubicBezTo>
                <a:cubicBezTo>
                  <a:pt x="361" y="521"/>
                  <a:pt x="361" y="528"/>
                  <a:pt x="362" y="534"/>
                </a:cubicBezTo>
                <a:cubicBezTo>
                  <a:pt x="360" y="535"/>
                  <a:pt x="358" y="536"/>
                  <a:pt x="356" y="537"/>
                </a:cubicBezTo>
                <a:cubicBezTo>
                  <a:pt x="342" y="523"/>
                  <a:pt x="327" y="508"/>
                  <a:pt x="312" y="494"/>
                </a:cubicBezTo>
                <a:cubicBezTo>
                  <a:pt x="302" y="484"/>
                  <a:pt x="291" y="474"/>
                  <a:pt x="280" y="465"/>
                </a:cubicBezTo>
                <a:cubicBezTo>
                  <a:pt x="278" y="463"/>
                  <a:pt x="272" y="464"/>
                  <a:pt x="268" y="464"/>
                </a:cubicBezTo>
                <a:cubicBezTo>
                  <a:pt x="268" y="469"/>
                  <a:pt x="267" y="474"/>
                  <a:pt x="269" y="477"/>
                </a:cubicBezTo>
                <a:cubicBezTo>
                  <a:pt x="277" y="490"/>
                  <a:pt x="285" y="502"/>
                  <a:pt x="293" y="514"/>
                </a:cubicBezTo>
                <a:cubicBezTo>
                  <a:pt x="310" y="541"/>
                  <a:pt x="328" y="567"/>
                  <a:pt x="344" y="594"/>
                </a:cubicBezTo>
                <a:cubicBezTo>
                  <a:pt x="358" y="618"/>
                  <a:pt x="371" y="644"/>
                  <a:pt x="384" y="670"/>
                </a:cubicBezTo>
                <a:cubicBezTo>
                  <a:pt x="387" y="677"/>
                  <a:pt x="390" y="685"/>
                  <a:pt x="390" y="692"/>
                </a:cubicBezTo>
                <a:cubicBezTo>
                  <a:pt x="388" y="727"/>
                  <a:pt x="386" y="761"/>
                  <a:pt x="384" y="796"/>
                </a:cubicBezTo>
                <a:cubicBezTo>
                  <a:pt x="383" y="800"/>
                  <a:pt x="381" y="805"/>
                  <a:pt x="379" y="80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BC7D24C9-1A13-4FD8-9183-083778636FAE}"/>
              </a:ext>
            </a:extLst>
          </p:cNvPr>
          <p:cNvSpPr>
            <a:spLocks/>
          </p:cNvSpPr>
          <p:nvPr/>
        </p:nvSpPr>
        <p:spPr bwMode="auto">
          <a:xfrm>
            <a:off x="2489200" y="4986338"/>
            <a:ext cx="1173162" cy="1382713"/>
          </a:xfrm>
          <a:custGeom>
            <a:avLst/>
            <a:gdLst>
              <a:gd name="T0" fmla="*/ 70 w 433"/>
              <a:gd name="T1" fmla="*/ 62 h 510"/>
              <a:gd name="T2" fmla="*/ 91 w 433"/>
              <a:gd name="T3" fmla="*/ 232 h 510"/>
              <a:gd name="T4" fmla="*/ 83 w 433"/>
              <a:gd name="T5" fmla="*/ 261 h 510"/>
              <a:gd name="T6" fmla="*/ 90 w 433"/>
              <a:gd name="T7" fmla="*/ 276 h 510"/>
              <a:gd name="T8" fmla="*/ 142 w 433"/>
              <a:gd name="T9" fmla="*/ 274 h 510"/>
              <a:gd name="T10" fmla="*/ 132 w 433"/>
              <a:gd name="T11" fmla="*/ 179 h 510"/>
              <a:gd name="T12" fmla="*/ 127 w 433"/>
              <a:gd name="T13" fmla="*/ 49 h 510"/>
              <a:gd name="T14" fmla="*/ 151 w 433"/>
              <a:gd name="T15" fmla="*/ 0 h 510"/>
              <a:gd name="T16" fmla="*/ 270 w 433"/>
              <a:gd name="T17" fmla="*/ 17 h 510"/>
              <a:gd name="T18" fmla="*/ 278 w 433"/>
              <a:gd name="T19" fmla="*/ 13 h 510"/>
              <a:gd name="T20" fmla="*/ 299 w 433"/>
              <a:gd name="T21" fmla="*/ 5 h 510"/>
              <a:gd name="T22" fmla="*/ 333 w 433"/>
              <a:gd name="T23" fmla="*/ 36 h 510"/>
              <a:gd name="T24" fmla="*/ 338 w 433"/>
              <a:gd name="T25" fmla="*/ 122 h 510"/>
              <a:gd name="T26" fmla="*/ 368 w 433"/>
              <a:gd name="T27" fmla="*/ 218 h 510"/>
              <a:gd name="T28" fmla="*/ 375 w 433"/>
              <a:gd name="T29" fmla="*/ 217 h 510"/>
              <a:gd name="T30" fmla="*/ 375 w 433"/>
              <a:gd name="T31" fmla="*/ 154 h 510"/>
              <a:gd name="T32" fmla="*/ 381 w 433"/>
              <a:gd name="T33" fmla="*/ 123 h 510"/>
              <a:gd name="T34" fmla="*/ 386 w 433"/>
              <a:gd name="T35" fmla="*/ 90 h 510"/>
              <a:gd name="T36" fmla="*/ 430 w 433"/>
              <a:gd name="T37" fmla="*/ 140 h 510"/>
              <a:gd name="T38" fmla="*/ 433 w 433"/>
              <a:gd name="T39" fmla="*/ 152 h 510"/>
              <a:gd name="T40" fmla="*/ 415 w 433"/>
              <a:gd name="T41" fmla="*/ 399 h 510"/>
              <a:gd name="T42" fmla="*/ 407 w 433"/>
              <a:gd name="T43" fmla="*/ 503 h 510"/>
              <a:gd name="T44" fmla="*/ 75 w 433"/>
              <a:gd name="T45" fmla="*/ 510 h 510"/>
              <a:gd name="T46" fmla="*/ 51 w 433"/>
              <a:gd name="T47" fmla="*/ 399 h 510"/>
              <a:gd name="T48" fmla="*/ 2 w 433"/>
              <a:gd name="T49" fmla="*/ 164 h 510"/>
              <a:gd name="T50" fmla="*/ 2 w 433"/>
              <a:gd name="T51" fmla="*/ 151 h 510"/>
              <a:gd name="T52" fmla="*/ 70 w 433"/>
              <a:gd name="T53" fmla="*/ 6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3" h="510">
                <a:moveTo>
                  <a:pt x="70" y="62"/>
                </a:moveTo>
                <a:cubicBezTo>
                  <a:pt x="77" y="121"/>
                  <a:pt x="84" y="176"/>
                  <a:pt x="91" y="232"/>
                </a:cubicBezTo>
                <a:cubicBezTo>
                  <a:pt x="92" y="242"/>
                  <a:pt x="93" y="252"/>
                  <a:pt x="83" y="261"/>
                </a:cubicBezTo>
                <a:cubicBezTo>
                  <a:pt x="75" y="267"/>
                  <a:pt x="79" y="276"/>
                  <a:pt x="90" y="276"/>
                </a:cubicBezTo>
                <a:cubicBezTo>
                  <a:pt x="108" y="277"/>
                  <a:pt x="125" y="275"/>
                  <a:pt x="142" y="274"/>
                </a:cubicBezTo>
                <a:cubicBezTo>
                  <a:pt x="138" y="240"/>
                  <a:pt x="134" y="209"/>
                  <a:pt x="132" y="179"/>
                </a:cubicBezTo>
                <a:cubicBezTo>
                  <a:pt x="129" y="136"/>
                  <a:pt x="128" y="92"/>
                  <a:pt x="127" y="49"/>
                </a:cubicBezTo>
                <a:cubicBezTo>
                  <a:pt x="126" y="29"/>
                  <a:pt x="137" y="14"/>
                  <a:pt x="151" y="0"/>
                </a:cubicBezTo>
                <a:cubicBezTo>
                  <a:pt x="187" y="29"/>
                  <a:pt x="227" y="36"/>
                  <a:pt x="270" y="17"/>
                </a:cubicBezTo>
                <a:cubicBezTo>
                  <a:pt x="273" y="16"/>
                  <a:pt x="275" y="14"/>
                  <a:pt x="278" y="13"/>
                </a:cubicBezTo>
                <a:cubicBezTo>
                  <a:pt x="285" y="10"/>
                  <a:pt x="293" y="3"/>
                  <a:pt x="299" y="5"/>
                </a:cubicBezTo>
                <a:cubicBezTo>
                  <a:pt x="314" y="10"/>
                  <a:pt x="331" y="18"/>
                  <a:pt x="333" y="36"/>
                </a:cubicBezTo>
                <a:cubicBezTo>
                  <a:pt x="337" y="64"/>
                  <a:pt x="342" y="94"/>
                  <a:pt x="338" y="122"/>
                </a:cubicBezTo>
                <a:cubicBezTo>
                  <a:pt x="331" y="161"/>
                  <a:pt x="351" y="188"/>
                  <a:pt x="368" y="218"/>
                </a:cubicBezTo>
                <a:cubicBezTo>
                  <a:pt x="371" y="218"/>
                  <a:pt x="373" y="218"/>
                  <a:pt x="375" y="217"/>
                </a:cubicBezTo>
                <a:cubicBezTo>
                  <a:pt x="421" y="192"/>
                  <a:pt x="417" y="184"/>
                  <a:pt x="375" y="154"/>
                </a:cubicBezTo>
                <a:cubicBezTo>
                  <a:pt x="377" y="144"/>
                  <a:pt x="379" y="133"/>
                  <a:pt x="381" y="123"/>
                </a:cubicBezTo>
                <a:cubicBezTo>
                  <a:pt x="382" y="113"/>
                  <a:pt x="384" y="103"/>
                  <a:pt x="386" y="90"/>
                </a:cubicBezTo>
                <a:cubicBezTo>
                  <a:pt x="402" y="108"/>
                  <a:pt x="416" y="123"/>
                  <a:pt x="430" y="140"/>
                </a:cubicBezTo>
                <a:cubicBezTo>
                  <a:pt x="433" y="143"/>
                  <a:pt x="433" y="148"/>
                  <a:pt x="433" y="152"/>
                </a:cubicBezTo>
                <a:cubicBezTo>
                  <a:pt x="427" y="234"/>
                  <a:pt x="421" y="317"/>
                  <a:pt x="415" y="399"/>
                </a:cubicBezTo>
                <a:cubicBezTo>
                  <a:pt x="412" y="433"/>
                  <a:pt x="410" y="467"/>
                  <a:pt x="407" y="503"/>
                </a:cubicBezTo>
                <a:cubicBezTo>
                  <a:pt x="296" y="505"/>
                  <a:pt x="186" y="508"/>
                  <a:pt x="75" y="510"/>
                </a:cubicBezTo>
                <a:cubicBezTo>
                  <a:pt x="66" y="473"/>
                  <a:pt x="58" y="436"/>
                  <a:pt x="51" y="399"/>
                </a:cubicBezTo>
                <a:cubicBezTo>
                  <a:pt x="34" y="321"/>
                  <a:pt x="18" y="243"/>
                  <a:pt x="2" y="164"/>
                </a:cubicBezTo>
                <a:cubicBezTo>
                  <a:pt x="1" y="160"/>
                  <a:pt x="0" y="154"/>
                  <a:pt x="2" y="151"/>
                </a:cubicBezTo>
                <a:cubicBezTo>
                  <a:pt x="24" y="122"/>
                  <a:pt x="45" y="94"/>
                  <a:pt x="70" y="6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A4431AA6-0CC3-4B37-A702-D642CE384C6D}"/>
              </a:ext>
            </a:extLst>
          </p:cNvPr>
          <p:cNvSpPr>
            <a:spLocks noEditPoints="1"/>
          </p:cNvSpPr>
          <p:nvPr/>
        </p:nvSpPr>
        <p:spPr bwMode="auto">
          <a:xfrm>
            <a:off x="4497388" y="4221163"/>
            <a:ext cx="3270250" cy="1095375"/>
          </a:xfrm>
          <a:custGeom>
            <a:avLst/>
            <a:gdLst>
              <a:gd name="T0" fmla="*/ 647 w 1207"/>
              <a:gd name="T1" fmla="*/ 143 h 404"/>
              <a:gd name="T2" fmla="*/ 557 w 1207"/>
              <a:gd name="T3" fmla="*/ 143 h 404"/>
              <a:gd name="T4" fmla="*/ 510 w 1207"/>
              <a:gd name="T5" fmla="*/ 260 h 404"/>
              <a:gd name="T6" fmla="*/ 346 w 1207"/>
              <a:gd name="T7" fmla="*/ 376 h 404"/>
              <a:gd name="T8" fmla="*/ 199 w 1207"/>
              <a:gd name="T9" fmla="*/ 353 h 404"/>
              <a:gd name="T10" fmla="*/ 18 w 1207"/>
              <a:gd name="T11" fmla="*/ 123 h 404"/>
              <a:gd name="T12" fmla="*/ 4 w 1207"/>
              <a:gd name="T13" fmla="*/ 56 h 404"/>
              <a:gd name="T14" fmla="*/ 33 w 1207"/>
              <a:gd name="T15" fmla="*/ 10 h 404"/>
              <a:gd name="T16" fmla="*/ 140 w 1207"/>
              <a:gd name="T17" fmla="*/ 2 h 404"/>
              <a:gd name="T18" fmla="*/ 320 w 1207"/>
              <a:gd name="T19" fmla="*/ 2 h 404"/>
              <a:gd name="T20" fmla="*/ 512 w 1207"/>
              <a:gd name="T21" fmla="*/ 33 h 404"/>
              <a:gd name="T22" fmla="*/ 552 w 1207"/>
              <a:gd name="T23" fmla="*/ 57 h 404"/>
              <a:gd name="T24" fmla="*/ 563 w 1207"/>
              <a:gd name="T25" fmla="*/ 62 h 404"/>
              <a:gd name="T26" fmla="*/ 644 w 1207"/>
              <a:gd name="T27" fmla="*/ 62 h 404"/>
              <a:gd name="T28" fmla="*/ 655 w 1207"/>
              <a:gd name="T29" fmla="*/ 59 h 404"/>
              <a:gd name="T30" fmla="*/ 754 w 1207"/>
              <a:gd name="T31" fmla="*/ 16 h 404"/>
              <a:gd name="T32" fmla="*/ 902 w 1207"/>
              <a:gd name="T33" fmla="*/ 2 h 404"/>
              <a:gd name="T34" fmla="*/ 1141 w 1207"/>
              <a:gd name="T35" fmla="*/ 3 h 404"/>
              <a:gd name="T36" fmla="*/ 1181 w 1207"/>
              <a:gd name="T37" fmla="*/ 12 h 404"/>
              <a:gd name="T38" fmla="*/ 1204 w 1207"/>
              <a:gd name="T39" fmla="*/ 49 h 404"/>
              <a:gd name="T40" fmla="*/ 1150 w 1207"/>
              <a:gd name="T41" fmla="*/ 226 h 404"/>
              <a:gd name="T42" fmla="*/ 965 w 1207"/>
              <a:gd name="T43" fmla="*/ 369 h 404"/>
              <a:gd name="T44" fmla="*/ 692 w 1207"/>
              <a:gd name="T45" fmla="*/ 249 h 404"/>
              <a:gd name="T46" fmla="*/ 647 w 1207"/>
              <a:gd name="T47" fmla="*/ 143 h 404"/>
              <a:gd name="T48" fmla="*/ 943 w 1207"/>
              <a:gd name="T49" fmla="*/ 39 h 404"/>
              <a:gd name="T50" fmla="*/ 822 w 1207"/>
              <a:gd name="T51" fmla="*/ 51 h 404"/>
              <a:gd name="T52" fmla="*/ 740 w 1207"/>
              <a:gd name="T53" fmla="*/ 95 h 404"/>
              <a:gd name="T54" fmla="*/ 724 w 1207"/>
              <a:gd name="T55" fmla="*/ 196 h 404"/>
              <a:gd name="T56" fmla="*/ 910 w 1207"/>
              <a:gd name="T57" fmla="*/ 339 h 404"/>
              <a:gd name="T58" fmla="*/ 1032 w 1207"/>
              <a:gd name="T59" fmla="*/ 301 h 404"/>
              <a:gd name="T60" fmla="*/ 1137 w 1207"/>
              <a:gd name="T61" fmla="*/ 116 h 404"/>
              <a:gd name="T62" fmla="*/ 1119 w 1207"/>
              <a:gd name="T63" fmla="*/ 78 h 404"/>
              <a:gd name="T64" fmla="*/ 1072 w 1207"/>
              <a:gd name="T65" fmla="*/ 54 h 404"/>
              <a:gd name="T66" fmla="*/ 943 w 1207"/>
              <a:gd name="T67" fmla="*/ 39 h 404"/>
              <a:gd name="T68" fmla="*/ 489 w 1207"/>
              <a:gd name="T69" fmla="*/ 161 h 404"/>
              <a:gd name="T70" fmla="*/ 485 w 1207"/>
              <a:gd name="T71" fmla="*/ 131 h 404"/>
              <a:gd name="T72" fmla="*/ 396 w 1207"/>
              <a:gd name="T73" fmla="*/ 53 h 404"/>
              <a:gd name="T74" fmla="*/ 217 w 1207"/>
              <a:gd name="T75" fmla="*/ 44 h 404"/>
              <a:gd name="T76" fmla="*/ 114 w 1207"/>
              <a:gd name="T77" fmla="*/ 61 h 404"/>
              <a:gd name="T78" fmla="*/ 71 w 1207"/>
              <a:gd name="T79" fmla="*/ 112 h 404"/>
              <a:gd name="T80" fmla="*/ 122 w 1207"/>
              <a:gd name="T81" fmla="*/ 259 h 404"/>
              <a:gd name="T82" fmla="*/ 276 w 1207"/>
              <a:gd name="T83" fmla="*/ 336 h 404"/>
              <a:gd name="T84" fmla="*/ 489 w 1207"/>
              <a:gd name="T85" fmla="*/ 16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7" h="404">
                <a:moveTo>
                  <a:pt x="647" y="143"/>
                </a:moveTo>
                <a:cubicBezTo>
                  <a:pt x="619" y="143"/>
                  <a:pt x="588" y="143"/>
                  <a:pt x="557" y="143"/>
                </a:cubicBezTo>
                <a:cubicBezTo>
                  <a:pt x="547" y="184"/>
                  <a:pt x="532" y="224"/>
                  <a:pt x="510" y="260"/>
                </a:cubicBezTo>
                <a:cubicBezTo>
                  <a:pt x="472" y="323"/>
                  <a:pt x="419" y="363"/>
                  <a:pt x="346" y="376"/>
                </a:cubicBezTo>
                <a:cubicBezTo>
                  <a:pt x="294" y="386"/>
                  <a:pt x="246" y="375"/>
                  <a:pt x="199" y="353"/>
                </a:cubicBezTo>
                <a:cubicBezTo>
                  <a:pt x="100" y="307"/>
                  <a:pt x="43" y="228"/>
                  <a:pt x="18" y="123"/>
                </a:cubicBezTo>
                <a:cubicBezTo>
                  <a:pt x="13" y="101"/>
                  <a:pt x="9" y="78"/>
                  <a:pt x="4" y="56"/>
                </a:cubicBezTo>
                <a:cubicBezTo>
                  <a:pt x="0" y="31"/>
                  <a:pt x="8" y="13"/>
                  <a:pt x="33" y="10"/>
                </a:cubicBezTo>
                <a:cubicBezTo>
                  <a:pt x="68" y="4"/>
                  <a:pt x="104" y="3"/>
                  <a:pt x="140" y="2"/>
                </a:cubicBezTo>
                <a:cubicBezTo>
                  <a:pt x="200" y="1"/>
                  <a:pt x="260" y="1"/>
                  <a:pt x="320" y="2"/>
                </a:cubicBezTo>
                <a:cubicBezTo>
                  <a:pt x="386" y="2"/>
                  <a:pt x="451" y="8"/>
                  <a:pt x="512" y="33"/>
                </a:cubicBezTo>
                <a:cubicBezTo>
                  <a:pt x="526" y="39"/>
                  <a:pt x="539" y="49"/>
                  <a:pt x="552" y="57"/>
                </a:cubicBezTo>
                <a:cubicBezTo>
                  <a:pt x="555" y="60"/>
                  <a:pt x="559" y="62"/>
                  <a:pt x="563" y="62"/>
                </a:cubicBezTo>
                <a:cubicBezTo>
                  <a:pt x="590" y="62"/>
                  <a:pt x="617" y="62"/>
                  <a:pt x="644" y="62"/>
                </a:cubicBezTo>
                <a:cubicBezTo>
                  <a:pt x="648" y="62"/>
                  <a:pt x="653" y="61"/>
                  <a:pt x="655" y="59"/>
                </a:cubicBezTo>
                <a:cubicBezTo>
                  <a:pt x="682" y="31"/>
                  <a:pt x="718" y="21"/>
                  <a:pt x="754" y="16"/>
                </a:cubicBezTo>
                <a:cubicBezTo>
                  <a:pt x="803" y="8"/>
                  <a:pt x="853" y="3"/>
                  <a:pt x="902" y="2"/>
                </a:cubicBezTo>
                <a:cubicBezTo>
                  <a:pt x="982" y="0"/>
                  <a:pt x="1061" y="2"/>
                  <a:pt x="1141" y="3"/>
                </a:cubicBezTo>
                <a:cubicBezTo>
                  <a:pt x="1154" y="4"/>
                  <a:pt x="1168" y="7"/>
                  <a:pt x="1181" y="12"/>
                </a:cubicBezTo>
                <a:cubicBezTo>
                  <a:pt x="1200" y="18"/>
                  <a:pt x="1207" y="30"/>
                  <a:pt x="1204" y="49"/>
                </a:cubicBezTo>
                <a:cubicBezTo>
                  <a:pt x="1195" y="111"/>
                  <a:pt x="1182" y="172"/>
                  <a:pt x="1150" y="226"/>
                </a:cubicBezTo>
                <a:cubicBezTo>
                  <a:pt x="1107" y="299"/>
                  <a:pt x="1044" y="343"/>
                  <a:pt x="965" y="369"/>
                </a:cubicBezTo>
                <a:cubicBezTo>
                  <a:pt x="859" y="404"/>
                  <a:pt x="745" y="352"/>
                  <a:pt x="692" y="249"/>
                </a:cubicBezTo>
                <a:cubicBezTo>
                  <a:pt x="675" y="215"/>
                  <a:pt x="663" y="180"/>
                  <a:pt x="647" y="143"/>
                </a:cubicBezTo>
                <a:close/>
                <a:moveTo>
                  <a:pt x="943" y="39"/>
                </a:moveTo>
                <a:cubicBezTo>
                  <a:pt x="900" y="43"/>
                  <a:pt x="860" y="45"/>
                  <a:pt x="822" y="51"/>
                </a:cubicBezTo>
                <a:cubicBezTo>
                  <a:pt x="790" y="56"/>
                  <a:pt x="761" y="69"/>
                  <a:pt x="740" y="95"/>
                </a:cubicBezTo>
                <a:cubicBezTo>
                  <a:pt x="716" y="125"/>
                  <a:pt x="716" y="160"/>
                  <a:pt x="724" y="196"/>
                </a:cubicBezTo>
                <a:cubicBezTo>
                  <a:pt x="742" y="285"/>
                  <a:pt x="820" y="342"/>
                  <a:pt x="910" y="339"/>
                </a:cubicBezTo>
                <a:cubicBezTo>
                  <a:pt x="954" y="337"/>
                  <a:pt x="994" y="323"/>
                  <a:pt x="1032" y="301"/>
                </a:cubicBezTo>
                <a:cubicBezTo>
                  <a:pt x="1102" y="260"/>
                  <a:pt x="1142" y="201"/>
                  <a:pt x="1137" y="116"/>
                </a:cubicBezTo>
                <a:cubicBezTo>
                  <a:pt x="1136" y="101"/>
                  <a:pt x="1132" y="86"/>
                  <a:pt x="1119" y="78"/>
                </a:cubicBezTo>
                <a:cubicBezTo>
                  <a:pt x="1105" y="68"/>
                  <a:pt x="1089" y="57"/>
                  <a:pt x="1072" y="54"/>
                </a:cubicBezTo>
                <a:cubicBezTo>
                  <a:pt x="1028" y="47"/>
                  <a:pt x="984" y="44"/>
                  <a:pt x="943" y="39"/>
                </a:cubicBezTo>
                <a:close/>
                <a:moveTo>
                  <a:pt x="489" y="161"/>
                </a:moveTo>
                <a:cubicBezTo>
                  <a:pt x="488" y="151"/>
                  <a:pt x="488" y="141"/>
                  <a:pt x="485" y="131"/>
                </a:cubicBezTo>
                <a:cubicBezTo>
                  <a:pt x="474" y="85"/>
                  <a:pt x="438" y="64"/>
                  <a:pt x="396" y="53"/>
                </a:cubicBezTo>
                <a:cubicBezTo>
                  <a:pt x="338" y="38"/>
                  <a:pt x="277" y="43"/>
                  <a:pt x="217" y="44"/>
                </a:cubicBezTo>
                <a:cubicBezTo>
                  <a:pt x="182" y="45"/>
                  <a:pt x="147" y="47"/>
                  <a:pt x="114" y="61"/>
                </a:cubicBezTo>
                <a:cubicBezTo>
                  <a:pt x="91" y="71"/>
                  <a:pt x="74" y="86"/>
                  <a:pt x="71" y="112"/>
                </a:cubicBezTo>
                <a:cubicBezTo>
                  <a:pt x="66" y="168"/>
                  <a:pt x="83" y="218"/>
                  <a:pt x="122" y="259"/>
                </a:cubicBezTo>
                <a:cubicBezTo>
                  <a:pt x="164" y="302"/>
                  <a:pt x="216" y="326"/>
                  <a:pt x="276" y="336"/>
                </a:cubicBezTo>
                <a:cubicBezTo>
                  <a:pt x="387" y="355"/>
                  <a:pt x="488" y="272"/>
                  <a:pt x="489" y="16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3F0441CC-235A-492B-9ED5-4FA1CBD8B30B}"/>
              </a:ext>
            </a:extLst>
          </p:cNvPr>
          <p:cNvSpPr>
            <a:spLocks/>
          </p:cNvSpPr>
          <p:nvPr/>
        </p:nvSpPr>
        <p:spPr bwMode="auto">
          <a:xfrm>
            <a:off x="5080000" y="5611813"/>
            <a:ext cx="2132012" cy="723900"/>
          </a:xfrm>
          <a:custGeom>
            <a:avLst/>
            <a:gdLst>
              <a:gd name="T0" fmla="*/ 1 w 787"/>
              <a:gd name="T1" fmla="*/ 55 h 267"/>
              <a:gd name="T2" fmla="*/ 183 w 787"/>
              <a:gd name="T3" fmla="*/ 110 h 267"/>
              <a:gd name="T4" fmla="*/ 219 w 787"/>
              <a:gd name="T5" fmla="*/ 67 h 267"/>
              <a:gd name="T6" fmla="*/ 300 w 787"/>
              <a:gd name="T7" fmla="*/ 15 h 267"/>
              <a:gd name="T8" fmla="*/ 377 w 787"/>
              <a:gd name="T9" fmla="*/ 39 h 267"/>
              <a:gd name="T10" fmla="*/ 392 w 787"/>
              <a:gd name="T11" fmla="*/ 52 h 267"/>
              <a:gd name="T12" fmla="*/ 399 w 787"/>
              <a:gd name="T13" fmla="*/ 47 h 267"/>
              <a:gd name="T14" fmla="*/ 565 w 787"/>
              <a:gd name="T15" fmla="*/ 66 h 267"/>
              <a:gd name="T16" fmla="*/ 597 w 787"/>
              <a:gd name="T17" fmla="*/ 106 h 267"/>
              <a:gd name="T18" fmla="*/ 750 w 787"/>
              <a:gd name="T19" fmla="*/ 107 h 267"/>
              <a:gd name="T20" fmla="*/ 769 w 787"/>
              <a:gd name="T21" fmla="*/ 83 h 267"/>
              <a:gd name="T22" fmla="*/ 785 w 787"/>
              <a:gd name="T23" fmla="*/ 54 h 267"/>
              <a:gd name="T24" fmla="*/ 767 w 787"/>
              <a:gd name="T25" fmla="*/ 167 h 267"/>
              <a:gd name="T26" fmla="*/ 647 w 787"/>
              <a:gd name="T27" fmla="*/ 257 h 267"/>
              <a:gd name="T28" fmla="*/ 445 w 787"/>
              <a:gd name="T29" fmla="*/ 216 h 267"/>
              <a:gd name="T30" fmla="*/ 391 w 787"/>
              <a:gd name="T31" fmla="*/ 170 h 267"/>
              <a:gd name="T32" fmla="*/ 159 w 787"/>
              <a:gd name="T33" fmla="*/ 259 h 267"/>
              <a:gd name="T34" fmla="*/ 41 w 787"/>
              <a:gd name="T35" fmla="*/ 205 h 267"/>
              <a:gd name="T36" fmla="*/ 1 w 787"/>
              <a:gd name="T37" fmla="*/ 99 h 267"/>
              <a:gd name="T38" fmla="*/ 1 w 787"/>
              <a:gd name="T39" fmla="*/ 5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87" h="267">
                <a:moveTo>
                  <a:pt x="1" y="55"/>
                </a:moveTo>
                <a:cubicBezTo>
                  <a:pt x="24" y="137"/>
                  <a:pt x="121" y="167"/>
                  <a:pt x="183" y="110"/>
                </a:cubicBezTo>
                <a:cubicBezTo>
                  <a:pt x="197" y="98"/>
                  <a:pt x="208" y="82"/>
                  <a:pt x="219" y="67"/>
                </a:cubicBezTo>
                <a:cubicBezTo>
                  <a:pt x="240" y="39"/>
                  <a:pt x="264" y="18"/>
                  <a:pt x="300" y="15"/>
                </a:cubicBezTo>
                <a:cubicBezTo>
                  <a:pt x="329" y="13"/>
                  <a:pt x="354" y="22"/>
                  <a:pt x="377" y="39"/>
                </a:cubicBezTo>
                <a:cubicBezTo>
                  <a:pt x="382" y="43"/>
                  <a:pt x="387" y="47"/>
                  <a:pt x="392" y="52"/>
                </a:cubicBezTo>
                <a:cubicBezTo>
                  <a:pt x="394" y="50"/>
                  <a:pt x="397" y="48"/>
                  <a:pt x="399" y="47"/>
                </a:cubicBezTo>
                <a:cubicBezTo>
                  <a:pt x="449" y="1"/>
                  <a:pt x="520" y="0"/>
                  <a:pt x="565" y="66"/>
                </a:cubicBezTo>
                <a:cubicBezTo>
                  <a:pt x="575" y="80"/>
                  <a:pt x="585" y="94"/>
                  <a:pt x="597" y="106"/>
                </a:cubicBezTo>
                <a:cubicBezTo>
                  <a:pt x="644" y="153"/>
                  <a:pt x="702" y="153"/>
                  <a:pt x="750" y="107"/>
                </a:cubicBezTo>
                <a:cubicBezTo>
                  <a:pt x="757" y="100"/>
                  <a:pt x="763" y="91"/>
                  <a:pt x="769" y="83"/>
                </a:cubicBezTo>
                <a:cubicBezTo>
                  <a:pt x="775" y="74"/>
                  <a:pt x="779" y="65"/>
                  <a:pt x="785" y="54"/>
                </a:cubicBezTo>
                <a:cubicBezTo>
                  <a:pt x="787" y="94"/>
                  <a:pt x="782" y="132"/>
                  <a:pt x="767" y="167"/>
                </a:cubicBezTo>
                <a:cubicBezTo>
                  <a:pt x="745" y="220"/>
                  <a:pt x="704" y="250"/>
                  <a:pt x="647" y="257"/>
                </a:cubicBezTo>
                <a:cubicBezTo>
                  <a:pt x="575" y="267"/>
                  <a:pt x="507" y="255"/>
                  <a:pt x="445" y="216"/>
                </a:cubicBezTo>
                <a:cubicBezTo>
                  <a:pt x="425" y="203"/>
                  <a:pt x="409" y="185"/>
                  <a:pt x="391" y="170"/>
                </a:cubicBezTo>
                <a:cubicBezTo>
                  <a:pt x="331" y="240"/>
                  <a:pt x="251" y="264"/>
                  <a:pt x="159" y="259"/>
                </a:cubicBezTo>
                <a:cubicBezTo>
                  <a:pt x="113" y="257"/>
                  <a:pt x="71" y="243"/>
                  <a:pt x="41" y="205"/>
                </a:cubicBezTo>
                <a:cubicBezTo>
                  <a:pt x="16" y="175"/>
                  <a:pt x="4" y="138"/>
                  <a:pt x="1" y="99"/>
                </a:cubicBezTo>
                <a:cubicBezTo>
                  <a:pt x="0" y="84"/>
                  <a:pt x="1" y="70"/>
                  <a:pt x="1" y="5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CF1463B4-D7DA-457D-9C15-05F9004DF0AF}"/>
              </a:ext>
            </a:extLst>
          </p:cNvPr>
          <p:cNvSpPr>
            <a:spLocks noEditPoints="1"/>
          </p:cNvSpPr>
          <p:nvPr/>
        </p:nvSpPr>
        <p:spPr bwMode="auto">
          <a:xfrm>
            <a:off x="2530475" y="1558925"/>
            <a:ext cx="1527175" cy="1011238"/>
          </a:xfrm>
          <a:custGeom>
            <a:avLst/>
            <a:gdLst>
              <a:gd name="T0" fmla="*/ 278 w 564"/>
              <a:gd name="T1" fmla="*/ 373 h 373"/>
              <a:gd name="T2" fmla="*/ 89 w 564"/>
              <a:gd name="T3" fmla="*/ 341 h 373"/>
              <a:gd name="T4" fmla="*/ 27 w 564"/>
              <a:gd name="T5" fmla="*/ 302 h 373"/>
              <a:gd name="T6" fmla="*/ 24 w 564"/>
              <a:gd name="T7" fmla="*/ 221 h 373"/>
              <a:gd name="T8" fmla="*/ 109 w 564"/>
              <a:gd name="T9" fmla="*/ 172 h 373"/>
              <a:gd name="T10" fmla="*/ 125 w 564"/>
              <a:gd name="T11" fmla="*/ 155 h 373"/>
              <a:gd name="T12" fmla="*/ 150 w 564"/>
              <a:gd name="T13" fmla="*/ 75 h 373"/>
              <a:gd name="T14" fmla="*/ 164 w 564"/>
              <a:gd name="T15" fmla="*/ 46 h 373"/>
              <a:gd name="T16" fmla="*/ 239 w 564"/>
              <a:gd name="T17" fmla="*/ 12 h 373"/>
              <a:gd name="T18" fmla="*/ 301 w 564"/>
              <a:gd name="T19" fmla="*/ 11 h 373"/>
              <a:gd name="T20" fmla="*/ 398 w 564"/>
              <a:gd name="T21" fmla="*/ 64 h 373"/>
              <a:gd name="T22" fmla="*/ 428 w 564"/>
              <a:gd name="T23" fmla="*/ 154 h 373"/>
              <a:gd name="T24" fmla="*/ 446 w 564"/>
              <a:gd name="T25" fmla="*/ 174 h 373"/>
              <a:gd name="T26" fmla="*/ 518 w 564"/>
              <a:gd name="T27" fmla="*/ 212 h 373"/>
              <a:gd name="T28" fmla="*/ 508 w 564"/>
              <a:gd name="T29" fmla="*/ 318 h 373"/>
              <a:gd name="T30" fmla="*/ 325 w 564"/>
              <a:gd name="T31" fmla="*/ 371 h 373"/>
              <a:gd name="T32" fmla="*/ 278 w 564"/>
              <a:gd name="T33" fmla="*/ 373 h 373"/>
              <a:gd name="T34" fmla="*/ 116 w 564"/>
              <a:gd name="T35" fmla="*/ 197 h 373"/>
              <a:gd name="T36" fmla="*/ 146 w 564"/>
              <a:gd name="T37" fmla="*/ 264 h 373"/>
              <a:gd name="T38" fmla="*/ 320 w 564"/>
              <a:gd name="T39" fmla="*/ 287 h 373"/>
              <a:gd name="T40" fmla="*/ 437 w 564"/>
              <a:gd name="T41" fmla="*/ 249 h 373"/>
              <a:gd name="T42" fmla="*/ 446 w 564"/>
              <a:gd name="T43" fmla="*/ 237 h 373"/>
              <a:gd name="T44" fmla="*/ 438 w 564"/>
              <a:gd name="T45" fmla="*/ 196 h 373"/>
              <a:gd name="T46" fmla="*/ 116 w 564"/>
              <a:gd name="T47" fmla="*/ 197 h 373"/>
              <a:gd name="T48" fmla="*/ 337 w 564"/>
              <a:gd name="T49" fmla="*/ 34 h 373"/>
              <a:gd name="T50" fmla="*/ 334 w 564"/>
              <a:gd name="T51" fmla="*/ 30 h 373"/>
              <a:gd name="T52" fmla="*/ 210 w 564"/>
              <a:gd name="T53" fmla="*/ 15 h 373"/>
              <a:gd name="T54" fmla="*/ 233 w 564"/>
              <a:gd name="T55" fmla="*/ 49 h 373"/>
              <a:gd name="T56" fmla="*/ 313 w 564"/>
              <a:gd name="T57" fmla="*/ 48 h 373"/>
              <a:gd name="T58" fmla="*/ 337 w 564"/>
              <a:gd name="T59" fmla="*/ 34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64" h="373">
                <a:moveTo>
                  <a:pt x="278" y="373"/>
                </a:moveTo>
                <a:cubicBezTo>
                  <a:pt x="212" y="372"/>
                  <a:pt x="148" y="366"/>
                  <a:pt x="89" y="341"/>
                </a:cubicBezTo>
                <a:cubicBezTo>
                  <a:pt x="66" y="331"/>
                  <a:pt x="45" y="318"/>
                  <a:pt x="27" y="302"/>
                </a:cubicBezTo>
                <a:cubicBezTo>
                  <a:pt x="0" y="280"/>
                  <a:pt x="0" y="247"/>
                  <a:pt x="24" y="221"/>
                </a:cubicBezTo>
                <a:cubicBezTo>
                  <a:pt x="47" y="196"/>
                  <a:pt x="77" y="183"/>
                  <a:pt x="109" y="172"/>
                </a:cubicBezTo>
                <a:cubicBezTo>
                  <a:pt x="118" y="169"/>
                  <a:pt x="123" y="165"/>
                  <a:pt x="125" y="155"/>
                </a:cubicBezTo>
                <a:cubicBezTo>
                  <a:pt x="132" y="128"/>
                  <a:pt x="141" y="101"/>
                  <a:pt x="150" y="75"/>
                </a:cubicBezTo>
                <a:cubicBezTo>
                  <a:pt x="153" y="65"/>
                  <a:pt x="158" y="55"/>
                  <a:pt x="164" y="46"/>
                </a:cubicBezTo>
                <a:cubicBezTo>
                  <a:pt x="185" y="11"/>
                  <a:pt x="199" y="3"/>
                  <a:pt x="239" y="12"/>
                </a:cubicBezTo>
                <a:cubicBezTo>
                  <a:pt x="260" y="16"/>
                  <a:pt x="280" y="17"/>
                  <a:pt x="301" y="11"/>
                </a:cubicBezTo>
                <a:cubicBezTo>
                  <a:pt x="344" y="0"/>
                  <a:pt x="370" y="9"/>
                  <a:pt x="398" y="64"/>
                </a:cubicBezTo>
                <a:cubicBezTo>
                  <a:pt x="412" y="92"/>
                  <a:pt x="419" y="124"/>
                  <a:pt x="428" y="154"/>
                </a:cubicBezTo>
                <a:cubicBezTo>
                  <a:pt x="431" y="165"/>
                  <a:pt x="436" y="169"/>
                  <a:pt x="446" y="174"/>
                </a:cubicBezTo>
                <a:cubicBezTo>
                  <a:pt x="471" y="184"/>
                  <a:pt x="497" y="195"/>
                  <a:pt x="518" y="212"/>
                </a:cubicBezTo>
                <a:cubicBezTo>
                  <a:pt x="564" y="248"/>
                  <a:pt x="550" y="291"/>
                  <a:pt x="508" y="318"/>
                </a:cubicBezTo>
                <a:cubicBezTo>
                  <a:pt x="452" y="355"/>
                  <a:pt x="389" y="365"/>
                  <a:pt x="325" y="371"/>
                </a:cubicBezTo>
                <a:cubicBezTo>
                  <a:pt x="309" y="372"/>
                  <a:pt x="292" y="372"/>
                  <a:pt x="278" y="373"/>
                </a:cubicBezTo>
                <a:close/>
                <a:moveTo>
                  <a:pt x="116" y="197"/>
                </a:moveTo>
                <a:cubicBezTo>
                  <a:pt x="102" y="245"/>
                  <a:pt x="102" y="246"/>
                  <a:pt x="146" y="264"/>
                </a:cubicBezTo>
                <a:cubicBezTo>
                  <a:pt x="202" y="288"/>
                  <a:pt x="260" y="294"/>
                  <a:pt x="320" y="287"/>
                </a:cubicBezTo>
                <a:cubicBezTo>
                  <a:pt x="362" y="283"/>
                  <a:pt x="401" y="271"/>
                  <a:pt x="437" y="249"/>
                </a:cubicBezTo>
                <a:cubicBezTo>
                  <a:pt x="441" y="246"/>
                  <a:pt x="447" y="241"/>
                  <a:pt x="446" y="237"/>
                </a:cubicBezTo>
                <a:cubicBezTo>
                  <a:pt x="445" y="223"/>
                  <a:pt x="441" y="210"/>
                  <a:pt x="438" y="196"/>
                </a:cubicBezTo>
                <a:cubicBezTo>
                  <a:pt x="330" y="250"/>
                  <a:pt x="223" y="250"/>
                  <a:pt x="116" y="197"/>
                </a:cubicBezTo>
                <a:close/>
                <a:moveTo>
                  <a:pt x="337" y="34"/>
                </a:moveTo>
                <a:cubicBezTo>
                  <a:pt x="336" y="32"/>
                  <a:pt x="335" y="31"/>
                  <a:pt x="334" y="30"/>
                </a:cubicBezTo>
                <a:cubicBezTo>
                  <a:pt x="290" y="55"/>
                  <a:pt x="249" y="48"/>
                  <a:pt x="210" y="15"/>
                </a:cubicBezTo>
                <a:cubicBezTo>
                  <a:pt x="207" y="30"/>
                  <a:pt x="216" y="42"/>
                  <a:pt x="233" y="49"/>
                </a:cubicBezTo>
                <a:cubicBezTo>
                  <a:pt x="260" y="58"/>
                  <a:pt x="286" y="55"/>
                  <a:pt x="313" y="48"/>
                </a:cubicBezTo>
                <a:cubicBezTo>
                  <a:pt x="321" y="45"/>
                  <a:pt x="329" y="38"/>
                  <a:pt x="337" y="3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" name="Freeform 10">
            <a:extLst>
              <a:ext uri="{FF2B5EF4-FFF2-40B4-BE49-F238E27FC236}">
                <a16:creationId xmlns:a16="http://schemas.microsoft.com/office/drawing/2014/main" id="{3D6E5035-980C-4FBD-AA47-483174D259ED}"/>
              </a:ext>
            </a:extLst>
          </p:cNvPr>
          <p:cNvSpPr>
            <a:spLocks/>
          </p:cNvSpPr>
          <p:nvPr/>
        </p:nvSpPr>
        <p:spPr bwMode="auto">
          <a:xfrm>
            <a:off x="1903413" y="3771900"/>
            <a:ext cx="803275" cy="1609725"/>
          </a:xfrm>
          <a:custGeom>
            <a:avLst/>
            <a:gdLst>
              <a:gd name="T0" fmla="*/ 19 w 296"/>
              <a:gd name="T1" fmla="*/ 8 h 594"/>
              <a:gd name="T2" fmla="*/ 47 w 296"/>
              <a:gd name="T3" fmla="*/ 46 h 594"/>
              <a:gd name="T4" fmla="*/ 77 w 296"/>
              <a:gd name="T5" fmla="*/ 38 h 594"/>
              <a:gd name="T6" fmla="*/ 84 w 296"/>
              <a:gd name="T7" fmla="*/ 15 h 594"/>
              <a:gd name="T8" fmla="*/ 106 w 296"/>
              <a:gd name="T9" fmla="*/ 1 h 594"/>
              <a:gd name="T10" fmla="*/ 90 w 296"/>
              <a:gd name="T11" fmla="*/ 110 h 594"/>
              <a:gd name="T12" fmla="*/ 90 w 296"/>
              <a:gd name="T13" fmla="*/ 139 h 594"/>
              <a:gd name="T14" fmla="*/ 239 w 296"/>
              <a:gd name="T15" fmla="*/ 370 h 594"/>
              <a:gd name="T16" fmla="*/ 282 w 296"/>
              <a:gd name="T17" fmla="*/ 412 h 594"/>
              <a:gd name="T18" fmla="*/ 292 w 296"/>
              <a:gd name="T19" fmla="*/ 440 h 594"/>
              <a:gd name="T20" fmla="*/ 284 w 296"/>
              <a:gd name="T21" fmla="*/ 492 h 594"/>
              <a:gd name="T22" fmla="*/ 282 w 296"/>
              <a:gd name="T23" fmla="*/ 503 h 594"/>
              <a:gd name="T24" fmla="*/ 213 w 296"/>
              <a:gd name="T25" fmla="*/ 594 h 594"/>
              <a:gd name="T26" fmla="*/ 196 w 296"/>
              <a:gd name="T27" fmla="*/ 548 h 594"/>
              <a:gd name="T28" fmla="*/ 87 w 296"/>
              <a:gd name="T29" fmla="*/ 295 h 594"/>
              <a:gd name="T30" fmla="*/ 26 w 296"/>
              <a:gd name="T31" fmla="*/ 147 h 594"/>
              <a:gd name="T32" fmla="*/ 12 w 296"/>
              <a:gd name="T33" fmla="*/ 75 h 594"/>
              <a:gd name="T34" fmla="*/ 3 w 296"/>
              <a:gd name="T35" fmla="*/ 40 h 594"/>
              <a:gd name="T36" fmla="*/ 19 w 296"/>
              <a:gd name="T37" fmla="*/ 8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6" h="594">
                <a:moveTo>
                  <a:pt x="19" y="8"/>
                </a:moveTo>
                <a:cubicBezTo>
                  <a:pt x="28" y="21"/>
                  <a:pt x="36" y="36"/>
                  <a:pt x="47" y="46"/>
                </a:cubicBezTo>
                <a:cubicBezTo>
                  <a:pt x="63" y="62"/>
                  <a:pt x="70" y="59"/>
                  <a:pt x="77" y="38"/>
                </a:cubicBezTo>
                <a:cubicBezTo>
                  <a:pt x="79" y="30"/>
                  <a:pt x="81" y="23"/>
                  <a:pt x="84" y="15"/>
                </a:cubicBezTo>
                <a:cubicBezTo>
                  <a:pt x="87" y="5"/>
                  <a:pt x="94" y="0"/>
                  <a:pt x="106" y="1"/>
                </a:cubicBezTo>
                <a:cubicBezTo>
                  <a:pt x="107" y="39"/>
                  <a:pt x="111" y="76"/>
                  <a:pt x="90" y="110"/>
                </a:cubicBezTo>
                <a:cubicBezTo>
                  <a:pt x="83" y="120"/>
                  <a:pt x="84" y="128"/>
                  <a:pt x="90" y="139"/>
                </a:cubicBezTo>
                <a:cubicBezTo>
                  <a:pt x="140" y="216"/>
                  <a:pt x="188" y="294"/>
                  <a:pt x="239" y="370"/>
                </a:cubicBezTo>
                <a:cubicBezTo>
                  <a:pt x="250" y="387"/>
                  <a:pt x="267" y="399"/>
                  <a:pt x="282" y="412"/>
                </a:cubicBezTo>
                <a:cubicBezTo>
                  <a:pt x="292" y="420"/>
                  <a:pt x="296" y="426"/>
                  <a:pt x="292" y="440"/>
                </a:cubicBezTo>
                <a:cubicBezTo>
                  <a:pt x="287" y="456"/>
                  <a:pt x="287" y="474"/>
                  <a:pt x="284" y="492"/>
                </a:cubicBezTo>
                <a:cubicBezTo>
                  <a:pt x="284" y="496"/>
                  <a:pt x="284" y="500"/>
                  <a:pt x="282" y="503"/>
                </a:cubicBezTo>
                <a:cubicBezTo>
                  <a:pt x="260" y="533"/>
                  <a:pt x="237" y="562"/>
                  <a:pt x="213" y="594"/>
                </a:cubicBezTo>
                <a:cubicBezTo>
                  <a:pt x="207" y="577"/>
                  <a:pt x="202" y="562"/>
                  <a:pt x="196" y="548"/>
                </a:cubicBezTo>
                <a:cubicBezTo>
                  <a:pt x="160" y="464"/>
                  <a:pt x="123" y="380"/>
                  <a:pt x="87" y="295"/>
                </a:cubicBezTo>
                <a:cubicBezTo>
                  <a:pt x="66" y="246"/>
                  <a:pt x="44" y="197"/>
                  <a:pt x="26" y="147"/>
                </a:cubicBezTo>
                <a:cubicBezTo>
                  <a:pt x="18" y="125"/>
                  <a:pt x="17" y="99"/>
                  <a:pt x="12" y="75"/>
                </a:cubicBezTo>
                <a:cubicBezTo>
                  <a:pt x="10" y="63"/>
                  <a:pt x="6" y="52"/>
                  <a:pt x="3" y="40"/>
                </a:cubicBezTo>
                <a:cubicBezTo>
                  <a:pt x="0" y="28"/>
                  <a:pt x="10" y="11"/>
                  <a:pt x="19" y="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Freeform 11">
            <a:extLst>
              <a:ext uri="{FF2B5EF4-FFF2-40B4-BE49-F238E27FC236}">
                <a16:creationId xmlns:a16="http://schemas.microsoft.com/office/drawing/2014/main" id="{1B352444-3B4E-4C22-91D4-85E147E92891}"/>
              </a:ext>
            </a:extLst>
          </p:cNvPr>
          <p:cNvSpPr>
            <a:spLocks noEditPoints="1"/>
          </p:cNvSpPr>
          <p:nvPr/>
        </p:nvSpPr>
        <p:spPr bwMode="auto">
          <a:xfrm>
            <a:off x="2741613" y="2890838"/>
            <a:ext cx="1509712" cy="855663"/>
          </a:xfrm>
          <a:custGeom>
            <a:avLst/>
            <a:gdLst>
              <a:gd name="T0" fmla="*/ 552 w 557"/>
              <a:gd name="T1" fmla="*/ 26 h 316"/>
              <a:gd name="T2" fmla="*/ 477 w 557"/>
              <a:gd name="T3" fmla="*/ 27 h 316"/>
              <a:gd name="T4" fmla="*/ 375 w 557"/>
              <a:gd name="T5" fmla="*/ 82 h 316"/>
              <a:gd name="T6" fmla="*/ 234 w 557"/>
              <a:gd name="T7" fmla="*/ 237 h 316"/>
              <a:gd name="T8" fmla="*/ 125 w 557"/>
              <a:gd name="T9" fmla="*/ 305 h 316"/>
              <a:gd name="T10" fmla="*/ 4 w 557"/>
              <a:gd name="T11" fmla="*/ 217 h 316"/>
              <a:gd name="T12" fmla="*/ 22 w 557"/>
              <a:gd name="T13" fmla="*/ 122 h 316"/>
              <a:gd name="T14" fmla="*/ 37 w 557"/>
              <a:gd name="T15" fmla="*/ 112 h 316"/>
              <a:gd name="T16" fmla="*/ 142 w 557"/>
              <a:gd name="T17" fmla="*/ 112 h 316"/>
              <a:gd name="T18" fmla="*/ 155 w 557"/>
              <a:gd name="T19" fmla="*/ 123 h 316"/>
              <a:gd name="T20" fmla="*/ 164 w 557"/>
              <a:gd name="T21" fmla="*/ 169 h 316"/>
              <a:gd name="T22" fmla="*/ 196 w 557"/>
              <a:gd name="T23" fmla="*/ 182 h 316"/>
              <a:gd name="T24" fmla="*/ 246 w 557"/>
              <a:gd name="T25" fmla="*/ 134 h 316"/>
              <a:gd name="T26" fmla="*/ 340 w 557"/>
              <a:gd name="T27" fmla="*/ 47 h 316"/>
              <a:gd name="T28" fmla="*/ 500 w 557"/>
              <a:gd name="T29" fmla="*/ 3 h 316"/>
              <a:gd name="T30" fmla="*/ 541 w 557"/>
              <a:gd name="T31" fmla="*/ 7 h 316"/>
              <a:gd name="T32" fmla="*/ 552 w 557"/>
              <a:gd name="T33" fmla="*/ 26 h 316"/>
              <a:gd name="T34" fmla="*/ 43 w 557"/>
              <a:gd name="T35" fmla="*/ 153 h 316"/>
              <a:gd name="T36" fmla="*/ 54 w 557"/>
              <a:gd name="T37" fmla="*/ 252 h 316"/>
              <a:gd name="T38" fmla="*/ 43 w 557"/>
              <a:gd name="T39" fmla="*/ 153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7" h="316">
                <a:moveTo>
                  <a:pt x="552" y="26"/>
                </a:moveTo>
                <a:cubicBezTo>
                  <a:pt x="527" y="26"/>
                  <a:pt x="502" y="25"/>
                  <a:pt x="477" y="27"/>
                </a:cubicBezTo>
                <a:cubicBezTo>
                  <a:pt x="435" y="29"/>
                  <a:pt x="403" y="52"/>
                  <a:pt x="375" y="82"/>
                </a:cubicBezTo>
                <a:cubicBezTo>
                  <a:pt x="328" y="134"/>
                  <a:pt x="282" y="186"/>
                  <a:pt x="234" y="237"/>
                </a:cubicBezTo>
                <a:cubicBezTo>
                  <a:pt x="204" y="269"/>
                  <a:pt x="170" y="297"/>
                  <a:pt x="125" y="305"/>
                </a:cubicBezTo>
                <a:cubicBezTo>
                  <a:pt x="70" y="316"/>
                  <a:pt x="11" y="273"/>
                  <a:pt x="4" y="217"/>
                </a:cubicBezTo>
                <a:cubicBezTo>
                  <a:pt x="0" y="183"/>
                  <a:pt x="7" y="152"/>
                  <a:pt x="22" y="122"/>
                </a:cubicBezTo>
                <a:cubicBezTo>
                  <a:pt x="24" y="117"/>
                  <a:pt x="32" y="112"/>
                  <a:pt x="37" y="112"/>
                </a:cubicBezTo>
                <a:cubicBezTo>
                  <a:pt x="72" y="111"/>
                  <a:pt x="107" y="112"/>
                  <a:pt x="142" y="112"/>
                </a:cubicBezTo>
                <a:cubicBezTo>
                  <a:pt x="150" y="112"/>
                  <a:pt x="154" y="113"/>
                  <a:pt x="155" y="123"/>
                </a:cubicBezTo>
                <a:cubicBezTo>
                  <a:pt x="157" y="138"/>
                  <a:pt x="161" y="154"/>
                  <a:pt x="164" y="169"/>
                </a:cubicBezTo>
                <a:cubicBezTo>
                  <a:pt x="168" y="191"/>
                  <a:pt x="179" y="196"/>
                  <a:pt x="196" y="182"/>
                </a:cubicBezTo>
                <a:cubicBezTo>
                  <a:pt x="214" y="167"/>
                  <a:pt x="229" y="150"/>
                  <a:pt x="246" y="134"/>
                </a:cubicBezTo>
                <a:cubicBezTo>
                  <a:pt x="277" y="104"/>
                  <a:pt x="308" y="75"/>
                  <a:pt x="340" y="47"/>
                </a:cubicBezTo>
                <a:cubicBezTo>
                  <a:pt x="386" y="7"/>
                  <a:pt x="442" y="0"/>
                  <a:pt x="500" y="3"/>
                </a:cubicBezTo>
                <a:cubicBezTo>
                  <a:pt x="513" y="4"/>
                  <a:pt x="527" y="6"/>
                  <a:pt x="541" y="7"/>
                </a:cubicBezTo>
                <a:cubicBezTo>
                  <a:pt x="551" y="8"/>
                  <a:pt x="557" y="12"/>
                  <a:pt x="552" y="26"/>
                </a:cubicBezTo>
                <a:close/>
                <a:moveTo>
                  <a:pt x="43" y="153"/>
                </a:moveTo>
                <a:cubicBezTo>
                  <a:pt x="26" y="181"/>
                  <a:pt x="30" y="236"/>
                  <a:pt x="54" y="252"/>
                </a:cubicBezTo>
                <a:cubicBezTo>
                  <a:pt x="37" y="220"/>
                  <a:pt x="38" y="187"/>
                  <a:pt x="43" y="153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Freeform 12">
            <a:extLst>
              <a:ext uri="{FF2B5EF4-FFF2-40B4-BE49-F238E27FC236}">
                <a16:creationId xmlns:a16="http://schemas.microsoft.com/office/drawing/2014/main" id="{4EFB238C-0136-49CD-99B1-204B86DF87BF}"/>
              </a:ext>
            </a:extLst>
          </p:cNvPr>
          <p:cNvSpPr>
            <a:spLocks/>
          </p:cNvSpPr>
          <p:nvPr/>
        </p:nvSpPr>
        <p:spPr bwMode="auto">
          <a:xfrm>
            <a:off x="3508375" y="3833813"/>
            <a:ext cx="438150" cy="1520825"/>
          </a:xfrm>
          <a:custGeom>
            <a:avLst/>
            <a:gdLst>
              <a:gd name="T0" fmla="*/ 0 w 162"/>
              <a:gd name="T1" fmla="*/ 395 h 561"/>
              <a:gd name="T2" fmla="*/ 51 w 162"/>
              <a:gd name="T3" fmla="*/ 301 h 561"/>
              <a:gd name="T4" fmla="*/ 107 w 162"/>
              <a:gd name="T5" fmla="*/ 105 h 561"/>
              <a:gd name="T6" fmla="*/ 103 w 162"/>
              <a:gd name="T7" fmla="*/ 84 h 561"/>
              <a:gd name="T8" fmla="*/ 85 w 162"/>
              <a:gd name="T9" fmla="*/ 44 h 561"/>
              <a:gd name="T10" fmla="*/ 77 w 162"/>
              <a:gd name="T11" fmla="*/ 37 h 561"/>
              <a:gd name="T12" fmla="*/ 48 w 162"/>
              <a:gd name="T13" fmla="*/ 16 h 561"/>
              <a:gd name="T14" fmla="*/ 45 w 162"/>
              <a:gd name="T15" fmla="*/ 7 h 561"/>
              <a:gd name="T16" fmla="*/ 53 w 162"/>
              <a:gd name="T17" fmla="*/ 1 h 561"/>
              <a:gd name="T18" fmla="*/ 66 w 162"/>
              <a:gd name="T19" fmla="*/ 2 h 561"/>
              <a:gd name="T20" fmla="*/ 119 w 162"/>
              <a:gd name="T21" fmla="*/ 15 h 561"/>
              <a:gd name="T22" fmla="*/ 161 w 162"/>
              <a:gd name="T23" fmla="*/ 67 h 561"/>
              <a:gd name="T24" fmla="*/ 153 w 162"/>
              <a:gd name="T25" fmla="*/ 269 h 561"/>
              <a:gd name="T26" fmla="*/ 103 w 162"/>
              <a:gd name="T27" fmla="*/ 466 h 561"/>
              <a:gd name="T28" fmla="*/ 67 w 162"/>
              <a:gd name="T29" fmla="*/ 546 h 561"/>
              <a:gd name="T30" fmla="*/ 60 w 162"/>
              <a:gd name="T31" fmla="*/ 561 h 561"/>
              <a:gd name="T32" fmla="*/ 14 w 162"/>
              <a:gd name="T33" fmla="*/ 508 h 561"/>
              <a:gd name="T34" fmla="*/ 12 w 162"/>
              <a:gd name="T35" fmla="*/ 495 h 561"/>
              <a:gd name="T36" fmla="*/ 13 w 162"/>
              <a:gd name="T37" fmla="*/ 443 h 561"/>
              <a:gd name="T38" fmla="*/ 0 w 162"/>
              <a:gd name="T39" fmla="*/ 395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2" h="561">
                <a:moveTo>
                  <a:pt x="0" y="395"/>
                </a:moveTo>
                <a:cubicBezTo>
                  <a:pt x="37" y="377"/>
                  <a:pt x="40" y="336"/>
                  <a:pt x="51" y="301"/>
                </a:cubicBezTo>
                <a:cubicBezTo>
                  <a:pt x="72" y="237"/>
                  <a:pt x="89" y="171"/>
                  <a:pt x="107" y="105"/>
                </a:cubicBezTo>
                <a:cubicBezTo>
                  <a:pt x="109" y="99"/>
                  <a:pt x="106" y="90"/>
                  <a:pt x="103" y="84"/>
                </a:cubicBezTo>
                <a:cubicBezTo>
                  <a:pt x="96" y="71"/>
                  <a:pt x="81" y="62"/>
                  <a:pt x="85" y="44"/>
                </a:cubicBezTo>
                <a:cubicBezTo>
                  <a:pt x="85" y="42"/>
                  <a:pt x="80" y="39"/>
                  <a:pt x="77" y="37"/>
                </a:cubicBezTo>
                <a:cubicBezTo>
                  <a:pt x="67" y="30"/>
                  <a:pt x="58" y="24"/>
                  <a:pt x="48" y="16"/>
                </a:cubicBezTo>
                <a:cubicBezTo>
                  <a:pt x="46" y="15"/>
                  <a:pt x="44" y="10"/>
                  <a:pt x="45" y="7"/>
                </a:cubicBezTo>
                <a:cubicBezTo>
                  <a:pt x="46" y="4"/>
                  <a:pt x="50" y="2"/>
                  <a:pt x="53" y="1"/>
                </a:cubicBezTo>
                <a:cubicBezTo>
                  <a:pt x="57" y="0"/>
                  <a:pt x="62" y="1"/>
                  <a:pt x="66" y="2"/>
                </a:cubicBezTo>
                <a:cubicBezTo>
                  <a:pt x="84" y="6"/>
                  <a:pt x="101" y="11"/>
                  <a:pt x="119" y="15"/>
                </a:cubicBezTo>
                <a:cubicBezTo>
                  <a:pt x="146" y="21"/>
                  <a:pt x="162" y="40"/>
                  <a:pt x="161" y="67"/>
                </a:cubicBezTo>
                <a:cubicBezTo>
                  <a:pt x="159" y="135"/>
                  <a:pt x="155" y="202"/>
                  <a:pt x="153" y="269"/>
                </a:cubicBezTo>
                <a:cubicBezTo>
                  <a:pt x="151" y="338"/>
                  <a:pt x="133" y="404"/>
                  <a:pt x="103" y="466"/>
                </a:cubicBezTo>
                <a:cubicBezTo>
                  <a:pt x="91" y="493"/>
                  <a:pt x="79" y="520"/>
                  <a:pt x="67" y="546"/>
                </a:cubicBezTo>
                <a:cubicBezTo>
                  <a:pt x="65" y="551"/>
                  <a:pt x="63" y="555"/>
                  <a:pt x="60" y="561"/>
                </a:cubicBezTo>
                <a:cubicBezTo>
                  <a:pt x="44" y="542"/>
                  <a:pt x="28" y="525"/>
                  <a:pt x="14" y="508"/>
                </a:cubicBezTo>
                <a:cubicBezTo>
                  <a:pt x="11" y="505"/>
                  <a:pt x="12" y="500"/>
                  <a:pt x="12" y="495"/>
                </a:cubicBezTo>
                <a:cubicBezTo>
                  <a:pt x="12" y="478"/>
                  <a:pt x="15" y="460"/>
                  <a:pt x="13" y="443"/>
                </a:cubicBezTo>
                <a:cubicBezTo>
                  <a:pt x="12" y="427"/>
                  <a:pt x="5" y="413"/>
                  <a:pt x="0" y="39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Freeform 13">
            <a:extLst>
              <a:ext uri="{FF2B5EF4-FFF2-40B4-BE49-F238E27FC236}">
                <a16:creationId xmlns:a16="http://schemas.microsoft.com/office/drawing/2014/main" id="{B3974970-E8DE-46FC-A2D5-97E965AADF25}"/>
              </a:ext>
            </a:extLst>
          </p:cNvPr>
          <p:cNvSpPr>
            <a:spLocks noEditPoints="1"/>
          </p:cNvSpPr>
          <p:nvPr/>
        </p:nvSpPr>
        <p:spPr bwMode="auto">
          <a:xfrm>
            <a:off x="554038" y="4614863"/>
            <a:ext cx="1163637" cy="984250"/>
          </a:xfrm>
          <a:custGeom>
            <a:avLst/>
            <a:gdLst>
              <a:gd name="T0" fmla="*/ 188 w 429"/>
              <a:gd name="T1" fmla="*/ 22 h 363"/>
              <a:gd name="T2" fmla="*/ 295 w 429"/>
              <a:gd name="T3" fmla="*/ 0 h 363"/>
              <a:gd name="T4" fmla="*/ 340 w 429"/>
              <a:gd name="T5" fmla="*/ 45 h 363"/>
              <a:gd name="T6" fmla="*/ 382 w 429"/>
              <a:gd name="T7" fmla="*/ 26 h 363"/>
              <a:gd name="T8" fmla="*/ 415 w 429"/>
              <a:gd name="T9" fmla="*/ 42 h 363"/>
              <a:gd name="T10" fmla="*/ 429 w 429"/>
              <a:gd name="T11" fmla="*/ 131 h 363"/>
              <a:gd name="T12" fmla="*/ 369 w 429"/>
              <a:gd name="T13" fmla="*/ 363 h 363"/>
              <a:gd name="T14" fmla="*/ 2 w 429"/>
              <a:gd name="T15" fmla="*/ 314 h 363"/>
              <a:gd name="T16" fmla="*/ 75 w 429"/>
              <a:gd name="T17" fmla="*/ 60 h 363"/>
              <a:gd name="T18" fmla="*/ 175 w 429"/>
              <a:gd name="T19" fmla="*/ 59 h 363"/>
              <a:gd name="T20" fmla="*/ 357 w 429"/>
              <a:gd name="T21" fmla="*/ 217 h 363"/>
              <a:gd name="T22" fmla="*/ 147 w 429"/>
              <a:gd name="T23" fmla="*/ 215 h 363"/>
              <a:gd name="T24" fmla="*/ 347 w 429"/>
              <a:gd name="T25" fmla="*/ 69 h 363"/>
              <a:gd name="T26" fmla="*/ 378 w 429"/>
              <a:gd name="T27" fmla="*/ 189 h 363"/>
              <a:gd name="T28" fmla="*/ 180 w 429"/>
              <a:gd name="T29" fmla="*/ 306 h 363"/>
              <a:gd name="T30" fmla="*/ 171 w 429"/>
              <a:gd name="T31" fmla="*/ 79 h 363"/>
              <a:gd name="T32" fmla="*/ 13 w 429"/>
              <a:gd name="T33" fmla="*/ 136 h 363"/>
              <a:gd name="T34" fmla="*/ 81 w 429"/>
              <a:gd name="T35" fmla="*/ 104 h 363"/>
              <a:gd name="T36" fmla="*/ 117 w 429"/>
              <a:gd name="T37" fmla="*/ 211 h 363"/>
              <a:gd name="T38" fmla="*/ 115 w 429"/>
              <a:gd name="T39" fmla="*/ 261 h 363"/>
              <a:gd name="T40" fmla="*/ 99 w 429"/>
              <a:gd name="T41" fmla="*/ 324 h 363"/>
              <a:gd name="T42" fmla="*/ 27 w 429"/>
              <a:gd name="T43" fmla="*/ 331 h 363"/>
              <a:gd name="T44" fmla="*/ 264 w 429"/>
              <a:gd name="T45" fmla="*/ 347 h 363"/>
              <a:gd name="T46" fmla="*/ 401 w 429"/>
              <a:gd name="T47" fmla="*/ 306 h 363"/>
              <a:gd name="T48" fmla="*/ 404 w 429"/>
              <a:gd name="T49" fmla="*/ 110 h 363"/>
              <a:gd name="T50" fmla="*/ 59 w 429"/>
              <a:gd name="T51" fmla="*/ 315 h 363"/>
              <a:gd name="T52" fmla="*/ 101 w 429"/>
              <a:gd name="T53" fmla="*/ 294 h 363"/>
              <a:gd name="T54" fmla="*/ 104 w 429"/>
              <a:gd name="T55" fmla="*/ 253 h 363"/>
              <a:gd name="T56" fmla="*/ 104 w 429"/>
              <a:gd name="T57" fmla="*/ 193 h 363"/>
              <a:gd name="T58" fmla="*/ 86 w 429"/>
              <a:gd name="T59" fmla="*/ 117 h 363"/>
              <a:gd name="T60" fmla="*/ 14 w 429"/>
              <a:gd name="T61" fmla="*/ 147 h 363"/>
              <a:gd name="T62" fmla="*/ 59 w 429"/>
              <a:gd name="T63" fmla="*/ 315 h 363"/>
              <a:gd name="T64" fmla="*/ 317 w 429"/>
              <a:gd name="T65" fmla="*/ 31 h 363"/>
              <a:gd name="T66" fmla="*/ 214 w 429"/>
              <a:gd name="T67" fmla="*/ 12 h 363"/>
              <a:gd name="T68" fmla="*/ 160 w 429"/>
              <a:gd name="T69" fmla="*/ 146 h 363"/>
              <a:gd name="T70" fmla="*/ 398 w 429"/>
              <a:gd name="T71" fmla="*/ 55 h 363"/>
              <a:gd name="T72" fmla="*/ 365 w 429"/>
              <a:gd name="T73" fmla="*/ 38 h 363"/>
              <a:gd name="T74" fmla="*/ 398 w 429"/>
              <a:gd name="T75" fmla="*/ 55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29" h="363">
                <a:moveTo>
                  <a:pt x="175" y="59"/>
                </a:moveTo>
                <a:cubicBezTo>
                  <a:pt x="180" y="46"/>
                  <a:pt x="183" y="34"/>
                  <a:pt x="188" y="22"/>
                </a:cubicBezTo>
                <a:cubicBezTo>
                  <a:pt x="193" y="7"/>
                  <a:pt x="204" y="0"/>
                  <a:pt x="219" y="0"/>
                </a:cubicBezTo>
                <a:cubicBezTo>
                  <a:pt x="244" y="0"/>
                  <a:pt x="269" y="0"/>
                  <a:pt x="295" y="0"/>
                </a:cubicBezTo>
                <a:cubicBezTo>
                  <a:pt x="319" y="0"/>
                  <a:pt x="328" y="7"/>
                  <a:pt x="336" y="31"/>
                </a:cubicBezTo>
                <a:cubicBezTo>
                  <a:pt x="337" y="36"/>
                  <a:pt x="337" y="41"/>
                  <a:pt x="340" y="45"/>
                </a:cubicBezTo>
                <a:cubicBezTo>
                  <a:pt x="342" y="49"/>
                  <a:pt x="346" y="52"/>
                  <a:pt x="352" y="56"/>
                </a:cubicBezTo>
                <a:cubicBezTo>
                  <a:pt x="356" y="27"/>
                  <a:pt x="357" y="26"/>
                  <a:pt x="382" y="26"/>
                </a:cubicBezTo>
                <a:cubicBezTo>
                  <a:pt x="388" y="26"/>
                  <a:pt x="393" y="26"/>
                  <a:pt x="399" y="26"/>
                </a:cubicBezTo>
                <a:cubicBezTo>
                  <a:pt x="409" y="26"/>
                  <a:pt x="416" y="32"/>
                  <a:pt x="415" y="42"/>
                </a:cubicBezTo>
                <a:cubicBezTo>
                  <a:pt x="414" y="59"/>
                  <a:pt x="418" y="74"/>
                  <a:pt x="424" y="89"/>
                </a:cubicBezTo>
                <a:cubicBezTo>
                  <a:pt x="429" y="102"/>
                  <a:pt x="429" y="117"/>
                  <a:pt x="429" y="131"/>
                </a:cubicBezTo>
                <a:cubicBezTo>
                  <a:pt x="429" y="188"/>
                  <a:pt x="429" y="245"/>
                  <a:pt x="429" y="303"/>
                </a:cubicBezTo>
                <a:cubicBezTo>
                  <a:pt x="429" y="344"/>
                  <a:pt x="410" y="363"/>
                  <a:pt x="369" y="363"/>
                </a:cubicBezTo>
                <a:cubicBezTo>
                  <a:pt x="263" y="363"/>
                  <a:pt x="158" y="363"/>
                  <a:pt x="53" y="363"/>
                </a:cubicBezTo>
                <a:cubicBezTo>
                  <a:pt x="20" y="363"/>
                  <a:pt x="2" y="347"/>
                  <a:pt x="2" y="314"/>
                </a:cubicBezTo>
                <a:cubicBezTo>
                  <a:pt x="1" y="252"/>
                  <a:pt x="0" y="189"/>
                  <a:pt x="1" y="127"/>
                </a:cubicBezTo>
                <a:cubicBezTo>
                  <a:pt x="1" y="84"/>
                  <a:pt x="29" y="60"/>
                  <a:pt x="75" y="60"/>
                </a:cubicBezTo>
                <a:cubicBezTo>
                  <a:pt x="92" y="60"/>
                  <a:pt x="109" y="59"/>
                  <a:pt x="125" y="59"/>
                </a:cubicBezTo>
                <a:cubicBezTo>
                  <a:pt x="142" y="59"/>
                  <a:pt x="158" y="59"/>
                  <a:pt x="175" y="59"/>
                </a:cubicBezTo>
                <a:close/>
                <a:moveTo>
                  <a:pt x="253" y="322"/>
                </a:moveTo>
                <a:cubicBezTo>
                  <a:pt x="311" y="323"/>
                  <a:pt x="357" y="277"/>
                  <a:pt x="357" y="217"/>
                </a:cubicBezTo>
                <a:cubicBezTo>
                  <a:pt x="358" y="155"/>
                  <a:pt x="310" y="107"/>
                  <a:pt x="245" y="107"/>
                </a:cubicBezTo>
                <a:cubicBezTo>
                  <a:pt x="193" y="106"/>
                  <a:pt x="147" y="157"/>
                  <a:pt x="147" y="215"/>
                </a:cubicBezTo>
                <a:cubicBezTo>
                  <a:pt x="146" y="277"/>
                  <a:pt x="191" y="322"/>
                  <a:pt x="253" y="322"/>
                </a:cubicBezTo>
                <a:close/>
                <a:moveTo>
                  <a:pt x="347" y="69"/>
                </a:moveTo>
                <a:cubicBezTo>
                  <a:pt x="348" y="72"/>
                  <a:pt x="348" y="75"/>
                  <a:pt x="349" y="78"/>
                </a:cubicBezTo>
                <a:cubicBezTo>
                  <a:pt x="358" y="115"/>
                  <a:pt x="369" y="152"/>
                  <a:pt x="378" y="189"/>
                </a:cubicBezTo>
                <a:cubicBezTo>
                  <a:pt x="392" y="245"/>
                  <a:pt x="362" y="306"/>
                  <a:pt x="309" y="327"/>
                </a:cubicBezTo>
                <a:cubicBezTo>
                  <a:pt x="263" y="346"/>
                  <a:pt x="219" y="340"/>
                  <a:pt x="180" y="306"/>
                </a:cubicBezTo>
                <a:cubicBezTo>
                  <a:pt x="142" y="272"/>
                  <a:pt x="132" y="229"/>
                  <a:pt x="145" y="180"/>
                </a:cubicBezTo>
                <a:cubicBezTo>
                  <a:pt x="154" y="147"/>
                  <a:pt x="162" y="114"/>
                  <a:pt x="171" y="79"/>
                </a:cubicBezTo>
                <a:cubicBezTo>
                  <a:pt x="135" y="78"/>
                  <a:pt x="102" y="75"/>
                  <a:pt x="68" y="74"/>
                </a:cubicBezTo>
                <a:cubicBezTo>
                  <a:pt x="28" y="74"/>
                  <a:pt x="7" y="96"/>
                  <a:pt x="13" y="136"/>
                </a:cubicBezTo>
                <a:cubicBezTo>
                  <a:pt x="18" y="109"/>
                  <a:pt x="36" y="105"/>
                  <a:pt x="55" y="104"/>
                </a:cubicBezTo>
                <a:cubicBezTo>
                  <a:pt x="64" y="103"/>
                  <a:pt x="72" y="103"/>
                  <a:pt x="81" y="104"/>
                </a:cubicBezTo>
                <a:cubicBezTo>
                  <a:pt x="102" y="105"/>
                  <a:pt x="118" y="118"/>
                  <a:pt x="119" y="138"/>
                </a:cubicBezTo>
                <a:cubicBezTo>
                  <a:pt x="121" y="162"/>
                  <a:pt x="118" y="186"/>
                  <a:pt x="117" y="211"/>
                </a:cubicBezTo>
                <a:cubicBezTo>
                  <a:pt x="117" y="221"/>
                  <a:pt x="116" y="232"/>
                  <a:pt x="116" y="242"/>
                </a:cubicBezTo>
                <a:cubicBezTo>
                  <a:pt x="116" y="249"/>
                  <a:pt x="115" y="255"/>
                  <a:pt x="115" y="261"/>
                </a:cubicBezTo>
                <a:cubicBezTo>
                  <a:pt x="115" y="272"/>
                  <a:pt x="114" y="283"/>
                  <a:pt x="115" y="293"/>
                </a:cubicBezTo>
                <a:cubicBezTo>
                  <a:pt x="118" y="308"/>
                  <a:pt x="113" y="322"/>
                  <a:pt x="99" y="324"/>
                </a:cubicBezTo>
                <a:cubicBezTo>
                  <a:pt x="73" y="329"/>
                  <a:pt x="46" y="335"/>
                  <a:pt x="20" y="319"/>
                </a:cubicBezTo>
                <a:cubicBezTo>
                  <a:pt x="22" y="323"/>
                  <a:pt x="24" y="327"/>
                  <a:pt x="27" y="331"/>
                </a:cubicBezTo>
                <a:cubicBezTo>
                  <a:pt x="40" y="347"/>
                  <a:pt x="60" y="348"/>
                  <a:pt x="78" y="348"/>
                </a:cubicBezTo>
                <a:cubicBezTo>
                  <a:pt x="140" y="349"/>
                  <a:pt x="202" y="349"/>
                  <a:pt x="264" y="347"/>
                </a:cubicBezTo>
                <a:cubicBezTo>
                  <a:pt x="298" y="346"/>
                  <a:pt x="332" y="343"/>
                  <a:pt x="365" y="339"/>
                </a:cubicBezTo>
                <a:cubicBezTo>
                  <a:pt x="385" y="337"/>
                  <a:pt x="398" y="327"/>
                  <a:pt x="401" y="306"/>
                </a:cubicBezTo>
                <a:cubicBezTo>
                  <a:pt x="402" y="295"/>
                  <a:pt x="405" y="284"/>
                  <a:pt x="405" y="274"/>
                </a:cubicBezTo>
                <a:cubicBezTo>
                  <a:pt x="405" y="219"/>
                  <a:pt x="407" y="165"/>
                  <a:pt x="404" y="110"/>
                </a:cubicBezTo>
                <a:cubicBezTo>
                  <a:pt x="402" y="78"/>
                  <a:pt x="382" y="66"/>
                  <a:pt x="347" y="69"/>
                </a:cubicBezTo>
                <a:close/>
                <a:moveTo>
                  <a:pt x="59" y="315"/>
                </a:moveTo>
                <a:cubicBezTo>
                  <a:pt x="71" y="312"/>
                  <a:pt x="82" y="310"/>
                  <a:pt x="93" y="307"/>
                </a:cubicBezTo>
                <a:cubicBezTo>
                  <a:pt x="97" y="305"/>
                  <a:pt x="100" y="299"/>
                  <a:pt x="101" y="294"/>
                </a:cubicBezTo>
                <a:cubicBezTo>
                  <a:pt x="102" y="285"/>
                  <a:pt x="102" y="276"/>
                  <a:pt x="103" y="268"/>
                </a:cubicBezTo>
                <a:cubicBezTo>
                  <a:pt x="103" y="263"/>
                  <a:pt x="104" y="258"/>
                  <a:pt x="104" y="253"/>
                </a:cubicBezTo>
                <a:cubicBezTo>
                  <a:pt x="105" y="241"/>
                  <a:pt x="105" y="229"/>
                  <a:pt x="105" y="217"/>
                </a:cubicBezTo>
                <a:cubicBezTo>
                  <a:pt x="105" y="209"/>
                  <a:pt x="107" y="200"/>
                  <a:pt x="104" y="193"/>
                </a:cubicBezTo>
                <a:cubicBezTo>
                  <a:pt x="100" y="181"/>
                  <a:pt x="100" y="170"/>
                  <a:pt x="107" y="159"/>
                </a:cubicBezTo>
                <a:cubicBezTo>
                  <a:pt x="116" y="141"/>
                  <a:pt x="106" y="121"/>
                  <a:pt x="86" y="117"/>
                </a:cubicBezTo>
                <a:cubicBezTo>
                  <a:pt x="75" y="115"/>
                  <a:pt x="64" y="113"/>
                  <a:pt x="53" y="113"/>
                </a:cubicBezTo>
                <a:cubicBezTo>
                  <a:pt x="28" y="113"/>
                  <a:pt x="16" y="123"/>
                  <a:pt x="14" y="147"/>
                </a:cubicBezTo>
                <a:cubicBezTo>
                  <a:pt x="12" y="189"/>
                  <a:pt x="12" y="232"/>
                  <a:pt x="14" y="274"/>
                </a:cubicBezTo>
                <a:cubicBezTo>
                  <a:pt x="16" y="304"/>
                  <a:pt x="29" y="313"/>
                  <a:pt x="59" y="315"/>
                </a:cubicBezTo>
                <a:close/>
                <a:moveTo>
                  <a:pt x="343" y="126"/>
                </a:moveTo>
                <a:cubicBezTo>
                  <a:pt x="334" y="92"/>
                  <a:pt x="325" y="62"/>
                  <a:pt x="317" y="31"/>
                </a:cubicBezTo>
                <a:cubicBezTo>
                  <a:pt x="314" y="20"/>
                  <a:pt x="308" y="14"/>
                  <a:pt x="296" y="14"/>
                </a:cubicBezTo>
                <a:cubicBezTo>
                  <a:pt x="269" y="13"/>
                  <a:pt x="241" y="12"/>
                  <a:pt x="214" y="12"/>
                </a:cubicBezTo>
                <a:cubicBezTo>
                  <a:pt x="208" y="12"/>
                  <a:pt x="198" y="18"/>
                  <a:pt x="197" y="23"/>
                </a:cubicBezTo>
                <a:cubicBezTo>
                  <a:pt x="184" y="63"/>
                  <a:pt x="172" y="103"/>
                  <a:pt x="160" y="146"/>
                </a:cubicBezTo>
                <a:cubicBezTo>
                  <a:pt x="234" y="85"/>
                  <a:pt x="269" y="81"/>
                  <a:pt x="343" y="126"/>
                </a:cubicBezTo>
                <a:close/>
                <a:moveTo>
                  <a:pt x="398" y="55"/>
                </a:moveTo>
                <a:cubicBezTo>
                  <a:pt x="395" y="48"/>
                  <a:pt x="393" y="42"/>
                  <a:pt x="390" y="41"/>
                </a:cubicBezTo>
                <a:cubicBezTo>
                  <a:pt x="383" y="38"/>
                  <a:pt x="374" y="39"/>
                  <a:pt x="365" y="38"/>
                </a:cubicBezTo>
                <a:cubicBezTo>
                  <a:pt x="366" y="44"/>
                  <a:pt x="366" y="48"/>
                  <a:pt x="366" y="52"/>
                </a:cubicBezTo>
                <a:cubicBezTo>
                  <a:pt x="376" y="53"/>
                  <a:pt x="385" y="54"/>
                  <a:pt x="398" y="5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26243526-E704-4888-851A-CA50FDB0F4A3}"/>
              </a:ext>
            </a:extLst>
          </p:cNvPr>
          <p:cNvSpPr>
            <a:spLocks/>
          </p:cNvSpPr>
          <p:nvPr/>
        </p:nvSpPr>
        <p:spPr bwMode="auto">
          <a:xfrm>
            <a:off x="638175" y="1870075"/>
            <a:ext cx="896937" cy="903288"/>
          </a:xfrm>
          <a:custGeom>
            <a:avLst/>
            <a:gdLst>
              <a:gd name="T0" fmla="*/ 275 w 331"/>
              <a:gd name="T1" fmla="*/ 0 h 333"/>
              <a:gd name="T2" fmla="*/ 331 w 331"/>
              <a:gd name="T3" fmla="*/ 58 h 333"/>
              <a:gd name="T4" fmla="*/ 249 w 331"/>
              <a:gd name="T5" fmla="*/ 138 h 333"/>
              <a:gd name="T6" fmla="*/ 203 w 331"/>
              <a:gd name="T7" fmla="*/ 185 h 333"/>
              <a:gd name="T8" fmla="*/ 78 w 331"/>
              <a:gd name="T9" fmla="*/ 319 h 333"/>
              <a:gd name="T10" fmla="*/ 51 w 331"/>
              <a:gd name="T11" fmla="*/ 319 h 333"/>
              <a:gd name="T12" fmla="*/ 8 w 331"/>
              <a:gd name="T13" fmla="*/ 277 h 333"/>
              <a:gd name="T14" fmla="*/ 8 w 331"/>
              <a:gd name="T15" fmla="*/ 256 h 333"/>
              <a:gd name="T16" fmla="*/ 126 w 331"/>
              <a:gd name="T17" fmla="*/ 141 h 333"/>
              <a:gd name="T18" fmla="*/ 214 w 331"/>
              <a:gd name="T19" fmla="*/ 60 h 333"/>
              <a:gd name="T20" fmla="*/ 275 w 331"/>
              <a:gd name="T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1" h="333">
                <a:moveTo>
                  <a:pt x="275" y="0"/>
                </a:moveTo>
                <a:cubicBezTo>
                  <a:pt x="294" y="20"/>
                  <a:pt x="312" y="38"/>
                  <a:pt x="331" y="58"/>
                </a:cubicBezTo>
                <a:cubicBezTo>
                  <a:pt x="304" y="84"/>
                  <a:pt x="277" y="111"/>
                  <a:pt x="249" y="138"/>
                </a:cubicBezTo>
                <a:cubicBezTo>
                  <a:pt x="234" y="153"/>
                  <a:pt x="215" y="167"/>
                  <a:pt x="203" y="185"/>
                </a:cubicBezTo>
                <a:cubicBezTo>
                  <a:pt x="170" y="238"/>
                  <a:pt x="118" y="273"/>
                  <a:pt x="78" y="319"/>
                </a:cubicBezTo>
                <a:cubicBezTo>
                  <a:pt x="66" y="333"/>
                  <a:pt x="64" y="332"/>
                  <a:pt x="51" y="319"/>
                </a:cubicBezTo>
                <a:cubicBezTo>
                  <a:pt x="37" y="305"/>
                  <a:pt x="22" y="291"/>
                  <a:pt x="8" y="277"/>
                </a:cubicBezTo>
                <a:cubicBezTo>
                  <a:pt x="1" y="270"/>
                  <a:pt x="0" y="264"/>
                  <a:pt x="8" y="256"/>
                </a:cubicBezTo>
                <a:cubicBezTo>
                  <a:pt x="47" y="217"/>
                  <a:pt x="82" y="173"/>
                  <a:pt x="126" y="141"/>
                </a:cubicBezTo>
                <a:cubicBezTo>
                  <a:pt x="159" y="116"/>
                  <a:pt x="184" y="87"/>
                  <a:pt x="214" y="60"/>
                </a:cubicBezTo>
                <a:cubicBezTo>
                  <a:pt x="235" y="42"/>
                  <a:pt x="254" y="21"/>
                  <a:pt x="275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" name="Freeform 15">
            <a:extLst>
              <a:ext uri="{FF2B5EF4-FFF2-40B4-BE49-F238E27FC236}">
                <a16:creationId xmlns:a16="http://schemas.microsoft.com/office/drawing/2014/main" id="{FD3B1C91-ADBD-4AA3-8F81-1CB0916C5D68}"/>
              </a:ext>
            </a:extLst>
          </p:cNvPr>
          <p:cNvSpPr>
            <a:spLocks/>
          </p:cNvSpPr>
          <p:nvPr/>
        </p:nvSpPr>
        <p:spPr bwMode="auto">
          <a:xfrm>
            <a:off x="2838450" y="4532313"/>
            <a:ext cx="509587" cy="511175"/>
          </a:xfrm>
          <a:custGeom>
            <a:avLst/>
            <a:gdLst>
              <a:gd name="T0" fmla="*/ 95 w 188"/>
              <a:gd name="T1" fmla="*/ 188 h 188"/>
              <a:gd name="T2" fmla="*/ 1 w 188"/>
              <a:gd name="T3" fmla="*/ 92 h 188"/>
              <a:gd name="T4" fmla="*/ 95 w 188"/>
              <a:gd name="T5" fmla="*/ 1 h 188"/>
              <a:gd name="T6" fmla="*/ 187 w 188"/>
              <a:gd name="T7" fmla="*/ 102 h 188"/>
              <a:gd name="T8" fmla="*/ 95 w 188"/>
              <a:gd name="T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88">
                <a:moveTo>
                  <a:pt x="95" y="188"/>
                </a:moveTo>
                <a:cubicBezTo>
                  <a:pt x="38" y="187"/>
                  <a:pt x="0" y="149"/>
                  <a:pt x="1" y="92"/>
                </a:cubicBezTo>
                <a:cubicBezTo>
                  <a:pt x="1" y="40"/>
                  <a:pt x="42" y="0"/>
                  <a:pt x="95" y="1"/>
                </a:cubicBezTo>
                <a:cubicBezTo>
                  <a:pt x="142" y="2"/>
                  <a:pt x="188" y="51"/>
                  <a:pt x="187" y="102"/>
                </a:cubicBezTo>
                <a:cubicBezTo>
                  <a:pt x="186" y="150"/>
                  <a:pt x="145" y="188"/>
                  <a:pt x="95" y="18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0" name="Freeform 16">
            <a:extLst>
              <a:ext uri="{FF2B5EF4-FFF2-40B4-BE49-F238E27FC236}">
                <a16:creationId xmlns:a16="http://schemas.microsoft.com/office/drawing/2014/main" id="{46D5E53E-7235-41AB-8AE2-43F35BB8B086}"/>
              </a:ext>
            </a:extLst>
          </p:cNvPr>
          <p:cNvSpPr>
            <a:spLocks/>
          </p:cNvSpPr>
          <p:nvPr/>
        </p:nvSpPr>
        <p:spPr bwMode="auto">
          <a:xfrm>
            <a:off x="1139825" y="1489075"/>
            <a:ext cx="855662" cy="660400"/>
          </a:xfrm>
          <a:custGeom>
            <a:avLst/>
            <a:gdLst>
              <a:gd name="T0" fmla="*/ 156 w 316"/>
              <a:gd name="T1" fmla="*/ 186 h 244"/>
              <a:gd name="T2" fmla="*/ 102 w 316"/>
              <a:gd name="T3" fmla="*/ 131 h 244"/>
              <a:gd name="T4" fmla="*/ 106 w 316"/>
              <a:gd name="T5" fmla="*/ 126 h 244"/>
              <a:gd name="T6" fmla="*/ 98 w 316"/>
              <a:gd name="T7" fmla="*/ 62 h 244"/>
              <a:gd name="T8" fmla="*/ 15 w 316"/>
              <a:gd name="T9" fmla="*/ 34 h 244"/>
              <a:gd name="T10" fmla="*/ 4 w 316"/>
              <a:gd name="T11" fmla="*/ 33 h 244"/>
              <a:gd name="T12" fmla="*/ 15 w 316"/>
              <a:gd name="T13" fmla="*/ 12 h 244"/>
              <a:gd name="T14" fmla="*/ 172 w 316"/>
              <a:gd name="T15" fmla="*/ 35 h 244"/>
              <a:gd name="T16" fmla="*/ 243 w 316"/>
              <a:gd name="T17" fmla="*/ 103 h 244"/>
              <a:gd name="T18" fmla="*/ 246 w 316"/>
              <a:gd name="T19" fmla="*/ 109 h 244"/>
              <a:gd name="T20" fmla="*/ 269 w 316"/>
              <a:gd name="T21" fmla="*/ 162 h 244"/>
              <a:gd name="T22" fmla="*/ 289 w 316"/>
              <a:gd name="T23" fmla="*/ 153 h 244"/>
              <a:gd name="T24" fmla="*/ 314 w 316"/>
              <a:gd name="T25" fmla="*/ 177 h 244"/>
              <a:gd name="T26" fmla="*/ 311 w 316"/>
              <a:gd name="T27" fmla="*/ 191 h 244"/>
              <a:gd name="T28" fmla="*/ 264 w 316"/>
              <a:gd name="T29" fmla="*/ 238 h 244"/>
              <a:gd name="T30" fmla="*/ 246 w 316"/>
              <a:gd name="T31" fmla="*/ 238 h 244"/>
              <a:gd name="T32" fmla="*/ 230 w 316"/>
              <a:gd name="T33" fmla="*/ 221 h 244"/>
              <a:gd name="T34" fmla="*/ 232 w 316"/>
              <a:gd name="T35" fmla="*/ 198 h 244"/>
              <a:gd name="T36" fmla="*/ 156 w 316"/>
              <a:gd name="T37" fmla="*/ 18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6" h="244">
                <a:moveTo>
                  <a:pt x="156" y="186"/>
                </a:moveTo>
                <a:cubicBezTo>
                  <a:pt x="138" y="168"/>
                  <a:pt x="120" y="150"/>
                  <a:pt x="102" y="131"/>
                </a:cubicBezTo>
                <a:cubicBezTo>
                  <a:pt x="103" y="129"/>
                  <a:pt x="104" y="127"/>
                  <a:pt x="106" y="126"/>
                </a:cubicBezTo>
                <a:cubicBezTo>
                  <a:pt x="133" y="99"/>
                  <a:pt x="129" y="85"/>
                  <a:pt x="98" y="62"/>
                </a:cubicBezTo>
                <a:cubicBezTo>
                  <a:pt x="74" y="43"/>
                  <a:pt x="45" y="36"/>
                  <a:pt x="15" y="34"/>
                </a:cubicBezTo>
                <a:cubicBezTo>
                  <a:pt x="11" y="33"/>
                  <a:pt x="8" y="33"/>
                  <a:pt x="4" y="33"/>
                </a:cubicBezTo>
                <a:cubicBezTo>
                  <a:pt x="0" y="21"/>
                  <a:pt x="2" y="15"/>
                  <a:pt x="15" y="12"/>
                </a:cubicBezTo>
                <a:cubicBezTo>
                  <a:pt x="71" y="0"/>
                  <a:pt x="125" y="2"/>
                  <a:pt x="172" y="35"/>
                </a:cubicBezTo>
                <a:cubicBezTo>
                  <a:pt x="199" y="53"/>
                  <a:pt x="220" y="80"/>
                  <a:pt x="243" y="103"/>
                </a:cubicBezTo>
                <a:cubicBezTo>
                  <a:pt x="245" y="104"/>
                  <a:pt x="246" y="107"/>
                  <a:pt x="246" y="109"/>
                </a:cubicBezTo>
                <a:cubicBezTo>
                  <a:pt x="237" y="134"/>
                  <a:pt x="254" y="148"/>
                  <a:pt x="269" y="162"/>
                </a:cubicBezTo>
                <a:cubicBezTo>
                  <a:pt x="276" y="158"/>
                  <a:pt x="285" y="151"/>
                  <a:pt x="289" y="153"/>
                </a:cubicBezTo>
                <a:cubicBezTo>
                  <a:pt x="299" y="159"/>
                  <a:pt x="307" y="168"/>
                  <a:pt x="314" y="177"/>
                </a:cubicBezTo>
                <a:cubicBezTo>
                  <a:pt x="316" y="179"/>
                  <a:pt x="314" y="188"/>
                  <a:pt x="311" y="191"/>
                </a:cubicBezTo>
                <a:cubicBezTo>
                  <a:pt x="295" y="207"/>
                  <a:pt x="279" y="222"/>
                  <a:pt x="264" y="238"/>
                </a:cubicBezTo>
                <a:cubicBezTo>
                  <a:pt x="257" y="244"/>
                  <a:pt x="252" y="244"/>
                  <a:pt x="246" y="238"/>
                </a:cubicBezTo>
                <a:cubicBezTo>
                  <a:pt x="241" y="232"/>
                  <a:pt x="233" y="227"/>
                  <a:pt x="230" y="221"/>
                </a:cubicBezTo>
                <a:cubicBezTo>
                  <a:pt x="228" y="214"/>
                  <a:pt x="230" y="206"/>
                  <a:pt x="232" y="198"/>
                </a:cubicBezTo>
                <a:cubicBezTo>
                  <a:pt x="204" y="159"/>
                  <a:pt x="193" y="157"/>
                  <a:pt x="156" y="186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" name="Freeform 17">
            <a:extLst>
              <a:ext uri="{FF2B5EF4-FFF2-40B4-BE49-F238E27FC236}">
                <a16:creationId xmlns:a16="http://schemas.microsoft.com/office/drawing/2014/main" id="{E7F224CE-03E5-4078-9AF2-A1FB52237AC8}"/>
              </a:ext>
            </a:extLst>
          </p:cNvPr>
          <p:cNvSpPr>
            <a:spLocks noEditPoints="1"/>
          </p:cNvSpPr>
          <p:nvPr/>
        </p:nvSpPr>
        <p:spPr bwMode="auto">
          <a:xfrm>
            <a:off x="771525" y="3243263"/>
            <a:ext cx="912812" cy="912813"/>
          </a:xfrm>
          <a:custGeom>
            <a:avLst/>
            <a:gdLst>
              <a:gd name="T0" fmla="*/ 310 w 337"/>
              <a:gd name="T1" fmla="*/ 137 h 337"/>
              <a:gd name="T2" fmla="*/ 331 w 337"/>
              <a:gd name="T3" fmla="*/ 110 h 337"/>
              <a:gd name="T4" fmla="*/ 336 w 337"/>
              <a:gd name="T5" fmla="*/ 112 h 337"/>
              <a:gd name="T6" fmla="*/ 334 w 337"/>
              <a:gd name="T7" fmla="*/ 128 h 337"/>
              <a:gd name="T8" fmla="*/ 308 w 337"/>
              <a:gd name="T9" fmla="*/ 203 h 337"/>
              <a:gd name="T10" fmla="*/ 287 w 337"/>
              <a:gd name="T11" fmla="*/ 256 h 337"/>
              <a:gd name="T12" fmla="*/ 275 w 337"/>
              <a:gd name="T13" fmla="*/ 284 h 337"/>
              <a:gd name="T14" fmla="*/ 254 w 337"/>
              <a:gd name="T15" fmla="*/ 285 h 337"/>
              <a:gd name="T16" fmla="*/ 178 w 337"/>
              <a:gd name="T17" fmla="*/ 313 h 337"/>
              <a:gd name="T18" fmla="*/ 131 w 337"/>
              <a:gd name="T19" fmla="*/ 333 h 337"/>
              <a:gd name="T20" fmla="*/ 113 w 337"/>
              <a:gd name="T21" fmla="*/ 337 h 337"/>
              <a:gd name="T22" fmla="*/ 112 w 337"/>
              <a:gd name="T23" fmla="*/ 333 h 337"/>
              <a:gd name="T24" fmla="*/ 135 w 337"/>
              <a:gd name="T25" fmla="*/ 309 h 337"/>
              <a:gd name="T26" fmla="*/ 27 w 337"/>
              <a:gd name="T27" fmla="*/ 199 h 337"/>
              <a:gd name="T28" fmla="*/ 6 w 337"/>
              <a:gd name="T29" fmla="*/ 227 h 337"/>
              <a:gd name="T30" fmla="*/ 1 w 337"/>
              <a:gd name="T31" fmla="*/ 224 h 337"/>
              <a:gd name="T32" fmla="*/ 2 w 337"/>
              <a:gd name="T33" fmla="*/ 208 h 337"/>
              <a:gd name="T34" fmla="*/ 30 w 337"/>
              <a:gd name="T35" fmla="*/ 132 h 337"/>
              <a:gd name="T36" fmla="*/ 154 w 337"/>
              <a:gd name="T37" fmla="*/ 25 h 337"/>
              <a:gd name="T38" fmla="*/ 208 w 337"/>
              <a:gd name="T39" fmla="*/ 4 h 337"/>
              <a:gd name="T40" fmla="*/ 225 w 337"/>
              <a:gd name="T41" fmla="*/ 0 h 337"/>
              <a:gd name="T42" fmla="*/ 227 w 337"/>
              <a:gd name="T43" fmla="*/ 4 h 337"/>
              <a:gd name="T44" fmla="*/ 204 w 337"/>
              <a:gd name="T45" fmla="*/ 29 h 337"/>
              <a:gd name="T46" fmla="*/ 310 w 337"/>
              <a:gd name="T47" fmla="*/ 137 h 337"/>
              <a:gd name="T48" fmla="*/ 168 w 337"/>
              <a:gd name="T49" fmla="*/ 51 h 337"/>
              <a:gd name="T50" fmla="*/ 51 w 337"/>
              <a:gd name="T51" fmla="*/ 172 h 337"/>
              <a:gd name="T52" fmla="*/ 171 w 337"/>
              <a:gd name="T53" fmla="*/ 287 h 337"/>
              <a:gd name="T54" fmla="*/ 286 w 337"/>
              <a:gd name="T55" fmla="*/ 164 h 337"/>
              <a:gd name="T56" fmla="*/ 168 w 337"/>
              <a:gd name="T57" fmla="*/ 5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7" h="337">
                <a:moveTo>
                  <a:pt x="310" y="137"/>
                </a:moveTo>
                <a:cubicBezTo>
                  <a:pt x="319" y="126"/>
                  <a:pt x="325" y="118"/>
                  <a:pt x="331" y="110"/>
                </a:cubicBezTo>
                <a:cubicBezTo>
                  <a:pt x="333" y="111"/>
                  <a:pt x="335" y="111"/>
                  <a:pt x="336" y="112"/>
                </a:cubicBezTo>
                <a:cubicBezTo>
                  <a:pt x="336" y="117"/>
                  <a:pt x="337" y="123"/>
                  <a:pt x="334" y="128"/>
                </a:cubicBezTo>
                <a:cubicBezTo>
                  <a:pt x="321" y="151"/>
                  <a:pt x="312" y="176"/>
                  <a:pt x="308" y="203"/>
                </a:cubicBezTo>
                <a:cubicBezTo>
                  <a:pt x="305" y="221"/>
                  <a:pt x="294" y="237"/>
                  <a:pt x="287" y="256"/>
                </a:cubicBezTo>
                <a:cubicBezTo>
                  <a:pt x="301" y="270"/>
                  <a:pt x="281" y="275"/>
                  <a:pt x="275" y="284"/>
                </a:cubicBezTo>
                <a:cubicBezTo>
                  <a:pt x="269" y="293"/>
                  <a:pt x="262" y="293"/>
                  <a:pt x="254" y="285"/>
                </a:cubicBezTo>
                <a:cubicBezTo>
                  <a:pt x="231" y="300"/>
                  <a:pt x="206" y="309"/>
                  <a:pt x="178" y="313"/>
                </a:cubicBezTo>
                <a:cubicBezTo>
                  <a:pt x="162" y="315"/>
                  <a:pt x="147" y="326"/>
                  <a:pt x="131" y="333"/>
                </a:cubicBezTo>
                <a:cubicBezTo>
                  <a:pt x="126" y="335"/>
                  <a:pt x="119" y="336"/>
                  <a:pt x="113" y="337"/>
                </a:cubicBezTo>
                <a:cubicBezTo>
                  <a:pt x="113" y="336"/>
                  <a:pt x="112" y="334"/>
                  <a:pt x="112" y="333"/>
                </a:cubicBezTo>
                <a:cubicBezTo>
                  <a:pt x="119" y="326"/>
                  <a:pt x="127" y="318"/>
                  <a:pt x="135" y="309"/>
                </a:cubicBezTo>
                <a:cubicBezTo>
                  <a:pt x="79" y="293"/>
                  <a:pt x="44" y="257"/>
                  <a:pt x="27" y="199"/>
                </a:cubicBezTo>
                <a:cubicBezTo>
                  <a:pt x="19" y="209"/>
                  <a:pt x="12" y="218"/>
                  <a:pt x="6" y="227"/>
                </a:cubicBezTo>
                <a:cubicBezTo>
                  <a:pt x="4" y="226"/>
                  <a:pt x="3" y="225"/>
                  <a:pt x="1" y="224"/>
                </a:cubicBezTo>
                <a:cubicBezTo>
                  <a:pt x="1" y="219"/>
                  <a:pt x="0" y="213"/>
                  <a:pt x="2" y="208"/>
                </a:cubicBezTo>
                <a:cubicBezTo>
                  <a:pt x="15" y="184"/>
                  <a:pt x="23" y="159"/>
                  <a:pt x="30" y="132"/>
                </a:cubicBezTo>
                <a:cubicBezTo>
                  <a:pt x="46" y="69"/>
                  <a:pt x="90" y="36"/>
                  <a:pt x="154" y="25"/>
                </a:cubicBezTo>
                <a:cubicBezTo>
                  <a:pt x="172" y="22"/>
                  <a:pt x="190" y="11"/>
                  <a:pt x="208" y="4"/>
                </a:cubicBezTo>
                <a:cubicBezTo>
                  <a:pt x="213" y="2"/>
                  <a:pt x="219" y="2"/>
                  <a:pt x="225" y="0"/>
                </a:cubicBezTo>
                <a:cubicBezTo>
                  <a:pt x="225" y="2"/>
                  <a:pt x="226" y="3"/>
                  <a:pt x="227" y="4"/>
                </a:cubicBezTo>
                <a:cubicBezTo>
                  <a:pt x="220" y="12"/>
                  <a:pt x="213" y="20"/>
                  <a:pt x="204" y="29"/>
                </a:cubicBezTo>
                <a:cubicBezTo>
                  <a:pt x="258" y="45"/>
                  <a:pt x="293" y="80"/>
                  <a:pt x="310" y="137"/>
                </a:cubicBezTo>
                <a:close/>
                <a:moveTo>
                  <a:pt x="168" y="51"/>
                </a:moveTo>
                <a:cubicBezTo>
                  <a:pt x="101" y="51"/>
                  <a:pt x="50" y="104"/>
                  <a:pt x="51" y="172"/>
                </a:cubicBezTo>
                <a:cubicBezTo>
                  <a:pt x="52" y="236"/>
                  <a:pt x="106" y="288"/>
                  <a:pt x="171" y="287"/>
                </a:cubicBezTo>
                <a:cubicBezTo>
                  <a:pt x="236" y="286"/>
                  <a:pt x="287" y="232"/>
                  <a:pt x="286" y="164"/>
                </a:cubicBezTo>
                <a:cubicBezTo>
                  <a:pt x="286" y="102"/>
                  <a:pt x="231" y="50"/>
                  <a:pt x="168" y="5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Freeform 18">
            <a:extLst>
              <a:ext uri="{FF2B5EF4-FFF2-40B4-BE49-F238E27FC236}">
                <a16:creationId xmlns:a16="http://schemas.microsoft.com/office/drawing/2014/main" id="{9C57D294-2A0F-44E1-B38D-EBC9E50F68CD}"/>
              </a:ext>
            </a:extLst>
          </p:cNvPr>
          <p:cNvSpPr>
            <a:spLocks/>
          </p:cNvSpPr>
          <p:nvPr/>
        </p:nvSpPr>
        <p:spPr bwMode="auto">
          <a:xfrm>
            <a:off x="2746375" y="4305300"/>
            <a:ext cx="504825" cy="517525"/>
          </a:xfrm>
          <a:custGeom>
            <a:avLst/>
            <a:gdLst>
              <a:gd name="T0" fmla="*/ 3 w 186"/>
              <a:gd name="T1" fmla="*/ 191 h 191"/>
              <a:gd name="T2" fmla="*/ 4 w 186"/>
              <a:gd name="T3" fmla="*/ 73 h 191"/>
              <a:gd name="T4" fmla="*/ 27 w 186"/>
              <a:gd name="T5" fmla="*/ 7 h 191"/>
              <a:gd name="T6" fmla="*/ 37 w 186"/>
              <a:gd name="T7" fmla="*/ 2 h 191"/>
              <a:gd name="T8" fmla="*/ 127 w 186"/>
              <a:gd name="T9" fmla="*/ 1 h 191"/>
              <a:gd name="T10" fmla="*/ 140 w 186"/>
              <a:gd name="T11" fmla="*/ 8 h 191"/>
              <a:gd name="T12" fmla="*/ 175 w 186"/>
              <a:gd name="T13" fmla="*/ 54 h 191"/>
              <a:gd name="T14" fmla="*/ 186 w 186"/>
              <a:gd name="T15" fmla="*/ 96 h 191"/>
              <a:gd name="T16" fmla="*/ 27 w 186"/>
              <a:gd name="T17" fmla="*/ 190 h 191"/>
              <a:gd name="T18" fmla="*/ 3 w 186"/>
              <a:gd name="T19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91">
                <a:moveTo>
                  <a:pt x="3" y="191"/>
                </a:moveTo>
                <a:cubicBezTo>
                  <a:pt x="3" y="150"/>
                  <a:pt x="0" y="111"/>
                  <a:pt x="4" y="73"/>
                </a:cubicBezTo>
                <a:cubicBezTo>
                  <a:pt x="6" y="50"/>
                  <a:pt x="18" y="28"/>
                  <a:pt x="27" y="7"/>
                </a:cubicBezTo>
                <a:cubicBezTo>
                  <a:pt x="28" y="4"/>
                  <a:pt x="34" y="2"/>
                  <a:pt x="37" y="2"/>
                </a:cubicBezTo>
                <a:cubicBezTo>
                  <a:pt x="67" y="1"/>
                  <a:pt x="97" y="0"/>
                  <a:pt x="127" y="1"/>
                </a:cubicBezTo>
                <a:cubicBezTo>
                  <a:pt x="132" y="1"/>
                  <a:pt x="137" y="4"/>
                  <a:pt x="140" y="8"/>
                </a:cubicBezTo>
                <a:cubicBezTo>
                  <a:pt x="152" y="23"/>
                  <a:pt x="165" y="37"/>
                  <a:pt x="175" y="54"/>
                </a:cubicBezTo>
                <a:cubicBezTo>
                  <a:pt x="181" y="65"/>
                  <a:pt x="182" y="80"/>
                  <a:pt x="186" y="96"/>
                </a:cubicBezTo>
                <a:cubicBezTo>
                  <a:pt x="112" y="53"/>
                  <a:pt x="23" y="96"/>
                  <a:pt x="27" y="190"/>
                </a:cubicBezTo>
                <a:cubicBezTo>
                  <a:pt x="20" y="190"/>
                  <a:pt x="12" y="191"/>
                  <a:pt x="3" y="19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3" name="Freeform 19">
            <a:extLst>
              <a:ext uri="{FF2B5EF4-FFF2-40B4-BE49-F238E27FC236}">
                <a16:creationId xmlns:a16="http://schemas.microsoft.com/office/drawing/2014/main" id="{5B76818F-CCB7-430B-9296-CFF7337E3E15}"/>
              </a:ext>
            </a:extLst>
          </p:cNvPr>
          <p:cNvSpPr>
            <a:spLocks/>
          </p:cNvSpPr>
          <p:nvPr/>
        </p:nvSpPr>
        <p:spPr bwMode="auto">
          <a:xfrm>
            <a:off x="2681288" y="4830763"/>
            <a:ext cx="198437" cy="890588"/>
          </a:xfrm>
          <a:custGeom>
            <a:avLst/>
            <a:gdLst>
              <a:gd name="T0" fmla="*/ 61 w 73"/>
              <a:gd name="T1" fmla="*/ 325 h 328"/>
              <a:gd name="T2" fmla="*/ 17 w 73"/>
              <a:gd name="T3" fmla="*/ 328 h 328"/>
              <a:gd name="T4" fmla="*/ 15 w 73"/>
              <a:gd name="T5" fmla="*/ 325 h 328"/>
              <a:gd name="T6" fmla="*/ 22 w 73"/>
              <a:gd name="T7" fmla="*/ 254 h 328"/>
              <a:gd name="T8" fmla="*/ 4 w 73"/>
              <a:gd name="T9" fmla="*/ 105 h 328"/>
              <a:gd name="T10" fmla="*/ 24 w 73"/>
              <a:gd name="T11" fmla="*/ 11 h 328"/>
              <a:gd name="T12" fmla="*/ 50 w 73"/>
              <a:gd name="T13" fmla="*/ 0 h 328"/>
              <a:gd name="T14" fmla="*/ 73 w 73"/>
              <a:gd name="T15" fmla="*/ 54 h 328"/>
              <a:gd name="T16" fmla="*/ 49 w 73"/>
              <a:gd name="T17" fmla="*/ 146 h 328"/>
              <a:gd name="T18" fmla="*/ 61 w 73"/>
              <a:gd name="T19" fmla="*/ 325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328">
                <a:moveTo>
                  <a:pt x="61" y="325"/>
                </a:moveTo>
                <a:cubicBezTo>
                  <a:pt x="48" y="326"/>
                  <a:pt x="32" y="327"/>
                  <a:pt x="17" y="328"/>
                </a:cubicBezTo>
                <a:cubicBezTo>
                  <a:pt x="16" y="327"/>
                  <a:pt x="15" y="326"/>
                  <a:pt x="15" y="325"/>
                </a:cubicBezTo>
                <a:cubicBezTo>
                  <a:pt x="40" y="303"/>
                  <a:pt x="24" y="278"/>
                  <a:pt x="22" y="254"/>
                </a:cubicBezTo>
                <a:cubicBezTo>
                  <a:pt x="18" y="204"/>
                  <a:pt x="10" y="155"/>
                  <a:pt x="4" y="105"/>
                </a:cubicBezTo>
                <a:cubicBezTo>
                  <a:pt x="0" y="71"/>
                  <a:pt x="13" y="41"/>
                  <a:pt x="24" y="11"/>
                </a:cubicBezTo>
                <a:cubicBezTo>
                  <a:pt x="27" y="5"/>
                  <a:pt x="42" y="3"/>
                  <a:pt x="50" y="0"/>
                </a:cubicBezTo>
                <a:cubicBezTo>
                  <a:pt x="58" y="20"/>
                  <a:pt x="65" y="36"/>
                  <a:pt x="73" y="54"/>
                </a:cubicBezTo>
                <a:cubicBezTo>
                  <a:pt x="45" y="78"/>
                  <a:pt x="48" y="113"/>
                  <a:pt x="49" y="146"/>
                </a:cubicBezTo>
                <a:cubicBezTo>
                  <a:pt x="52" y="205"/>
                  <a:pt x="57" y="264"/>
                  <a:pt x="61" y="32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4" name="Freeform 20">
            <a:extLst>
              <a:ext uri="{FF2B5EF4-FFF2-40B4-BE49-F238E27FC236}">
                <a16:creationId xmlns:a16="http://schemas.microsoft.com/office/drawing/2014/main" id="{50F55D06-2033-4132-929D-B01EFFA5FBA1}"/>
              </a:ext>
            </a:extLst>
          </p:cNvPr>
          <p:cNvSpPr>
            <a:spLocks/>
          </p:cNvSpPr>
          <p:nvPr/>
        </p:nvSpPr>
        <p:spPr bwMode="auto">
          <a:xfrm>
            <a:off x="1365250" y="3125788"/>
            <a:ext cx="438150" cy="436563"/>
          </a:xfrm>
          <a:custGeom>
            <a:avLst/>
            <a:gdLst>
              <a:gd name="T0" fmla="*/ 94 w 162"/>
              <a:gd name="T1" fmla="*/ 161 h 161"/>
              <a:gd name="T2" fmla="*/ 0 w 162"/>
              <a:gd name="T3" fmla="*/ 67 h 161"/>
              <a:gd name="T4" fmla="*/ 53 w 162"/>
              <a:gd name="T5" fmla="*/ 12 h 161"/>
              <a:gd name="T6" fmla="*/ 102 w 162"/>
              <a:gd name="T7" fmla="*/ 16 h 161"/>
              <a:gd name="T8" fmla="*/ 145 w 162"/>
              <a:gd name="T9" fmla="*/ 59 h 161"/>
              <a:gd name="T10" fmla="*/ 149 w 162"/>
              <a:gd name="T11" fmla="*/ 108 h 161"/>
              <a:gd name="T12" fmla="*/ 94 w 162"/>
              <a:gd name="T13" fmla="*/ 16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2" h="161">
                <a:moveTo>
                  <a:pt x="94" y="161"/>
                </a:moveTo>
                <a:cubicBezTo>
                  <a:pt x="77" y="116"/>
                  <a:pt x="45" y="84"/>
                  <a:pt x="0" y="67"/>
                </a:cubicBezTo>
                <a:cubicBezTo>
                  <a:pt x="18" y="49"/>
                  <a:pt x="34" y="29"/>
                  <a:pt x="53" y="12"/>
                </a:cubicBezTo>
                <a:cubicBezTo>
                  <a:pt x="66" y="0"/>
                  <a:pt x="89" y="3"/>
                  <a:pt x="102" y="16"/>
                </a:cubicBezTo>
                <a:cubicBezTo>
                  <a:pt x="117" y="30"/>
                  <a:pt x="131" y="44"/>
                  <a:pt x="145" y="59"/>
                </a:cubicBezTo>
                <a:cubicBezTo>
                  <a:pt x="159" y="73"/>
                  <a:pt x="162" y="94"/>
                  <a:pt x="149" y="108"/>
                </a:cubicBezTo>
                <a:cubicBezTo>
                  <a:pt x="133" y="127"/>
                  <a:pt x="113" y="143"/>
                  <a:pt x="94" y="16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5" name="Freeform 21">
            <a:extLst>
              <a:ext uri="{FF2B5EF4-FFF2-40B4-BE49-F238E27FC236}">
                <a16:creationId xmlns:a16="http://schemas.microsoft.com/office/drawing/2014/main" id="{9A7C0F16-7376-4D4B-A6D7-0C09EB8D90CD}"/>
              </a:ext>
            </a:extLst>
          </p:cNvPr>
          <p:cNvSpPr>
            <a:spLocks/>
          </p:cNvSpPr>
          <p:nvPr/>
        </p:nvSpPr>
        <p:spPr bwMode="auto">
          <a:xfrm>
            <a:off x="657225" y="3825875"/>
            <a:ext cx="444500" cy="447675"/>
          </a:xfrm>
          <a:custGeom>
            <a:avLst/>
            <a:gdLst>
              <a:gd name="T0" fmla="*/ 164 w 164"/>
              <a:gd name="T1" fmla="*/ 100 h 165"/>
              <a:gd name="T2" fmla="*/ 113 w 164"/>
              <a:gd name="T3" fmla="*/ 149 h 165"/>
              <a:gd name="T4" fmla="*/ 57 w 164"/>
              <a:gd name="T5" fmla="*/ 147 h 165"/>
              <a:gd name="T6" fmla="*/ 17 w 164"/>
              <a:gd name="T7" fmla="*/ 108 h 165"/>
              <a:gd name="T8" fmla="*/ 16 w 164"/>
              <a:gd name="T9" fmla="*/ 50 h 165"/>
              <a:gd name="T10" fmla="*/ 64 w 164"/>
              <a:gd name="T11" fmla="*/ 0 h 165"/>
              <a:gd name="T12" fmla="*/ 164 w 164"/>
              <a:gd name="T13" fmla="*/ 10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165">
                <a:moveTo>
                  <a:pt x="164" y="100"/>
                </a:moveTo>
                <a:cubicBezTo>
                  <a:pt x="146" y="117"/>
                  <a:pt x="130" y="133"/>
                  <a:pt x="113" y="149"/>
                </a:cubicBezTo>
                <a:cubicBezTo>
                  <a:pt x="96" y="165"/>
                  <a:pt x="74" y="164"/>
                  <a:pt x="57" y="147"/>
                </a:cubicBezTo>
                <a:cubicBezTo>
                  <a:pt x="43" y="134"/>
                  <a:pt x="30" y="121"/>
                  <a:pt x="17" y="108"/>
                </a:cubicBezTo>
                <a:cubicBezTo>
                  <a:pt x="0" y="90"/>
                  <a:pt x="0" y="68"/>
                  <a:pt x="16" y="50"/>
                </a:cubicBezTo>
                <a:cubicBezTo>
                  <a:pt x="31" y="33"/>
                  <a:pt x="47" y="18"/>
                  <a:pt x="64" y="0"/>
                </a:cubicBezTo>
                <a:cubicBezTo>
                  <a:pt x="82" y="49"/>
                  <a:pt x="115" y="81"/>
                  <a:pt x="164" y="10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6" name="Freeform 22">
            <a:extLst>
              <a:ext uri="{FF2B5EF4-FFF2-40B4-BE49-F238E27FC236}">
                <a16:creationId xmlns:a16="http://schemas.microsoft.com/office/drawing/2014/main" id="{74530068-8E37-4FFB-96ED-445DACA098AD}"/>
              </a:ext>
            </a:extLst>
          </p:cNvPr>
          <p:cNvSpPr>
            <a:spLocks/>
          </p:cNvSpPr>
          <p:nvPr/>
        </p:nvSpPr>
        <p:spPr bwMode="auto">
          <a:xfrm>
            <a:off x="2790825" y="3921125"/>
            <a:ext cx="350837" cy="346075"/>
          </a:xfrm>
          <a:custGeom>
            <a:avLst/>
            <a:gdLst>
              <a:gd name="T0" fmla="*/ 125 w 130"/>
              <a:gd name="T1" fmla="*/ 64 h 128"/>
              <a:gd name="T2" fmla="*/ 62 w 130"/>
              <a:gd name="T3" fmla="*/ 127 h 128"/>
              <a:gd name="T4" fmla="*/ 1 w 130"/>
              <a:gd name="T5" fmla="*/ 63 h 128"/>
              <a:gd name="T6" fmla="*/ 67 w 130"/>
              <a:gd name="T7" fmla="*/ 0 h 128"/>
              <a:gd name="T8" fmla="*/ 125 w 130"/>
              <a:gd name="T9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8">
                <a:moveTo>
                  <a:pt x="125" y="64"/>
                </a:moveTo>
                <a:cubicBezTo>
                  <a:pt x="129" y="108"/>
                  <a:pt x="95" y="126"/>
                  <a:pt x="62" y="127"/>
                </a:cubicBezTo>
                <a:cubicBezTo>
                  <a:pt x="26" y="128"/>
                  <a:pt x="1" y="101"/>
                  <a:pt x="1" y="63"/>
                </a:cubicBezTo>
                <a:cubicBezTo>
                  <a:pt x="0" y="25"/>
                  <a:pt x="27" y="0"/>
                  <a:pt x="67" y="0"/>
                </a:cubicBezTo>
                <a:cubicBezTo>
                  <a:pt x="99" y="0"/>
                  <a:pt x="130" y="25"/>
                  <a:pt x="125" y="6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C2EDB3D-1D41-42FE-8861-4EAEACA4DE9C}"/>
              </a:ext>
            </a:extLst>
          </p:cNvPr>
          <p:cNvSpPr>
            <a:spLocks/>
          </p:cNvSpPr>
          <p:nvPr/>
        </p:nvSpPr>
        <p:spPr bwMode="auto">
          <a:xfrm>
            <a:off x="2190750" y="3925888"/>
            <a:ext cx="615950" cy="547688"/>
          </a:xfrm>
          <a:custGeom>
            <a:avLst/>
            <a:gdLst>
              <a:gd name="T0" fmla="*/ 204 w 227"/>
              <a:gd name="T1" fmla="*/ 202 h 202"/>
              <a:gd name="T2" fmla="*/ 39 w 227"/>
              <a:gd name="T3" fmla="*/ 69 h 202"/>
              <a:gd name="T4" fmla="*/ 18 w 227"/>
              <a:gd name="T5" fmla="*/ 45 h 202"/>
              <a:gd name="T6" fmla="*/ 8 w 227"/>
              <a:gd name="T7" fmla="*/ 0 h 202"/>
              <a:gd name="T8" fmla="*/ 227 w 227"/>
              <a:gd name="T9" fmla="*/ 137 h 202"/>
              <a:gd name="T10" fmla="*/ 204 w 227"/>
              <a:gd name="T11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7" h="202">
                <a:moveTo>
                  <a:pt x="204" y="202"/>
                </a:moveTo>
                <a:cubicBezTo>
                  <a:pt x="140" y="168"/>
                  <a:pt x="83" y="127"/>
                  <a:pt x="39" y="69"/>
                </a:cubicBezTo>
                <a:cubicBezTo>
                  <a:pt x="33" y="61"/>
                  <a:pt x="26" y="52"/>
                  <a:pt x="18" y="45"/>
                </a:cubicBezTo>
                <a:cubicBezTo>
                  <a:pt x="4" y="33"/>
                  <a:pt x="0" y="19"/>
                  <a:pt x="8" y="0"/>
                </a:cubicBezTo>
                <a:cubicBezTo>
                  <a:pt x="70" y="62"/>
                  <a:pt x="129" y="128"/>
                  <a:pt x="227" y="137"/>
                </a:cubicBezTo>
                <a:cubicBezTo>
                  <a:pt x="219" y="161"/>
                  <a:pt x="212" y="181"/>
                  <a:pt x="204" y="20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8" name="Freeform 24">
            <a:extLst>
              <a:ext uri="{FF2B5EF4-FFF2-40B4-BE49-F238E27FC236}">
                <a16:creationId xmlns:a16="http://schemas.microsoft.com/office/drawing/2014/main" id="{322F46F1-75A4-43EC-94B2-6D6621DFF8AD}"/>
              </a:ext>
            </a:extLst>
          </p:cNvPr>
          <p:cNvSpPr>
            <a:spLocks/>
          </p:cNvSpPr>
          <p:nvPr/>
        </p:nvSpPr>
        <p:spPr bwMode="auto">
          <a:xfrm>
            <a:off x="3302000" y="4833938"/>
            <a:ext cx="284162" cy="727075"/>
          </a:xfrm>
          <a:custGeom>
            <a:avLst/>
            <a:gdLst>
              <a:gd name="T0" fmla="*/ 0 w 105"/>
              <a:gd name="T1" fmla="*/ 54 h 268"/>
              <a:gd name="T2" fmla="*/ 24 w 105"/>
              <a:gd name="T3" fmla="*/ 0 h 268"/>
              <a:gd name="T4" fmla="*/ 70 w 105"/>
              <a:gd name="T5" fmla="*/ 38 h 268"/>
              <a:gd name="T6" fmla="*/ 83 w 105"/>
              <a:gd name="T7" fmla="*/ 79 h 268"/>
              <a:gd name="T8" fmla="*/ 70 w 105"/>
              <a:gd name="T9" fmla="*/ 199 h 268"/>
              <a:gd name="T10" fmla="*/ 79 w 105"/>
              <a:gd name="T11" fmla="*/ 222 h 268"/>
              <a:gd name="T12" fmla="*/ 105 w 105"/>
              <a:gd name="T13" fmla="*/ 244 h 268"/>
              <a:gd name="T14" fmla="*/ 72 w 105"/>
              <a:gd name="T15" fmla="*/ 268 h 268"/>
              <a:gd name="T16" fmla="*/ 45 w 105"/>
              <a:gd name="T17" fmla="*/ 218 h 268"/>
              <a:gd name="T18" fmla="*/ 43 w 105"/>
              <a:gd name="T19" fmla="*/ 199 h 268"/>
              <a:gd name="T20" fmla="*/ 44 w 105"/>
              <a:gd name="T21" fmla="*/ 114 h 268"/>
              <a:gd name="T22" fmla="*/ 0 w 105"/>
              <a:gd name="T23" fmla="*/ 5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" h="268">
                <a:moveTo>
                  <a:pt x="0" y="54"/>
                </a:moveTo>
                <a:cubicBezTo>
                  <a:pt x="9" y="35"/>
                  <a:pt x="16" y="19"/>
                  <a:pt x="24" y="0"/>
                </a:cubicBezTo>
                <a:cubicBezTo>
                  <a:pt x="40" y="13"/>
                  <a:pt x="57" y="23"/>
                  <a:pt x="70" y="38"/>
                </a:cubicBezTo>
                <a:cubicBezTo>
                  <a:pt x="78" y="49"/>
                  <a:pt x="83" y="65"/>
                  <a:pt x="83" y="79"/>
                </a:cubicBezTo>
                <a:cubicBezTo>
                  <a:pt x="80" y="119"/>
                  <a:pt x="75" y="159"/>
                  <a:pt x="70" y="199"/>
                </a:cubicBezTo>
                <a:cubicBezTo>
                  <a:pt x="69" y="209"/>
                  <a:pt x="69" y="216"/>
                  <a:pt x="79" y="222"/>
                </a:cubicBezTo>
                <a:cubicBezTo>
                  <a:pt x="88" y="227"/>
                  <a:pt x="94" y="235"/>
                  <a:pt x="105" y="244"/>
                </a:cubicBezTo>
                <a:cubicBezTo>
                  <a:pt x="93" y="253"/>
                  <a:pt x="83" y="260"/>
                  <a:pt x="72" y="268"/>
                </a:cubicBezTo>
                <a:cubicBezTo>
                  <a:pt x="62" y="250"/>
                  <a:pt x="53" y="234"/>
                  <a:pt x="45" y="218"/>
                </a:cubicBezTo>
                <a:cubicBezTo>
                  <a:pt x="42" y="212"/>
                  <a:pt x="43" y="205"/>
                  <a:pt x="43" y="199"/>
                </a:cubicBezTo>
                <a:cubicBezTo>
                  <a:pt x="44" y="171"/>
                  <a:pt x="44" y="142"/>
                  <a:pt x="44" y="114"/>
                </a:cubicBezTo>
                <a:cubicBezTo>
                  <a:pt x="44" y="83"/>
                  <a:pt x="29" y="63"/>
                  <a:pt x="0" y="5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9" name="Freeform 25">
            <a:extLst>
              <a:ext uri="{FF2B5EF4-FFF2-40B4-BE49-F238E27FC236}">
                <a16:creationId xmlns:a16="http://schemas.microsoft.com/office/drawing/2014/main" id="{CD8AD65D-95B0-4D4D-A89C-A37F72615A52}"/>
              </a:ext>
            </a:extLst>
          </p:cNvPr>
          <p:cNvSpPr>
            <a:spLocks/>
          </p:cNvSpPr>
          <p:nvPr/>
        </p:nvSpPr>
        <p:spPr bwMode="auto">
          <a:xfrm>
            <a:off x="3151188" y="3925888"/>
            <a:ext cx="582612" cy="523875"/>
          </a:xfrm>
          <a:custGeom>
            <a:avLst/>
            <a:gdLst>
              <a:gd name="T0" fmla="*/ 35 w 215"/>
              <a:gd name="T1" fmla="*/ 193 h 193"/>
              <a:gd name="T2" fmla="*/ 0 w 215"/>
              <a:gd name="T3" fmla="*/ 138 h 193"/>
              <a:gd name="T4" fmla="*/ 106 w 215"/>
              <a:gd name="T5" fmla="*/ 85 h 193"/>
              <a:gd name="T6" fmla="*/ 189 w 215"/>
              <a:gd name="T7" fmla="*/ 0 h 193"/>
              <a:gd name="T8" fmla="*/ 192 w 215"/>
              <a:gd name="T9" fmla="*/ 3 h 193"/>
              <a:gd name="T10" fmla="*/ 193 w 215"/>
              <a:gd name="T11" fmla="*/ 3 h 193"/>
              <a:gd name="T12" fmla="*/ 200 w 215"/>
              <a:gd name="T13" fmla="*/ 30 h 193"/>
              <a:gd name="T14" fmla="*/ 162 w 215"/>
              <a:gd name="T15" fmla="*/ 77 h 193"/>
              <a:gd name="T16" fmla="*/ 35 w 215"/>
              <a:gd name="T17" fmla="*/ 193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5" h="193">
                <a:moveTo>
                  <a:pt x="35" y="193"/>
                </a:moveTo>
                <a:cubicBezTo>
                  <a:pt x="23" y="174"/>
                  <a:pt x="11" y="155"/>
                  <a:pt x="0" y="138"/>
                </a:cubicBezTo>
                <a:cubicBezTo>
                  <a:pt x="36" y="120"/>
                  <a:pt x="74" y="108"/>
                  <a:pt x="106" y="85"/>
                </a:cubicBezTo>
                <a:cubicBezTo>
                  <a:pt x="137" y="62"/>
                  <a:pt x="161" y="28"/>
                  <a:pt x="189" y="0"/>
                </a:cubicBezTo>
                <a:cubicBezTo>
                  <a:pt x="190" y="1"/>
                  <a:pt x="191" y="2"/>
                  <a:pt x="192" y="3"/>
                </a:cubicBezTo>
                <a:cubicBezTo>
                  <a:pt x="193" y="3"/>
                  <a:pt x="193" y="3"/>
                  <a:pt x="193" y="3"/>
                </a:cubicBezTo>
                <a:cubicBezTo>
                  <a:pt x="215" y="13"/>
                  <a:pt x="215" y="12"/>
                  <a:pt x="200" y="30"/>
                </a:cubicBezTo>
                <a:cubicBezTo>
                  <a:pt x="187" y="45"/>
                  <a:pt x="174" y="61"/>
                  <a:pt x="162" y="77"/>
                </a:cubicBezTo>
                <a:cubicBezTo>
                  <a:pt x="128" y="124"/>
                  <a:pt x="83" y="158"/>
                  <a:pt x="35" y="193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0" name="Freeform 26">
            <a:extLst>
              <a:ext uri="{FF2B5EF4-FFF2-40B4-BE49-F238E27FC236}">
                <a16:creationId xmlns:a16="http://schemas.microsoft.com/office/drawing/2014/main" id="{8ED56DCE-8A23-4F49-B976-DBDFACA060D2}"/>
              </a:ext>
            </a:extLst>
          </p:cNvPr>
          <p:cNvSpPr>
            <a:spLocks/>
          </p:cNvSpPr>
          <p:nvPr/>
        </p:nvSpPr>
        <p:spPr bwMode="auto">
          <a:xfrm>
            <a:off x="1366838" y="2255838"/>
            <a:ext cx="393700" cy="387350"/>
          </a:xfrm>
          <a:custGeom>
            <a:avLst/>
            <a:gdLst>
              <a:gd name="T0" fmla="*/ 0 w 145"/>
              <a:gd name="T1" fmla="*/ 137 h 143"/>
              <a:gd name="T2" fmla="*/ 14 w 145"/>
              <a:gd name="T3" fmla="*/ 117 h 143"/>
              <a:gd name="T4" fmla="*/ 110 w 145"/>
              <a:gd name="T5" fmla="*/ 20 h 143"/>
              <a:gd name="T6" fmla="*/ 111 w 145"/>
              <a:gd name="T7" fmla="*/ 0 h 143"/>
              <a:gd name="T8" fmla="*/ 129 w 145"/>
              <a:gd name="T9" fmla="*/ 7 h 143"/>
              <a:gd name="T10" fmla="*/ 142 w 145"/>
              <a:gd name="T11" fmla="*/ 21 h 143"/>
              <a:gd name="T12" fmla="*/ 144 w 145"/>
              <a:gd name="T13" fmla="*/ 31 h 143"/>
              <a:gd name="T14" fmla="*/ 133 w 145"/>
              <a:gd name="T15" fmla="*/ 35 h 143"/>
              <a:gd name="T16" fmla="*/ 120 w 145"/>
              <a:gd name="T17" fmla="*/ 38 h 143"/>
              <a:gd name="T18" fmla="*/ 26 w 145"/>
              <a:gd name="T19" fmla="*/ 132 h 143"/>
              <a:gd name="T20" fmla="*/ 6 w 145"/>
              <a:gd name="T21" fmla="*/ 143 h 143"/>
              <a:gd name="T22" fmla="*/ 0 w 145"/>
              <a:gd name="T23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5" h="143">
                <a:moveTo>
                  <a:pt x="0" y="137"/>
                </a:moveTo>
                <a:cubicBezTo>
                  <a:pt x="5" y="130"/>
                  <a:pt x="8" y="122"/>
                  <a:pt x="14" y="117"/>
                </a:cubicBezTo>
                <a:cubicBezTo>
                  <a:pt x="46" y="83"/>
                  <a:pt x="79" y="51"/>
                  <a:pt x="110" y="20"/>
                </a:cubicBezTo>
                <a:cubicBezTo>
                  <a:pt x="110" y="12"/>
                  <a:pt x="111" y="6"/>
                  <a:pt x="111" y="0"/>
                </a:cubicBezTo>
                <a:cubicBezTo>
                  <a:pt x="117" y="2"/>
                  <a:pt x="124" y="4"/>
                  <a:pt x="129" y="7"/>
                </a:cubicBezTo>
                <a:cubicBezTo>
                  <a:pt x="134" y="10"/>
                  <a:pt x="138" y="15"/>
                  <a:pt x="142" y="21"/>
                </a:cubicBezTo>
                <a:cubicBezTo>
                  <a:pt x="144" y="23"/>
                  <a:pt x="145" y="29"/>
                  <a:pt x="144" y="31"/>
                </a:cubicBezTo>
                <a:cubicBezTo>
                  <a:pt x="142" y="33"/>
                  <a:pt x="137" y="33"/>
                  <a:pt x="133" y="35"/>
                </a:cubicBezTo>
                <a:cubicBezTo>
                  <a:pt x="128" y="36"/>
                  <a:pt x="123" y="36"/>
                  <a:pt x="120" y="38"/>
                </a:cubicBezTo>
                <a:cubicBezTo>
                  <a:pt x="88" y="69"/>
                  <a:pt x="57" y="101"/>
                  <a:pt x="26" y="132"/>
                </a:cubicBezTo>
                <a:cubicBezTo>
                  <a:pt x="21" y="137"/>
                  <a:pt x="13" y="140"/>
                  <a:pt x="6" y="143"/>
                </a:cubicBezTo>
                <a:cubicBezTo>
                  <a:pt x="4" y="141"/>
                  <a:pt x="2" y="139"/>
                  <a:pt x="0" y="137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27">
            <a:extLst>
              <a:ext uri="{FF2B5EF4-FFF2-40B4-BE49-F238E27FC236}">
                <a16:creationId xmlns:a16="http://schemas.microsoft.com/office/drawing/2014/main" id="{1C46C63A-CDF3-428F-B01C-EF49F4EF7951}"/>
              </a:ext>
            </a:extLst>
          </p:cNvPr>
          <p:cNvSpPr>
            <a:spLocks/>
          </p:cNvSpPr>
          <p:nvPr/>
        </p:nvSpPr>
        <p:spPr bwMode="auto">
          <a:xfrm>
            <a:off x="1255713" y="2147888"/>
            <a:ext cx="393700" cy="392113"/>
          </a:xfrm>
          <a:custGeom>
            <a:avLst/>
            <a:gdLst>
              <a:gd name="T0" fmla="*/ 0 w 145"/>
              <a:gd name="T1" fmla="*/ 139 h 145"/>
              <a:gd name="T2" fmla="*/ 13 w 145"/>
              <a:gd name="T3" fmla="*/ 118 h 145"/>
              <a:gd name="T4" fmla="*/ 105 w 145"/>
              <a:gd name="T5" fmla="*/ 26 h 145"/>
              <a:gd name="T6" fmla="*/ 109 w 145"/>
              <a:gd name="T7" fmla="*/ 11 h 145"/>
              <a:gd name="T8" fmla="*/ 113 w 145"/>
              <a:gd name="T9" fmla="*/ 1 h 145"/>
              <a:gd name="T10" fmla="*/ 123 w 145"/>
              <a:gd name="T11" fmla="*/ 2 h 145"/>
              <a:gd name="T12" fmla="*/ 142 w 145"/>
              <a:gd name="T13" fmla="*/ 21 h 145"/>
              <a:gd name="T14" fmla="*/ 144 w 145"/>
              <a:gd name="T15" fmla="*/ 33 h 145"/>
              <a:gd name="T16" fmla="*/ 133 w 145"/>
              <a:gd name="T17" fmla="*/ 35 h 145"/>
              <a:gd name="T18" fmla="*/ 121 w 145"/>
              <a:gd name="T19" fmla="*/ 39 h 145"/>
              <a:gd name="T20" fmla="*/ 27 w 145"/>
              <a:gd name="T21" fmla="*/ 132 h 145"/>
              <a:gd name="T22" fmla="*/ 6 w 145"/>
              <a:gd name="T23" fmla="*/ 145 h 145"/>
              <a:gd name="T24" fmla="*/ 0 w 145"/>
              <a:gd name="T25" fmla="*/ 13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" h="145">
                <a:moveTo>
                  <a:pt x="0" y="139"/>
                </a:moveTo>
                <a:cubicBezTo>
                  <a:pt x="4" y="132"/>
                  <a:pt x="8" y="123"/>
                  <a:pt x="13" y="118"/>
                </a:cubicBezTo>
                <a:cubicBezTo>
                  <a:pt x="43" y="87"/>
                  <a:pt x="74" y="56"/>
                  <a:pt x="105" y="26"/>
                </a:cubicBezTo>
                <a:cubicBezTo>
                  <a:pt x="108" y="22"/>
                  <a:pt x="108" y="16"/>
                  <a:pt x="109" y="11"/>
                </a:cubicBezTo>
                <a:cubicBezTo>
                  <a:pt x="110" y="8"/>
                  <a:pt x="111" y="3"/>
                  <a:pt x="113" y="1"/>
                </a:cubicBezTo>
                <a:cubicBezTo>
                  <a:pt x="115" y="0"/>
                  <a:pt x="121" y="0"/>
                  <a:pt x="123" y="2"/>
                </a:cubicBezTo>
                <a:cubicBezTo>
                  <a:pt x="130" y="8"/>
                  <a:pt x="137" y="14"/>
                  <a:pt x="142" y="21"/>
                </a:cubicBezTo>
                <a:cubicBezTo>
                  <a:pt x="144" y="24"/>
                  <a:pt x="145" y="30"/>
                  <a:pt x="144" y="33"/>
                </a:cubicBezTo>
                <a:cubicBezTo>
                  <a:pt x="143" y="35"/>
                  <a:pt x="137" y="34"/>
                  <a:pt x="133" y="35"/>
                </a:cubicBezTo>
                <a:cubicBezTo>
                  <a:pt x="129" y="36"/>
                  <a:pt x="124" y="36"/>
                  <a:pt x="121" y="39"/>
                </a:cubicBezTo>
                <a:cubicBezTo>
                  <a:pt x="90" y="70"/>
                  <a:pt x="59" y="101"/>
                  <a:pt x="27" y="132"/>
                </a:cubicBezTo>
                <a:cubicBezTo>
                  <a:pt x="21" y="138"/>
                  <a:pt x="13" y="140"/>
                  <a:pt x="6" y="145"/>
                </a:cubicBezTo>
                <a:cubicBezTo>
                  <a:pt x="4" y="143"/>
                  <a:pt x="2" y="141"/>
                  <a:pt x="0" y="13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28">
            <a:extLst>
              <a:ext uri="{FF2B5EF4-FFF2-40B4-BE49-F238E27FC236}">
                <a16:creationId xmlns:a16="http://schemas.microsoft.com/office/drawing/2014/main" id="{9B9A8A92-4844-4313-ADB5-2C84E14D8CEC}"/>
              </a:ext>
            </a:extLst>
          </p:cNvPr>
          <p:cNvSpPr>
            <a:spLocks/>
          </p:cNvSpPr>
          <p:nvPr/>
        </p:nvSpPr>
        <p:spPr bwMode="auto">
          <a:xfrm>
            <a:off x="1987550" y="3749675"/>
            <a:ext cx="128587" cy="146050"/>
          </a:xfrm>
          <a:custGeom>
            <a:avLst/>
            <a:gdLst>
              <a:gd name="T0" fmla="*/ 37 w 47"/>
              <a:gd name="T1" fmla="*/ 54 h 54"/>
              <a:gd name="T2" fmla="*/ 12 w 47"/>
              <a:gd name="T3" fmla="*/ 34 h 54"/>
              <a:gd name="T4" fmla="*/ 2 w 47"/>
              <a:gd name="T5" fmla="*/ 16 h 54"/>
              <a:gd name="T6" fmla="*/ 26 w 47"/>
              <a:gd name="T7" fmla="*/ 1 h 54"/>
              <a:gd name="T8" fmla="*/ 45 w 47"/>
              <a:gd name="T9" fmla="*/ 26 h 54"/>
              <a:gd name="T10" fmla="*/ 37 w 47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54">
                <a:moveTo>
                  <a:pt x="37" y="54"/>
                </a:moveTo>
                <a:cubicBezTo>
                  <a:pt x="27" y="46"/>
                  <a:pt x="19" y="41"/>
                  <a:pt x="12" y="34"/>
                </a:cubicBezTo>
                <a:cubicBezTo>
                  <a:pt x="7" y="29"/>
                  <a:pt x="0" y="17"/>
                  <a:pt x="2" y="16"/>
                </a:cubicBezTo>
                <a:cubicBezTo>
                  <a:pt x="8" y="10"/>
                  <a:pt x="17" y="3"/>
                  <a:pt x="26" y="1"/>
                </a:cubicBezTo>
                <a:cubicBezTo>
                  <a:pt x="38" y="0"/>
                  <a:pt x="47" y="13"/>
                  <a:pt x="45" y="26"/>
                </a:cubicBezTo>
                <a:cubicBezTo>
                  <a:pt x="43" y="35"/>
                  <a:pt x="40" y="44"/>
                  <a:pt x="37" y="5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reeform 29">
            <a:extLst>
              <a:ext uri="{FF2B5EF4-FFF2-40B4-BE49-F238E27FC236}">
                <a16:creationId xmlns:a16="http://schemas.microsoft.com/office/drawing/2014/main" id="{1B00CBE2-8A61-4BE3-98FE-AE6CAA58322D}"/>
              </a:ext>
            </a:extLst>
          </p:cNvPr>
          <p:cNvSpPr>
            <a:spLocks/>
          </p:cNvSpPr>
          <p:nvPr/>
        </p:nvSpPr>
        <p:spPr bwMode="auto">
          <a:xfrm>
            <a:off x="1979613" y="3670300"/>
            <a:ext cx="187325" cy="103188"/>
          </a:xfrm>
          <a:custGeom>
            <a:avLst/>
            <a:gdLst>
              <a:gd name="T0" fmla="*/ 0 w 69"/>
              <a:gd name="T1" fmla="*/ 31 h 38"/>
              <a:gd name="T2" fmla="*/ 69 w 69"/>
              <a:gd name="T3" fmla="*/ 29 h 38"/>
              <a:gd name="T4" fmla="*/ 56 w 69"/>
              <a:gd name="T5" fmla="*/ 38 h 38"/>
              <a:gd name="T6" fmla="*/ 13 w 69"/>
              <a:gd name="T7" fmla="*/ 29 h 38"/>
              <a:gd name="T8" fmla="*/ 0 w 69"/>
              <a:gd name="T9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38">
                <a:moveTo>
                  <a:pt x="0" y="31"/>
                </a:moveTo>
                <a:cubicBezTo>
                  <a:pt x="24" y="0"/>
                  <a:pt x="44" y="0"/>
                  <a:pt x="69" y="29"/>
                </a:cubicBezTo>
                <a:cubicBezTo>
                  <a:pt x="65" y="32"/>
                  <a:pt x="61" y="35"/>
                  <a:pt x="56" y="38"/>
                </a:cubicBezTo>
                <a:cubicBezTo>
                  <a:pt x="42" y="24"/>
                  <a:pt x="30" y="22"/>
                  <a:pt x="13" y="29"/>
                </a:cubicBezTo>
                <a:cubicBezTo>
                  <a:pt x="9" y="31"/>
                  <a:pt x="4" y="30"/>
                  <a:pt x="0" y="3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Freeform 30">
            <a:extLst>
              <a:ext uri="{FF2B5EF4-FFF2-40B4-BE49-F238E27FC236}">
                <a16:creationId xmlns:a16="http://schemas.microsoft.com/office/drawing/2014/main" id="{D3730899-9C64-4C88-9E57-6C9C3F1FFCC1}"/>
              </a:ext>
            </a:extLst>
          </p:cNvPr>
          <p:cNvSpPr>
            <a:spLocks/>
          </p:cNvSpPr>
          <p:nvPr/>
        </p:nvSpPr>
        <p:spPr bwMode="auto">
          <a:xfrm>
            <a:off x="3708400" y="3760788"/>
            <a:ext cx="209550" cy="131763"/>
          </a:xfrm>
          <a:custGeom>
            <a:avLst/>
            <a:gdLst>
              <a:gd name="T0" fmla="*/ 0 w 77"/>
              <a:gd name="T1" fmla="*/ 21 h 49"/>
              <a:gd name="T2" fmla="*/ 51 w 77"/>
              <a:gd name="T3" fmla="*/ 7 h 49"/>
              <a:gd name="T4" fmla="*/ 72 w 77"/>
              <a:gd name="T5" fmla="*/ 49 h 49"/>
              <a:gd name="T6" fmla="*/ 56 w 77"/>
              <a:gd name="T7" fmla="*/ 31 h 49"/>
              <a:gd name="T8" fmla="*/ 15 w 77"/>
              <a:gd name="T9" fmla="*/ 15 h 49"/>
              <a:gd name="T10" fmla="*/ 0 w 77"/>
              <a:gd name="T1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" h="49">
                <a:moveTo>
                  <a:pt x="0" y="21"/>
                </a:moveTo>
                <a:cubicBezTo>
                  <a:pt x="10" y="5"/>
                  <a:pt x="34" y="0"/>
                  <a:pt x="51" y="7"/>
                </a:cubicBezTo>
                <a:cubicBezTo>
                  <a:pt x="69" y="15"/>
                  <a:pt x="77" y="28"/>
                  <a:pt x="72" y="49"/>
                </a:cubicBezTo>
                <a:cubicBezTo>
                  <a:pt x="66" y="42"/>
                  <a:pt x="59" y="37"/>
                  <a:pt x="56" y="31"/>
                </a:cubicBezTo>
                <a:cubicBezTo>
                  <a:pt x="48" y="15"/>
                  <a:pt x="32" y="8"/>
                  <a:pt x="15" y="15"/>
                </a:cubicBezTo>
                <a:cubicBezTo>
                  <a:pt x="11" y="17"/>
                  <a:pt x="7" y="18"/>
                  <a:pt x="0" y="2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5" name="Freeform 31">
            <a:extLst>
              <a:ext uri="{FF2B5EF4-FFF2-40B4-BE49-F238E27FC236}">
                <a16:creationId xmlns:a16="http://schemas.microsoft.com/office/drawing/2014/main" id="{2865E5CB-2671-4A9A-B507-1FBAB32CFFC2}"/>
              </a:ext>
            </a:extLst>
          </p:cNvPr>
          <p:cNvSpPr>
            <a:spLocks/>
          </p:cNvSpPr>
          <p:nvPr/>
        </p:nvSpPr>
        <p:spPr bwMode="auto">
          <a:xfrm>
            <a:off x="3724275" y="3798888"/>
            <a:ext cx="114300" cy="58738"/>
          </a:xfrm>
          <a:custGeom>
            <a:avLst/>
            <a:gdLst>
              <a:gd name="T0" fmla="*/ 42 w 42"/>
              <a:gd name="T1" fmla="*/ 22 h 22"/>
              <a:gd name="T2" fmla="*/ 0 w 42"/>
              <a:gd name="T3" fmla="*/ 15 h 22"/>
              <a:gd name="T4" fmla="*/ 42 w 4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" h="22">
                <a:moveTo>
                  <a:pt x="42" y="22"/>
                </a:moveTo>
                <a:cubicBezTo>
                  <a:pt x="29" y="20"/>
                  <a:pt x="15" y="18"/>
                  <a:pt x="0" y="15"/>
                </a:cubicBezTo>
                <a:cubicBezTo>
                  <a:pt x="20" y="0"/>
                  <a:pt x="38" y="3"/>
                  <a:pt x="42" y="2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6" name="Freeform 32">
            <a:extLst>
              <a:ext uri="{FF2B5EF4-FFF2-40B4-BE49-F238E27FC236}">
                <a16:creationId xmlns:a16="http://schemas.microsoft.com/office/drawing/2014/main" id="{A7307F73-9750-4D41-B608-C02F6B82C90D}"/>
              </a:ext>
            </a:extLst>
          </p:cNvPr>
          <p:cNvSpPr>
            <a:spLocks/>
          </p:cNvSpPr>
          <p:nvPr/>
        </p:nvSpPr>
        <p:spPr bwMode="auto">
          <a:xfrm>
            <a:off x="2811463" y="3305175"/>
            <a:ext cx="76200" cy="268288"/>
          </a:xfrm>
          <a:custGeom>
            <a:avLst/>
            <a:gdLst>
              <a:gd name="T0" fmla="*/ 17 w 28"/>
              <a:gd name="T1" fmla="*/ 0 h 99"/>
              <a:gd name="T2" fmla="*/ 28 w 28"/>
              <a:gd name="T3" fmla="*/ 99 h 99"/>
              <a:gd name="T4" fmla="*/ 17 w 28"/>
              <a:gd name="T5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" h="99">
                <a:moveTo>
                  <a:pt x="17" y="0"/>
                </a:moveTo>
                <a:cubicBezTo>
                  <a:pt x="12" y="34"/>
                  <a:pt x="11" y="67"/>
                  <a:pt x="28" y="99"/>
                </a:cubicBezTo>
                <a:cubicBezTo>
                  <a:pt x="4" y="83"/>
                  <a:pt x="0" y="28"/>
                  <a:pt x="17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7" name="Freeform 33">
            <a:extLst>
              <a:ext uri="{FF2B5EF4-FFF2-40B4-BE49-F238E27FC236}">
                <a16:creationId xmlns:a16="http://schemas.microsoft.com/office/drawing/2014/main" id="{4C8D9E13-174A-4E73-A7F4-64C0A7DE1CEB}"/>
              </a:ext>
            </a:extLst>
          </p:cNvPr>
          <p:cNvSpPr>
            <a:spLocks/>
          </p:cNvSpPr>
          <p:nvPr/>
        </p:nvSpPr>
        <p:spPr bwMode="auto">
          <a:xfrm>
            <a:off x="1001713" y="4959350"/>
            <a:ext cx="395287" cy="476250"/>
          </a:xfrm>
          <a:custGeom>
            <a:avLst/>
            <a:gdLst>
              <a:gd name="T0" fmla="*/ 120 w 146"/>
              <a:gd name="T1" fmla="*/ 160 h 176"/>
              <a:gd name="T2" fmla="*/ 20 w 146"/>
              <a:gd name="T3" fmla="*/ 125 h 176"/>
              <a:gd name="T4" fmla="*/ 47 w 146"/>
              <a:gd name="T5" fmla="*/ 21 h 176"/>
              <a:gd name="T6" fmla="*/ 146 w 146"/>
              <a:gd name="T7" fmla="*/ 36 h 176"/>
              <a:gd name="T8" fmla="*/ 42 w 146"/>
              <a:gd name="T9" fmla="*/ 41 h 176"/>
              <a:gd name="T10" fmla="*/ 30 w 146"/>
              <a:gd name="T11" fmla="*/ 117 h 176"/>
              <a:gd name="T12" fmla="*/ 120 w 146"/>
              <a:gd name="T13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6" h="176">
                <a:moveTo>
                  <a:pt x="120" y="160"/>
                </a:moveTo>
                <a:cubicBezTo>
                  <a:pt x="81" y="176"/>
                  <a:pt x="39" y="161"/>
                  <a:pt x="20" y="125"/>
                </a:cubicBezTo>
                <a:cubicBezTo>
                  <a:pt x="0" y="89"/>
                  <a:pt x="12" y="44"/>
                  <a:pt x="47" y="21"/>
                </a:cubicBezTo>
                <a:cubicBezTo>
                  <a:pt x="80" y="0"/>
                  <a:pt x="123" y="6"/>
                  <a:pt x="146" y="36"/>
                </a:cubicBezTo>
                <a:cubicBezTo>
                  <a:pt x="110" y="11"/>
                  <a:pt x="74" y="8"/>
                  <a:pt x="42" y="41"/>
                </a:cubicBezTo>
                <a:cubicBezTo>
                  <a:pt x="21" y="63"/>
                  <a:pt x="19" y="89"/>
                  <a:pt x="30" y="117"/>
                </a:cubicBezTo>
                <a:cubicBezTo>
                  <a:pt x="44" y="150"/>
                  <a:pt x="64" y="160"/>
                  <a:pt x="120" y="16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8" name="Freeform 34">
            <a:extLst>
              <a:ext uri="{FF2B5EF4-FFF2-40B4-BE49-F238E27FC236}">
                <a16:creationId xmlns:a16="http://schemas.microsoft.com/office/drawing/2014/main" id="{06298068-2A93-4A80-996B-795B49D36149}"/>
              </a:ext>
            </a:extLst>
          </p:cNvPr>
          <p:cNvSpPr>
            <a:spLocks/>
          </p:cNvSpPr>
          <p:nvPr/>
        </p:nvSpPr>
        <p:spPr bwMode="auto">
          <a:xfrm>
            <a:off x="695325" y="4967288"/>
            <a:ext cx="95250" cy="96838"/>
          </a:xfrm>
          <a:custGeom>
            <a:avLst/>
            <a:gdLst>
              <a:gd name="T0" fmla="*/ 35 w 35"/>
              <a:gd name="T1" fmla="*/ 22 h 36"/>
              <a:gd name="T2" fmla="*/ 16 w 35"/>
              <a:gd name="T3" fmla="*/ 34 h 36"/>
              <a:gd name="T4" fmla="*/ 1 w 35"/>
              <a:gd name="T5" fmla="*/ 17 h 36"/>
              <a:gd name="T6" fmla="*/ 18 w 35"/>
              <a:gd name="T7" fmla="*/ 2 h 36"/>
              <a:gd name="T8" fmla="*/ 35 w 35"/>
              <a:gd name="T9" fmla="*/ 15 h 36"/>
              <a:gd name="T10" fmla="*/ 35 w 35"/>
              <a:gd name="T11" fmla="*/ 2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36">
                <a:moveTo>
                  <a:pt x="35" y="22"/>
                </a:moveTo>
                <a:cubicBezTo>
                  <a:pt x="29" y="26"/>
                  <a:pt x="23" y="34"/>
                  <a:pt x="16" y="34"/>
                </a:cubicBezTo>
                <a:cubicBezTo>
                  <a:pt x="6" y="36"/>
                  <a:pt x="0" y="27"/>
                  <a:pt x="1" y="17"/>
                </a:cubicBezTo>
                <a:cubicBezTo>
                  <a:pt x="1" y="7"/>
                  <a:pt x="8" y="0"/>
                  <a:pt x="18" y="2"/>
                </a:cubicBezTo>
                <a:cubicBezTo>
                  <a:pt x="24" y="3"/>
                  <a:pt x="29" y="11"/>
                  <a:pt x="35" y="15"/>
                </a:cubicBezTo>
                <a:cubicBezTo>
                  <a:pt x="35" y="18"/>
                  <a:pt x="35" y="20"/>
                  <a:pt x="35" y="2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9" name="Freeform 35">
            <a:extLst>
              <a:ext uri="{FF2B5EF4-FFF2-40B4-BE49-F238E27FC236}">
                <a16:creationId xmlns:a16="http://schemas.microsoft.com/office/drawing/2014/main" id="{E7A6DAD5-3B37-423C-AF49-050769C0451C}"/>
              </a:ext>
            </a:extLst>
          </p:cNvPr>
          <p:cNvSpPr>
            <a:spLocks noEditPoints="1"/>
          </p:cNvSpPr>
          <p:nvPr/>
        </p:nvSpPr>
        <p:spPr bwMode="auto">
          <a:xfrm>
            <a:off x="1108075" y="4691063"/>
            <a:ext cx="304800" cy="123825"/>
          </a:xfrm>
          <a:custGeom>
            <a:avLst/>
            <a:gdLst>
              <a:gd name="T0" fmla="*/ 113 w 113"/>
              <a:gd name="T1" fmla="*/ 46 h 46"/>
              <a:gd name="T2" fmla="*/ 0 w 113"/>
              <a:gd name="T3" fmla="*/ 46 h 46"/>
              <a:gd name="T4" fmla="*/ 0 w 113"/>
              <a:gd name="T5" fmla="*/ 43 h 46"/>
              <a:gd name="T6" fmla="*/ 50 w 113"/>
              <a:gd name="T7" fmla="*/ 1 h 46"/>
              <a:gd name="T8" fmla="*/ 85 w 113"/>
              <a:gd name="T9" fmla="*/ 1 h 46"/>
              <a:gd name="T10" fmla="*/ 106 w 113"/>
              <a:gd name="T11" fmla="*/ 15 h 46"/>
              <a:gd name="T12" fmla="*/ 113 w 113"/>
              <a:gd name="T13" fmla="*/ 46 h 46"/>
              <a:gd name="T14" fmla="*/ 90 w 113"/>
              <a:gd name="T15" fmla="*/ 39 h 46"/>
              <a:gd name="T16" fmla="*/ 67 w 113"/>
              <a:gd name="T17" fmla="*/ 12 h 46"/>
              <a:gd name="T18" fmla="*/ 41 w 113"/>
              <a:gd name="T19" fmla="*/ 10 h 46"/>
              <a:gd name="T20" fmla="*/ 9 w 113"/>
              <a:gd name="T21" fmla="*/ 39 h 46"/>
              <a:gd name="T22" fmla="*/ 90 w 113"/>
              <a:gd name="T23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" h="46">
                <a:moveTo>
                  <a:pt x="113" y="46"/>
                </a:moveTo>
                <a:cubicBezTo>
                  <a:pt x="74" y="46"/>
                  <a:pt x="37" y="46"/>
                  <a:pt x="0" y="46"/>
                </a:cubicBezTo>
                <a:cubicBezTo>
                  <a:pt x="0" y="44"/>
                  <a:pt x="0" y="44"/>
                  <a:pt x="0" y="43"/>
                </a:cubicBezTo>
                <a:cubicBezTo>
                  <a:pt x="8" y="2"/>
                  <a:pt x="8" y="2"/>
                  <a:pt x="50" y="1"/>
                </a:cubicBezTo>
                <a:cubicBezTo>
                  <a:pt x="62" y="1"/>
                  <a:pt x="74" y="1"/>
                  <a:pt x="85" y="1"/>
                </a:cubicBezTo>
                <a:cubicBezTo>
                  <a:pt x="97" y="0"/>
                  <a:pt x="103" y="5"/>
                  <a:pt x="106" y="15"/>
                </a:cubicBezTo>
                <a:cubicBezTo>
                  <a:pt x="109" y="25"/>
                  <a:pt x="110" y="35"/>
                  <a:pt x="113" y="46"/>
                </a:cubicBezTo>
                <a:close/>
                <a:moveTo>
                  <a:pt x="90" y="39"/>
                </a:moveTo>
                <a:cubicBezTo>
                  <a:pt x="90" y="17"/>
                  <a:pt x="87" y="14"/>
                  <a:pt x="67" y="12"/>
                </a:cubicBezTo>
                <a:cubicBezTo>
                  <a:pt x="59" y="10"/>
                  <a:pt x="50" y="10"/>
                  <a:pt x="41" y="10"/>
                </a:cubicBezTo>
                <a:cubicBezTo>
                  <a:pt x="17" y="8"/>
                  <a:pt x="10" y="14"/>
                  <a:pt x="9" y="39"/>
                </a:cubicBezTo>
                <a:cubicBezTo>
                  <a:pt x="36" y="39"/>
                  <a:pt x="63" y="39"/>
                  <a:pt x="90" y="3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0" name="Freeform 36">
            <a:extLst>
              <a:ext uri="{FF2B5EF4-FFF2-40B4-BE49-F238E27FC236}">
                <a16:creationId xmlns:a16="http://schemas.microsoft.com/office/drawing/2014/main" id="{D85343FE-19B0-4777-BA15-D1BE523C35D5}"/>
              </a:ext>
            </a:extLst>
          </p:cNvPr>
          <p:cNvSpPr>
            <a:spLocks/>
          </p:cNvSpPr>
          <p:nvPr/>
        </p:nvSpPr>
        <p:spPr bwMode="auto">
          <a:xfrm>
            <a:off x="1208088" y="3608388"/>
            <a:ext cx="127000" cy="328613"/>
          </a:xfrm>
          <a:custGeom>
            <a:avLst/>
            <a:gdLst>
              <a:gd name="T0" fmla="*/ 47 w 47"/>
              <a:gd name="T1" fmla="*/ 0 h 121"/>
              <a:gd name="T2" fmla="*/ 10 w 47"/>
              <a:gd name="T3" fmla="*/ 121 h 121"/>
              <a:gd name="T4" fmla="*/ 6 w 47"/>
              <a:gd name="T5" fmla="*/ 63 h 121"/>
              <a:gd name="T6" fmla="*/ 1 w 47"/>
              <a:gd name="T7" fmla="*/ 42 h 121"/>
              <a:gd name="T8" fmla="*/ 4 w 47"/>
              <a:gd name="T9" fmla="*/ 26 h 121"/>
              <a:gd name="T10" fmla="*/ 47 w 47"/>
              <a:gd name="T11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121">
                <a:moveTo>
                  <a:pt x="47" y="0"/>
                </a:moveTo>
                <a:cubicBezTo>
                  <a:pt x="8" y="32"/>
                  <a:pt x="17" y="79"/>
                  <a:pt x="10" y="121"/>
                </a:cubicBezTo>
                <a:cubicBezTo>
                  <a:pt x="9" y="101"/>
                  <a:pt x="8" y="82"/>
                  <a:pt x="6" y="63"/>
                </a:cubicBezTo>
                <a:cubicBezTo>
                  <a:pt x="5" y="56"/>
                  <a:pt x="1" y="49"/>
                  <a:pt x="1" y="42"/>
                </a:cubicBezTo>
                <a:cubicBezTo>
                  <a:pt x="0" y="37"/>
                  <a:pt x="1" y="29"/>
                  <a:pt x="4" y="26"/>
                </a:cubicBezTo>
                <a:cubicBezTo>
                  <a:pt x="18" y="17"/>
                  <a:pt x="32" y="9"/>
                  <a:pt x="47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1" name="Freeform 37">
            <a:extLst>
              <a:ext uri="{FF2B5EF4-FFF2-40B4-BE49-F238E27FC236}">
                <a16:creationId xmlns:a16="http://schemas.microsoft.com/office/drawing/2014/main" id="{476789EA-B81D-4C81-9603-F8F281056381}"/>
              </a:ext>
            </a:extLst>
          </p:cNvPr>
          <p:cNvSpPr>
            <a:spLocks/>
          </p:cNvSpPr>
          <p:nvPr/>
        </p:nvSpPr>
        <p:spPr bwMode="auto">
          <a:xfrm>
            <a:off x="1385888" y="3484563"/>
            <a:ext cx="71437" cy="65088"/>
          </a:xfrm>
          <a:custGeom>
            <a:avLst/>
            <a:gdLst>
              <a:gd name="T0" fmla="*/ 19 w 26"/>
              <a:gd name="T1" fmla="*/ 0 h 24"/>
              <a:gd name="T2" fmla="*/ 26 w 26"/>
              <a:gd name="T3" fmla="*/ 9 h 24"/>
              <a:gd name="T4" fmla="*/ 8 w 26"/>
              <a:gd name="T5" fmla="*/ 24 h 24"/>
              <a:gd name="T6" fmla="*/ 0 w 26"/>
              <a:gd name="T7" fmla="*/ 16 h 24"/>
              <a:gd name="T8" fmla="*/ 19 w 26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4">
                <a:moveTo>
                  <a:pt x="19" y="0"/>
                </a:moveTo>
                <a:cubicBezTo>
                  <a:pt x="21" y="2"/>
                  <a:pt x="23" y="5"/>
                  <a:pt x="26" y="9"/>
                </a:cubicBezTo>
                <a:cubicBezTo>
                  <a:pt x="20" y="14"/>
                  <a:pt x="15" y="18"/>
                  <a:pt x="8" y="24"/>
                </a:cubicBezTo>
                <a:cubicBezTo>
                  <a:pt x="6" y="22"/>
                  <a:pt x="4" y="19"/>
                  <a:pt x="0" y="16"/>
                </a:cubicBezTo>
                <a:cubicBezTo>
                  <a:pt x="7" y="11"/>
                  <a:pt x="12" y="7"/>
                  <a:pt x="19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reeform 38">
            <a:extLst>
              <a:ext uri="{FF2B5EF4-FFF2-40B4-BE49-F238E27FC236}">
                <a16:creationId xmlns:a16="http://schemas.microsoft.com/office/drawing/2014/main" id="{61F8AB68-9D9C-41DB-98EE-F1764B894B87}"/>
              </a:ext>
            </a:extLst>
          </p:cNvPr>
          <p:cNvSpPr>
            <a:spLocks/>
          </p:cNvSpPr>
          <p:nvPr/>
        </p:nvSpPr>
        <p:spPr bwMode="auto">
          <a:xfrm>
            <a:off x="996950" y="3857625"/>
            <a:ext cx="92075" cy="71438"/>
          </a:xfrm>
          <a:custGeom>
            <a:avLst/>
            <a:gdLst>
              <a:gd name="T0" fmla="*/ 15 w 34"/>
              <a:gd name="T1" fmla="*/ 26 h 26"/>
              <a:gd name="T2" fmla="*/ 21 w 34"/>
              <a:gd name="T3" fmla="*/ 0 h 26"/>
              <a:gd name="T4" fmla="*/ 15 w 34"/>
              <a:gd name="T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26">
                <a:moveTo>
                  <a:pt x="15" y="26"/>
                </a:moveTo>
                <a:cubicBezTo>
                  <a:pt x="0" y="12"/>
                  <a:pt x="17" y="9"/>
                  <a:pt x="21" y="0"/>
                </a:cubicBezTo>
                <a:cubicBezTo>
                  <a:pt x="34" y="14"/>
                  <a:pt x="19" y="17"/>
                  <a:pt x="15" y="26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3" name="Freeform 39">
            <a:extLst>
              <a:ext uri="{FF2B5EF4-FFF2-40B4-BE49-F238E27FC236}">
                <a16:creationId xmlns:a16="http://schemas.microsoft.com/office/drawing/2014/main" id="{C47CCFB7-DFAD-483A-8E1B-373EB192BB9F}"/>
              </a:ext>
            </a:extLst>
          </p:cNvPr>
          <p:cNvSpPr>
            <a:spLocks/>
          </p:cNvSpPr>
          <p:nvPr/>
        </p:nvSpPr>
        <p:spPr bwMode="auto">
          <a:xfrm>
            <a:off x="1135063" y="3921125"/>
            <a:ext cx="57150" cy="69850"/>
          </a:xfrm>
          <a:custGeom>
            <a:avLst/>
            <a:gdLst>
              <a:gd name="T0" fmla="*/ 20 w 21"/>
              <a:gd name="T1" fmla="*/ 2 h 26"/>
              <a:gd name="T2" fmla="*/ 1 w 21"/>
              <a:gd name="T3" fmla="*/ 22 h 26"/>
              <a:gd name="T4" fmla="*/ 20 w 21"/>
              <a:gd name="T5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6">
                <a:moveTo>
                  <a:pt x="20" y="2"/>
                </a:moveTo>
                <a:cubicBezTo>
                  <a:pt x="12" y="9"/>
                  <a:pt x="21" y="26"/>
                  <a:pt x="1" y="22"/>
                </a:cubicBezTo>
                <a:cubicBezTo>
                  <a:pt x="6" y="14"/>
                  <a:pt x="0" y="0"/>
                  <a:pt x="20" y="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4" name="Freeform 40">
            <a:extLst>
              <a:ext uri="{FF2B5EF4-FFF2-40B4-BE49-F238E27FC236}">
                <a16:creationId xmlns:a16="http://schemas.microsoft.com/office/drawing/2014/main" id="{6605FE0E-1E89-4E7B-8D5B-CEFBD2A0CC72}"/>
              </a:ext>
            </a:extLst>
          </p:cNvPr>
          <p:cNvSpPr>
            <a:spLocks/>
          </p:cNvSpPr>
          <p:nvPr/>
        </p:nvSpPr>
        <p:spPr bwMode="auto">
          <a:xfrm>
            <a:off x="944563" y="3762375"/>
            <a:ext cx="61912" cy="41275"/>
          </a:xfrm>
          <a:custGeom>
            <a:avLst/>
            <a:gdLst>
              <a:gd name="T0" fmla="*/ 1 w 23"/>
              <a:gd name="T1" fmla="*/ 0 h 15"/>
              <a:gd name="T2" fmla="*/ 23 w 23"/>
              <a:gd name="T3" fmla="*/ 2 h 15"/>
              <a:gd name="T4" fmla="*/ 12 w 23"/>
              <a:gd name="T5" fmla="*/ 12 h 15"/>
              <a:gd name="T6" fmla="*/ 1 w 2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5">
                <a:moveTo>
                  <a:pt x="1" y="0"/>
                </a:moveTo>
                <a:cubicBezTo>
                  <a:pt x="9" y="1"/>
                  <a:pt x="16" y="1"/>
                  <a:pt x="23" y="2"/>
                </a:cubicBezTo>
                <a:cubicBezTo>
                  <a:pt x="19" y="5"/>
                  <a:pt x="16" y="10"/>
                  <a:pt x="12" y="12"/>
                </a:cubicBezTo>
                <a:cubicBezTo>
                  <a:pt x="5" y="15"/>
                  <a:pt x="0" y="12"/>
                  <a:pt x="1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5" name="Freeform 41">
            <a:extLst>
              <a:ext uri="{FF2B5EF4-FFF2-40B4-BE49-F238E27FC236}">
                <a16:creationId xmlns:a16="http://schemas.microsoft.com/office/drawing/2014/main" id="{3858515D-9020-4DA1-8926-D2CED2FCED95}"/>
              </a:ext>
            </a:extLst>
          </p:cNvPr>
          <p:cNvSpPr>
            <a:spLocks/>
          </p:cNvSpPr>
          <p:nvPr/>
        </p:nvSpPr>
        <p:spPr bwMode="auto">
          <a:xfrm>
            <a:off x="1289050" y="3416300"/>
            <a:ext cx="46037" cy="58738"/>
          </a:xfrm>
          <a:custGeom>
            <a:avLst/>
            <a:gdLst>
              <a:gd name="T0" fmla="*/ 17 w 17"/>
              <a:gd name="T1" fmla="*/ 9 h 22"/>
              <a:gd name="T2" fmla="*/ 6 w 17"/>
              <a:gd name="T3" fmla="*/ 22 h 22"/>
              <a:gd name="T4" fmla="*/ 1 w 17"/>
              <a:gd name="T5" fmla="*/ 13 h 22"/>
              <a:gd name="T6" fmla="*/ 9 w 17"/>
              <a:gd name="T7" fmla="*/ 0 h 22"/>
              <a:gd name="T8" fmla="*/ 17 w 17"/>
              <a:gd name="T9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2">
                <a:moveTo>
                  <a:pt x="17" y="9"/>
                </a:moveTo>
                <a:cubicBezTo>
                  <a:pt x="12" y="14"/>
                  <a:pt x="9" y="18"/>
                  <a:pt x="6" y="22"/>
                </a:cubicBezTo>
                <a:cubicBezTo>
                  <a:pt x="4" y="19"/>
                  <a:pt x="0" y="16"/>
                  <a:pt x="1" y="13"/>
                </a:cubicBezTo>
                <a:cubicBezTo>
                  <a:pt x="2" y="8"/>
                  <a:pt x="6" y="4"/>
                  <a:pt x="9" y="0"/>
                </a:cubicBezTo>
                <a:cubicBezTo>
                  <a:pt x="11" y="2"/>
                  <a:pt x="14" y="5"/>
                  <a:pt x="17" y="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6" name="Freeform 42">
            <a:extLst>
              <a:ext uri="{FF2B5EF4-FFF2-40B4-BE49-F238E27FC236}">
                <a16:creationId xmlns:a16="http://schemas.microsoft.com/office/drawing/2014/main" id="{3E8BD6A0-D83C-4B9C-9D3C-6D46A84BF71F}"/>
              </a:ext>
            </a:extLst>
          </p:cNvPr>
          <p:cNvSpPr>
            <a:spLocks/>
          </p:cNvSpPr>
          <p:nvPr/>
        </p:nvSpPr>
        <p:spPr bwMode="auto">
          <a:xfrm>
            <a:off x="1449388" y="3762375"/>
            <a:ext cx="57150" cy="49213"/>
          </a:xfrm>
          <a:custGeom>
            <a:avLst/>
            <a:gdLst>
              <a:gd name="T0" fmla="*/ 0 w 21"/>
              <a:gd name="T1" fmla="*/ 11 h 18"/>
              <a:gd name="T2" fmla="*/ 20 w 21"/>
              <a:gd name="T3" fmla="*/ 5 h 18"/>
              <a:gd name="T4" fmla="*/ 0 w 21"/>
              <a:gd name="T5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18">
                <a:moveTo>
                  <a:pt x="0" y="11"/>
                </a:moveTo>
                <a:cubicBezTo>
                  <a:pt x="1" y="0"/>
                  <a:pt x="1" y="0"/>
                  <a:pt x="20" y="5"/>
                </a:cubicBezTo>
                <a:cubicBezTo>
                  <a:pt x="21" y="18"/>
                  <a:pt x="21" y="18"/>
                  <a:pt x="0" y="1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7" name="Freeform 43">
            <a:extLst>
              <a:ext uri="{FF2B5EF4-FFF2-40B4-BE49-F238E27FC236}">
                <a16:creationId xmlns:a16="http://schemas.microsoft.com/office/drawing/2014/main" id="{9A138AFB-04FB-4FB0-B0FD-36451886E535}"/>
              </a:ext>
            </a:extLst>
          </p:cNvPr>
          <p:cNvSpPr>
            <a:spLocks/>
          </p:cNvSpPr>
          <p:nvPr/>
        </p:nvSpPr>
        <p:spPr bwMode="auto">
          <a:xfrm>
            <a:off x="1265238" y="3917950"/>
            <a:ext cx="53975" cy="68263"/>
          </a:xfrm>
          <a:custGeom>
            <a:avLst/>
            <a:gdLst>
              <a:gd name="T0" fmla="*/ 6 w 20"/>
              <a:gd name="T1" fmla="*/ 25 h 25"/>
              <a:gd name="T2" fmla="*/ 0 w 20"/>
              <a:gd name="T3" fmla="*/ 6 h 25"/>
              <a:gd name="T4" fmla="*/ 14 w 20"/>
              <a:gd name="T5" fmla="*/ 9 h 25"/>
              <a:gd name="T6" fmla="*/ 6 w 20"/>
              <a:gd name="T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5">
                <a:moveTo>
                  <a:pt x="6" y="25"/>
                </a:moveTo>
                <a:cubicBezTo>
                  <a:pt x="4" y="18"/>
                  <a:pt x="2" y="12"/>
                  <a:pt x="0" y="6"/>
                </a:cubicBezTo>
                <a:cubicBezTo>
                  <a:pt x="7" y="0"/>
                  <a:pt x="12" y="0"/>
                  <a:pt x="14" y="9"/>
                </a:cubicBezTo>
                <a:cubicBezTo>
                  <a:pt x="15" y="16"/>
                  <a:pt x="20" y="25"/>
                  <a:pt x="6" y="2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8" name="Freeform 44">
            <a:extLst>
              <a:ext uri="{FF2B5EF4-FFF2-40B4-BE49-F238E27FC236}">
                <a16:creationId xmlns:a16="http://schemas.microsoft.com/office/drawing/2014/main" id="{911377A5-2BD6-4B08-B342-0F478F93C057}"/>
              </a:ext>
            </a:extLst>
          </p:cNvPr>
          <p:cNvSpPr>
            <a:spLocks/>
          </p:cNvSpPr>
          <p:nvPr/>
        </p:nvSpPr>
        <p:spPr bwMode="auto">
          <a:xfrm>
            <a:off x="1457325" y="3635375"/>
            <a:ext cx="61912" cy="49213"/>
          </a:xfrm>
          <a:custGeom>
            <a:avLst/>
            <a:gdLst>
              <a:gd name="T0" fmla="*/ 0 w 23"/>
              <a:gd name="T1" fmla="*/ 0 h 18"/>
              <a:gd name="T2" fmla="*/ 23 w 23"/>
              <a:gd name="T3" fmla="*/ 0 h 18"/>
              <a:gd name="T4" fmla="*/ 18 w 23"/>
              <a:gd name="T5" fmla="*/ 8 h 18"/>
              <a:gd name="T6" fmla="*/ 0 w 23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8">
                <a:moveTo>
                  <a:pt x="0" y="0"/>
                </a:moveTo>
                <a:cubicBezTo>
                  <a:pt x="8" y="0"/>
                  <a:pt x="15" y="0"/>
                  <a:pt x="23" y="0"/>
                </a:cubicBezTo>
                <a:cubicBezTo>
                  <a:pt x="21" y="3"/>
                  <a:pt x="20" y="8"/>
                  <a:pt x="18" y="8"/>
                </a:cubicBezTo>
                <a:cubicBezTo>
                  <a:pt x="12" y="9"/>
                  <a:pt x="2" y="18"/>
                  <a:pt x="0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9" name="Freeform 45">
            <a:extLst>
              <a:ext uri="{FF2B5EF4-FFF2-40B4-BE49-F238E27FC236}">
                <a16:creationId xmlns:a16="http://schemas.microsoft.com/office/drawing/2014/main" id="{75107BD2-3B7D-44FC-919D-C112A145FA7D}"/>
              </a:ext>
            </a:extLst>
          </p:cNvPr>
          <p:cNvSpPr>
            <a:spLocks/>
          </p:cNvSpPr>
          <p:nvPr/>
        </p:nvSpPr>
        <p:spPr bwMode="auto">
          <a:xfrm>
            <a:off x="944563" y="3627438"/>
            <a:ext cx="61912" cy="41275"/>
          </a:xfrm>
          <a:custGeom>
            <a:avLst/>
            <a:gdLst>
              <a:gd name="T0" fmla="*/ 22 w 23"/>
              <a:gd name="T1" fmla="*/ 0 h 15"/>
              <a:gd name="T2" fmla="*/ 10 w 23"/>
              <a:gd name="T3" fmla="*/ 10 h 15"/>
              <a:gd name="T4" fmla="*/ 0 w 23"/>
              <a:gd name="T5" fmla="*/ 1 h 15"/>
              <a:gd name="T6" fmla="*/ 22 w 2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5">
                <a:moveTo>
                  <a:pt x="22" y="0"/>
                </a:moveTo>
                <a:cubicBezTo>
                  <a:pt x="23" y="13"/>
                  <a:pt x="18" y="15"/>
                  <a:pt x="10" y="10"/>
                </a:cubicBezTo>
                <a:cubicBezTo>
                  <a:pt x="6" y="8"/>
                  <a:pt x="3" y="4"/>
                  <a:pt x="0" y="1"/>
                </a:cubicBezTo>
                <a:cubicBezTo>
                  <a:pt x="8" y="1"/>
                  <a:pt x="15" y="0"/>
                  <a:pt x="22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0" name="Freeform 46">
            <a:extLst>
              <a:ext uri="{FF2B5EF4-FFF2-40B4-BE49-F238E27FC236}">
                <a16:creationId xmlns:a16="http://schemas.microsoft.com/office/drawing/2014/main" id="{3D114F72-0F7B-4C42-8316-707CC9C66EED}"/>
              </a:ext>
            </a:extLst>
          </p:cNvPr>
          <p:cNvSpPr>
            <a:spLocks/>
          </p:cNvSpPr>
          <p:nvPr/>
        </p:nvSpPr>
        <p:spPr bwMode="auto">
          <a:xfrm>
            <a:off x="1150938" y="3408363"/>
            <a:ext cx="49212" cy="58738"/>
          </a:xfrm>
          <a:custGeom>
            <a:avLst/>
            <a:gdLst>
              <a:gd name="T0" fmla="*/ 0 w 18"/>
              <a:gd name="T1" fmla="*/ 22 h 22"/>
              <a:gd name="T2" fmla="*/ 0 w 18"/>
              <a:gd name="T3" fmla="*/ 0 h 22"/>
              <a:gd name="T4" fmla="*/ 9 w 18"/>
              <a:gd name="T5" fmla="*/ 6 h 22"/>
              <a:gd name="T6" fmla="*/ 0 w 18"/>
              <a:gd name="T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2">
                <a:moveTo>
                  <a:pt x="0" y="22"/>
                </a:moveTo>
                <a:cubicBezTo>
                  <a:pt x="0" y="15"/>
                  <a:pt x="0" y="7"/>
                  <a:pt x="0" y="0"/>
                </a:cubicBezTo>
                <a:cubicBezTo>
                  <a:pt x="3" y="2"/>
                  <a:pt x="8" y="3"/>
                  <a:pt x="9" y="6"/>
                </a:cubicBezTo>
                <a:cubicBezTo>
                  <a:pt x="10" y="12"/>
                  <a:pt x="18" y="22"/>
                  <a:pt x="0" y="22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1" name="Freeform 47">
            <a:extLst>
              <a:ext uri="{FF2B5EF4-FFF2-40B4-BE49-F238E27FC236}">
                <a16:creationId xmlns:a16="http://schemas.microsoft.com/office/drawing/2014/main" id="{3A376B68-CE1F-448F-80BA-EBE9E6EF595B}"/>
              </a:ext>
            </a:extLst>
          </p:cNvPr>
          <p:cNvSpPr>
            <a:spLocks/>
          </p:cNvSpPr>
          <p:nvPr/>
        </p:nvSpPr>
        <p:spPr bwMode="auto">
          <a:xfrm>
            <a:off x="1006475" y="3467100"/>
            <a:ext cx="71437" cy="79375"/>
          </a:xfrm>
          <a:custGeom>
            <a:avLst/>
            <a:gdLst>
              <a:gd name="T0" fmla="*/ 26 w 26"/>
              <a:gd name="T1" fmla="*/ 19 h 29"/>
              <a:gd name="T2" fmla="*/ 16 w 26"/>
              <a:gd name="T3" fmla="*/ 29 h 29"/>
              <a:gd name="T4" fmla="*/ 0 w 26"/>
              <a:gd name="T5" fmla="*/ 11 h 29"/>
              <a:gd name="T6" fmla="*/ 26 w 26"/>
              <a:gd name="T7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9">
                <a:moveTo>
                  <a:pt x="26" y="19"/>
                </a:moveTo>
                <a:cubicBezTo>
                  <a:pt x="22" y="23"/>
                  <a:pt x="20" y="25"/>
                  <a:pt x="16" y="29"/>
                </a:cubicBezTo>
                <a:cubicBezTo>
                  <a:pt x="11" y="23"/>
                  <a:pt x="6" y="18"/>
                  <a:pt x="0" y="11"/>
                </a:cubicBezTo>
                <a:cubicBezTo>
                  <a:pt x="13" y="0"/>
                  <a:pt x="16" y="15"/>
                  <a:pt x="26" y="1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2" name="Freeform 48">
            <a:extLst>
              <a:ext uri="{FF2B5EF4-FFF2-40B4-BE49-F238E27FC236}">
                <a16:creationId xmlns:a16="http://schemas.microsoft.com/office/drawing/2014/main" id="{540A7B4A-C8E8-443C-8501-540C916BC36D}"/>
              </a:ext>
            </a:extLst>
          </p:cNvPr>
          <p:cNvSpPr>
            <a:spLocks/>
          </p:cNvSpPr>
          <p:nvPr/>
        </p:nvSpPr>
        <p:spPr bwMode="auto">
          <a:xfrm>
            <a:off x="1373188" y="3856038"/>
            <a:ext cx="84137" cy="53975"/>
          </a:xfrm>
          <a:custGeom>
            <a:avLst/>
            <a:gdLst>
              <a:gd name="T0" fmla="*/ 13 w 31"/>
              <a:gd name="T1" fmla="*/ 0 h 20"/>
              <a:gd name="T2" fmla="*/ 31 w 31"/>
              <a:gd name="T3" fmla="*/ 19 h 20"/>
              <a:gd name="T4" fmla="*/ 15 w 31"/>
              <a:gd name="T5" fmla="*/ 18 h 20"/>
              <a:gd name="T6" fmla="*/ 13 w 3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20">
                <a:moveTo>
                  <a:pt x="13" y="0"/>
                </a:moveTo>
                <a:cubicBezTo>
                  <a:pt x="19" y="6"/>
                  <a:pt x="23" y="10"/>
                  <a:pt x="31" y="19"/>
                </a:cubicBezTo>
                <a:cubicBezTo>
                  <a:pt x="23" y="19"/>
                  <a:pt x="18" y="20"/>
                  <a:pt x="15" y="18"/>
                </a:cubicBezTo>
                <a:cubicBezTo>
                  <a:pt x="10" y="14"/>
                  <a:pt x="0" y="9"/>
                  <a:pt x="13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7" name="Freeform 52">
            <a:extLst>
              <a:ext uri="{FF2B5EF4-FFF2-40B4-BE49-F238E27FC236}">
                <a16:creationId xmlns:a16="http://schemas.microsoft.com/office/drawing/2014/main" id="{1FF08185-6ADA-4093-89EB-F989DF5D4F6E}"/>
              </a:ext>
            </a:extLst>
          </p:cNvPr>
          <p:cNvSpPr>
            <a:spLocks/>
          </p:cNvSpPr>
          <p:nvPr/>
        </p:nvSpPr>
        <p:spPr bwMode="auto">
          <a:xfrm>
            <a:off x="8732838" y="4457700"/>
            <a:ext cx="1382712" cy="2187575"/>
          </a:xfrm>
          <a:custGeom>
            <a:avLst/>
            <a:gdLst>
              <a:gd name="T0" fmla="*/ 209 w 414"/>
              <a:gd name="T1" fmla="*/ 52 h 655"/>
              <a:gd name="T2" fmla="*/ 230 w 414"/>
              <a:gd name="T3" fmla="*/ 27 h 655"/>
              <a:gd name="T4" fmla="*/ 266 w 414"/>
              <a:gd name="T5" fmla="*/ 0 h 655"/>
              <a:gd name="T6" fmla="*/ 274 w 414"/>
              <a:gd name="T7" fmla="*/ 28 h 655"/>
              <a:gd name="T8" fmla="*/ 302 w 414"/>
              <a:gd name="T9" fmla="*/ 98 h 655"/>
              <a:gd name="T10" fmla="*/ 359 w 414"/>
              <a:gd name="T11" fmla="*/ 196 h 655"/>
              <a:gd name="T12" fmla="*/ 396 w 414"/>
              <a:gd name="T13" fmla="*/ 292 h 655"/>
              <a:gd name="T14" fmla="*/ 371 w 414"/>
              <a:gd name="T15" fmla="*/ 289 h 655"/>
              <a:gd name="T16" fmla="*/ 349 w 414"/>
              <a:gd name="T17" fmla="*/ 313 h 655"/>
              <a:gd name="T18" fmla="*/ 378 w 414"/>
              <a:gd name="T19" fmla="*/ 344 h 655"/>
              <a:gd name="T20" fmla="*/ 414 w 414"/>
              <a:gd name="T21" fmla="*/ 369 h 655"/>
              <a:gd name="T22" fmla="*/ 353 w 414"/>
              <a:gd name="T23" fmla="*/ 359 h 655"/>
              <a:gd name="T24" fmla="*/ 335 w 414"/>
              <a:gd name="T25" fmla="*/ 387 h 655"/>
              <a:gd name="T26" fmla="*/ 348 w 414"/>
              <a:gd name="T27" fmla="*/ 523 h 655"/>
              <a:gd name="T28" fmla="*/ 354 w 414"/>
              <a:gd name="T29" fmla="*/ 604 h 655"/>
              <a:gd name="T30" fmla="*/ 336 w 414"/>
              <a:gd name="T31" fmla="*/ 630 h 655"/>
              <a:gd name="T32" fmla="*/ 303 w 414"/>
              <a:gd name="T33" fmla="*/ 580 h 655"/>
              <a:gd name="T34" fmla="*/ 274 w 414"/>
              <a:gd name="T35" fmla="*/ 377 h 655"/>
              <a:gd name="T36" fmla="*/ 270 w 414"/>
              <a:gd name="T37" fmla="*/ 365 h 655"/>
              <a:gd name="T38" fmla="*/ 266 w 414"/>
              <a:gd name="T39" fmla="*/ 365 h 655"/>
              <a:gd name="T40" fmla="*/ 266 w 414"/>
              <a:gd name="T41" fmla="*/ 380 h 655"/>
              <a:gd name="T42" fmla="*/ 273 w 414"/>
              <a:gd name="T43" fmla="*/ 613 h 655"/>
              <a:gd name="T44" fmla="*/ 266 w 414"/>
              <a:gd name="T45" fmla="*/ 642 h 655"/>
              <a:gd name="T46" fmla="*/ 231 w 414"/>
              <a:gd name="T47" fmla="*/ 646 h 655"/>
              <a:gd name="T48" fmla="*/ 220 w 414"/>
              <a:gd name="T49" fmla="*/ 627 h 655"/>
              <a:gd name="T50" fmla="*/ 212 w 414"/>
              <a:gd name="T51" fmla="*/ 434 h 655"/>
              <a:gd name="T52" fmla="*/ 209 w 414"/>
              <a:gd name="T53" fmla="*/ 363 h 655"/>
              <a:gd name="T54" fmla="*/ 205 w 414"/>
              <a:gd name="T55" fmla="*/ 362 h 655"/>
              <a:gd name="T56" fmla="*/ 203 w 414"/>
              <a:gd name="T57" fmla="*/ 373 h 655"/>
              <a:gd name="T58" fmla="*/ 199 w 414"/>
              <a:gd name="T59" fmla="*/ 448 h 655"/>
              <a:gd name="T60" fmla="*/ 182 w 414"/>
              <a:gd name="T61" fmla="*/ 533 h 655"/>
              <a:gd name="T62" fmla="*/ 159 w 414"/>
              <a:gd name="T63" fmla="*/ 607 h 655"/>
              <a:gd name="T64" fmla="*/ 122 w 414"/>
              <a:gd name="T65" fmla="*/ 617 h 655"/>
              <a:gd name="T66" fmla="*/ 111 w 414"/>
              <a:gd name="T67" fmla="*/ 584 h 655"/>
              <a:gd name="T68" fmla="*/ 133 w 414"/>
              <a:gd name="T69" fmla="*/ 483 h 655"/>
              <a:gd name="T70" fmla="*/ 138 w 414"/>
              <a:gd name="T71" fmla="*/ 410 h 655"/>
              <a:gd name="T72" fmla="*/ 127 w 414"/>
              <a:gd name="T73" fmla="*/ 270 h 655"/>
              <a:gd name="T74" fmla="*/ 124 w 414"/>
              <a:gd name="T75" fmla="*/ 264 h 655"/>
              <a:gd name="T76" fmla="*/ 102 w 414"/>
              <a:gd name="T77" fmla="*/ 286 h 655"/>
              <a:gd name="T78" fmla="*/ 89 w 414"/>
              <a:gd name="T79" fmla="*/ 326 h 655"/>
              <a:gd name="T80" fmla="*/ 90 w 414"/>
              <a:gd name="T81" fmla="*/ 423 h 655"/>
              <a:gd name="T82" fmla="*/ 72 w 414"/>
              <a:gd name="T83" fmla="*/ 479 h 655"/>
              <a:gd name="T84" fmla="*/ 42 w 414"/>
              <a:gd name="T85" fmla="*/ 482 h 655"/>
              <a:gd name="T86" fmla="*/ 37 w 414"/>
              <a:gd name="T87" fmla="*/ 455 h 655"/>
              <a:gd name="T88" fmla="*/ 4 w 414"/>
              <a:gd name="T89" fmla="*/ 368 h 655"/>
              <a:gd name="T90" fmla="*/ 1 w 414"/>
              <a:gd name="T91" fmla="*/ 338 h 655"/>
              <a:gd name="T92" fmla="*/ 66 w 414"/>
              <a:gd name="T93" fmla="*/ 126 h 655"/>
              <a:gd name="T94" fmla="*/ 78 w 414"/>
              <a:gd name="T95" fmla="*/ 97 h 655"/>
              <a:gd name="T96" fmla="*/ 115 w 414"/>
              <a:gd name="T97" fmla="*/ 59 h 655"/>
              <a:gd name="T98" fmla="*/ 141 w 414"/>
              <a:gd name="T99" fmla="*/ 61 h 655"/>
              <a:gd name="T100" fmla="*/ 210 w 414"/>
              <a:gd name="T101" fmla="*/ 52 h 655"/>
              <a:gd name="T102" fmla="*/ 209 w 414"/>
              <a:gd name="T103" fmla="*/ 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4" h="655">
                <a:moveTo>
                  <a:pt x="209" y="52"/>
                </a:moveTo>
                <a:cubicBezTo>
                  <a:pt x="216" y="44"/>
                  <a:pt x="227" y="37"/>
                  <a:pt x="230" y="27"/>
                </a:cubicBezTo>
                <a:cubicBezTo>
                  <a:pt x="235" y="7"/>
                  <a:pt x="250" y="5"/>
                  <a:pt x="266" y="0"/>
                </a:cubicBezTo>
                <a:cubicBezTo>
                  <a:pt x="269" y="10"/>
                  <a:pt x="272" y="19"/>
                  <a:pt x="274" y="28"/>
                </a:cubicBezTo>
                <a:cubicBezTo>
                  <a:pt x="278" y="53"/>
                  <a:pt x="288" y="76"/>
                  <a:pt x="302" y="98"/>
                </a:cubicBezTo>
                <a:cubicBezTo>
                  <a:pt x="321" y="131"/>
                  <a:pt x="342" y="163"/>
                  <a:pt x="359" y="196"/>
                </a:cubicBezTo>
                <a:cubicBezTo>
                  <a:pt x="373" y="226"/>
                  <a:pt x="383" y="258"/>
                  <a:pt x="396" y="292"/>
                </a:cubicBezTo>
                <a:cubicBezTo>
                  <a:pt x="385" y="291"/>
                  <a:pt x="378" y="290"/>
                  <a:pt x="371" y="289"/>
                </a:cubicBezTo>
                <a:cubicBezTo>
                  <a:pt x="354" y="286"/>
                  <a:pt x="347" y="296"/>
                  <a:pt x="349" y="313"/>
                </a:cubicBezTo>
                <a:cubicBezTo>
                  <a:pt x="352" y="331"/>
                  <a:pt x="361" y="341"/>
                  <a:pt x="378" y="344"/>
                </a:cubicBezTo>
                <a:cubicBezTo>
                  <a:pt x="393" y="347"/>
                  <a:pt x="407" y="354"/>
                  <a:pt x="414" y="369"/>
                </a:cubicBezTo>
                <a:cubicBezTo>
                  <a:pt x="390" y="377"/>
                  <a:pt x="362" y="372"/>
                  <a:pt x="353" y="359"/>
                </a:cubicBezTo>
                <a:cubicBezTo>
                  <a:pt x="342" y="365"/>
                  <a:pt x="336" y="371"/>
                  <a:pt x="335" y="387"/>
                </a:cubicBezTo>
                <a:cubicBezTo>
                  <a:pt x="329" y="434"/>
                  <a:pt x="348" y="478"/>
                  <a:pt x="348" y="523"/>
                </a:cubicBezTo>
                <a:cubicBezTo>
                  <a:pt x="348" y="550"/>
                  <a:pt x="351" y="577"/>
                  <a:pt x="354" y="604"/>
                </a:cubicBezTo>
                <a:cubicBezTo>
                  <a:pt x="356" y="620"/>
                  <a:pt x="342" y="622"/>
                  <a:pt x="336" y="630"/>
                </a:cubicBezTo>
                <a:cubicBezTo>
                  <a:pt x="313" y="620"/>
                  <a:pt x="306" y="602"/>
                  <a:pt x="303" y="580"/>
                </a:cubicBezTo>
                <a:cubicBezTo>
                  <a:pt x="295" y="512"/>
                  <a:pt x="284" y="445"/>
                  <a:pt x="274" y="377"/>
                </a:cubicBezTo>
                <a:cubicBezTo>
                  <a:pt x="273" y="373"/>
                  <a:pt x="271" y="369"/>
                  <a:pt x="270" y="365"/>
                </a:cubicBezTo>
                <a:cubicBezTo>
                  <a:pt x="269" y="365"/>
                  <a:pt x="268" y="365"/>
                  <a:pt x="266" y="365"/>
                </a:cubicBezTo>
                <a:cubicBezTo>
                  <a:pt x="266" y="370"/>
                  <a:pt x="265" y="375"/>
                  <a:pt x="266" y="380"/>
                </a:cubicBezTo>
                <a:cubicBezTo>
                  <a:pt x="268" y="457"/>
                  <a:pt x="271" y="535"/>
                  <a:pt x="273" y="613"/>
                </a:cubicBezTo>
                <a:cubicBezTo>
                  <a:pt x="274" y="623"/>
                  <a:pt x="277" y="633"/>
                  <a:pt x="266" y="642"/>
                </a:cubicBezTo>
                <a:cubicBezTo>
                  <a:pt x="254" y="653"/>
                  <a:pt x="245" y="655"/>
                  <a:pt x="231" y="646"/>
                </a:cubicBezTo>
                <a:cubicBezTo>
                  <a:pt x="224" y="641"/>
                  <a:pt x="220" y="636"/>
                  <a:pt x="220" y="627"/>
                </a:cubicBezTo>
                <a:cubicBezTo>
                  <a:pt x="217" y="563"/>
                  <a:pt x="215" y="498"/>
                  <a:pt x="212" y="434"/>
                </a:cubicBezTo>
                <a:cubicBezTo>
                  <a:pt x="211" y="410"/>
                  <a:pt x="210" y="386"/>
                  <a:pt x="209" y="363"/>
                </a:cubicBezTo>
                <a:cubicBezTo>
                  <a:pt x="208" y="362"/>
                  <a:pt x="206" y="362"/>
                  <a:pt x="205" y="362"/>
                </a:cubicBezTo>
                <a:cubicBezTo>
                  <a:pt x="204" y="366"/>
                  <a:pt x="203" y="369"/>
                  <a:pt x="203" y="373"/>
                </a:cubicBezTo>
                <a:cubicBezTo>
                  <a:pt x="201" y="398"/>
                  <a:pt x="199" y="423"/>
                  <a:pt x="199" y="448"/>
                </a:cubicBezTo>
                <a:cubicBezTo>
                  <a:pt x="199" y="478"/>
                  <a:pt x="191" y="505"/>
                  <a:pt x="182" y="533"/>
                </a:cubicBezTo>
                <a:cubicBezTo>
                  <a:pt x="174" y="557"/>
                  <a:pt x="167" y="582"/>
                  <a:pt x="159" y="607"/>
                </a:cubicBezTo>
                <a:cubicBezTo>
                  <a:pt x="156" y="617"/>
                  <a:pt x="130" y="624"/>
                  <a:pt x="122" y="617"/>
                </a:cubicBezTo>
                <a:cubicBezTo>
                  <a:pt x="113" y="608"/>
                  <a:pt x="106" y="600"/>
                  <a:pt x="111" y="584"/>
                </a:cubicBezTo>
                <a:cubicBezTo>
                  <a:pt x="120" y="551"/>
                  <a:pt x="127" y="517"/>
                  <a:pt x="133" y="483"/>
                </a:cubicBezTo>
                <a:cubicBezTo>
                  <a:pt x="137" y="459"/>
                  <a:pt x="138" y="435"/>
                  <a:pt x="138" y="410"/>
                </a:cubicBezTo>
                <a:cubicBezTo>
                  <a:pt x="140" y="363"/>
                  <a:pt x="142" y="316"/>
                  <a:pt x="127" y="270"/>
                </a:cubicBezTo>
                <a:cubicBezTo>
                  <a:pt x="126" y="268"/>
                  <a:pt x="125" y="266"/>
                  <a:pt x="124" y="264"/>
                </a:cubicBezTo>
                <a:cubicBezTo>
                  <a:pt x="113" y="267"/>
                  <a:pt x="105" y="273"/>
                  <a:pt x="102" y="286"/>
                </a:cubicBezTo>
                <a:cubicBezTo>
                  <a:pt x="98" y="299"/>
                  <a:pt x="95" y="313"/>
                  <a:pt x="89" y="326"/>
                </a:cubicBezTo>
                <a:cubicBezTo>
                  <a:pt x="73" y="359"/>
                  <a:pt x="82" y="391"/>
                  <a:pt x="90" y="423"/>
                </a:cubicBezTo>
                <a:cubicBezTo>
                  <a:pt x="96" y="446"/>
                  <a:pt x="83" y="462"/>
                  <a:pt x="72" y="479"/>
                </a:cubicBezTo>
                <a:cubicBezTo>
                  <a:pt x="69" y="484"/>
                  <a:pt x="54" y="481"/>
                  <a:pt x="42" y="482"/>
                </a:cubicBezTo>
                <a:cubicBezTo>
                  <a:pt x="40" y="472"/>
                  <a:pt x="38" y="464"/>
                  <a:pt x="37" y="455"/>
                </a:cubicBezTo>
                <a:cubicBezTo>
                  <a:pt x="34" y="423"/>
                  <a:pt x="15" y="397"/>
                  <a:pt x="4" y="368"/>
                </a:cubicBezTo>
                <a:cubicBezTo>
                  <a:pt x="1" y="358"/>
                  <a:pt x="0" y="348"/>
                  <a:pt x="1" y="338"/>
                </a:cubicBezTo>
                <a:cubicBezTo>
                  <a:pt x="7" y="263"/>
                  <a:pt x="38" y="195"/>
                  <a:pt x="66" y="126"/>
                </a:cubicBezTo>
                <a:cubicBezTo>
                  <a:pt x="70" y="116"/>
                  <a:pt x="75" y="107"/>
                  <a:pt x="78" y="97"/>
                </a:cubicBezTo>
                <a:cubicBezTo>
                  <a:pt x="83" y="76"/>
                  <a:pt x="95" y="65"/>
                  <a:pt x="115" y="59"/>
                </a:cubicBezTo>
                <a:cubicBezTo>
                  <a:pt x="125" y="56"/>
                  <a:pt x="132" y="56"/>
                  <a:pt x="141" y="61"/>
                </a:cubicBezTo>
                <a:cubicBezTo>
                  <a:pt x="165" y="73"/>
                  <a:pt x="195" y="69"/>
                  <a:pt x="210" y="52"/>
                </a:cubicBezTo>
                <a:lnTo>
                  <a:pt x="209" y="52"/>
                </a:ln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8" name="Freeform 53">
            <a:extLst>
              <a:ext uri="{FF2B5EF4-FFF2-40B4-BE49-F238E27FC236}">
                <a16:creationId xmlns:a16="http://schemas.microsoft.com/office/drawing/2014/main" id="{4E2BF1CB-508F-4AFA-BD05-966A6BEEFBA8}"/>
              </a:ext>
            </a:extLst>
          </p:cNvPr>
          <p:cNvSpPr>
            <a:spLocks/>
          </p:cNvSpPr>
          <p:nvPr/>
        </p:nvSpPr>
        <p:spPr bwMode="auto">
          <a:xfrm>
            <a:off x="9925050" y="2162175"/>
            <a:ext cx="1454150" cy="1176338"/>
          </a:xfrm>
          <a:custGeom>
            <a:avLst/>
            <a:gdLst>
              <a:gd name="T0" fmla="*/ 261 w 435"/>
              <a:gd name="T1" fmla="*/ 352 h 352"/>
              <a:gd name="T2" fmla="*/ 219 w 435"/>
              <a:gd name="T3" fmla="*/ 209 h 352"/>
              <a:gd name="T4" fmla="*/ 217 w 435"/>
              <a:gd name="T5" fmla="*/ 209 h 352"/>
              <a:gd name="T6" fmla="*/ 175 w 435"/>
              <a:gd name="T7" fmla="*/ 352 h 352"/>
              <a:gd name="T8" fmla="*/ 0 w 435"/>
              <a:gd name="T9" fmla="*/ 322 h 352"/>
              <a:gd name="T10" fmla="*/ 19 w 435"/>
              <a:gd name="T11" fmla="*/ 214 h 352"/>
              <a:gd name="T12" fmla="*/ 36 w 435"/>
              <a:gd name="T13" fmla="*/ 120 h 352"/>
              <a:gd name="T14" fmla="*/ 54 w 435"/>
              <a:gd name="T15" fmla="*/ 98 h 352"/>
              <a:gd name="T16" fmla="*/ 148 w 435"/>
              <a:gd name="T17" fmla="*/ 25 h 352"/>
              <a:gd name="T18" fmla="*/ 183 w 435"/>
              <a:gd name="T19" fmla="*/ 3 h 352"/>
              <a:gd name="T20" fmla="*/ 217 w 435"/>
              <a:gd name="T21" fmla="*/ 4 h 352"/>
              <a:gd name="T22" fmla="*/ 249 w 435"/>
              <a:gd name="T23" fmla="*/ 4 h 352"/>
              <a:gd name="T24" fmla="*/ 279 w 435"/>
              <a:gd name="T25" fmla="*/ 4 h 352"/>
              <a:gd name="T26" fmla="*/ 381 w 435"/>
              <a:gd name="T27" fmla="*/ 98 h 352"/>
              <a:gd name="T28" fmla="*/ 400 w 435"/>
              <a:gd name="T29" fmla="*/ 119 h 352"/>
              <a:gd name="T30" fmla="*/ 434 w 435"/>
              <a:gd name="T31" fmla="*/ 308 h 352"/>
              <a:gd name="T32" fmla="*/ 435 w 435"/>
              <a:gd name="T33" fmla="*/ 322 h 352"/>
              <a:gd name="T34" fmla="*/ 261 w 435"/>
              <a:gd name="T35" fmla="*/ 35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5" h="352">
                <a:moveTo>
                  <a:pt x="261" y="352"/>
                </a:moveTo>
                <a:cubicBezTo>
                  <a:pt x="247" y="303"/>
                  <a:pt x="233" y="256"/>
                  <a:pt x="219" y="209"/>
                </a:cubicBezTo>
                <a:cubicBezTo>
                  <a:pt x="218" y="209"/>
                  <a:pt x="217" y="209"/>
                  <a:pt x="217" y="209"/>
                </a:cubicBezTo>
                <a:cubicBezTo>
                  <a:pt x="203" y="256"/>
                  <a:pt x="189" y="303"/>
                  <a:pt x="175" y="352"/>
                </a:cubicBezTo>
                <a:cubicBezTo>
                  <a:pt x="117" y="342"/>
                  <a:pt x="59" y="332"/>
                  <a:pt x="0" y="322"/>
                </a:cubicBezTo>
                <a:cubicBezTo>
                  <a:pt x="7" y="285"/>
                  <a:pt x="13" y="250"/>
                  <a:pt x="19" y="214"/>
                </a:cubicBezTo>
                <a:cubicBezTo>
                  <a:pt x="25" y="183"/>
                  <a:pt x="31" y="151"/>
                  <a:pt x="36" y="120"/>
                </a:cubicBezTo>
                <a:cubicBezTo>
                  <a:pt x="37" y="108"/>
                  <a:pt x="41" y="102"/>
                  <a:pt x="54" y="98"/>
                </a:cubicBezTo>
                <a:cubicBezTo>
                  <a:pt x="95" y="87"/>
                  <a:pt x="132" y="67"/>
                  <a:pt x="148" y="25"/>
                </a:cubicBezTo>
                <a:cubicBezTo>
                  <a:pt x="156" y="6"/>
                  <a:pt x="165" y="1"/>
                  <a:pt x="183" y="3"/>
                </a:cubicBezTo>
                <a:cubicBezTo>
                  <a:pt x="194" y="5"/>
                  <a:pt x="206" y="2"/>
                  <a:pt x="217" y="4"/>
                </a:cubicBezTo>
                <a:cubicBezTo>
                  <a:pt x="227" y="5"/>
                  <a:pt x="237" y="11"/>
                  <a:pt x="249" y="4"/>
                </a:cubicBezTo>
                <a:cubicBezTo>
                  <a:pt x="257" y="0"/>
                  <a:pt x="269" y="4"/>
                  <a:pt x="279" y="4"/>
                </a:cubicBezTo>
                <a:cubicBezTo>
                  <a:pt x="294" y="57"/>
                  <a:pt x="332" y="84"/>
                  <a:pt x="381" y="98"/>
                </a:cubicBezTo>
                <a:cubicBezTo>
                  <a:pt x="393" y="102"/>
                  <a:pt x="398" y="106"/>
                  <a:pt x="400" y="119"/>
                </a:cubicBezTo>
                <a:cubicBezTo>
                  <a:pt x="410" y="182"/>
                  <a:pt x="422" y="245"/>
                  <a:pt x="434" y="308"/>
                </a:cubicBezTo>
                <a:cubicBezTo>
                  <a:pt x="434" y="312"/>
                  <a:pt x="434" y="316"/>
                  <a:pt x="435" y="322"/>
                </a:cubicBezTo>
                <a:cubicBezTo>
                  <a:pt x="377" y="332"/>
                  <a:pt x="320" y="342"/>
                  <a:pt x="261" y="352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9" name="Freeform 54">
            <a:extLst>
              <a:ext uri="{FF2B5EF4-FFF2-40B4-BE49-F238E27FC236}">
                <a16:creationId xmlns:a16="http://schemas.microsoft.com/office/drawing/2014/main" id="{B6D961A3-6749-4FB0-8013-27C4F0681F44}"/>
              </a:ext>
            </a:extLst>
          </p:cNvPr>
          <p:cNvSpPr>
            <a:spLocks/>
          </p:cNvSpPr>
          <p:nvPr/>
        </p:nvSpPr>
        <p:spPr bwMode="auto">
          <a:xfrm>
            <a:off x="8375650" y="3338513"/>
            <a:ext cx="1182687" cy="1112838"/>
          </a:xfrm>
          <a:custGeom>
            <a:avLst/>
            <a:gdLst>
              <a:gd name="T0" fmla="*/ 0 w 354"/>
              <a:gd name="T1" fmla="*/ 31 h 333"/>
              <a:gd name="T2" fmla="*/ 290 w 354"/>
              <a:gd name="T3" fmla="*/ 0 h 333"/>
              <a:gd name="T4" fmla="*/ 354 w 354"/>
              <a:gd name="T5" fmla="*/ 257 h 333"/>
              <a:gd name="T6" fmla="*/ 343 w 354"/>
              <a:gd name="T7" fmla="*/ 260 h 333"/>
              <a:gd name="T8" fmla="*/ 301 w 354"/>
              <a:gd name="T9" fmla="*/ 259 h 333"/>
              <a:gd name="T10" fmla="*/ 209 w 354"/>
              <a:gd name="T11" fmla="*/ 301 h 333"/>
              <a:gd name="T12" fmla="*/ 190 w 354"/>
              <a:gd name="T13" fmla="*/ 322 h 333"/>
              <a:gd name="T14" fmla="*/ 160 w 354"/>
              <a:gd name="T15" fmla="*/ 333 h 333"/>
              <a:gd name="T16" fmla="*/ 0 w 354"/>
              <a:gd name="T17" fmla="*/ 3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4" h="333">
                <a:moveTo>
                  <a:pt x="0" y="31"/>
                </a:moveTo>
                <a:cubicBezTo>
                  <a:pt x="98" y="21"/>
                  <a:pt x="192" y="11"/>
                  <a:pt x="290" y="0"/>
                </a:cubicBezTo>
                <a:cubicBezTo>
                  <a:pt x="311" y="85"/>
                  <a:pt x="332" y="171"/>
                  <a:pt x="354" y="257"/>
                </a:cubicBezTo>
                <a:cubicBezTo>
                  <a:pt x="350" y="258"/>
                  <a:pt x="346" y="259"/>
                  <a:pt x="343" y="260"/>
                </a:cubicBezTo>
                <a:cubicBezTo>
                  <a:pt x="329" y="269"/>
                  <a:pt x="317" y="268"/>
                  <a:pt x="301" y="259"/>
                </a:cubicBezTo>
                <a:cubicBezTo>
                  <a:pt x="264" y="238"/>
                  <a:pt x="220" y="259"/>
                  <a:pt x="209" y="301"/>
                </a:cubicBezTo>
                <a:cubicBezTo>
                  <a:pt x="206" y="313"/>
                  <a:pt x="201" y="318"/>
                  <a:pt x="190" y="322"/>
                </a:cubicBezTo>
                <a:cubicBezTo>
                  <a:pt x="181" y="325"/>
                  <a:pt x="171" y="329"/>
                  <a:pt x="160" y="333"/>
                </a:cubicBezTo>
                <a:cubicBezTo>
                  <a:pt x="108" y="234"/>
                  <a:pt x="55" y="134"/>
                  <a:pt x="0" y="3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0" name="Freeform 55">
            <a:extLst>
              <a:ext uri="{FF2B5EF4-FFF2-40B4-BE49-F238E27FC236}">
                <a16:creationId xmlns:a16="http://schemas.microsoft.com/office/drawing/2014/main" id="{C9CBC57B-3378-44BC-B586-645235C8B803}"/>
              </a:ext>
            </a:extLst>
          </p:cNvPr>
          <p:cNvSpPr>
            <a:spLocks noEditPoints="1"/>
          </p:cNvSpPr>
          <p:nvPr/>
        </p:nvSpPr>
        <p:spPr bwMode="auto">
          <a:xfrm>
            <a:off x="7526338" y="268288"/>
            <a:ext cx="1573212" cy="1697038"/>
          </a:xfrm>
          <a:custGeom>
            <a:avLst/>
            <a:gdLst>
              <a:gd name="T0" fmla="*/ 211 w 471"/>
              <a:gd name="T1" fmla="*/ 205 h 508"/>
              <a:gd name="T2" fmla="*/ 264 w 471"/>
              <a:gd name="T3" fmla="*/ 77 h 508"/>
              <a:gd name="T4" fmla="*/ 399 w 471"/>
              <a:gd name="T5" fmla="*/ 29 h 508"/>
              <a:gd name="T6" fmla="*/ 343 w 471"/>
              <a:gd name="T7" fmla="*/ 121 h 508"/>
              <a:gd name="T8" fmla="*/ 441 w 471"/>
              <a:gd name="T9" fmla="*/ 68 h 508"/>
              <a:gd name="T10" fmla="*/ 393 w 471"/>
              <a:gd name="T11" fmla="*/ 202 h 508"/>
              <a:gd name="T12" fmla="*/ 356 w 471"/>
              <a:gd name="T13" fmla="*/ 217 h 508"/>
              <a:gd name="T14" fmla="*/ 277 w 471"/>
              <a:gd name="T15" fmla="*/ 274 h 508"/>
              <a:gd name="T16" fmla="*/ 301 w 471"/>
              <a:gd name="T17" fmla="*/ 261 h 508"/>
              <a:gd name="T18" fmla="*/ 337 w 471"/>
              <a:gd name="T19" fmla="*/ 303 h 508"/>
              <a:gd name="T20" fmla="*/ 448 w 471"/>
              <a:gd name="T21" fmla="*/ 403 h 508"/>
              <a:gd name="T22" fmla="*/ 428 w 471"/>
              <a:gd name="T23" fmla="*/ 496 h 508"/>
              <a:gd name="T24" fmla="*/ 279 w 471"/>
              <a:gd name="T25" fmla="*/ 398 h 508"/>
              <a:gd name="T26" fmla="*/ 250 w 471"/>
              <a:gd name="T27" fmla="*/ 357 h 508"/>
              <a:gd name="T28" fmla="*/ 226 w 471"/>
              <a:gd name="T29" fmla="*/ 324 h 508"/>
              <a:gd name="T30" fmla="*/ 227 w 471"/>
              <a:gd name="T31" fmla="*/ 300 h 508"/>
              <a:gd name="T32" fmla="*/ 66 w 471"/>
              <a:gd name="T33" fmla="*/ 460 h 508"/>
              <a:gd name="T34" fmla="*/ 15 w 471"/>
              <a:gd name="T35" fmla="*/ 445 h 508"/>
              <a:gd name="T36" fmla="*/ 94 w 471"/>
              <a:gd name="T37" fmla="*/ 325 h 508"/>
              <a:gd name="T38" fmla="*/ 101 w 471"/>
              <a:gd name="T39" fmla="*/ 172 h 508"/>
              <a:gd name="T40" fmla="*/ 40 w 471"/>
              <a:gd name="T41" fmla="*/ 136 h 508"/>
              <a:gd name="T42" fmla="*/ 36 w 471"/>
              <a:gd name="T43" fmla="*/ 50 h 508"/>
              <a:gd name="T44" fmla="*/ 83 w 471"/>
              <a:gd name="T45" fmla="*/ 69 h 508"/>
              <a:gd name="T46" fmla="*/ 101 w 471"/>
              <a:gd name="T47" fmla="*/ 101 h 508"/>
              <a:gd name="T48" fmla="*/ 371 w 471"/>
              <a:gd name="T49" fmla="*/ 30 h 508"/>
              <a:gd name="T50" fmla="*/ 310 w 471"/>
              <a:gd name="T51" fmla="*/ 53 h 508"/>
              <a:gd name="T52" fmla="*/ 257 w 471"/>
              <a:gd name="T53" fmla="*/ 184 h 508"/>
              <a:gd name="T54" fmla="*/ 20 w 471"/>
              <a:gd name="T55" fmla="*/ 426 h 508"/>
              <a:gd name="T56" fmla="*/ 61 w 471"/>
              <a:gd name="T57" fmla="*/ 440 h 508"/>
              <a:gd name="T58" fmla="*/ 354 w 471"/>
              <a:gd name="T59" fmla="*/ 198 h 508"/>
              <a:gd name="T60" fmla="*/ 431 w 471"/>
              <a:gd name="T61" fmla="*/ 136 h 508"/>
              <a:gd name="T62" fmla="*/ 434 w 471"/>
              <a:gd name="T63" fmla="*/ 99 h 508"/>
              <a:gd name="T64" fmla="*/ 368 w 471"/>
              <a:gd name="T65" fmla="*/ 146 h 508"/>
              <a:gd name="T66" fmla="*/ 326 w 471"/>
              <a:gd name="T67" fmla="*/ 74 h 508"/>
              <a:gd name="T68" fmla="*/ 31 w 471"/>
              <a:gd name="T69" fmla="*/ 79 h 508"/>
              <a:gd name="T70" fmla="*/ 71 w 471"/>
              <a:gd name="T71" fmla="*/ 119 h 508"/>
              <a:gd name="T72" fmla="*/ 186 w 471"/>
              <a:gd name="T73" fmla="*/ 231 h 508"/>
              <a:gd name="T74" fmla="*/ 94 w 471"/>
              <a:gd name="T75" fmla="*/ 119 h 508"/>
              <a:gd name="T76" fmla="*/ 76 w 471"/>
              <a:gd name="T77" fmla="*/ 86 h 508"/>
              <a:gd name="T78" fmla="*/ 31 w 471"/>
              <a:gd name="T79" fmla="*/ 79 h 508"/>
              <a:gd name="T80" fmla="*/ 248 w 471"/>
              <a:gd name="T81" fmla="*/ 273 h 508"/>
              <a:gd name="T82" fmla="*/ 253 w 471"/>
              <a:gd name="T83" fmla="*/ 299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1" h="508">
                <a:moveTo>
                  <a:pt x="210" y="206"/>
                </a:moveTo>
                <a:cubicBezTo>
                  <a:pt x="210" y="206"/>
                  <a:pt x="210" y="206"/>
                  <a:pt x="211" y="205"/>
                </a:cubicBezTo>
                <a:cubicBezTo>
                  <a:pt x="241" y="183"/>
                  <a:pt x="254" y="155"/>
                  <a:pt x="250" y="117"/>
                </a:cubicBezTo>
                <a:cubicBezTo>
                  <a:pt x="248" y="104"/>
                  <a:pt x="256" y="88"/>
                  <a:pt x="264" y="77"/>
                </a:cubicBezTo>
                <a:cubicBezTo>
                  <a:pt x="277" y="59"/>
                  <a:pt x="294" y="44"/>
                  <a:pt x="309" y="28"/>
                </a:cubicBezTo>
                <a:cubicBezTo>
                  <a:pt x="335" y="0"/>
                  <a:pt x="371" y="0"/>
                  <a:pt x="399" y="29"/>
                </a:cubicBezTo>
                <a:cubicBezTo>
                  <a:pt x="381" y="46"/>
                  <a:pt x="363" y="63"/>
                  <a:pt x="346" y="79"/>
                </a:cubicBezTo>
                <a:cubicBezTo>
                  <a:pt x="338" y="87"/>
                  <a:pt x="336" y="114"/>
                  <a:pt x="343" y="121"/>
                </a:cubicBezTo>
                <a:cubicBezTo>
                  <a:pt x="350" y="128"/>
                  <a:pt x="376" y="128"/>
                  <a:pt x="384" y="121"/>
                </a:cubicBezTo>
                <a:cubicBezTo>
                  <a:pt x="403" y="103"/>
                  <a:pt x="422" y="85"/>
                  <a:pt x="441" y="68"/>
                </a:cubicBezTo>
                <a:cubicBezTo>
                  <a:pt x="464" y="93"/>
                  <a:pt x="466" y="122"/>
                  <a:pt x="445" y="146"/>
                </a:cubicBezTo>
                <a:cubicBezTo>
                  <a:pt x="429" y="166"/>
                  <a:pt x="412" y="185"/>
                  <a:pt x="393" y="202"/>
                </a:cubicBezTo>
                <a:cubicBezTo>
                  <a:pt x="385" y="210"/>
                  <a:pt x="371" y="212"/>
                  <a:pt x="359" y="216"/>
                </a:cubicBezTo>
                <a:cubicBezTo>
                  <a:pt x="358" y="217"/>
                  <a:pt x="357" y="217"/>
                  <a:pt x="356" y="217"/>
                </a:cubicBezTo>
                <a:cubicBezTo>
                  <a:pt x="315" y="211"/>
                  <a:pt x="284" y="226"/>
                  <a:pt x="263" y="264"/>
                </a:cubicBezTo>
                <a:cubicBezTo>
                  <a:pt x="266" y="266"/>
                  <a:pt x="271" y="270"/>
                  <a:pt x="277" y="274"/>
                </a:cubicBezTo>
                <a:cubicBezTo>
                  <a:pt x="278" y="273"/>
                  <a:pt x="281" y="270"/>
                  <a:pt x="285" y="268"/>
                </a:cubicBezTo>
                <a:cubicBezTo>
                  <a:pt x="290" y="265"/>
                  <a:pt x="298" y="259"/>
                  <a:pt x="301" y="261"/>
                </a:cubicBezTo>
                <a:cubicBezTo>
                  <a:pt x="308" y="265"/>
                  <a:pt x="316" y="273"/>
                  <a:pt x="316" y="280"/>
                </a:cubicBezTo>
                <a:cubicBezTo>
                  <a:pt x="316" y="295"/>
                  <a:pt x="321" y="301"/>
                  <a:pt x="337" y="303"/>
                </a:cubicBezTo>
                <a:cubicBezTo>
                  <a:pt x="345" y="304"/>
                  <a:pt x="353" y="310"/>
                  <a:pt x="359" y="316"/>
                </a:cubicBezTo>
                <a:cubicBezTo>
                  <a:pt x="389" y="344"/>
                  <a:pt x="419" y="373"/>
                  <a:pt x="448" y="403"/>
                </a:cubicBezTo>
                <a:cubicBezTo>
                  <a:pt x="471" y="426"/>
                  <a:pt x="471" y="453"/>
                  <a:pt x="448" y="477"/>
                </a:cubicBezTo>
                <a:cubicBezTo>
                  <a:pt x="442" y="484"/>
                  <a:pt x="436" y="491"/>
                  <a:pt x="428" y="496"/>
                </a:cubicBezTo>
                <a:cubicBezTo>
                  <a:pt x="411" y="508"/>
                  <a:pt x="386" y="504"/>
                  <a:pt x="368" y="486"/>
                </a:cubicBezTo>
                <a:cubicBezTo>
                  <a:pt x="338" y="457"/>
                  <a:pt x="308" y="428"/>
                  <a:pt x="279" y="398"/>
                </a:cubicBezTo>
                <a:cubicBezTo>
                  <a:pt x="271" y="390"/>
                  <a:pt x="267" y="378"/>
                  <a:pt x="264" y="367"/>
                </a:cubicBezTo>
                <a:cubicBezTo>
                  <a:pt x="261" y="359"/>
                  <a:pt x="259" y="357"/>
                  <a:pt x="250" y="357"/>
                </a:cubicBezTo>
                <a:cubicBezTo>
                  <a:pt x="241" y="356"/>
                  <a:pt x="231" y="352"/>
                  <a:pt x="225" y="346"/>
                </a:cubicBezTo>
                <a:cubicBezTo>
                  <a:pt x="218" y="340"/>
                  <a:pt x="218" y="331"/>
                  <a:pt x="226" y="324"/>
                </a:cubicBezTo>
                <a:cubicBezTo>
                  <a:pt x="231" y="321"/>
                  <a:pt x="234" y="316"/>
                  <a:pt x="239" y="312"/>
                </a:cubicBezTo>
                <a:cubicBezTo>
                  <a:pt x="235" y="308"/>
                  <a:pt x="231" y="303"/>
                  <a:pt x="227" y="300"/>
                </a:cubicBezTo>
                <a:cubicBezTo>
                  <a:pt x="201" y="325"/>
                  <a:pt x="174" y="350"/>
                  <a:pt x="149" y="376"/>
                </a:cubicBezTo>
                <a:cubicBezTo>
                  <a:pt x="121" y="404"/>
                  <a:pt x="94" y="432"/>
                  <a:pt x="66" y="460"/>
                </a:cubicBezTo>
                <a:cubicBezTo>
                  <a:pt x="54" y="471"/>
                  <a:pt x="44" y="471"/>
                  <a:pt x="31" y="460"/>
                </a:cubicBezTo>
                <a:cubicBezTo>
                  <a:pt x="26" y="455"/>
                  <a:pt x="21" y="450"/>
                  <a:pt x="15" y="445"/>
                </a:cubicBezTo>
                <a:cubicBezTo>
                  <a:pt x="0" y="430"/>
                  <a:pt x="0" y="420"/>
                  <a:pt x="15" y="405"/>
                </a:cubicBezTo>
                <a:cubicBezTo>
                  <a:pt x="41" y="378"/>
                  <a:pt x="67" y="351"/>
                  <a:pt x="94" y="325"/>
                </a:cubicBezTo>
                <a:cubicBezTo>
                  <a:pt x="120" y="299"/>
                  <a:pt x="148" y="275"/>
                  <a:pt x="176" y="249"/>
                </a:cubicBezTo>
                <a:cubicBezTo>
                  <a:pt x="148" y="220"/>
                  <a:pt x="125" y="196"/>
                  <a:pt x="101" y="172"/>
                </a:cubicBezTo>
                <a:cubicBezTo>
                  <a:pt x="95" y="166"/>
                  <a:pt x="89" y="160"/>
                  <a:pt x="83" y="154"/>
                </a:cubicBezTo>
                <a:cubicBezTo>
                  <a:pt x="65" y="135"/>
                  <a:pt x="65" y="135"/>
                  <a:pt x="40" y="136"/>
                </a:cubicBezTo>
                <a:cubicBezTo>
                  <a:pt x="30" y="117"/>
                  <a:pt x="20" y="97"/>
                  <a:pt x="9" y="73"/>
                </a:cubicBezTo>
                <a:cubicBezTo>
                  <a:pt x="17" y="66"/>
                  <a:pt x="26" y="57"/>
                  <a:pt x="36" y="50"/>
                </a:cubicBezTo>
                <a:cubicBezTo>
                  <a:pt x="39" y="48"/>
                  <a:pt x="46" y="48"/>
                  <a:pt x="49" y="50"/>
                </a:cubicBezTo>
                <a:cubicBezTo>
                  <a:pt x="61" y="56"/>
                  <a:pt x="72" y="62"/>
                  <a:pt x="83" y="69"/>
                </a:cubicBezTo>
                <a:cubicBezTo>
                  <a:pt x="92" y="74"/>
                  <a:pt x="102" y="79"/>
                  <a:pt x="98" y="93"/>
                </a:cubicBezTo>
                <a:cubicBezTo>
                  <a:pt x="98" y="95"/>
                  <a:pt x="99" y="99"/>
                  <a:pt x="101" y="101"/>
                </a:cubicBezTo>
                <a:cubicBezTo>
                  <a:pt x="137" y="136"/>
                  <a:pt x="173" y="170"/>
                  <a:pt x="210" y="206"/>
                </a:cubicBezTo>
                <a:close/>
                <a:moveTo>
                  <a:pt x="371" y="30"/>
                </a:moveTo>
                <a:cubicBezTo>
                  <a:pt x="354" y="21"/>
                  <a:pt x="340" y="25"/>
                  <a:pt x="328" y="35"/>
                </a:cubicBezTo>
                <a:cubicBezTo>
                  <a:pt x="321" y="40"/>
                  <a:pt x="315" y="47"/>
                  <a:pt x="310" y="53"/>
                </a:cubicBezTo>
                <a:cubicBezTo>
                  <a:pt x="259" y="110"/>
                  <a:pt x="267" y="87"/>
                  <a:pt x="266" y="161"/>
                </a:cubicBezTo>
                <a:cubicBezTo>
                  <a:pt x="266" y="169"/>
                  <a:pt x="262" y="179"/>
                  <a:pt x="257" y="184"/>
                </a:cubicBezTo>
                <a:cubicBezTo>
                  <a:pt x="200" y="243"/>
                  <a:pt x="142" y="302"/>
                  <a:pt x="85" y="360"/>
                </a:cubicBezTo>
                <a:cubicBezTo>
                  <a:pt x="64" y="381"/>
                  <a:pt x="43" y="403"/>
                  <a:pt x="20" y="426"/>
                </a:cubicBezTo>
                <a:cubicBezTo>
                  <a:pt x="26" y="432"/>
                  <a:pt x="33" y="435"/>
                  <a:pt x="37" y="440"/>
                </a:cubicBezTo>
                <a:cubicBezTo>
                  <a:pt x="45" y="452"/>
                  <a:pt x="51" y="450"/>
                  <a:pt x="61" y="440"/>
                </a:cubicBezTo>
                <a:cubicBezTo>
                  <a:pt x="126" y="373"/>
                  <a:pt x="193" y="308"/>
                  <a:pt x="256" y="239"/>
                </a:cubicBezTo>
                <a:cubicBezTo>
                  <a:pt x="284" y="208"/>
                  <a:pt x="313" y="194"/>
                  <a:pt x="354" y="198"/>
                </a:cubicBezTo>
                <a:cubicBezTo>
                  <a:pt x="364" y="199"/>
                  <a:pt x="377" y="192"/>
                  <a:pt x="385" y="185"/>
                </a:cubicBezTo>
                <a:cubicBezTo>
                  <a:pt x="401" y="170"/>
                  <a:pt x="416" y="152"/>
                  <a:pt x="431" y="136"/>
                </a:cubicBezTo>
                <a:cubicBezTo>
                  <a:pt x="441" y="124"/>
                  <a:pt x="443" y="112"/>
                  <a:pt x="439" y="97"/>
                </a:cubicBezTo>
                <a:cubicBezTo>
                  <a:pt x="437" y="98"/>
                  <a:pt x="435" y="98"/>
                  <a:pt x="434" y="99"/>
                </a:cubicBezTo>
                <a:cubicBezTo>
                  <a:pt x="420" y="112"/>
                  <a:pt x="406" y="125"/>
                  <a:pt x="392" y="139"/>
                </a:cubicBezTo>
                <a:cubicBezTo>
                  <a:pt x="385" y="146"/>
                  <a:pt x="379" y="149"/>
                  <a:pt x="368" y="146"/>
                </a:cubicBezTo>
                <a:cubicBezTo>
                  <a:pt x="323" y="136"/>
                  <a:pt x="323" y="137"/>
                  <a:pt x="319" y="91"/>
                </a:cubicBezTo>
                <a:cubicBezTo>
                  <a:pt x="319" y="85"/>
                  <a:pt x="322" y="78"/>
                  <a:pt x="326" y="74"/>
                </a:cubicBezTo>
                <a:cubicBezTo>
                  <a:pt x="340" y="59"/>
                  <a:pt x="355" y="45"/>
                  <a:pt x="371" y="30"/>
                </a:cubicBezTo>
                <a:close/>
                <a:moveTo>
                  <a:pt x="31" y="79"/>
                </a:moveTo>
                <a:cubicBezTo>
                  <a:pt x="34" y="84"/>
                  <a:pt x="36" y="88"/>
                  <a:pt x="38" y="93"/>
                </a:cubicBezTo>
                <a:cubicBezTo>
                  <a:pt x="44" y="107"/>
                  <a:pt x="50" y="122"/>
                  <a:pt x="71" y="119"/>
                </a:cubicBezTo>
                <a:cubicBezTo>
                  <a:pt x="74" y="119"/>
                  <a:pt x="78" y="124"/>
                  <a:pt x="81" y="127"/>
                </a:cubicBezTo>
                <a:cubicBezTo>
                  <a:pt x="116" y="161"/>
                  <a:pt x="150" y="196"/>
                  <a:pt x="186" y="231"/>
                </a:cubicBezTo>
                <a:cubicBezTo>
                  <a:pt x="189" y="227"/>
                  <a:pt x="192" y="224"/>
                  <a:pt x="197" y="219"/>
                </a:cubicBezTo>
                <a:cubicBezTo>
                  <a:pt x="162" y="186"/>
                  <a:pt x="128" y="152"/>
                  <a:pt x="94" y="119"/>
                </a:cubicBezTo>
                <a:cubicBezTo>
                  <a:pt x="86" y="112"/>
                  <a:pt x="77" y="105"/>
                  <a:pt x="80" y="92"/>
                </a:cubicBezTo>
                <a:cubicBezTo>
                  <a:pt x="80" y="90"/>
                  <a:pt x="78" y="87"/>
                  <a:pt x="76" y="86"/>
                </a:cubicBezTo>
                <a:cubicBezTo>
                  <a:pt x="65" y="79"/>
                  <a:pt x="54" y="74"/>
                  <a:pt x="44" y="67"/>
                </a:cubicBezTo>
                <a:cubicBezTo>
                  <a:pt x="40" y="71"/>
                  <a:pt x="36" y="74"/>
                  <a:pt x="31" y="79"/>
                </a:cubicBezTo>
                <a:close/>
                <a:moveTo>
                  <a:pt x="262" y="291"/>
                </a:moveTo>
                <a:cubicBezTo>
                  <a:pt x="256" y="284"/>
                  <a:pt x="252" y="279"/>
                  <a:pt x="248" y="273"/>
                </a:cubicBezTo>
                <a:cubicBezTo>
                  <a:pt x="244" y="279"/>
                  <a:pt x="241" y="282"/>
                  <a:pt x="239" y="286"/>
                </a:cubicBezTo>
                <a:cubicBezTo>
                  <a:pt x="244" y="290"/>
                  <a:pt x="248" y="294"/>
                  <a:pt x="253" y="299"/>
                </a:cubicBezTo>
                <a:cubicBezTo>
                  <a:pt x="256" y="296"/>
                  <a:pt x="259" y="293"/>
                  <a:pt x="262" y="29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1" name="Freeform 56">
            <a:extLst>
              <a:ext uri="{FF2B5EF4-FFF2-40B4-BE49-F238E27FC236}">
                <a16:creationId xmlns:a16="http://schemas.microsoft.com/office/drawing/2014/main" id="{E3051424-16A8-41F1-B263-5762ED6271B8}"/>
              </a:ext>
            </a:extLst>
          </p:cNvPr>
          <p:cNvSpPr>
            <a:spLocks/>
          </p:cNvSpPr>
          <p:nvPr/>
        </p:nvSpPr>
        <p:spPr bwMode="auto">
          <a:xfrm>
            <a:off x="9558338" y="452438"/>
            <a:ext cx="768350" cy="989013"/>
          </a:xfrm>
          <a:custGeom>
            <a:avLst/>
            <a:gdLst>
              <a:gd name="T0" fmla="*/ 32 w 230"/>
              <a:gd name="T1" fmla="*/ 0 h 296"/>
              <a:gd name="T2" fmla="*/ 164 w 230"/>
              <a:gd name="T3" fmla="*/ 38 h 296"/>
              <a:gd name="T4" fmla="*/ 220 w 230"/>
              <a:gd name="T5" fmla="*/ 73 h 296"/>
              <a:gd name="T6" fmla="*/ 225 w 230"/>
              <a:gd name="T7" fmla="*/ 84 h 296"/>
              <a:gd name="T8" fmla="*/ 226 w 230"/>
              <a:gd name="T9" fmla="*/ 119 h 296"/>
              <a:gd name="T10" fmla="*/ 154 w 230"/>
              <a:gd name="T11" fmla="*/ 119 h 296"/>
              <a:gd name="T12" fmla="*/ 154 w 230"/>
              <a:gd name="T13" fmla="*/ 122 h 296"/>
              <a:gd name="T14" fmla="*/ 225 w 230"/>
              <a:gd name="T15" fmla="*/ 132 h 296"/>
              <a:gd name="T16" fmla="*/ 225 w 230"/>
              <a:gd name="T17" fmla="*/ 169 h 296"/>
              <a:gd name="T18" fmla="*/ 144 w 230"/>
              <a:gd name="T19" fmla="*/ 176 h 296"/>
              <a:gd name="T20" fmla="*/ 144 w 230"/>
              <a:gd name="T21" fmla="*/ 178 h 296"/>
              <a:gd name="T22" fmla="*/ 224 w 230"/>
              <a:gd name="T23" fmla="*/ 184 h 296"/>
              <a:gd name="T24" fmla="*/ 203 w 230"/>
              <a:gd name="T25" fmla="*/ 237 h 296"/>
              <a:gd name="T26" fmla="*/ 131 w 230"/>
              <a:gd name="T27" fmla="*/ 269 h 296"/>
              <a:gd name="T28" fmla="*/ 30 w 230"/>
              <a:gd name="T29" fmla="*/ 296 h 296"/>
              <a:gd name="T30" fmla="*/ 2 w 230"/>
              <a:gd name="T31" fmla="*/ 152 h 296"/>
              <a:gd name="T32" fmla="*/ 17 w 230"/>
              <a:gd name="T33" fmla="*/ 64 h 296"/>
              <a:gd name="T34" fmla="*/ 32 w 230"/>
              <a:gd name="T3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296">
                <a:moveTo>
                  <a:pt x="32" y="0"/>
                </a:moveTo>
                <a:cubicBezTo>
                  <a:pt x="77" y="13"/>
                  <a:pt x="121" y="23"/>
                  <a:pt x="164" y="38"/>
                </a:cubicBezTo>
                <a:cubicBezTo>
                  <a:pt x="184" y="45"/>
                  <a:pt x="201" y="61"/>
                  <a:pt x="220" y="73"/>
                </a:cubicBezTo>
                <a:cubicBezTo>
                  <a:pt x="223" y="75"/>
                  <a:pt x="225" y="80"/>
                  <a:pt x="225" y="84"/>
                </a:cubicBezTo>
                <a:cubicBezTo>
                  <a:pt x="226" y="95"/>
                  <a:pt x="226" y="107"/>
                  <a:pt x="226" y="119"/>
                </a:cubicBezTo>
                <a:cubicBezTo>
                  <a:pt x="201" y="119"/>
                  <a:pt x="177" y="119"/>
                  <a:pt x="154" y="119"/>
                </a:cubicBezTo>
                <a:cubicBezTo>
                  <a:pt x="154" y="120"/>
                  <a:pt x="154" y="121"/>
                  <a:pt x="154" y="122"/>
                </a:cubicBezTo>
                <a:cubicBezTo>
                  <a:pt x="177" y="125"/>
                  <a:pt x="201" y="129"/>
                  <a:pt x="225" y="132"/>
                </a:cubicBezTo>
                <a:cubicBezTo>
                  <a:pt x="225" y="144"/>
                  <a:pt x="225" y="156"/>
                  <a:pt x="225" y="169"/>
                </a:cubicBezTo>
                <a:cubicBezTo>
                  <a:pt x="198" y="172"/>
                  <a:pt x="171" y="174"/>
                  <a:pt x="144" y="176"/>
                </a:cubicBezTo>
                <a:cubicBezTo>
                  <a:pt x="144" y="177"/>
                  <a:pt x="144" y="177"/>
                  <a:pt x="144" y="178"/>
                </a:cubicBezTo>
                <a:cubicBezTo>
                  <a:pt x="171" y="180"/>
                  <a:pt x="198" y="182"/>
                  <a:pt x="224" y="184"/>
                </a:cubicBezTo>
                <a:cubicBezTo>
                  <a:pt x="230" y="208"/>
                  <a:pt x="225" y="227"/>
                  <a:pt x="203" y="237"/>
                </a:cubicBezTo>
                <a:cubicBezTo>
                  <a:pt x="179" y="248"/>
                  <a:pt x="155" y="261"/>
                  <a:pt x="131" y="269"/>
                </a:cubicBezTo>
                <a:cubicBezTo>
                  <a:pt x="99" y="280"/>
                  <a:pt x="65" y="287"/>
                  <a:pt x="30" y="296"/>
                </a:cubicBezTo>
                <a:cubicBezTo>
                  <a:pt x="20" y="247"/>
                  <a:pt x="7" y="200"/>
                  <a:pt x="2" y="152"/>
                </a:cubicBezTo>
                <a:cubicBezTo>
                  <a:pt x="0" y="123"/>
                  <a:pt x="11" y="93"/>
                  <a:pt x="17" y="64"/>
                </a:cubicBezTo>
                <a:cubicBezTo>
                  <a:pt x="21" y="43"/>
                  <a:pt x="26" y="23"/>
                  <a:pt x="32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2" name="Freeform 57">
            <a:extLst>
              <a:ext uri="{FF2B5EF4-FFF2-40B4-BE49-F238E27FC236}">
                <a16:creationId xmlns:a16="http://schemas.microsoft.com/office/drawing/2014/main" id="{DF9EBB0A-74BF-4F43-AC69-246672E8E01F}"/>
              </a:ext>
            </a:extLst>
          </p:cNvPr>
          <p:cNvSpPr>
            <a:spLocks/>
          </p:cNvSpPr>
          <p:nvPr/>
        </p:nvSpPr>
        <p:spPr bwMode="auto">
          <a:xfrm>
            <a:off x="10680700" y="455613"/>
            <a:ext cx="755650" cy="992188"/>
          </a:xfrm>
          <a:custGeom>
            <a:avLst/>
            <a:gdLst>
              <a:gd name="T0" fmla="*/ 198 w 226"/>
              <a:gd name="T1" fmla="*/ 297 h 297"/>
              <a:gd name="T2" fmla="*/ 56 w 226"/>
              <a:gd name="T3" fmla="*/ 252 h 297"/>
              <a:gd name="T4" fmla="*/ 29 w 226"/>
              <a:gd name="T5" fmla="*/ 238 h 297"/>
              <a:gd name="T6" fmla="*/ 6 w 226"/>
              <a:gd name="T7" fmla="*/ 179 h 297"/>
              <a:gd name="T8" fmla="*/ 90 w 226"/>
              <a:gd name="T9" fmla="*/ 172 h 297"/>
              <a:gd name="T10" fmla="*/ 90 w 226"/>
              <a:gd name="T11" fmla="*/ 171 h 297"/>
              <a:gd name="T12" fmla="*/ 5 w 226"/>
              <a:gd name="T13" fmla="*/ 163 h 297"/>
              <a:gd name="T14" fmla="*/ 5 w 226"/>
              <a:gd name="T15" fmla="*/ 127 h 297"/>
              <a:gd name="T16" fmla="*/ 83 w 226"/>
              <a:gd name="T17" fmla="*/ 116 h 297"/>
              <a:gd name="T18" fmla="*/ 83 w 226"/>
              <a:gd name="T19" fmla="*/ 114 h 297"/>
              <a:gd name="T20" fmla="*/ 6 w 226"/>
              <a:gd name="T21" fmla="*/ 114 h 297"/>
              <a:gd name="T22" fmla="*/ 26 w 226"/>
              <a:gd name="T23" fmla="*/ 60 h 297"/>
              <a:gd name="T24" fmla="*/ 91 w 226"/>
              <a:gd name="T25" fmla="*/ 29 h 297"/>
              <a:gd name="T26" fmla="*/ 198 w 226"/>
              <a:gd name="T27" fmla="*/ 0 h 297"/>
              <a:gd name="T28" fmla="*/ 206 w 226"/>
              <a:gd name="T29" fmla="*/ 40 h 297"/>
              <a:gd name="T30" fmla="*/ 224 w 226"/>
              <a:gd name="T31" fmla="*/ 143 h 297"/>
              <a:gd name="T32" fmla="*/ 217 w 226"/>
              <a:gd name="T33" fmla="*/ 198 h 297"/>
              <a:gd name="T34" fmla="*/ 198 w 226"/>
              <a:gd name="T35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6" h="297">
                <a:moveTo>
                  <a:pt x="198" y="297"/>
                </a:moveTo>
                <a:cubicBezTo>
                  <a:pt x="149" y="281"/>
                  <a:pt x="102" y="267"/>
                  <a:pt x="56" y="252"/>
                </a:cubicBezTo>
                <a:cubicBezTo>
                  <a:pt x="46" y="249"/>
                  <a:pt x="38" y="242"/>
                  <a:pt x="29" y="238"/>
                </a:cubicBezTo>
                <a:cubicBezTo>
                  <a:pt x="4" y="225"/>
                  <a:pt x="0" y="205"/>
                  <a:pt x="6" y="179"/>
                </a:cubicBezTo>
                <a:cubicBezTo>
                  <a:pt x="34" y="177"/>
                  <a:pt x="62" y="174"/>
                  <a:pt x="90" y="172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62" y="168"/>
                  <a:pt x="34" y="166"/>
                  <a:pt x="5" y="163"/>
                </a:cubicBezTo>
                <a:cubicBezTo>
                  <a:pt x="5" y="151"/>
                  <a:pt x="5" y="140"/>
                  <a:pt x="5" y="127"/>
                </a:cubicBezTo>
                <a:cubicBezTo>
                  <a:pt x="31" y="124"/>
                  <a:pt x="57" y="120"/>
                  <a:pt x="83" y="116"/>
                </a:cubicBezTo>
                <a:cubicBezTo>
                  <a:pt x="83" y="115"/>
                  <a:pt x="83" y="114"/>
                  <a:pt x="83" y="114"/>
                </a:cubicBezTo>
                <a:cubicBezTo>
                  <a:pt x="58" y="114"/>
                  <a:pt x="32" y="114"/>
                  <a:pt x="6" y="114"/>
                </a:cubicBezTo>
                <a:cubicBezTo>
                  <a:pt x="0" y="84"/>
                  <a:pt x="1" y="75"/>
                  <a:pt x="26" y="60"/>
                </a:cubicBezTo>
                <a:cubicBezTo>
                  <a:pt x="47" y="47"/>
                  <a:pt x="68" y="36"/>
                  <a:pt x="91" y="29"/>
                </a:cubicBezTo>
                <a:cubicBezTo>
                  <a:pt x="125" y="17"/>
                  <a:pt x="161" y="10"/>
                  <a:pt x="198" y="0"/>
                </a:cubicBezTo>
                <a:cubicBezTo>
                  <a:pt x="201" y="14"/>
                  <a:pt x="204" y="27"/>
                  <a:pt x="206" y="40"/>
                </a:cubicBezTo>
                <a:cubicBezTo>
                  <a:pt x="213" y="75"/>
                  <a:pt x="220" y="109"/>
                  <a:pt x="224" y="143"/>
                </a:cubicBezTo>
                <a:cubicBezTo>
                  <a:pt x="226" y="161"/>
                  <a:pt x="221" y="180"/>
                  <a:pt x="217" y="198"/>
                </a:cubicBezTo>
                <a:cubicBezTo>
                  <a:pt x="212" y="230"/>
                  <a:pt x="205" y="261"/>
                  <a:pt x="198" y="29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3" name="Freeform 58">
            <a:extLst>
              <a:ext uri="{FF2B5EF4-FFF2-40B4-BE49-F238E27FC236}">
                <a16:creationId xmlns:a16="http://schemas.microsoft.com/office/drawing/2014/main" id="{BDF1DC4A-BB8A-4845-90C7-D169CE419663}"/>
              </a:ext>
            </a:extLst>
          </p:cNvPr>
          <p:cNvSpPr>
            <a:spLocks/>
          </p:cNvSpPr>
          <p:nvPr/>
        </p:nvSpPr>
        <p:spPr bwMode="auto">
          <a:xfrm>
            <a:off x="9915525" y="5443538"/>
            <a:ext cx="1397000" cy="690563"/>
          </a:xfrm>
          <a:custGeom>
            <a:avLst/>
            <a:gdLst>
              <a:gd name="T0" fmla="*/ 125 w 418"/>
              <a:gd name="T1" fmla="*/ 207 h 207"/>
              <a:gd name="T2" fmla="*/ 87 w 418"/>
              <a:gd name="T3" fmla="*/ 103 h 207"/>
              <a:gd name="T4" fmla="*/ 27 w 418"/>
              <a:gd name="T5" fmla="*/ 43 h 207"/>
              <a:gd name="T6" fmla="*/ 2 w 418"/>
              <a:gd name="T7" fmla="*/ 19 h 207"/>
              <a:gd name="T8" fmla="*/ 18 w 418"/>
              <a:gd name="T9" fmla="*/ 1 h 207"/>
              <a:gd name="T10" fmla="*/ 105 w 418"/>
              <a:gd name="T11" fmla="*/ 36 h 207"/>
              <a:gd name="T12" fmla="*/ 129 w 418"/>
              <a:gd name="T13" fmla="*/ 43 h 207"/>
              <a:gd name="T14" fmla="*/ 400 w 418"/>
              <a:gd name="T15" fmla="*/ 40 h 207"/>
              <a:gd name="T16" fmla="*/ 418 w 418"/>
              <a:gd name="T17" fmla="*/ 40 h 207"/>
              <a:gd name="T18" fmla="*/ 418 w 418"/>
              <a:gd name="T19" fmla="*/ 186 h 207"/>
              <a:gd name="T20" fmla="*/ 332 w 418"/>
              <a:gd name="T21" fmla="*/ 172 h 207"/>
              <a:gd name="T22" fmla="*/ 198 w 418"/>
              <a:gd name="T23" fmla="*/ 150 h 207"/>
              <a:gd name="T24" fmla="*/ 175 w 418"/>
              <a:gd name="T25" fmla="*/ 158 h 207"/>
              <a:gd name="T26" fmla="*/ 125 w 418"/>
              <a:gd name="T27" fmla="*/ 20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8" h="207">
                <a:moveTo>
                  <a:pt x="125" y="207"/>
                </a:moveTo>
                <a:cubicBezTo>
                  <a:pt x="112" y="171"/>
                  <a:pt x="102" y="136"/>
                  <a:pt x="87" y="103"/>
                </a:cubicBezTo>
                <a:cubicBezTo>
                  <a:pt x="75" y="76"/>
                  <a:pt x="60" y="49"/>
                  <a:pt x="27" y="43"/>
                </a:cubicBezTo>
                <a:cubicBezTo>
                  <a:pt x="13" y="40"/>
                  <a:pt x="4" y="34"/>
                  <a:pt x="2" y="19"/>
                </a:cubicBezTo>
                <a:cubicBezTo>
                  <a:pt x="0" y="5"/>
                  <a:pt x="5" y="0"/>
                  <a:pt x="18" y="1"/>
                </a:cubicBezTo>
                <a:cubicBezTo>
                  <a:pt x="51" y="2"/>
                  <a:pt x="79" y="16"/>
                  <a:pt x="105" y="36"/>
                </a:cubicBezTo>
                <a:cubicBezTo>
                  <a:pt x="111" y="41"/>
                  <a:pt x="121" y="43"/>
                  <a:pt x="129" y="43"/>
                </a:cubicBezTo>
                <a:cubicBezTo>
                  <a:pt x="219" y="43"/>
                  <a:pt x="310" y="41"/>
                  <a:pt x="400" y="40"/>
                </a:cubicBezTo>
                <a:cubicBezTo>
                  <a:pt x="406" y="40"/>
                  <a:pt x="411" y="40"/>
                  <a:pt x="418" y="40"/>
                </a:cubicBezTo>
                <a:cubicBezTo>
                  <a:pt x="418" y="89"/>
                  <a:pt x="418" y="137"/>
                  <a:pt x="418" y="186"/>
                </a:cubicBezTo>
                <a:cubicBezTo>
                  <a:pt x="389" y="182"/>
                  <a:pt x="360" y="177"/>
                  <a:pt x="332" y="172"/>
                </a:cubicBezTo>
                <a:cubicBezTo>
                  <a:pt x="287" y="165"/>
                  <a:pt x="243" y="157"/>
                  <a:pt x="198" y="150"/>
                </a:cubicBezTo>
                <a:cubicBezTo>
                  <a:pt x="189" y="148"/>
                  <a:pt x="182" y="150"/>
                  <a:pt x="175" y="158"/>
                </a:cubicBezTo>
                <a:cubicBezTo>
                  <a:pt x="160" y="174"/>
                  <a:pt x="143" y="189"/>
                  <a:pt x="125" y="20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4" name="Freeform 59">
            <a:extLst>
              <a:ext uri="{FF2B5EF4-FFF2-40B4-BE49-F238E27FC236}">
                <a16:creationId xmlns:a16="http://schemas.microsoft.com/office/drawing/2014/main" id="{5C6420BE-DE73-492A-BC16-57ED9E60A1EF}"/>
              </a:ext>
            </a:extLst>
          </p:cNvPr>
          <p:cNvSpPr>
            <a:spLocks noEditPoints="1"/>
          </p:cNvSpPr>
          <p:nvPr/>
        </p:nvSpPr>
        <p:spPr bwMode="auto">
          <a:xfrm>
            <a:off x="9832975" y="3579813"/>
            <a:ext cx="1663700" cy="1666875"/>
          </a:xfrm>
          <a:custGeom>
            <a:avLst/>
            <a:gdLst>
              <a:gd name="T0" fmla="*/ 498 w 498"/>
              <a:gd name="T1" fmla="*/ 338 h 499"/>
              <a:gd name="T2" fmla="*/ 486 w 498"/>
              <a:gd name="T3" fmla="*/ 358 h 499"/>
              <a:gd name="T4" fmla="*/ 357 w 498"/>
              <a:gd name="T5" fmla="*/ 487 h 499"/>
              <a:gd name="T6" fmla="*/ 317 w 498"/>
              <a:gd name="T7" fmla="*/ 487 h 499"/>
              <a:gd name="T8" fmla="*/ 102 w 498"/>
              <a:gd name="T9" fmla="*/ 273 h 499"/>
              <a:gd name="T10" fmla="*/ 15 w 498"/>
              <a:gd name="T11" fmla="*/ 185 h 499"/>
              <a:gd name="T12" fmla="*/ 14 w 498"/>
              <a:gd name="T13" fmla="*/ 142 h 499"/>
              <a:gd name="T14" fmla="*/ 141 w 498"/>
              <a:gd name="T15" fmla="*/ 15 h 499"/>
              <a:gd name="T16" fmla="*/ 186 w 498"/>
              <a:gd name="T17" fmla="*/ 16 h 499"/>
              <a:gd name="T18" fmla="*/ 467 w 498"/>
              <a:gd name="T19" fmla="*/ 297 h 499"/>
              <a:gd name="T20" fmla="*/ 487 w 498"/>
              <a:gd name="T21" fmla="*/ 318 h 499"/>
              <a:gd name="T22" fmla="*/ 498 w 498"/>
              <a:gd name="T23" fmla="*/ 338 h 499"/>
              <a:gd name="T24" fmla="*/ 45 w 498"/>
              <a:gd name="T25" fmla="*/ 192 h 499"/>
              <a:gd name="T26" fmla="*/ 294 w 498"/>
              <a:gd name="T27" fmla="*/ 440 h 499"/>
              <a:gd name="T28" fmla="*/ 440 w 498"/>
              <a:gd name="T29" fmla="*/ 295 h 499"/>
              <a:gd name="T30" fmla="*/ 191 w 498"/>
              <a:gd name="T31" fmla="*/ 45 h 499"/>
              <a:gd name="T32" fmla="*/ 45 w 498"/>
              <a:gd name="T33" fmla="*/ 192 h 499"/>
              <a:gd name="T34" fmla="*/ 413 w 498"/>
              <a:gd name="T35" fmla="*/ 398 h 499"/>
              <a:gd name="T36" fmla="*/ 413 w 498"/>
              <a:gd name="T37" fmla="*/ 391 h 499"/>
              <a:gd name="T38" fmla="*/ 395 w 498"/>
              <a:gd name="T39" fmla="*/ 378 h 499"/>
              <a:gd name="T40" fmla="*/ 377 w 498"/>
              <a:gd name="T41" fmla="*/ 394 h 499"/>
              <a:gd name="T42" fmla="*/ 394 w 498"/>
              <a:gd name="T43" fmla="*/ 411 h 499"/>
              <a:gd name="T44" fmla="*/ 413 w 498"/>
              <a:gd name="T45" fmla="*/ 398 h 499"/>
              <a:gd name="T46" fmla="*/ 119 w 498"/>
              <a:gd name="T47" fmla="*/ 83 h 499"/>
              <a:gd name="T48" fmla="*/ 112 w 498"/>
              <a:gd name="T49" fmla="*/ 77 h 499"/>
              <a:gd name="T50" fmla="*/ 79 w 498"/>
              <a:gd name="T51" fmla="*/ 110 h 499"/>
              <a:gd name="T52" fmla="*/ 84 w 498"/>
              <a:gd name="T53" fmla="*/ 116 h 499"/>
              <a:gd name="T54" fmla="*/ 119 w 498"/>
              <a:gd name="T55" fmla="*/ 83 h 499"/>
              <a:gd name="T56" fmla="*/ 161 w 498"/>
              <a:gd name="T57" fmla="*/ 43 h 499"/>
              <a:gd name="T58" fmla="*/ 148 w 498"/>
              <a:gd name="T59" fmla="*/ 34 h 499"/>
              <a:gd name="T60" fmla="*/ 138 w 498"/>
              <a:gd name="T61" fmla="*/ 44 h 499"/>
              <a:gd name="T62" fmla="*/ 149 w 498"/>
              <a:gd name="T63" fmla="*/ 52 h 499"/>
              <a:gd name="T64" fmla="*/ 161 w 498"/>
              <a:gd name="T65" fmla="*/ 43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8" h="499">
                <a:moveTo>
                  <a:pt x="498" y="338"/>
                </a:moveTo>
                <a:cubicBezTo>
                  <a:pt x="494" y="345"/>
                  <a:pt x="491" y="353"/>
                  <a:pt x="486" y="358"/>
                </a:cubicBezTo>
                <a:cubicBezTo>
                  <a:pt x="443" y="401"/>
                  <a:pt x="400" y="444"/>
                  <a:pt x="357" y="487"/>
                </a:cubicBezTo>
                <a:cubicBezTo>
                  <a:pt x="345" y="499"/>
                  <a:pt x="329" y="499"/>
                  <a:pt x="317" y="487"/>
                </a:cubicBezTo>
                <a:cubicBezTo>
                  <a:pt x="245" y="416"/>
                  <a:pt x="174" y="344"/>
                  <a:pt x="102" y="273"/>
                </a:cubicBezTo>
                <a:cubicBezTo>
                  <a:pt x="73" y="244"/>
                  <a:pt x="44" y="215"/>
                  <a:pt x="15" y="185"/>
                </a:cubicBezTo>
                <a:cubicBezTo>
                  <a:pt x="0" y="171"/>
                  <a:pt x="0" y="156"/>
                  <a:pt x="14" y="142"/>
                </a:cubicBezTo>
                <a:cubicBezTo>
                  <a:pt x="56" y="99"/>
                  <a:pt x="99" y="57"/>
                  <a:pt x="141" y="15"/>
                </a:cubicBezTo>
                <a:cubicBezTo>
                  <a:pt x="156" y="0"/>
                  <a:pt x="171" y="1"/>
                  <a:pt x="186" y="16"/>
                </a:cubicBezTo>
                <a:cubicBezTo>
                  <a:pt x="280" y="110"/>
                  <a:pt x="373" y="203"/>
                  <a:pt x="467" y="297"/>
                </a:cubicBezTo>
                <a:cubicBezTo>
                  <a:pt x="474" y="304"/>
                  <a:pt x="481" y="310"/>
                  <a:pt x="487" y="318"/>
                </a:cubicBezTo>
                <a:cubicBezTo>
                  <a:pt x="492" y="323"/>
                  <a:pt x="494" y="330"/>
                  <a:pt x="498" y="338"/>
                </a:cubicBezTo>
                <a:close/>
                <a:moveTo>
                  <a:pt x="45" y="192"/>
                </a:moveTo>
                <a:cubicBezTo>
                  <a:pt x="128" y="274"/>
                  <a:pt x="211" y="358"/>
                  <a:pt x="294" y="440"/>
                </a:cubicBezTo>
                <a:cubicBezTo>
                  <a:pt x="343" y="392"/>
                  <a:pt x="392" y="343"/>
                  <a:pt x="440" y="295"/>
                </a:cubicBezTo>
                <a:cubicBezTo>
                  <a:pt x="358" y="212"/>
                  <a:pt x="274" y="128"/>
                  <a:pt x="191" y="45"/>
                </a:cubicBezTo>
                <a:cubicBezTo>
                  <a:pt x="143" y="94"/>
                  <a:pt x="94" y="143"/>
                  <a:pt x="45" y="192"/>
                </a:cubicBezTo>
                <a:close/>
                <a:moveTo>
                  <a:pt x="413" y="398"/>
                </a:moveTo>
                <a:cubicBezTo>
                  <a:pt x="413" y="396"/>
                  <a:pt x="413" y="393"/>
                  <a:pt x="413" y="391"/>
                </a:cubicBezTo>
                <a:cubicBezTo>
                  <a:pt x="407" y="386"/>
                  <a:pt x="401" y="379"/>
                  <a:pt x="395" y="378"/>
                </a:cubicBezTo>
                <a:cubicBezTo>
                  <a:pt x="384" y="376"/>
                  <a:pt x="377" y="384"/>
                  <a:pt x="377" y="394"/>
                </a:cubicBezTo>
                <a:cubicBezTo>
                  <a:pt x="377" y="405"/>
                  <a:pt x="384" y="412"/>
                  <a:pt x="394" y="411"/>
                </a:cubicBezTo>
                <a:cubicBezTo>
                  <a:pt x="401" y="410"/>
                  <a:pt x="407" y="402"/>
                  <a:pt x="413" y="398"/>
                </a:cubicBezTo>
                <a:close/>
                <a:moveTo>
                  <a:pt x="119" y="83"/>
                </a:moveTo>
                <a:cubicBezTo>
                  <a:pt x="117" y="81"/>
                  <a:pt x="114" y="79"/>
                  <a:pt x="112" y="77"/>
                </a:cubicBezTo>
                <a:cubicBezTo>
                  <a:pt x="101" y="88"/>
                  <a:pt x="90" y="99"/>
                  <a:pt x="79" y="110"/>
                </a:cubicBezTo>
                <a:cubicBezTo>
                  <a:pt x="79" y="110"/>
                  <a:pt x="83" y="114"/>
                  <a:pt x="84" y="116"/>
                </a:cubicBezTo>
                <a:cubicBezTo>
                  <a:pt x="96" y="105"/>
                  <a:pt x="107" y="94"/>
                  <a:pt x="119" y="83"/>
                </a:cubicBezTo>
                <a:close/>
                <a:moveTo>
                  <a:pt x="161" y="43"/>
                </a:moveTo>
                <a:cubicBezTo>
                  <a:pt x="155" y="39"/>
                  <a:pt x="151" y="34"/>
                  <a:pt x="148" y="34"/>
                </a:cubicBezTo>
                <a:cubicBezTo>
                  <a:pt x="144" y="35"/>
                  <a:pt x="141" y="41"/>
                  <a:pt x="138" y="44"/>
                </a:cubicBezTo>
                <a:cubicBezTo>
                  <a:pt x="142" y="47"/>
                  <a:pt x="145" y="52"/>
                  <a:pt x="149" y="52"/>
                </a:cubicBezTo>
                <a:cubicBezTo>
                  <a:pt x="152" y="53"/>
                  <a:pt x="156" y="47"/>
                  <a:pt x="161" y="4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5" name="Freeform 60">
            <a:extLst>
              <a:ext uri="{FF2B5EF4-FFF2-40B4-BE49-F238E27FC236}">
                <a16:creationId xmlns:a16="http://schemas.microsoft.com/office/drawing/2014/main" id="{0A59176A-F1FF-4D94-B9B7-877B0565A573}"/>
              </a:ext>
            </a:extLst>
          </p:cNvPr>
          <p:cNvSpPr>
            <a:spLocks/>
          </p:cNvSpPr>
          <p:nvPr/>
        </p:nvSpPr>
        <p:spPr bwMode="auto">
          <a:xfrm>
            <a:off x="8080375" y="2403475"/>
            <a:ext cx="903287" cy="273050"/>
          </a:xfrm>
          <a:custGeom>
            <a:avLst/>
            <a:gdLst>
              <a:gd name="T0" fmla="*/ 0 w 270"/>
              <a:gd name="T1" fmla="*/ 82 h 82"/>
              <a:gd name="T2" fmla="*/ 0 w 270"/>
              <a:gd name="T3" fmla="*/ 0 h 82"/>
              <a:gd name="T4" fmla="*/ 269 w 270"/>
              <a:gd name="T5" fmla="*/ 0 h 82"/>
              <a:gd name="T6" fmla="*/ 268 w 270"/>
              <a:gd name="T7" fmla="*/ 73 h 82"/>
              <a:gd name="T8" fmla="*/ 253 w 270"/>
              <a:gd name="T9" fmla="*/ 82 h 82"/>
              <a:gd name="T10" fmla="*/ 144 w 270"/>
              <a:gd name="T11" fmla="*/ 82 h 82"/>
              <a:gd name="T12" fmla="*/ 14 w 270"/>
              <a:gd name="T13" fmla="*/ 82 h 82"/>
              <a:gd name="T14" fmla="*/ 0 w 270"/>
              <a:gd name="T15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0" h="82">
                <a:moveTo>
                  <a:pt x="0" y="82"/>
                </a:moveTo>
                <a:cubicBezTo>
                  <a:pt x="0" y="53"/>
                  <a:pt x="0" y="27"/>
                  <a:pt x="0" y="0"/>
                </a:cubicBezTo>
                <a:cubicBezTo>
                  <a:pt x="90" y="0"/>
                  <a:pt x="178" y="0"/>
                  <a:pt x="269" y="0"/>
                </a:cubicBezTo>
                <a:cubicBezTo>
                  <a:pt x="269" y="24"/>
                  <a:pt x="270" y="49"/>
                  <a:pt x="268" y="73"/>
                </a:cubicBezTo>
                <a:cubicBezTo>
                  <a:pt x="268" y="76"/>
                  <a:pt x="259" y="82"/>
                  <a:pt x="253" y="82"/>
                </a:cubicBezTo>
                <a:cubicBezTo>
                  <a:pt x="217" y="82"/>
                  <a:pt x="180" y="82"/>
                  <a:pt x="144" y="82"/>
                </a:cubicBezTo>
                <a:cubicBezTo>
                  <a:pt x="101" y="82"/>
                  <a:pt x="57" y="82"/>
                  <a:pt x="14" y="82"/>
                </a:cubicBezTo>
                <a:cubicBezTo>
                  <a:pt x="10" y="82"/>
                  <a:pt x="6" y="82"/>
                  <a:pt x="0" y="82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6" name="Freeform 61">
            <a:extLst>
              <a:ext uri="{FF2B5EF4-FFF2-40B4-BE49-F238E27FC236}">
                <a16:creationId xmlns:a16="http://schemas.microsoft.com/office/drawing/2014/main" id="{CF01FED5-BA73-4F57-8A2E-00EFD618FE71}"/>
              </a:ext>
            </a:extLst>
          </p:cNvPr>
          <p:cNvSpPr>
            <a:spLocks/>
          </p:cNvSpPr>
          <p:nvPr/>
        </p:nvSpPr>
        <p:spPr bwMode="auto">
          <a:xfrm>
            <a:off x="9855200" y="5716588"/>
            <a:ext cx="492125" cy="571500"/>
          </a:xfrm>
          <a:custGeom>
            <a:avLst/>
            <a:gdLst>
              <a:gd name="T0" fmla="*/ 125 w 147"/>
              <a:gd name="T1" fmla="*/ 101 h 171"/>
              <a:gd name="T2" fmla="*/ 67 w 147"/>
              <a:gd name="T3" fmla="*/ 121 h 171"/>
              <a:gd name="T4" fmla="*/ 68 w 147"/>
              <a:gd name="T5" fmla="*/ 127 h 171"/>
              <a:gd name="T6" fmla="*/ 95 w 147"/>
              <a:gd name="T7" fmla="*/ 127 h 171"/>
              <a:gd name="T8" fmla="*/ 126 w 147"/>
              <a:gd name="T9" fmla="*/ 127 h 171"/>
              <a:gd name="T10" fmla="*/ 147 w 147"/>
              <a:gd name="T11" fmla="*/ 136 h 171"/>
              <a:gd name="T12" fmla="*/ 94 w 147"/>
              <a:gd name="T13" fmla="*/ 167 h 171"/>
              <a:gd name="T14" fmla="*/ 60 w 147"/>
              <a:gd name="T15" fmla="*/ 160 h 171"/>
              <a:gd name="T16" fmla="*/ 2 w 147"/>
              <a:gd name="T17" fmla="*/ 34 h 171"/>
              <a:gd name="T18" fmla="*/ 30 w 147"/>
              <a:gd name="T19" fmla="*/ 2 h 171"/>
              <a:gd name="T20" fmla="*/ 66 w 147"/>
              <a:gd name="T21" fmla="*/ 1 h 171"/>
              <a:gd name="T22" fmla="*/ 96 w 147"/>
              <a:gd name="T23" fmla="*/ 19 h 171"/>
              <a:gd name="T24" fmla="*/ 47 w 147"/>
              <a:gd name="T25" fmla="*/ 38 h 171"/>
              <a:gd name="T26" fmla="*/ 48 w 147"/>
              <a:gd name="T27" fmla="*/ 42 h 171"/>
              <a:gd name="T28" fmla="*/ 88 w 147"/>
              <a:gd name="T29" fmla="*/ 46 h 171"/>
              <a:gd name="T30" fmla="*/ 110 w 147"/>
              <a:gd name="T31" fmla="*/ 67 h 171"/>
              <a:gd name="T32" fmla="*/ 47 w 147"/>
              <a:gd name="T33" fmla="*/ 85 h 171"/>
              <a:gd name="T34" fmla="*/ 48 w 147"/>
              <a:gd name="T35" fmla="*/ 88 h 171"/>
              <a:gd name="T36" fmla="*/ 76 w 147"/>
              <a:gd name="T37" fmla="*/ 88 h 171"/>
              <a:gd name="T38" fmla="*/ 105 w 147"/>
              <a:gd name="T39" fmla="*/ 84 h 171"/>
              <a:gd name="T40" fmla="*/ 125 w 147"/>
              <a:gd name="T41" fmla="*/ 10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7" h="171">
                <a:moveTo>
                  <a:pt x="125" y="101"/>
                </a:moveTo>
                <a:cubicBezTo>
                  <a:pt x="105" y="107"/>
                  <a:pt x="86" y="114"/>
                  <a:pt x="67" y="121"/>
                </a:cubicBezTo>
                <a:cubicBezTo>
                  <a:pt x="67" y="123"/>
                  <a:pt x="68" y="125"/>
                  <a:pt x="68" y="127"/>
                </a:cubicBezTo>
                <a:cubicBezTo>
                  <a:pt x="77" y="127"/>
                  <a:pt x="86" y="127"/>
                  <a:pt x="95" y="127"/>
                </a:cubicBezTo>
                <a:cubicBezTo>
                  <a:pt x="105" y="127"/>
                  <a:pt x="115" y="126"/>
                  <a:pt x="126" y="127"/>
                </a:cubicBezTo>
                <a:cubicBezTo>
                  <a:pt x="132" y="128"/>
                  <a:pt x="138" y="132"/>
                  <a:pt x="147" y="136"/>
                </a:cubicBezTo>
                <a:cubicBezTo>
                  <a:pt x="126" y="149"/>
                  <a:pt x="111" y="160"/>
                  <a:pt x="94" y="167"/>
                </a:cubicBezTo>
                <a:cubicBezTo>
                  <a:pt x="83" y="171"/>
                  <a:pt x="70" y="170"/>
                  <a:pt x="60" y="160"/>
                </a:cubicBezTo>
                <a:cubicBezTo>
                  <a:pt x="25" y="125"/>
                  <a:pt x="8" y="82"/>
                  <a:pt x="2" y="34"/>
                </a:cubicBezTo>
                <a:cubicBezTo>
                  <a:pt x="0" y="18"/>
                  <a:pt x="15" y="2"/>
                  <a:pt x="30" y="2"/>
                </a:cubicBezTo>
                <a:cubicBezTo>
                  <a:pt x="42" y="2"/>
                  <a:pt x="54" y="3"/>
                  <a:pt x="66" y="1"/>
                </a:cubicBezTo>
                <a:cubicBezTo>
                  <a:pt x="80" y="0"/>
                  <a:pt x="89" y="6"/>
                  <a:pt x="96" y="19"/>
                </a:cubicBezTo>
                <a:cubicBezTo>
                  <a:pt x="79" y="26"/>
                  <a:pt x="63" y="32"/>
                  <a:pt x="47" y="38"/>
                </a:cubicBezTo>
                <a:cubicBezTo>
                  <a:pt x="47" y="39"/>
                  <a:pt x="48" y="41"/>
                  <a:pt x="48" y="42"/>
                </a:cubicBezTo>
                <a:cubicBezTo>
                  <a:pt x="61" y="43"/>
                  <a:pt x="75" y="46"/>
                  <a:pt x="88" y="46"/>
                </a:cubicBezTo>
                <a:cubicBezTo>
                  <a:pt x="102" y="46"/>
                  <a:pt x="110" y="51"/>
                  <a:pt x="110" y="67"/>
                </a:cubicBezTo>
                <a:cubicBezTo>
                  <a:pt x="89" y="73"/>
                  <a:pt x="68" y="79"/>
                  <a:pt x="47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7" y="88"/>
                  <a:pt x="67" y="88"/>
                  <a:pt x="76" y="88"/>
                </a:cubicBezTo>
                <a:cubicBezTo>
                  <a:pt x="86" y="87"/>
                  <a:pt x="96" y="87"/>
                  <a:pt x="105" y="84"/>
                </a:cubicBezTo>
                <a:cubicBezTo>
                  <a:pt x="119" y="81"/>
                  <a:pt x="124" y="86"/>
                  <a:pt x="125" y="10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7" name="Freeform 62">
            <a:extLst>
              <a:ext uri="{FF2B5EF4-FFF2-40B4-BE49-F238E27FC236}">
                <a16:creationId xmlns:a16="http://schemas.microsoft.com/office/drawing/2014/main" id="{B8E3887D-773D-48F4-B4AE-6CE7DE7DC6CE}"/>
              </a:ext>
            </a:extLst>
          </p:cNvPr>
          <p:cNvSpPr>
            <a:spLocks/>
          </p:cNvSpPr>
          <p:nvPr/>
        </p:nvSpPr>
        <p:spPr bwMode="auto">
          <a:xfrm>
            <a:off x="7867650" y="2125663"/>
            <a:ext cx="160337" cy="825500"/>
          </a:xfrm>
          <a:custGeom>
            <a:avLst/>
            <a:gdLst>
              <a:gd name="T0" fmla="*/ 0 w 48"/>
              <a:gd name="T1" fmla="*/ 0 h 247"/>
              <a:gd name="T2" fmla="*/ 48 w 48"/>
              <a:gd name="T3" fmla="*/ 0 h 247"/>
              <a:gd name="T4" fmla="*/ 48 w 48"/>
              <a:gd name="T5" fmla="*/ 247 h 247"/>
              <a:gd name="T6" fmla="*/ 8 w 48"/>
              <a:gd name="T7" fmla="*/ 247 h 247"/>
              <a:gd name="T8" fmla="*/ 0 w 48"/>
              <a:gd name="T9" fmla="*/ 239 h 247"/>
              <a:gd name="T10" fmla="*/ 0 w 48"/>
              <a:gd name="T11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47">
                <a:moveTo>
                  <a:pt x="0" y="0"/>
                </a:moveTo>
                <a:cubicBezTo>
                  <a:pt x="17" y="0"/>
                  <a:pt x="32" y="0"/>
                  <a:pt x="48" y="0"/>
                </a:cubicBezTo>
                <a:cubicBezTo>
                  <a:pt x="48" y="82"/>
                  <a:pt x="48" y="163"/>
                  <a:pt x="48" y="247"/>
                </a:cubicBezTo>
                <a:cubicBezTo>
                  <a:pt x="35" y="247"/>
                  <a:pt x="21" y="247"/>
                  <a:pt x="8" y="247"/>
                </a:cubicBezTo>
                <a:cubicBezTo>
                  <a:pt x="5" y="246"/>
                  <a:pt x="0" y="242"/>
                  <a:pt x="0" y="239"/>
                </a:cubicBezTo>
                <a:cubicBezTo>
                  <a:pt x="0" y="160"/>
                  <a:pt x="0" y="81"/>
                  <a:pt x="0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8" name="Freeform 63">
            <a:extLst>
              <a:ext uri="{FF2B5EF4-FFF2-40B4-BE49-F238E27FC236}">
                <a16:creationId xmlns:a16="http://schemas.microsoft.com/office/drawing/2014/main" id="{187634B2-DF44-4B24-9F9A-D328D33D89AB}"/>
              </a:ext>
            </a:extLst>
          </p:cNvPr>
          <p:cNvSpPr>
            <a:spLocks/>
          </p:cNvSpPr>
          <p:nvPr/>
        </p:nvSpPr>
        <p:spPr bwMode="auto">
          <a:xfrm>
            <a:off x="9029700" y="2128838"/>
            <a:ext cx="163512" cy="825500"/>
          </a:xfrm>
          <a:custGeom>
            <a:avLst/>
            <a:gdLst>
              <a:gd name="T0" fmla="*/ 0 w 49"/>
              <a:gd name="T1" fmla="*/ 246 h 247"/>
              <a:gd name="T2" fmla="*/ 0 w 49"/>
              <a:gd name="T3" fmla="*/ 0 h 247"/>
              <a:gd name="T4" fmla="*/ 49 w 49"/>
              <a:gd name="T5" fmla="*/ 0 h 247"/>
              <a:gd name="T6" fmla="*/ 49 w 49"/>
              <a:gd name="T7" fmla="*/ 86 h 247"/>
              <a:gd name="T8" fmla="*/ 49 w 49"/>
              <a:gd name="T9" fmla="*/ 232 h 247"/>
              <a:gd name="T10" fmla="*/ 35 w 49"/>
              <a:gd name="T11" fmla="*/ 246 h 247"/>
              <a:gd name="T12" fmla="*/ 0 w 49"/>
              <a:gd name="T13" fmla="*/ 24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247">
                <a:moveTo>
                  <a:pt x="0" y="246"/>
                </a:moveTo>
                <a:cubicBezTo>
                  <a:pt x="0" y="163"/>
                  <a:pt x="0" y="82"/>
                  <a:pt x="0" y="0"/>
                </a:cubicBezTo>
                <a:cubicBezTo>
                  <a:pt x="16" y="0"/>
                  <a:pt x="31" y="0"/>
                  <a:pt x="49" y="0"/>
                </a:cubicBezTo>
                <a:cubicBezTo>
                  <a:pt x="49" y="29"/>
                  <a:pt x="49" y="58"/>
                  <a:pt x="49" y="86"/>
                </a:cubicBezTo>
                <a:cubicBezTo>
                  <a:pt x="49" y="135"/>
                  <a:pt x="48" y="183"/>
                  <a:pt x="49" y="232"/>
                </a:cubicBezTo>
                <a:cubicBezTo>
                  <a:pt x="49" y="242"/>
                  <a:pt x="47" y="247"/>
                  <a:pt x="35" y="246"/>
                </a:cubicBezTo>
                <a:cubicBezTo>
                  <a:pt x="24" y="245"/>
                  <a:pt x="13" y="246"/>
                  <a:pt x="0" y="24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9" name="Freeform 64">
            <a:extLst>
              <a:ext uri="{FF2B5EF4-FFF2-40B4-BE49-F238E27FC236}">
                <a16:creationId xmlns:a16="http://schemas.microsoft.com/office/drawing/2014/main" id="{D8C52335-A928-478C-B49B-03C80E4D8395}"/>
              </a:ext>
            </a:extLst>
          </p:cNvPr>
          <p:cNvSpPr>
            <a:spLocks/>
          </p:cNvSpPr>
          <p:nvPr/>
        </p:nvSpPr>
        <p:spPr bwMode="auto">
          <a:xfrm>
            <a:off x="10115550" y="1979613"/>
            <a:ext cx="1073150" cy="115888"/>
          </a:xfrm>
          <a:custGeom>
            <a:avLst/>
            <a:gdLst>
              <a:gd name="T0" fmla="*/ 0 w 321"/>
              <a:gd name="T1" fmla="*/ 35 h 35"/>
              <a:gd name="T2" fmla="*/ 0 w 321"/>
              <a:gd name="T3" fmla="*/ 0 h 35"/>
              <a:gd name="T4" fmla="*/ 321 w 321"/>
              <a:gd name="T5" fmla="*/ 0 h 35"/>
              <a:gd name="T6" fmla="*/ 321 w 321"/>
              <a:gd name="T7" fmla="*/ 35 h 35"/>
              <a:gd name="T8" fmla="*/ 0 w 321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35">
                <a:moveTo>
                  <a:pt x="0" y="35"/>
                </a:moveTo>
                <a:cubicBezTo>
                  <a:pt x="0" y="23"/>
                  <a:pt x="0" y="12"/>
                  <a:pt x="0" y="0"/>
                </a:cubicBezTo>
                <a:cubicBezTo>
                  <a:pt x="107" y="0"/>
                  <a:pt x="213" y="0"/>
                  <a:pt x="321" y="0"/>
                </a:cubicBezTo>
                <a:cubicBezTo>
                  <a:pt x="321" y="11"/>
                  <a:pt x="321" y="22"/>
                  <a:pt x="321" y="35"/>
                </a:cubicBezTo>
                <a:cubicBezTo>
                  <a:pt x="215" y="35"/>
                  <a:pt x="108" y="35"/>
                  <a:pt x="0" y="35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0" name="Freeform 65">
            <a:extLst>
              <a:ext uri="{FF2B5EF4-FFF2-40B4-BE49-F238E27FC236}">
                <a16:creationId xmlns:a16="http://schemas.microsoft.com/office/drawing/2014/main" id="{DE5C2BCA-8756-4BE4-B450-0A2224D5FB9B}"/>
              </a:ext>
            </a:extLst>
          </p:cNvPr>
          <p:cNvSpPr>
            <a:spLocks/>
          </p:cNvSpPr>
          <p:nvPr/>
        </p:nvSpPr>
        <p:spPr bwMode="auto">
          <a:xfrm>
            <a:off x="10366375" y="719138"/>
            <a:ext cx="271462" cy="454025"/>
          </a:xfrm>
          <a:custGeom>
            <a:avLst/>
            <a:gdLst>
              <a:gd name="T0" fmla="*/ 0 w 81"/>
              <a:gd name="T1" fmla="*/ 0 h 136"/>
              <a:gd name="T2" fmla="*/ 81 w 81"/>
              <a:gd name="T3" fmla="*/ 0 h 136"/>
              <a:gd name="T4" fmla="*/ 81 w 81"/>
              <a:gd name="T5" fmla="*/ 136 h 136"/>
              <a:gd name="T6" fmla="*/ 0 w 81"/>
              <a:gd name="T7" fmla="*/ 136 h 136"/>
              <a:gd name="T8" fmla="*/ 0 w 81"/>
              <a:gd name="T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36">
                <a:moveTo>
                  <a:pt x="0" y="0"/>
                </a:moveTo>
                <a:cubicBezTo>
                  <a:pt x="27" y="0"/>
                  <a:pt x="53" y="0"/>
                  <a:pt x="81" y="0"/>
                </a:cubicBezTo>
                <a:cubicBezTo>
                  <a:pt x="81" y="45"/>
                  <a:pt x="81" y="90"/>
                  <a:pt x="81" y="136"/>
                </a:cubicBezTo>
                <a:cubicBezTo>
                  <a:pt x="54" y="136"/>
                  <a:pt x="28" y="136"/>
                  <a:pt x="0" y="136"/>
                </a:cubicBezTo>
                <a:cubicBezTo>
                  <a:pt x="0" y="91"/>
                  <a:pt x="0" y="46"/>
                  <a:pt x="0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1" name="Freeform 66">
            <a:extLst>
              <a:ext uri="{FF2B5EF4-FFF2-40B4-BE49-F238E27FC236}">
                <a16:creationId xmlns:a16="http://schemas.microsoft.com/office/drawing/2014/main" id="{9DF85EA1-E408-4E6F-85B0-1FD0F3177E18}"/>
              </a:ext>
            </a:extLst>
          </p:cNvPr>
          <p:cNvSpPr>
            <a:spLocks/>
          </p:cNvSpPr>
          <p:nvPr/>
        </p:nvSpPr>
        <p:spPr bwMode="auto">
          <a:xfrm>
            <a:off x="7720013" y="2236788"/>
            <a:ext cx="100012" cy="6000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2" name="Freeform 67">
            <a:extLst>
              <a:ext uri="{FF2B5EF4-FFF2-40B4-BE49-F238E27FC236}">
                <a16:creationId xmlns:a16="http://schemas.microsoft.com/office/drawing/2014/main" id="{885376BD-20F2-4DC4-9619-76509F78375D}"/>
              </a:ext>
            </a:extLst>
          </p:cNvPr>
          <p:cNvSpPr>
            <a:spLocks/>
          </p:cNvSpPr>
          <p:nvPr/>
        </p:nvSpPr>
        <p:spPr bwMode="auto">
          <a:xfrm>
            <a:off x="9240838" y="2236788"/>
            <a:ext cx="100012" cy="600075"/>
          </a:xfrm>
          <a:custGeom>
            <a:avLst/>
            <a:gdLst>
              <a:gd name="T0" fmla="*/ 0 w 30"/>
              <a:gd name="T1" fmla="*/ 0 h 180"/>
              <a:gd name="T2" fmla="*/ 30 w 30"/>
              <a:gd name="T3" fmla="*/ 0 h 180"/>
              <a:gd name="T4" fmla="*/ 30 w 30"/>
              <a:gd name="T5" fmla="*/ 180 h 180"/>
              <a:gd name="T6" fmla="*/ 0 w 30"/>
              <a:gd name="T7" fmla="*/ 180 h 180"/>
              <a:gd name="T8" fmla="*/ 0 w 3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80">
                <a:moveTo>
                  <a:pt x="0" y="0"/>
                </a:moveTo>
                <a:cubicBezTo>
                  <a:pt x="10" y="0"/>
                  <a:pt x="20" y="0"/>
                  <a:pt x="30" y="0"/>
                </a:cubicBezTo>
                <a:cubicBezTo>
                  <a:pt x="30" y="60"/>
                  <a:pt x="30" y="120"/>
                  <a:pt x="30" y="180"/>
                </a:cubicBezTo>
                <a:cubicBezTo>
                  <a:pt x="20" y="180"/>
                  <a:pt x="11" y="180"/>
                  <a:pt x="0" y="180"/>
                </a:cubicBezTo>
                <a:cubicBezTo>
                  <a:pt x="0" y="120"/>
                  <a:pt x="0" y="61"/>
                  <a:pt x="0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3" name="Freeform 68">
            <a:extLst>
              <a:ext uri="{FF2B5EF4-FFF2-40B4-BE49-F238E27FC236}">
                <a16:creationId xmlns:a16="http://schemas.microsoft.com/office/drawing/2014/main" id="{796F06A4-165F-423C-B6FF-D247CC213821}"/>
              </a:ext>
            </a:extLst>
          </p:cNvPr>
          <p:cNvSpPr>
            <a:spLocks/>
          </p:cNvSpPr>
          <p:nvPr/>
        </p:nvSpPr>
        <p:spPr bwMode="auto">
          <a:xfrm>
            <a:off x="10898188" y="2173288"/>
            <a:ext cx="347662" cy="293688"/>
          </a:xfrm>
          <a:custGeom>
            <a:avLst/>
            <a:gdLst>
              <a:gd name="T0" fmla="*/ 104 w 104"/>
              <a:gd name="T1" fmla="*/ 88 h 88"/>
              <a:gd name="T2" fmla="*/ 0 w 104"/>
              <a:gd name="T3" fmla="*/ 1 h 88"/>
              <a:gd name="T4" fmla="*/ 82 w 104"/>
              <a:gd name="T5" fmla="*/ 1 h 88"/>
              <a:gd name="T6" fmla="*/ 89 w 104"/>
              <a:gd name="T7" fmla="*/ 7 h 88"/>
              <a:gd name="T8" fmla="*/ 104 w 104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88">
                <a:moveTo>
                  <a:pt x="104" y="88"/>
                </a:moveTo>
                <a:cubicBezTo>
                  <a:pt x="60" y="83"/>
                  <a:pt x="5" y="46"/>
                  <a:pt x="0" y="1"/>
                </a:cubicBezTo>
                <a:cubicBezTo>
                  <a:pt x="27" y="1"/>
                  <a:pt x="54" y="0"/>
                  <a:pt x="82" y="1"/>
                </a:cubicBezTo>
                <a:cubicBezTo>
                  <a:pt x="84" y="1"/>
                  <a:pt x="89" y="5"/>
                  <a:pt x="89" y="7"/>
                </a:cubicBezTo>
                <a:cubicBezTo>
                  <a:pt x="95" y="34"/>
                  <a:pt x="99" y="61"/>
                  <a:pt x="104" y="88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4" name="Freeform 69">
            <a:extLst>
              <a:ext uri="{FF2B5EF4-FFF2-40B4-BE49-F238E27FC236}">
                <a16:creationId xmlns:a16="http://schemas.microsoft.com/office/drawing/2014/main" id="{9F380633-3369-470B-B86C-5D17272ED714}"/>
              </a:ext>
            </a:extLst>
          </p:cNvPr>
          <p:cNvSpPr>
            <a:spLocks/>
          </p:cNvSpPr>
          <p:nvPr/>
        </p:nvSpPr>
        <p:spPr bwMode="auto">
          <a:xfrm>
            <a:off x="10063163" y="2176463"/>
            <a:ext cx="354012" cy="296863"/>
          </a:xfrm>
          <a:custGeom>
            <a:avLst/>
            <a:gdLst>
              <a:gd name="T0" fmla="*/ 106 w 106"/>
              <a:gd name="T1" fmla="*/ 0 h 89"/>
              <a:gd name="T2" fmla="*/ 0 w 106"/>
              <a:gd name="T3" fmla="*/ 89 h 89"/>
              <a:gd name="T4" fmla="*/ 15 w 106"/>
              <a:gd name="T5" fmla="*/ 0 h 89"/>
              <a:gd name="T6" fmla="*/ 106 w 106"/>
              <a:gd name="T7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6" h="89">
                <a:moveTo>
                  <a:pt x="106" y="0"/>
                </a:moveTo>
                <a:cubicBezTo>
                  <a:pt x="89" y="53"/>
                  <a:pt x="50" y="75"/>
                  <a:pt x="0" y="89"/>
                </a:cubicBezTo>
                <a:cubicBezTo>
                  <a:pt x="5" y="59"/>
                  <a:pt x="10" y="30"/>
                  <a:pt x="15" y="0"/>
                </a:cubicBezTo>
                <a:cubicBezTo>
                  <a:pt x="45" y="0"/>
                  <a:pt x="74" y="0"/>
                  <a:pt x="106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5" name="Freeform 70">
            <a:extLst>
              <a:ext uri="{FF2B5EF4-FFF2-40B4-BE49-F238E27FC236}">
                <a16:creationId xmlns:a16="http://schemas.microsoft.com/office/drawing/2014/main" id="{D9A9D369-8D0C-485D-9CF4-B6D9A73791AA}"/>
              </a:ext>
            </a:extLst>
          </p:cNvPr>
          <p:cNvSpPr>
            <a:spLocks noEditPoints="1"/>
          </p:cNvSpPr>
          <p:nvPr/>
        </p:nvSpPr>
        <p:spPr bwMode="auto">
          <a:xfrm>
            <a:off x="9074150" y="4146550"/>
            <a:ext cx="481012" cy="601663"/>
          </a:xfrm>
          <a:custGeom>
            <a:avLst/>
            <a:gdLst>
              <a:gd name="T0" fmla="*/ 108 w 144"/>
              <a:gd name="T1" fmla="*/ 145 h 180"/>
              <a:gd name="T2" fmla="*/ 104 w 144"/>
              <a:gd name="T3" fmla="*/ 145 h 180"/>
              <a:gd name="T4" fmla="*/ 1 w 144"/>
              <a:gd name="T5" fmla="*/ 81 h 180"/>
              <a:gd name="T6" fmla="*/ 89 w 144"/>
              <a:gd name="T7" fmla="*/ 20 h 180"/>
              <a:gd name="T8" fmla="*/ 115 w 144"/>
              <a:gd name="T9" fmla="*/ 134 h 180"/>
              <a:gd name="T10" fmla="*/ 107 w 144"/>
              <a:gd name="T11" fmla="*/ 145 h 180"/>
              <a:gd name="T12" fmla="*/ 108 w 144"/>
              <a:gd name="T13" fmla="*/ 145 h 180"/>
              <a:gd name="T14" fmla="*/ 67 w 144"/>
              <a:gd name="T15" fmla="*/ 145 h 180"/>
              <a:gd name="T16" fmla="*/ 121 w 144"/>
              <a:gd name="T17" fmla="*/ 87 h 180"/>
              <a:gd name="T18" fmla="*/ 64 w 144"/>
              <a:gd name="T19" fmla="*/ 24 h 180"/>
              <a:gd name="T20" fmla="*/ 10 w 144"/>
              <a:gd name="T21" fmla="*/ 82 h 180"/>
              <a:gd name="T22" fmla="*/ 67 w 144"/>
              <a:gd name="T23" fmla="*/ 14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80">
                <a:moveTo>
                  <a:pt x="108" y="145"/>
                </a:moveTo>
                <a:cubicBezTo>
                  <a:pt x="106" y="145"/>
                  <a:pt x="105" y="145"/>
                  <a:pt x="104" y="145"/>
                </a:cubicBezTo>
                <a:cubicBezTo>
                  <a:pt x="56" y="180"/>
                  <a:pt x="0" y="133"/>
                  <a:pt x="1" y="81"/>
                </a:cubicBezTo>
                <a:cubicBezTo>
                  <a:pt x="2" y="32"/>
                  <a:pt x="47" y="0"/>
                  <a:pt x="89" y="20"/>
                </a:cubicBezTo>
                <a:cubicBezTo>
                  <a:pt x="131" y="39"/>
                  <a:pt x="144" y="97"/>
                  <a:pt x="115" y="134"/>
                </a:cubicBezTo>
                <a:cubicBezTo>
                  <a:pt x="112" y="138"/>
                  <a:pt x="110" y="142"/>
                  <a:pt x="107" y="145"/>
                </a:cubicBezTo>
                <a:cubicBezTo>
                  <a:pt x="107" y="145"/>
                  <a:pt x="108" y="145"/>
                  <a:pt x="108" y="145"/>
                </a:cubicBezTo>
                <a:close/>
                <a:moveTo>
                  <a:pt x="67" y="145"/>
                </a:moveTo>
                <a:cubicBezTo>
                  <a:pt x="97" y="146"/>
                  <a:pt x="122" y="120"/>
                  <a:pt x="121" y="87"/>
                </a:cubicBezTo>
                <a:cubicBezTo>
                  <a:pt x="121" y="54"/>
                  <a:pt x="94" y="24"/>
                  <a:pt x="64" y="24"/>
                </a:cubicBezTo>
                <a:cubicBezTo>
                  <a:pt x="35" y="24"/>
                  <a:pt x="11" y="50"/>
                  <a:pt x="10" y="82"/>
                </a:cubicBezTo>
                <a:cubicBezTo>
                  <a:pt x="10" y="116"/>
                  <a:pt x="36" y="145"/>
                  <a:pt x="67" y="145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6" name="Freeform 71">
            <a:extLst>
              <a:ext uri="{FF2B5EF4-FFF2-40B4-BE49-F238E27FC236}">
                <a16:creationId xmlns:a16="http://schemas.microsoft.com/office/drawing/2014/main" id="{C869150A-76E4-40B9-9279-FEFEFCF0A42A}"/>
              </a:ext>
            </a:extLst>
          </p:cNvPr>
          <p:cNvSpPr>
            <a:spLocks/>
          </p:cNvSpPr>
          <p:nvPr/>
        </p:nvSpPr>
        <p:spPr bwMode="auto">
          <a:xfrm>
            <a:off x="8905875" y="4430713"/>
            <a:ext cx="220662" cy="244475"/>
          </a:xfrm>
          <a:custGeom>
            <a:avLst/>
            <a:gdLst>
              <a:gd name="T0" fmla="*/ 43 w 66"/>
              <a:gd name="T1" fmla="*/ 0 h 73"/>
              <a:gd name="T2" fmla="*/ 66 w 66"/>
              <a:gd name="T3" fmla="*/ 56 h 73"/>
              <a:gd name="T4" fmla="*/ 29 w 66"/>
              <a:gd name="T5" fmla="*/ 71 h 73"/>
              <a:gd name="T6" fmla="*/ 16 w 66"/>
              <a:gd name="T7" fmla="*/ 69 h 73"/>
              <a:gd name="T8" fmla="*/ 1 w 66"/>
              <a:gd name="T9" fmla="*/ 25 h 73"/>
              <a:gd name="T10" fmla="*/ 9 w 66"/>
              <a:gd name="T11" fmla="*/ 13 h 73"/>
              <a:gd name="T12" fmla="*/ 43 w 66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" h="73">
                <a:moveTo>
                  <a:pt x="43" y="0"/>
                </a:moveTo>
                <a:cubicBezTo>
                  <a:pt x="51" y="19"/>
                  <a:pt x="58" y="37"/>
                  <a:pt x="66" y="56"/>
                </a:cubicBezTo>
                <a:cubicBezTo>
                  <a:pt x="55" y="61"/>
                  <a:pt x="42" y="67"/>
                  <a:pt x="29" y="71"/>
                </a:cubicBezTo>
                <a:cubicBezTo>
                  <a:pt x="25" y="73"/>
                  <a:pt x="17" y="72"/>
                  <a:pt x="16" y="69"/>
                </a:cubicBezTo>
                <a:cubicBezTo>
                  <a:pt x="10" y="55"/>
                  <a:pt x="5" y="40"/>
                  <a:pt x="1" y="25"/>
                </a:cubicBezTo>
                <a:cubicBezTo>
                  <a:pt x="0" y="22"/>
                  <a:pt x="5" y="15"/>
                  <a:pt x="9" y="13"/>
                </a:cubicBezTo>
                <a:cubicBezTo>
                  <a:pt x="20" y="8"/>
                  <a:pt x="32" y="4"/>
                  <a:pt x="43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7" name="Freeform 72">
            <a:extLst>
              <a:ext uri="{FF2B5EF4-FFF2-40B4-BE49-F238E27FC236}">
                <a16:creationId xmlns:a16="http://schemas.microsoft.com/office/drawing/2014/main" id="{768FEA31-7FF9-4411-9030-B822A6A0EE6B}"/>
              </a:ext>
            </a:extLst>
          </p:cNvPr>
          <p:cNvSpPr>
            <a:spLocks/>
          </p:cNvSpPr>
          <p:nvPr/>
        </p:nvSpPr>
        <p:spPr bwMode="auto">
          <a:xfrm>
            <a:off x="7562850" y="2403475"/>
            <a:ext cx="100012" cy="273050"/>
          </a:xfrm>
          <a:custGeom>
            <a:avLst/>
            <a:gdLst>
              <a:gd name="T0" fmla="*/ 30 w 30"/>
              <a:gd name="T1" fmla="*/ 82 h 82"/>
              <a:gd name="T2" fmla="*/ 11 w 30"/>
              <a:gd name="T3" fmla="*/ 82 h 82"/>
              <a:gd name="T4" fmla="*/ 0 w 30"/>
              <a:gd name="T5" fmla="*/ 81 h 82"/>
              <a:gd name="T6" fmla="*/ 0 w 30"/>
              <a:gd name="T7" fmla="*/ 0 h 82"/>
              <a:gd name="T8" fmla="*/ 30 w 30"/>
              <a:gd name="T9" fmla="*/ 0 h 82"/>
              <a:gd name="T10" fmla="*/ 30 w 30"/>
              <a:gd name="T1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2">
                <a:moveTo>
                  <a:pt x="30" y="82"/>
                </a:moveTo>
                <a:cubicBezTo>
                  <a:pt x="23" y="82"/>
                  <a:pt x="17" y="82"/>
                  <a:pt x="11" y="82"/>
                </a:cubicBezTo>
                <a:cubicBezTo>
                  <a:pt x="7" y="82"/>
                  <a:pt x="4" y="82"/>
                  <a:pt x="0" y="81"/>
                </a:cubicBezTo>
                <a:cubicBezTo>
                  <a:pt x="0" y="54"/>
                  <a:pt x="0" y="27"/>
                  <a:pt x="0" y="0"/>
                </a:cubicBezTo>
                <a:cubicBezTo>
                  <a:pt x="10" y="0"/>
                  <a:pt x="19" y="0"/>
                  <a:pt x="30" y="0"/>
                </a:cubicBezTo>
                <a:cubicBezTo>
                  <a:pt x="30" y="26"/>
                  <a:pt x="30" y="53"/>
                  <a:pt x="30" y="82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9" name="Freeform 73">
            <a:extLst>
              <a:ext uri="{FF2B5EF4-FFF2-40B4-BE49-F238E27FC236}">
                <a16:creationId xmlns:a16="http://schemas.microsoft.com/office/drawing/2014/main" id="{6AD489B0-CA2B-40D6-83AB-D47B289271DA}"/>
              </a:ext>
            </a:extLst>
          </p:cNvPr>
          <p:cNvSpPr>
            <a:spLocks/>
          </p:cNvSpPr>
          <p:nvPr/>
        </p:nvSpPr>
        <p:spPr bwMode="auto">
          <a:xfrm>
            <a:off x="9394825" y="2403475"/>
            <a:ext cx="93662" cy="269875"/>
          </a:xfrm>
          <a:custGeom>
            <a:avLst/>
            <a:gdLst>
              <a:gd name="T0" fmla="*/ 28 w 28"/>
              <a:gd name="T1" fmla="*/ 0 h 81"/>
              <a:gd name="T2" fmla="*/ 28 w 28"/>
              <a:gd name="T3" fmla="*/ 81 h 81"/>
              <a:gd name="T4" fmla="*/ 0 w 28"/>
              <a:gd name="T5" fmla="*/ 81 h 81"/>
              <a:gd name="T6" fmla="*/ 0 w 28"/>
              <a:gd name="T7" fmla="*/ 0 h 81"/>
              <a:gd name="T8" fmla="*/ 28 w 28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81">
                <a:moveTo>
                  <a:pt x="28" y="0"/>
                </a:moveTo>
                <a:cubicBezTo>
                  <a:pt x="28" y="27"/>
                  <a:pt x="28" y="53"/>
                  <a:pt x="28" y="81"/>
                </a:cubicBezTo>
                <a:cubicBezTo>
                  <a:pt x="19" y="81"/>
                  <a:pt x="10" y="81"/>
                  <a:pt x="0" y="81"/>
                </a:cubicBezTo>
                <a:cubicBezTo>
                  <a:pt x="0" y="54"/>
                  <a:pt x="0" y="28"/>
                  <a:pt x="0" y="0"/>
                </a:cubicBezTo>
                <a:cubicBezTo>
                  <a:pt x="9" y="0"/>
                  <a:pt x="18" y="0"/>
                  <a:pt x="28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0" name="Freeform 74">
            <a:extLst>
              <a:ext uri="{FF2B5EF4-FFF2-40B4-BE49-F238E27FC236}">
                <a16:creationId xmlns:a16="http://schemas.microsoft.com/office/drawing/2014/main" id="{351CD7FD-496A-4DC6-9CFF-B2BB36807F87}"/>
              </a:ext>
            </a:extLst>
          </p:cNvPr>
          <p:cNvSpPr>
            <a:spLocks/>
          </p:cNvSpPr>
          <p:nvPr/>
        </p:nvSpPr>
        <p:spPr bwMode="auto">
          <a:xfrm>
            <a:off x="9471025" y="4230688"/>
            <a:ext cx="157162" cy="223838"/>
          </a:xfrm>
          <a:custGeom>
            <a:avLst/>
            <a:gdLst>
              <a:gd name="T0" fmla="*/ 19 w 47"/>
              <a:gd name="T1" fmla="*/ 67 h 67"/>
              <a:gd name="T2" fmla="*/ 0 w 47"/>
              <a:gd name="T3" fmla="*/ 7 h 67"/>
              <a:gd name="T4" fmla="*/ 31 w 47"/>
              <a:gd name="T5" fmla="*/ 4 h 67"/>
              <a:gd name="T6" fmla="*/ 47 w 47"/>
              <a:gd name="T7" fmla="*/ 48 h 67"/>
              <a:gd name="T8" fmla="*/ 19 w 47"/>
              <a:gd name="T9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67">
                <a:moveTo>
                  <a:pt x="19" y="67"/>
                </a:moveTo>
                <a:cubicBezTo>
                  <a:pt x="13" y="47"/>
                  <a:pt x="7" y="29"/>
                  <a:pt x="0" y="7"/>
                </a:cubicBezTo>
                <a:cubicBezTo>
                  <a:pt x="10" y="6"/>
                  <a:pt x="28" y="0"/>
                  <a:pt x="31" y="4"/>
                </a:cubicBezTo>
                <a:cubicBezTo>
                  <a:pt x="40" y="16"/>
                  <a:pt x="46" y="33"/>
                  <a:pt x="47" y="48"/>
                </a:cubicBezTo>
                <a:cubicBezTo>
                  <a:pt x="47" y="63"/>
                  <a:pt x="29" y="63"/>
                  <a:pt x="19" y="67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1" name="Freeform 75">
            <a:extLst>
              <a:ext uri="{FF2B5EF4-FFF2-40B4-BE49-F238E27FC236}">
                <a16:creationId xmlns:a16="http://schemas.microsoft.com/office/drawing/2014/main" id="{1DE56517-DFE5-469D-A636-B1943EFE29F2}"/>
              </a:ext>
            </a:extLst>
          </p:cNvPr>
          <p:cNvSpPr>
            <a:spLocks/>
          </p:cNvSpPr>
          <p:nvPr/>
        </p:nvSpPr>
        <p:spPr bwMode="auto">
          <a:xfrm>
            <a:off x="10082213" y="5807075"/>
            <a:ext cx="104775" cy="42863"/>
          </a:xfrm>
          <a:custGeom>
            <a:avLst/>
            <a:gdLst>
              <a:gd name="T0" fmla="*/ 31 w 31"/>
              <a:gd name="T1" fmla="*/ 13 h 13"/>
              <a:gd name="T2" fmla="*/ 0 w 31"/>
              <a:gd name="T3" fmla="*/ 10 h 13"/>
              <a:gd name="T4" fmla="*/ 26 w 31"/>
              <a:gd name="T5" fmla="*/ 0 h 13"/>
              <a:gd name="T6" fmla="*/ 31 w 31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3">
                <a:moveTo>
                  <a:pt x="31" y="13"/>
                </a:moveTo>
                <a:cubicBezTo>
                  <a:pt x="20" y="12"/>
                  <a:pt x="12" y="11"/>
                  <a:pt x="0" y="10"/>
                </a:cubicBezTo>
                <a:cubicBezTo>
                  <a:pt x="11" y="6"/>
                  <a:pt x="18" y="3"/>
                  <a:pt x="26" y="0"/>
                </a:cubicBezTo>
                <a:cubicBezTo>
                  <a:pt x="27" y="4"/>
                  <a:pt x="29" y="8"/>
                  <a:pt x="31" y="1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2" name="Freeform 76">
            <a:extLst>
              <a:ext uri="{FF2B5EF4-FFF2-40B4-BE49-F238E27FC236}">
                <a16:creationId xmlns:a16="http://schemas.microsoft.com/office/drawing/2014/main" id="{33816F9D-AF80-4F7A-B114-EBE40A1E258E}"/>
              </a:ext>
            </a:extLst>
          </p:cNvPr>
          <p:cNvSpPr>
            <a:spLocks/>
          </p:cNvSpPr>
          <p:nvPr/>
        </p:nvSpPr>
        <p:spPr bwMode="auto">
          <a:xfrm>
            <a:off x="7659688" y="1651000"/>
            <a:ext cx="66675" cy="80963"/>
          </a:xfrm>
          <a:custGeom>
            <a:avLst/>
            <a:gdLst>
              <a:gd name="T0" fmla="*/ 11 w 20"/>
              <a:gd name="T1" fmla="*/ 24 h 24"/>
              <a:gd name="T2" fmla="*/ 1 w 20"/>
              <a:gd name="T3" fmla="*/ 10 h 24"/>
              <a:gd name="T4" fmla="*/ 10 w 20"/>
              <a:gd name="T5" fmla="*/ 0 h 24"/>
              <a:gd name="T6" fmla="*/ 20 w 20"/>
              <a:gd name="T7" fmla="*/ 9 h 24"/>
              <a:gd name="T8" fmla="*/ 11 w 2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4">
                <a:moveTo>
                  <a:pt x="11" y="24"/>
                </a:moveTo>
                <a:cubicBezTo>
                  <a:pt x="6" y="17"/>
                  <a:pt x="0" y="13"/>
                  <a:pt x="1" y="10"/>
                </a:cubicBezTo>
                <a:cubicBezTo>
                  <a:pt x="1" y="6"/>
                  <a:pt x="6" y="0"/>
                  <a:pt x="10" y="0"/>
                </a:cubicBezTo>
                <a:cubicBezTo>
                  <a:pt x="13" y="0"/>
                  <a:pt x="19" y="5"/>
                  <a:pt x="20" y="9"/>
                </a:cubicBezTo>
                <a:cubicBezTo>
                  <a:pt x="20" y="12"/>
                  <a:pt x="15" y="17"/>
                  <a:pt x="11" y="24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3" name="Freeform 77">
            <a:extLst>
              <a:ext uri="{FF2B5EF4-FFF2-40B4-BE49-F238E27FC236}">
                <a16:creationId xmlns:a16="http://schemas.microsoft.com/office/drawing/2014/main" id="{F40A37FF-08EA-41D7-A515-84BD4B29B1BE}"/>
              </a:ext>
            </a:extLst>
          </p:cNvPr>
          <p:cNvSpPr>
            <a:spLocks/>
          </p:cNvSpPr>
          <p:nvPr/>
        </p:nvSpPr>
        <p:spPr bwMode="auto">
          <a:xfrm>
            <a:off x="9267825" y="4403725"/>
            <a:ext cx="76200" cy="111125"/>
          </a:xfrm>
          <a:custGeom>
            <a:avLst/>
            <a:gdLst>
              <a:gd name="T0" fmla="*/ 23 w 23"/>
              <a:gd name="T1" fmla="*/ 0 h 33"/>
              <a:gd name="T2" fmla="*/ 3 w 23"/>
              <a:gd name="T3" fmla="*/ 33 h 33"/>
              <a:gd name="T4" fmla="*/ 23 w 23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33">
                <a:moveTo>
                  <a:pt x="23" y="0"/>
                </a:moveTo>
                <a:cubicBezTo>
                  <a:pt x="17" y="10"/>
                  <a:pt x="10" y="23"/>
                  <a:pt x="3" y="33"/>
                </a:cubicBezTo>
                <a:cubicBezTo>
                  <a:pt x="0" y="12"/>
                  <a:pt x="3" y="7"/>
                  <a:pt x="23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77114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xfrm>
            <a:off x="557184" y="491836"/>
            <a:ext cx="4810269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l"/>
            <a:r>
              <a:rPr lang="fa-IR" dirty="0">
                <a:solidFill>
                  <a:srgbClr val="5EA6DD"/>
                </a:solidFill>
                <a:latin typeface="Oswald Medium" panose="00000600000000000000" pitchFamily="2" charset="0"/>
                <a:cs typeface="B Nazanin" panose="00000700000000000000" pitchFamily="2" charset="-78"/>
              </a:rPr>
              <a:t>منابع</a:t>
            </a:r>
            <a:endParaRPr dirty="0">
              <a:solidFill>
                <a:srgbClr val="5EA6DD"/>
              </a:solidFill>
              <a:latin typeface="Oswald Medium" panose="00000600000000000000" pitchFamily="2" charset="0"/>
              <a:cs typeface="B Nazanin" panose="00000700000000000000" pitchFamily="2" charset="-78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C32866AB-9625-4291-91BA-722244125E15}"/>
              </a:ext>
            </a:extLst>
          </p:cNvPr>
          <p:cNvGrpSpPr/>
          <p:nvPr/>
        </p:nvGrpSpPr>
        <p:grpSpPr>
          <a:xfrm>
            <a:off x="409575" y="3387725"/>
            <a:ext cx="6686550" cy="3167063"/>
            <a:chOff x="409575" y="3387725"/>
            <a:chExt cx="6686550" cy="316706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3BB2E3A-B408-4666-B2F0-086E73D10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800" y="3387725"/>
              <a:ext cx="1311275" cy="1408113"/>
            </a:xfrm>
            <a:custGeom>
              <a:avLst/>
              <a:gdLst>
                <a:gd name="T0" fmla="*/ 363 w 471"/>
                <a:gd name="T1" fmla="*/ 204 h 505"/>
                <a:gd name="T2" fmla="*/ 428 w 471"/>
                <a:gd name="T3" fmla="*/ 204 h 505"/>
                <a:gd name="T4" fmla="*/ 467 w 471"/>
                <a:gd name="T5" fmla="*/ 248 h 505"/>
                <a:gd name="T6" fmla="*/ 394 w 471"/>
                <a:gd name="T7" fmla="*/ 386 h 505"/>
                <a:gd name="T8" fmla="*/ 389 w 471"/>
                <a:gd name="T9" fmla="*/ 389 h 505"/>
                <a:gd name="T10" fmla="*/ 361 w 471"/>
                <a:gd name="T11" fmla="*/ 441 h 505"/>
                <a:gd name="T12" fmla="*/ 298 w 471"/>
                <a:gd name="T13" fmla="*/ 505 h 505"/>
                <a:gd name="T14" fmla="*/ 137 w 471"/>
                <a:gd name="T15" fmla="*/ 505 h 505"/>
                <a:gd name="T16" fmla="*/ 72 w 471"/>
                <a:gd name="T17" fmla="*/ 439 h 505"/>
                <a:gd name="T18" fmla="*/ 72 w 471"/>
                <a:gd name="T19" fmla="*/ 309 h 505"/>
                <a:gd name="T20" fmla="*/ 17 w 471"/>
                <a:gd name="T21" fmla="*/ 196 h 505"/>
                <a:gd name="T22" fmla="*/ 19 w 471"/>
                <a:gd name="T23" fmla="*/ 178 h 505"/>
                <a:gd name="T24" fmla="*/ 67 w 471"/>
                <a:gd name="T25" fmla="*/ 67 h 505"/>
                <a:gd name="T26" fmla="*/ 79 w 471"/>
                <a:gd name="T27" fmla="*/ 57 h 505"/>
                <a:gd name="T28" fmla="*/ 198 w 471"/>
                <a:gd name="T29" fmla="*/ 32 h 505"/>
                <a:gd name="T30" fmla="*/ 293 w 471"/>
                <a:gd name="T31" fmla="*/ 45 h 505"/>
                <a:gd name="T32" fmla="*/ 342 w 471"/>
                <a:gd name="T33" fmla="*/ 76 h 505"/>
                <a:gd name="T34" fmla="*/ 372 w 471"/>
                <a:gd name="T35" fmla="*/ 173 h 505"/>
                <a:gd name="T36" fmla="*/ 363 w 471"/>
                <a:gd name="T37" fmla="*/ 204 h 505"/>
                <a:gd name="T38" fmla="*/ 205 w 471"/>
                <a:gd name="T39" fmla="*/ 225 h 505"/>
                <a:gd name="T40" fmla="*/ 271 w 471"/>
                <a:gd name="T41" fmla="*/ 231 h 505"/>
                <a:gd name="T42" fmla="*/ 297 w 471"/>
                <a:gd name="T43" fmla="*/ 170 h 505"/>
                <a:gd name="T44" fmla="*/ 348 w 471"/>
                <a:gd name="T45" fmla="*/ 153 h 505"/>
                <a:gd name="T46" fmla="*/ 358 w 471"/>
                <a:gd name="T47" fmla="*/ 124 h 505"/>
                <a:gd name="T48" fmla="*/ 329 w 471"/>
                <a:gd name="T49" fmla="*/ 104 h 505"/>
                <a:gd name="T50" fmla="*/ 305 w 471"/>
                <a:gd name="T51" fmla="*/ 106 h 505"/>
                <a:gd name="T52" fmla="*/ 285 w 471"/>
                <a:gd name="T53" fmla="*/ 111 h 505"/>
                <a:gd name="T54" fmla="*/ 253 w 471"/>
                <a:gd name="T55" fmla="*/ 54 h 505"/>
                <a:gd name="T56" fmla="*/ 190 w 471"/>
                <a:gd name="T57" fmla="*/ 75 h 505"/>
                <a:gd name="T58" fmla="*/ 141 w 471"/>
                <a:gd name="T59" fmla="*/ 45 h 505"/>
                <a:gd name="T60" fmla="*/ 103 w 471"/>
                <a:gd name="T61" fmla="*/ 90 h 505"/>
                <a:gd name="T62" fmla="*/ 96 w 471"/>
                <a:gd name="T63" fmla="*/ 92 h 505"/>
                <a:gd name="T64" fmla="*/ 56 w 471"/>
                <a:gd name="T65" fmla="*/ 177 h 505"/>
                <a:gd name="T66" fmla="*/ 55 w 471"/>
                <a:gd name="T67" fmla="*/ 194 h 505"/>
                <a:gd name="T68" fmla="*/ 40 w 471"/>
                <a:gd name="T69" fmla="*/ 227 h 505"/>
                <a:gd name="T70" fmla="*/ 57 w 471"/>
                <a:gd name="T71" fmla="*/ 271 h 505"/>
                <a:gd name="T72" fmla="*/ 94 w 471"/>
                <a:gd name="T73" fmla="*/ 268 h 505"/>
                <a:gd name="T74" fmla="*/ 98 w 471"/>
                <a:gd name="T75" fmla="*/ 267 h 505"/>
                <a:gd name="T76" fmla="*/ 164 w 471"/>
                <a:gd name="T77" fmla="*/ 289 h 505"/>
                <a:gd name="T78" fmla="*/ 205 w 471"/>
                <a:gd name="T79" fmla="*/ 225 h 505"/>
                <a:gd name="T80" fmla="*/ 361 w 471"/>
                <a:gd name="T81" fmla="*/ 371 h 505"/>
                <a:gd name="T82" fmla="*/ 387 w 471"/>
                <a:gd name="T83" fmla="*/ 359 h 505"/>
                <a:gd name="T84" fmla="*/ 435 w 471"/>
                <a:gd name="T85" fmla="*/ 256 h 505"/>
                <a:gd name="T86" fmla="*/ 411 w 471"/>
                <a:gd name="T87" fmla="*/ 237 h 505"/>
                <a:gd name="T88" fmla="*/ 367 w 471"/>
                <a:gd name="T89" fmla="*/ 254 h 505"/>
                <a:gd name="T90" fmla="*/ 362 w 471"/>
                <a:gd name="T91" fmla="*/ 264 h 505"/>
                <a:gd name="T92" fmla="*/ 361 w 471"/>
                <a:gd name="T93" fmla="*/ 37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1" h="505">
                  <a:moveTo>
                    <a:pt x="363" y="204"/>
                  </a:moveTo>
                  <a:cubicBezTo>
                    <a:pt x="385" y="204"/>
                    <a:pt x="407" y="202"/>
                    <a:pt x="428" y="204"/>
                  </a:cubicBezTo>
                  <a:cubicBezTo>
                    <a:pt x="455" y="206"/>
                    <a:pt x="471" y="223"/>
                    <a:pt x="467" y="248"/>
                  </a:cubicBezTo>
                  <a:cubicBezTo>
                    <a:pt x="458" y="301"/>
                    <a:pt x="440" y="351"/>
                    <a:pt x="394" y="386"/>
                  </a:cubicBezTo>
                  <a:cubicBezTo>
                    <a:pt x="393" y="387"/>
                    <a:pt x="391" y="389"/>
                    <a:pt x="389" y="389"/>
                  </a:cubicBezTo>
                  <a:cubicBezTo>
                    <a:pt x="362" y="397"/>
                    <a:pt x="360" y="417"/>
                    <a:pt x="361" y="441"/>
                  </a:cubicBezTo>
                  <a:cubicBezTo>
                    <a:pt x="363" y="480"/>
                    <a:pt x="336" y="505"/>
                    <a:pt x="298" y="505"/>
                  </a:cubicBezTo>
                  <a:cubicBezTo>
                    <a:pt x="244" y="505"/>
                    <a:pt x="191" y="505"/>
                    <a:pt x="137" y="505"/>
                  </a:cubicBezTo>
                  <a:cubicBezTo>
                    <a:pt x="97" y="505"/>
                    <a:pt x="72" y="480"/>
                    <a:pt x="72" y="439"/>
                  </a:cubicBezTo>
                  <a:cubicBezTo>
                    <a:pt x="72" y="396"/>
                    <a:pt x="72" y="352"/>
                    <a:pt x="72" y="309"/>
                  </a:cubicBezTo>
                  <a:cubicBezTo>
                    <a:pt x="10" y="298"/>
                    <a:pt x="0" y="236"/>
                    <a:pt x="17" y="196"/>
                  </a:cubicBezTo>
                  <a:cubicBezTo>
                    <a:pt x="19" y="191"/>
                    <a:pt x="21" y="183"/>
                    <a:pt x="19" y="178"/>
                  </a:cubicBezTo>
                  <a:cubicBezTo>
                    <a:pt x="1" y="131"/>
                    <a:pt x="21" y="86"/>
                    <a:pt x="67" y="67"/>
                  </a:cubicBezTo>
                  <a:cubicBezTo>
                    <a:pt x="72" y="65"/>
                    <a:pt x="77" y="61"/>
                    <a:pt x="79" y="57"/>
                  </a:cubicBezTo>
                  <a:cubicBezTo>
                    <a:pt x="108" y="11"/>
                    <a:pt x="154" y="0"/>
                    <a:pt x="198" y="32"/>
                  </a:cubicBezTo>
                  <a:cubicBezTo>
                    <a:pt x="240" y="10"/>
                    <a:pt x="274" y="21"/>
                    <a:pt x="293" y="45"/>
                  </a:cubicBezTo>
                  <a:cubicBezTo>
                    <a:pt x="306" y="63"/>
                    <a:pt x="320" y="71"/>
                    <a:pt x="342" y="76"/>
                  </a:cubicBezTo>
                  <a:cubicBezTo>
                    <a:pt x="391" y="86"/>
                    <a:pt x="404" y="136"/>
                    <a:pt x="372" y="173"/>
                  </a:cubicBezTo>
                  <a:cubicBezTo>
                    <a:pt x="360" y="186"/>
                    <a:pt x="360" y="186"/>
                    <a:pt x="363" y="204"/>
                  </a:cubicBezTo>
                  <a:close/>
                  <a:moveTo>
                    <a:pt x="205" y="225"/>
                  </a:moveTo>
                  <a:cubicBezTo>
                    <a:pt x="228" y="232"/>
                    <a:pt x="249" y="241"/>
                    <a:pt x="271" y="231"/>
                  </a:cubicBezTo>
                  <a:cubicBezTo>
                    <a:pt x="295" y="218"/>
                    <a:pt x="291" y="192"/>
                    <a:pt x="297" y="170"/>
                  </a:cubicBezTo>
                  <a:cubicBezTo>
                    <a:pt x="317" y="174"/>
                    <a:pt x="335" y="167"/>
                    <a:pt x="348" y="153"/>
                  </a:cubicBezTo>
                  <a:cubicBezTo>
                    <a:pt x="356" y="145"/>
                    <a:pt x="363" y="136"/>
                    <a:pt x="358" y="124"/>
                  </a:cubicBezTo>
                  <a:cubicBezTo>
                    <a:pt x="353" y="112"/>
                    <a:pt x="343" y="104"/>
                    <a:pt x="329" y="104"/>
                  </a:cubicBezTo>
                  <a:cubicBezTo>
                    <a:pt x="321" y="103"/>
                    <a:pt x="313" y="105"/>
                    <a:pt x="305" y="106"/>
                  </a:cubicBezTo>
                  <a:cubicBezTo>
                    <a:pt x="298" y="107"/>
                    <a:pt x="292" y="109"/>
                    <a:pt x="285" y="111"/>
                  </a:cubicBezTo>
                  <a:cubicBezTo>
                    <a:pt x="285" y="85"/>
                    <a:pt x="278" y="63"/>
                    <a:pt x="253" y="54"/>
                  </a:cubicBezTo>
                  <a:cubicBezTo>
                    <a:pt x="227" y="44"/>
                    <a:pt x="209" y="61"/>
                    <a:pt x="190" y="75"/>
                  </a:cubicBezTo>
                  <a:cubicBezTo>
                    <a:pt x="179" y="56"/>
                    <a:pt x="166" y="38"/>
                    <a:pt x="141" y="45"/>
                  </a:cubicBezTo>
                  <a:cubicBezTo>
                    <a:pt x="119" y="51"/>
                    <a:pt x="103" y="65"/>
                    <a:pt x="103" y="90"/>
                  </a:cubicBezTo>
                  <a:cubicBezTo>
                    <a:pt x="100" y="91"/>
                    <a:pt x="98" y="92"/>
                    <a:pt x="96" y="92"/>
                  </a:cubicBezTo>
                  <a:cubicBezTo>
                    <a:pt x="48" y="97"/>
                    <a:pt x="29" y="137"/>
                    <a:pt x="56" y="177"/>
                  </a:cubicBezTo>
                  <a:cubicBezTo>
                    <a:pt x="60" y="184"/>
                    <a:pt x="59" y="187"/>
                    <a:pt x="55" y="194"/>
                  </a:cubicBezTo>
                  <a:cubicBezTo>
                    <a:pt x="49" y="204"/>
                    <a:pt x="43" y="215"/>
                    <a:pt x="40" y="227"/>
                  </a:cubicBezTo>
                  <a:cubicBezTo>
                    <a:pt x="37" y="244"/>
                    <a:pt x="43" y="260"/>
                    <a:pt x="57" y="271"/>
                  </a:cubicBezTo>
                  <a:cubicBezTo>
                    <a:pt x="70" y="281"/>
                    <a:pt x="82" y="274"/>
                    <a:pt x="94" y="268"/>
                  </a:cubicBezTo>
                  <a:cubicBezTo>
                    <a:pt x="95" y="267"/>
                    <a:pt x="96" y="267"/>
                    <a:pt x="98" y="267"/>
                  </a:cubicBezTo>
                  <a:cubicBezTo>
                    <a:pt x="114" y="291"/>
                    <a:pt x="137" y="297"/>
                    <a:pt x="164" y="289"/>
                  </a:cubicBezTo>
                  <a:cubicBezTo>
                    <a:pt x="196" y="280"/>
                    <a:pt x="205" y="256"/>
                    <a:pt x="205" y="225"/>
                  </a:cubicBezTo>
                  <a:close/>
                  <a:moveTo>
                    <a:pt x="361" y="371"/>
                  </a:moveTo>
                  <a:cubicBezTo>
                    <a:pt x="372" y="366"/>
                    <a:pt x="381" y="364"/>
                    <a:pt x="387" y="359"/>
                  </a:cubicBezTo>
                  <a:cubicBezTo>
                    <a:pt x="418" y="332"/>
                    <a:pt x="431" y="296"/>
                    <a:pt x="435" y="256"/>
                  </a:cubicBezTo>
                  <a:cubicBezTo>
                    <a:pt x="436" y="242"/>
                    <a:pt x="425" y="233"/>
                    <a:pt x="411" y="237"/>
                  </a:cubicBezTo>
                  <a:cubicBezTo>
                    <a:pt x="396" y="241"/>
                    <a:pt x="381" y="248"/>
                    <a:pt x="367" y="254"/>
                  </a:cubicBezTo>
                  <a:cubicBezTo>
                    <a:pt x="364" y="255"/>
                    <a:pt x="362" y="261"/>
                    <a:pt x="362" y="264"/>
                  </a:cubicBezTo>
                  <a:cubicBezTo>
                    <a:pt x="361" y="298"/>
                    <a:pt x="361" y="332"/>
                    <a:pt x="361" y="371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3F71FCC-41A9-426B-942F-D04B115CC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575" y="5780088"/>
              <a:ext cx="1406525" cy="457200"/>
            </a:xfrm>
            <a:custGeom>
              <a:avLst/>
              <a:gdLst>
                <a:gd name="T0" fmla="*/ 252 w 505"/>
                <a:gd name="T1" fmla="*/ 164 h 164"/>
                <a:gd name="T2" fmla="*/ 47 w 505"/>
                <a:gd name="T3" fmla="*/ 164 h 164"/>
                <a:gd name="T4" fmla="*/ 0 w 505"/>
                <a:gd name="T5" fmla="*/ 117 h 164"/>
                <a:gd name="T6" fmla="*/ 0 w 505"/>
                <a:gd name="T7" fmla="*/ 45 h 164"/>
                <a:gd name="T8" fmla="*/ 42 w 505"/>
                <a:gd name="T9" fmla="*/ 1 h 164"/>
                <a:gd name="T10" fmla="*/ 403 w 505"/>
                <a:gd name="T11" fmla="*/ 0 h 164"/>
                <a:gd name="T12" fmla="*/ 465 w 505"/>
                <a:gd name="T13" fmla="*/ 1 h 164"/>
                <a:gd name="T14" fmla="*/ 505 w 505"/>
                <a:gd name="T15" fmla="*/ 43 h 164"/>
                <a:gd name="T16" fmla="*/ 505 w 505"/>
                <a:gd name="T17" fmla="*/ 119 h 164"/>
                <a:gd name="T18" fmla="*/ 460 w 505"/>
                <a:gd name="T19" fmla="*/ 164 h 164"/>
                <a:gd name="T20" fmla="*/ 252 w 505"/>
                <a:gd name="T21" fmla="*/ 164 h 164"/>
                <a:gd name="T22" fmla="*/ 44 w 505"/>
                <a:gd name="T23" fmla="*/ 81 h 164"/>
                <a:gd name="T24" fmla="*/ 77 w 505"/>
                <a:gd name="T25" fmla="*/ 113 h 164"/>
                <a:gd name="T26" fmla="*/ 109 w 505"/>
                <a:gd name="T27" fmla="*/ 80 h 164"/>
                <a:gd name="T28" fmla="*/ 76 w 505"/>
                <a:gd name="T29" fmla="*/ 48 h 164"/>
                <a:gd name="T30" fmla="*/ 44 w 505"/>
                <a:gd name="T31" fmla="*/ 81 h 164"/>
                <a:gd name="T32" fmla="*/ 433 w 505"/>
                <a:gd name="T33" fmla="*/ 48 h 164"/>
                <a:gd name="T34" fmla="*/ 400 w 505"/>
                <a:gd name="T35" fmla="*/ 81 h 164"/>
                <a:gd name="T36" fmla="*/ 432 w 505"/>
                <a:gd name="T37" fmla="*/ 113 h 164"/>
                <a:gd name="T38" fmla="*/ 466 w 505"/>
                <a:gd name="T39" fmla="*/ 79 h 164"/>
                <a:gd name="T40" fmla="*/ 433 w 505"/>
                <a:gd name="T41" fmla="*/ 48 h 164"/>
                <a:gd name="T42" fmla="*/ 340 w 505"/>
                <a:gd name="T43" fmla="*/ 49 h 164"/>
                <a:gd name="T44" fmla="*/ 168 w 505"/>
                <a:gd name="T45" fmla="*/ 49 h 164"/>
                <a:gd name="T46" fmla="*/ 169 w 505"/>
                <a:gd name="T47" fmla="*/ 65 h 164"/>
                <a:gd name="T48" fmla="*/ 340 w 505"/>
                <a:gd name="T49" fmla="*/ 65 h 164"/>
                <a:gd name="T50" fmla="*/ 340 w 505"/>
                <a:gd name="T51" fmla="*/ 49 h 164"/>
                <a:gd name="T52" fmla="*/ 166 w 505"/>
                <a:gd name="T53" fmla="*/ 107 h 164"/>
                <a:gd name="T54" fmla="*/ 172 w 505"/>
                <a:gd name="T55" fmla="*/ 108 h 164"/>
                <a:gd name="T56" fmla="*/ 329 w 505"/>
                <a:gd name="T57" fmla="*/ 108 h 164"/>
                <a:gd name="T58" fmla="*/ 339 w 505"/>
                <a:gd name="T59" fmla="*/ 99 h 164"/>
                <a:gd name="T60" fmla="*/ 328 w 505"/>
                <a:gd name="T61" fmla="*/ 92 h 164"/>
                <a:gd name="T62" fmla="*/ 207 w 505"/>
                <a:gd name="T63" fmla="*/ 91 h 164"/>
                <a:gd name="T64" fmla="*/ 167 w 505"/>
                <a:gd name="T65" fmla="*/ 91 h 164"/>
                <a:gd name="T66" fmla="*/ 166 w 505"/>
                <a:gd name="T67" fmla="*/ 10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5" h="164">
                  <a:moveTo>
                    <a:pt x="252" y="164"/>
                  </a:moveTo>
                  <a:cubicBezTo>
                    <a:pt x="183" y="164"/>
                    <a:pt x="115" y="164"/>
                    <a:pt x="47" y="164"/>
                  </a:cubicBezTo>
                  <a:cubicBezTo>
                    <a:pt x="17" y="164"/>
                    <a:pt x="0" y="146"/>
                    <a:pt x="0" y="117"/>
                  </a:cubicBezTo>
                  <a:cubicBezTo>
                    <a:pt x="0" y="93"/>
                    <a:pt x="0" y="69"/>
                    <a:pt x="0" y="45"/>
                  </a:cubicBezTo>
                  <a:cubicBezTo>
                    <a:pt x="0" y="19"/>
                    <a:pt x="16" y="1"/>
                    <a:pt x="42" y="1"/>
                  </a:cubicBezTo>
                  <a:cubicBezTo>
                    <a:pt x="162" y="0"/>
                    <a:pt x="283" y="0"/>
                    <a:pt x="403" y="0"/>
                  </a:cubicBezTo>
                  <a:cubicBezTo>
                    <a:pt x="424" y="0"/>
                    <a:pt x="444" y="0"/>
                    <a:pt x="465" y="1"/>
                  </a:cubicBezTo>
                  <a:cubicBezTo>
                    <a:pt x="489" y="2"/>
                    <a:pt x="505" y="20"/>
                    <a:pt x="505" y="43"/>
                  </a:cubicBezTo>
                  <a:cubicBezTo>
                    <a:pt x="505" y="69"/>
                    <a:pt x="505" y="94"/>
                    <a:pt x="505" y="119"/>
                  </a:cubicBezTo>
                  <a:cubicBezTo>
                    <a:pt x="505" y="146"/>
                    <a:pt x="487" y="164"/>
                    <a:pt x="460" y="164"/>
                  </a:cubicBezTo>
                  <a:cubicBezTo>
                    <a:pt x="390" y="164"/>
                    <a:pt x="321" y="164"/>
                    <a:pt x="252" y="164"/>
                  </a:cubicBezTo>
                  <a:close/>
                  <a:moveTo>
                    <a:pt x="44" y="81"/>
                  </a:moveTo>
                  <a:cubicBezTo>
                    <a:pt x="44" y="99"/>
                    <a:pt x="59" y="114"/>
                    <a:pt x="77" y="113"/>
                  </a:cubicBezTo>
                  <a:cubicBezTo>
                    <a:pt x="94" y="113"/>
                    <a:pt x="109" y="97"/>
                    <a:pt x="109" y="80"/>
                  </a:cubicBezTo>
                  <a:cubicBezTo>
                    <a:pt x="109" y="62"/>
                    <a:pt x="95" y="48"/>
                    <a:pt x="76" y="48"/>
                  </a:cubicBezTo>
                  <a:cubicBezTo>
                    <a:pt x="57" y="48"/>
                    <a:pt x="44" y="62"/>
                    <a:pt x="44" y="81"/>
                  </a:cubicBezTo>
                  <a:close/>
                  <a:moveTo>
                    <a:pt x="433" y="48"/>
                  </a:moveTo>
                  <a:cubicBezTo>
                    <a:pt x="415" y="48"/>
                    <a:pt x="400" y="63"/>
                    <a:pt x="400" y="81"/>
                  </a:cubicBezTo>
                  <a:cubicBezTo>
                    <a:pt x="400" y="98"/>
                    <a:pt x="415" y="113"/>
                    <a:pt x="432" y="113"/>
                  </a:cubicBezTo>
                  <a:cubicBezTo>
                    <a:pt x="450" y="114"/>
                    <a:pt x="466" y="97"/>
                    <a:pt x="466" y="79"/>
                  </a:cubicBezTo>
                  <a:cubicBezTo>
                    <a:pt x="465" y="62"/>
                    <a:pt x="450" y="48"/>
                    <a:pt x="433" y="48"/>
                  </a:cubicBezTo>
                  <a:close/>
                  <a:moveTo>
                    <a:pt x="340" y="49"/>
                  </a:moveTo>
                  <a:cubicBezTo>
                    <a:pt x="282" y="49"/>
                    <a:pt x="225" y="49"/>
                    <a:pt x="168" y="49"/>
                  </a:cubicBezTo>
                  <a:cubicBezTo>
                    <a:pt x="169" y="55"/>
                    <a:pt x="169" y="60"/>
                    <a:pt x="169" y="65"/>
                  </a:cubicBezTo>
                  <a:cubicBezTo>
                    <a:pt x="226" y="65"/>
                    <a:pt x="283" y="65"/>
                    <a:pt x="340" y="65"/>
                  </a:cubicBezTo>
                  <a:cubicBezTo>
                    <a:pt x="340" y="59"/>
                    <a:pt x="340" y="55"/>
                    <a:pt x="340" y="49"/>
                  </a:cubicBezTo>
                  <a:close/>
                  <a:moveTo>
                    <a:pt x="166" y="107"/>
                  </a:moveTo>
                  <a:cubicBezTo>
                    <a:pt x="169" y="108"/>
                    <a:pt x="171" y="108"/>
                    <a:pt x="172" y="108"/>
                  </a:cubicBezTo>
                  <a:cubicBezTo>
                    <a:pt x="224" y="109"/>
                    <a:pt x="277" y="109"/>
                    <a:pt x="329" y="108"/>
                  </a:cubicBezTo>
                  <a:cubicBezTo>
                    <a:pt x="333" y="108"/>
                    <a:pt x="336" y="103"/>
                    <a:pt x="339" y="99"/>
                  </a:cubicBezTo>
                  <a:cubicBezTo>
                    <a:pt x="335" y="97"/>
                    <a:pt x="332" y="92"/>
                    <a:pt x="328" y="92"/>
                  </a:cubicBezTo>
                  <a:cubicBezTo>
                    <a:pt x="288" y="91"/>
                    <a:pt x="248" y="91"/>
                    <a:pt x="207" y="91"/>
                  </a:cubicBezTo>
                  <a:cubicBezTo>
                    <a:pt x="194" y="91"/>
                    <a:pt x="181" y="91"/>
                    <a:pt x="167" y="91"/>
                  </a:cubicBezTo>
                  <a:cubicBezTo>
                    <a:pt x="167" y="97"/>
                    <a:pt x="167" y="102"/>
                    <a:pt x="166" y="107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9727F56-3B01-416A-8363-96BC9AD69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13" y="4151313"/>
              <a:ext cx="1525588" cy="498475"/>
            </a:xfrm>
            <a:custGeom>
              <a:avLst/>
              <a:gdLst>
                <a:gd name="T0" fmla="*/ 5 w 548"/>
                <a:gd name="T1" fmla="*/ 160 h 179"/>
                <a:gd name="T2" fmla="*/ 35 w 548"/>
                <a:gd name="T3" fmla="*/ 120 h 179"/>
                <a:gd name="T4" fmla="*/ 88 w 548"/>
                <a:gd name="T5" fmla="*/ 116 h 179"/>
                <a:gd name="T6" fmla="*/ 158 w 548"/>
                <a:gd name="T7" fmla="*/ 98 h 179"/>
                <a:gd name="T8" fmla="*/ 293 w 548"/>
                <a:gd name="T9" fmla="*/ 8 h 179"/>
                <a:gd name="T10" fmla="*/ 323 w 548"/>
                <a:gd name="T11" fmla="*/ 7 h 179"/>
                <a:gd name="T12" fmla="*/ 356 w 548"/>
                <a:gd name="T13" fmla="*/ 25 h 179"/>
                <a:gd name="T14" fmla="*/ 407 w 548"/>
                <a:gd name="T15" fmla="*/ 35 h 179"/>
                <a:gd name="T16" fmla="*/ 463 w 548"/>
                <a:gd name="T17" fmla="*/ 29 h 179"/>
                <a:gd name="T18" fmla="*/ 516 w 548"/>
                <a:gd name="T19" fmla="*/ 8 h 179"/>
                <a:gd name="T20" fmla="*/ 536 w 548"/>
                <a:gd name="T21" fmla="*/ 17 h 179"/>
                <a:gd name="T22" fmla="*/ 547 w 548"/>
                <a:gd name="T23" fmla="*/ 67 h 179"/>
                <a:gd name="T24" fmla="*/ 543 w 548"/>
                <a:gd name="T25" fmla="*/ 119 h 179"/>
                <a:gd name="T26" fmla="*/ 470 w 548"/>
                <a:gd name="T27" fmla="*/ 124 h 179"/>
                <a:gd name="T28" fmla="*/ 240 w 548"/>
                <a:gd name="T29" fmla="*/ 164 h 179"/>
                <a:gd name="T30" fmla="*/ 127 w 548"/>
                <a:gd name="T31" fmla="*/ 175 h 179"/>
                <a:gd name="T32" fmla="*/ 5 w 548"/>
                <a:gd name="T33" fmla="*/ 16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8" h="179">
                  <a:moveTo>
                    <a:pt x="5" y="160"/>
                  </a:moveTo>
                  <a:cubicBezTo>
                    <a:pt x="0" y="140"/>
                    <a:pt x="13" y="123"/>
                    <a:pt x="35" y="120"/>
                  </a:cubicBezTo>
                  <a:cubicBezTo>
                    <a:pt x="53" y="117"/>
                    <a:pt x="71" y="116"/>
                    <a:pt x="88" y="116"/>
                  </a:cubicBezTo>
                  <a:cubicBezTo>
                    <a:pt x="114" y="117"/>
                    <a:pt x="137" y="111"/>
                    <a:pt x="158" y="98"/>
                  </a:cubicBezTo>
                  <a:cubicBezTo>
                    <a:pt x="204" y="68"/>
                    <a:pt x="249" y="39"/>
                    <a:pt x="293" y="8"/>
                  </a:cubicBezTo>
                  <a:cubicBezTo>
                    <a:pt x="304" y="1"/>
                    <a:pt x="312" y="0"/>
                    <a:pt x="323" y="7"/>
                  </a:cubicBezTo>
                  <a:cubicBezTo>
                    <a:pt x="333" y="13"/>
                    <a:pt x="346" y="18"/>
                    <a:pt x="356" y="25"/>
                  </a:cubicBezTo>
                  <a:cubicBezTo>
                    <a:pt x="372" y="37"/>
                    <a:pt x="389" y="37"/>
                    <a:pt x="407" y="35"/>
                  </a:cubicBezTo>
                  <a:cubicBezTo>
                    <a:pt x="426" y="33"/>
                    <a:pt x="445" y="34"/>
                    <a:pt x="463" y="29"/>
                  </a:cubicBezTo>
                  <a:cubicBezTo>
                    <a:pt x="481" y="25"/>
                    <a:pt x="499" y="16"/>
                    <a:pt x="516" y="8"/>
                  </a:cubicBezTo>
                  <a:cubicBezTo>
                    <a:pt x="530" y="2"/>
                    <a:pt x="532" y="1"/>
                    <a:pt x="536" y="17"/>
                  </a:cubicBezTo>
                  <a:cubicBezTo>
                    <a:pt x="540" y="33"/>
                    <a:pt x="545" y="50"/>
                    <a:pt x="547" y="67"/>
                  </a:cubicBezTo>
                  <a:cubicBezTo>
                    <a:pt x="548" y="83"/>
                    <a:pt x="544" y="100"/>
                    <a:pt x="543" y="119"/>
                  </a:cubicBezTo>
                  <a:cubicBezTo>
                    <a:pt x="518" y="121"/>
                    <a:pt x="494" y="123"/>
                    <a:pt x="470" y="124"/>
                  </a:cubicBezTo>
                  <a:cubicBezTo>
                    <a:pt x="392" y="129"/>
                    <a:pt x="314" y="139"/>
                    <a:pt x="240" y="164"/>
                  </a:cubicBezTo>
                  <a:cubicBezTo>
                    <a:pt x="203" y="177"/>
                    <a:pt x="165" y="179"/>
                    <a:pt x="127" y="175"/>
                  </a:cubicBezTo>
                  <a:cubicBezTo>
                    <a:pt x="86" y="170"/>
                    <a:pt x="45" y="165"/>
                    <a:pt x="5" y="16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365F673-167E-499A-BB30-93B61F327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125" y="5757863"/>
              <a:ext cx="1128713" cy="501650"/>
            </a:xfrm>
            <a:custGeom>
              <a:avLst/>
              <a:gdLst>
                <a:gd name="T0" fmla="*/ 1 w 405"/>
                <a:gd name="T1" fmla="*/ 10 h 180"/>
                <a:gd name="T2" fmla="*/ 18 w 405"/>
                <a:gd name="T3" fmla="*/ 10 h 180"/>
                <a:gd name="T4" fmla="*/ 321 w 405"/>
                <a:gd name="T5" fmla="*/ 10 h 180"/>
                <a:gd name="T6" fmla="*/ 337 w 405"/>
                <a:gd name="T7" fmla="*/ 9 h 180"/>
                <a:gd name="T8" fmla="*/ 403 w 405"/>
                <a:gd name="T9" fmla="*/ 53 h 180"/>
                <a:gd name="T10" fmla="*/ 394 w 405"/>
                <a:gd name="T11" fmla="*/ 99 h 180"/>
                <a:gd name="T12" fmla="*/ 324 w 405"/>
                <a:gd name="T13" fmla="*/ 110 h 180"/>
                <a:gd name="T14" fmla="*/ 317 w 405"/>
                <a:gd name="T15" fmla="*/ 104 h 180"/>
                <a:gd name="T16" fmla="*/ 246 w 405"/>
                <a:gd name="T17" fmla="*/ 171 h 180"/>
                <a:gd name="T18" fmla="*/ 204 w 405"/>
                <a:gd name="T19" fmla="*/ 180 h 180"/>
                <a:gd name="T20" fmla="*/ 146 w 405"/>
                <a:gd name="T21" fmla="*/ 180 h 180"/>
                <a:gd name="T22" fmla="*/ 89 w 405"/>
                <a:gd name="T23" fmla="*/ 168 h 180"/>
                <a:gd name="T24" fmla="*/ 1 w 405"/>
                <a:gd name="T25" fmla="*/ 10 h 180"/>
                <a:gd name="T26" fmla="*/ 34 w 405"/>
                <a:gd name="T27" fmla="*/ 33 h 180"/>
                <a:gd name="T28" fmla="*/ 123 w 405"/>
                <a:gd name="T29" fmla="*/ 150 h 180"/>
                <a:gd name="T30" fmla="*/ 60 w 405"/>
                <a:gd name="T31" fmla="*/ 33 h 180"/>
                <a:gd name="T32" fmla="*/ 34 w 405"/>
                <a:gd name="T33" fmla="*/ 33 h 180"/>
                <a:gd name="T34" fmla="*/ 380 w 405"/>
                <a:gd name="T35" fmla="*/ 65 h 180"/>
                <a:gd name="T36" fmla="*/ 356 w 405"/>
                <a:gd name="T37" fmla="*/ 30 h 180"/>
                <a:gd name="T38" fmla="*/ 332 w 405"/>
                <a:gd name="T39" fmla="*/ 64 h 180"/>
                <a:gd name="T40" fmla="*/ 356 w 405"/>
                <a:gd name="T41" fmla="*/ 99 h 180"/>
                <a:gd name="T42" fmla="*/ 380 w 405"/>
                <a:gd name="T43" fmla="*/ 6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180">
                  <a:moveTo>
                    <a:pt x="1" y="10"/>
                  </a:moveTo>
                  <a:cubicBezTo>
                    <a:pt x="7" y="10"/>
                    <a:pt x="12" y="10"/>
                    <a:pt x="18" y="10"/>
                  </a:cubicBezTo>
                  <a:cubicBezTo>
                    <a:pt x="119" y="10"/>
                    <a:pt x="220" y="10"/>
                    <a:pt x="321" y="10"/>
                  </a:cubicBezTo>
                  <a:cubicBezTo>
                    <a:pt x="326" y="10"/>
                    <a:pt x="332" y="10"/>
                    <a:pt x="337" y="9"/>
                  </a:cubicBezTo>
                  <a:cubicBezTo>
                    <a:pt x="373" y="0"/>
                    <a:pt x="399" y="16"/>
                    <a:pt x="403" y="53"/>
                  </a:cubicBezTo>
                  <a:cubicBezTo>
                    <a:pt x="405" y="68"/>
                    <a:pt x="401" y="86"/>
                    <a:pt x="394" y="99"/>
                  </a:cubicBezTo>
                  <a:cubicBezTo>
                    <a:pt x="379" y="128"/>
                    <a:pt x="348" y="132"/>
                    <a:pt x="324" y="110"/>
                  </a:cubicBezTo>
                  <a:cubicBezTo>
                    <a:pt x="322" y="108"/>
                    <a:pt x="320" y="106"/>
                    <a:pt x="317" y="104"/>
                  </a:cubicBezTo>
                  <a:cubicBezTo>
                    <a:pt x="300" y="134"/>
                    <a:pt x="275" y="153"/>
                    <a:pt x="246" y="171"/>
                  </a:cubicBezTo>
                  <a:cubicBezTo>
                    <a:pt x="231" y="180"/>
                    <a:pt x="218" y="180"/>
                    <a:pt x="204" y="180"/>
                  </a:cubicBezTo>
                  <a:cubicBezTo>
                    <a:pt x="185" y="180"/>
                    <a:pt x="165" y="180"/>
                    <a:pt x="146" y="180"/>
                  </a:cubicBezTo>
                  <a:cubicBezTo>
                    <a:pt x="127" y="180"/>
                    <a:pt x="109" y="179"/>
                    <a:pt x="89" y="168"/>
                  </a:cubicBezTo>
                  <a:cubicBezTo>
                    <a:pt x="30" y="137"/>
                    <a:pt x="0" y="72"/>
                    <a:pt x="1" y="10"/>
                  </a:cubicBezTo>
                  <a:close/>
                  <a:moveTo>
                    <a:pt x="34" y="33"/>
                  </a:moveTo>
                  <a:cubicBezTo>
                    <a:pt x="30" y="86"/>
                    <a:pt x="73" y="143"/>
                    <a:pt x="123" y="150"/>
                  </a:cubicBezTo>
                  <a:cubicBezTo>
                    <a:pt x="79" y="122"/>
                    <a:pt x="62" y="81"/>
                    <a:pt x="60" y="33"/>
                  </a:cubicBezTo>
                  <a:cubicBezTo>
                    <a:pt x="50" y="33"/>
                    <a:pt x="42" y="33"/>
                    <a:pt x="34" y="33"/>
                  </a:cubicBezTo>
                  <a:close/>
                  <a:moveTo>
                    <a:pt x="380" y="65"/>
                  </a:moveTo>
                  <a:cubicBezTo>
                    <a:pt x="380" y="45"/>
                    <a:pt x="369" y="29"/>
                    <a:pt x="356" y="30"/>
                  </a:cubicBezTo>
                  <a:cubicBezTo>
                    <a:pt x="343" y="30"/>
                    <a:pt x="332" y="45"/>
                    <a:pt x="332" y="64"/>
                  </a:cubicBezTo>
                  <a:cubicBezTo>
                    <a:pt x="331" y="82"/>
                    <a:pt x="343" y="99"/>
                    <a:pt x="356" y="99"/>
                  </a:cubicBezTo>
                  <a:cubicBezTo>
                    <a:pt x="369" y="99"/>
                    <a:pt x="379" y="83"/>
                    <a:pt x="380" y="65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73DD9BE-1F1C-43D5-A37B-3F14D9BB7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1775" y="4103688"/>
              <a:ext cx="1784350" cy="2451100"/>
            </a:xfrm>
            <a:custGeom>
              <a:avLst/>
              <a:gdLst>
                <a:gd name="T0" fmla="*/ 641 w 641"/>
                <a:gd name="T1" fmla="*/ 879 h 879"/>
                <a:gd name="T2" fmla="*/ 4 w 641"/>
                <a:gd name="T3" fmla="*/ 879 h 879"/>
                <a:gd name="T4" fmla="*/ 3 w 641"/>
                <a:gd name="T5" fmla="*/ 865 h 879"/>
                <a:gd name="T6" fmla="*/ 0 w 641"/>
                <a:gd name="T7" fmla="*/ 167 h 879"/>
                <a:gd name="T8" fmla="*/ 30 w 641"/>
                <a:gd name="T9" fmla="*/ 126 h 879"/>
                <a:gd name="T10" fmla="*/ 128 w 641"/>
                <a:gd name="T11" fmla="*/ 90 h 879"/>
                <a:gd name="T12" fmla="*/ 139 w 641"/>
                <a:gd name="T13" fmla="*/ 83 h 879"/>
                <a:gd name="T14" fmla="*/ 269 w 641"/>
                <a:gd name="T15" fmla="*/ 10 h 879"/>
                <a:gd name="T16" fmla="*/ 441 w 641"/>
                <a:gd name="T17" fmla="*/ 35 h 879"/>
                <a:gd name="T18" fmla="*/ 495 w 641"/>
                <a:gd name="T19" fmla="*/ 80 h 879"/>
                <a:gd name="T20" fmla="*/ 510 w 641"/>
                <a:gd name="T21" fmla="*/ 91 h 879"/>
                <a:gd name="T22" fmla="*/ 625 w 641"/>
                <a:gd name="T23" fmla="*/ 132 h 879"/>
                <a:gd name="T24" fmla="*/ 638 w 641"/>
                <a:gd name="T25" fmla="*/ 150 h 879"/>
                <a:gd name="T26" fmla="*/ 638 w 641"/>
                <a:gd name="T27" fmla="*/ 522 h 879"/>
                <a:gd name="T28" fmla="*/ 641 w 641"/>
                <a:gd name="T29" fmla="*/ 862 h 879"/>
                <a:gd name="T30" fmla="*/ 641 w 641"/>
                <a:gd name="T31" fmla="*/ 879 h 879"/>
                <a:gd name="T32" fmla="*/ 508 w 641"/>
                <a:gd name="T33" fmla="*/ 99 h 879"/>
                <a:gd name="T34" fmla="*/ 417 w 641"/>
                <a:gd name="T35" fmla="*/ 350 h 879"/>
                <a:gd name="T36" fmla="*/ 372 w 641"/>
                <a:gd name="T37" fmla="*/ 309 h 879"/>
                <a:gd name="T38" fmla="*/ 366 w 641"/>
                <a:gd name="T39" fmla="*/ 322 h 879"/>
                <a:gd name="T40" fmla="*/ 342 w 641"/>
                <a:gd name="T41" fmla="*/ 338 h 879"/>
                <a:gd name="T42" fmla="*/ 308 w 641"/>
                <a:gd name="T43" fmla="*/ 338 h 879"/>
                <a:gd name="T44" fmla="*/ 274 w 641"/>
                <a:gd name="T45" fmla="*/ 316 h 879"/>
                <a:gd name="T46" fmla="*/ 268 w 641"/>
                <a:gd name="T47" fmla="*/ 305 h 879"/>
                <a:gd name="T48" fmla="*/ 218 w 641"/>
                <a:gd name="T49" fmla="*/ 351 h 879"/>
                <a:gd name="T50" fmla="*/ 143 w 641"/>
                <a:gd name="T51" fmla="*/ 230 h 879"/>
                <a:gd name="T52" fmla="*/ 124 w 641"/>
                <a:gd name="T53" fmla="*/ 119 h 879"/>
                <a:gd name="T54" fmla="*/ 128 w 641"/>
                <a:gd name="T55" fmla="*/ 99 h 879"/>
                <a:gd name="T56" fmla="*/ 15 w 641"/>
                <a:gd name="T57" fmla="*/ 140 h 879"/>
                <a:gd name="T58" fmla="*/ 7 w 641"/>
                <a:gd name="T59" fmla="*/ 153 h 879"/>
                <a:gd name="T60" fmla="*/ 8 w 641"/>
                <a:gd name="T61" fmla="*/ 232 h 879"/>
                <a:gd name="T62" fmla="*/ 10 w 641"/>
                <a:gd name="T63" fmla="*/ 773 h 879"/>
                <a:gd name="T64" fmla="*/ 10 w 641"/>
                <a:gd name="T65" fmla="*/ 871 h 879"/>
                <a:gd name="T66" fmla="*/ 630 w 641"/>
                <a:gd name="T67" fmla="*/ 871 h 879"/>
                <a:gd name="T68" fmla="*/ 630 w 641"/>
                <a:gd name="T69" fmla="*/ 143 h 879"/>
                <a:gd name="T70" fmla="*/ 508 w 641"/>
                <a:gd name="T71" fmla="*/ 99 h 879"/>
                <a:gd name="T72" fmla="*/ 182 w 641"/>
                <a:gd name="T73" fmla="*/ 86 h 879"/>
                <a:gd name="T74" fmla="*/ 198 w 641"/>
                <a:gd name="T75" fmla="*/ 122 h 879"/>
                <a:gd name="T76" fmla="*/ 312 w 641"/>
                <a:gd name="T77" fmla="*/ 241 h 879"/>
                <a:gd name="T78" fmla="*/ 327 w 641"/>
                <a:gd name="T79" fmla="*/ 240 h 879"/>
                <a:gd name="T80" fmla="*/ 416 w 641"/>
                <a:gd name="T81" fmla="*/ 155 h 879"/>
                <a:gd name="T82" fmla="*/ 452 w 641"/>
                <a:gd name="T83" fmla="*/ 88 h 879"/>
                <a:gd name="T84" fmla="*/ 182 w 641"/>
                <a:gd name="T85" fmla="*/ 86 h 879"/>
                <a:gd name="T86" fmla="*/ 311 w 641"/>
                <a:gd name="T87" fmla="*/ 253 h 879"/>
                <a:gd name="T88" fmla="*/ 267 w 641"/>
                <a:gd name="T89" fmla="*/ 215 h 879"/>
                <a:gd name="T90" fmla="*/ 173 w 641"/>
                <a:gd name="T91" fmla="*/ 59 h 879"/>
                <a:gd name="T92" fmla="*/ 130 w 641"/>
                <a:gd name="T93" fmla="*/ 137 h 879"/>
                <a:gd name="T94" fmla="*/ 177 w 641"/>
                <a:gd name="T95" fmla="*/ 279 h 879"/>
                <a:gd name="T96" fmla="*/ 219 w 641"/>
                <a:gd name="T97" fmla="*/ 340 h 879"/>
                <a:gd name="T98" fmla="*/ 311 w 641"/>
                <a:gd name="T99" fmla="*/ 253 h 879"/>
                <a:gd name="T100" fmla="*/ 464 w 641"/>
                <a:gd name="T101" fmla="*/ 60 h 879"/>
                <a:gd name="T102" fmla="*/ 325 w 641"/>
                <a:gd name="T103" fmla="*/ 253 h 879"/>
                <a:gd name="T104" fmla="*/ 418 w 641"/>
                <a:gd name="T105" fmla="*/ 340 h 879"/>
                <a:gd name="T106" fmla="*/ 466 w 641"/>
                <a:gd name="T107" fmla="*/ 268 h 879"/>
                <a:gd name="T108" fmla="*/ 506 w 641"/>
                <a:gd name="T109" fmla="*/ 147 h 879"/>
                <a:gd name="T110" fmla="*/ 464 w 641"/>
                <a:gd name="T111" fmla="*/ 60 h 879"/>
                <a:gd name="T112" fmla="*/ 454 w 641"/>
                <a:gd name="T113" fmla="*/ 76 h 879"/>
                <a:gd name="T114" fmla="*/ 436 w 641"/>
                <a:gd name="T115" fmla="*/ 41 h 879"/>
                <a:gd name="T116" fmla="*/ 198 w 641"/>
                <a:gd name="T117" fmla="*/ 42 h 879"/>
                <a:gd name="T118" fmla="*/ 184 w 641"/>
                <a:gd name="T119" fmla="*/ 76 h 879"/>
                <a:gd name="T120" fmla="*/ 454 w 641"/>
                <a:gd name="T121" fmla="*/ 76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879">
                  <a:moveTo>
                    <a:pt x="641" y="879"/>
                  </a:moveTo>
                  <a:cubicBezTo>
                    <a:pt x="428" y="879"/>
                    <a:pt x="217" y="879"/>
                    <a:pt x="4" y="879"/>
                  </a:cubicBezTo>
                  <a:cubicBezTo>
                    <a:pt x="3" y="875"/>
                    <a:pt x="3" y="870"/>
                    <a:pt x="3" y="865"/>
                  </a:cubicBezTo>
                  <a:cubicBezTo>
                    <a:pt x="2" y="633"/>
                    <a:pt x="1" y="400"/>
                    <a:pt x="0" y="167"/>
                  </a:cubicBezTo>
                  <a:cubicBezTo>
                    <a:pt x="0" y="136"/>
                    <a:pt x="0" y="136"/>
                    <a:pt x="30" y="126"/>
                  </a:cubicBezTo>
                  <a:cubicBezTo>
                    <a:pt x="63" y="114"/>
                    <a:pt x="95" y="102"/>
                    <a:pt x="128" y="90"/>
                  </a:cubicBezTo>
                  <a:cubicBezTo>
                    <a:pt x="132" y="89"/>
                    <a:pt x="136" y="86"/>
                    <a:pt x="139" y="83"/>
                  </a:cubicBezTo>
                  <a:cubicBezTo>
                    <a:pt x="171" y="39"/>
                    <a:pt x="217" y="18"/>
                    <a:pt x="269" y="10"/>
                  </a:cubicBezTo>
                  <a:cubicBezTo>
                    <a:pt x="329" y="0"/>
                    <a:pt x="388" y="4"/>
                    <a:pt x="441" y="35"/>
                  </a:cubicBezTo>
                  <a:cubicBezTo>
                    <a:pt x="461" y="47"/>
                    <a:pt x="477" y="65"/>
                    <a:pt x="495" y="80"/>
                  </a:cubicBezTo>
                  <a:cubicBezTo>
                    <a:pt x="500" y="84"/>
                    <a:pt x="505" y="89"/>
                    <a:pt x="510" y="91"/>
                  </a:cubicBezTo>
                  <a:cubicBezTo>
                    <a:pt x="548" y="105"/>
                    <a:pt x="587" y="119"/>
                    <a:pt x="625" y="132"/>
                  </a:cubicBezTo>
                  <a:cubicBezTo>
                    <a:pt x="634" y="135"/>
                    <a:pt x="638" y="139"/>
                    <a:pt x="638" y="150"/>
                  </a:cubicBezTo>
                  <a:cubicBezTo>
                    <a:pt x="638" y="274"/>
                    <a:pt x="638" y="398"/>
                    <a:pt x="638" y="522"/>
                  </a:cubicBezTo>
                  <a:cubicBezTo>
                    <a:pt x="639" y="635"/>
                    <a:pt x="640" y="749"/>
                    <a:pt x="641" y="862"/>
                  </a:cubicBezTo>
                  <a:cubicBezTo>
                    <a:pt x="641" y="868"/>
                    <a:pt x="641" y="873"/>
                    <a:pt x="641" y="879"/>
                  </a:cubicBezTo>
                  <a:close/>
                  <a:moveTo>
                    <a:pt x="508" y="99"/>
                  </a:moveTo>
                  <a:cubicBezTo>
                    <a:pt x="534" y="189"/>
                    <a:pt x="464" y="298"/>
                    <a:pt x="417" y="350"/>
                  </a:cubicBezTo>
                  <a:cubicBezTo>
                    <a:pt x="402" y="337"/>
                    <a:pt x="387" y="323"/>
                    <a:pt x="372" y="309"/>
                  </a:cubicBezTo>
                  <a:cubicBezTo>
                    <a:pt x="369" y="314"/>
                    <a:pt x="367" y="318"/>
                    <a:pt x="366" y="322"/>
                  </a:cubicBezTo>
                  <a:cubicBezTo>
                    <a:pt x="363" y="334"/>
                    <a:pt x="355" y="339"/>
                    <a:pt x="342" y="338"/>
                  </a:cubicBezTo>
                  <a:cubicBezTo>
                    <a:pt x="331" y="336"/>
                    <a:pt x="320" y="336"/>
                    <a:pt x="308" y="338"/>
                  </a:cubicBezTo>
                  <a:cubicBezTo>
                    <a:pt x="291" y="340"/>
                    <a:pt x="278" y="335"/>
                    <a:pt x="274" y="316"/>
                  </a:cubicBezTo>
                  <a:cubicBezTo>
                    <a:pt x="274" y="312"/>
                    <a:pt x="271" y="309"/>
                    <a:pt x="268" y="305"/>
                  </a:cubicBezTo>
                  <a:cubicBezTo>
                    <a:pt x="251" y="321"/>
                    <a:pt x="235" y="336"/>
                    <a:pt x="218" y="351"/>
                  </a:cubicBezTo>
                  <a:cubicBezTo>
                    <a:pt x="188" y="313"/>
                    <a:pt x="161" y="274"/>
                    <a:pt x="143" y="230"/>
                  </a:cubicBezTo>
                  <a:cubicBezTo>
                    <a:pt x="127" y="195"/>
                    <a:pt x="117" y="158"/>
                    <a:pt x="124" y="119"/>
                  </a:cubicBezTo>
                  <a:cubicBezTo>
                    <a:pt x="125" y="113"/>
                    <a:pt x="126" y="107"/>
                    <a:pt x="128" y="99"/>
                  </a:cubicBezTo>
                  <a:cubicBezTo>
                    <a:pt x="89" y="113"/>
                    <a:pt x="52" y="126"/>
                    <a:pt x="15" y="140"/>
                  </a:cubicBezTo>
                  <a:cubicBezTo>
                    <a:pt x="11" y="141"/>
                    <a:pt x="7" y="148"/>
                    <a:pt x="7" y="153"/>
                  </a:cubicBezTo>
                  <a:cubicBezTo>
                    <a:pt x="7" y="179"/>
                    <a:pt x="8" y="206"/>
                    <a:pt x="8" y="232"/>
                  </a:cubicBezTo>
                  <a:cubicBezTo>
                    <a:pt x="8" y="412"/>
                    <a:pt x="9" y="593"/>
                    <a:pt x="10" y="773"/>
                  </a:cubicBezTo>
                  <a:cubicBezTo>
                    <a:pt x="10" y="805"/>
                    <a:pt x="10" y="837"/>
                    <a:pt x="10" y="871"/>
                  </a:cubicBezTo>
                  <a:cubicBezTo>
                    <a:pt x="218" y="871"/>
                    <a:pt x="424" y="871"/>
                    <a:pt x="630" y="871"/>
                  </a:cubicBezTo>
                  <a:cubicBezTo>
                    <a:pt x="630" y="628"/>
                    <a:pt x="630" y="385"/>
                    <a:pt x="630" y="143"/>
                  </a:cubicBezTo>
                  <a:cubicBezTo>
                    <a:pt x="589" y="128"/>
                    <a:pt x="550" y="114"/>
                    <a:pt x="508" y="99"/>
                  </a:cubicBezTo>
                  <a:close/>
                  <a:moveTo>
                    <a:pt x="182" y="86"/>
                  </a:moveTo>
                  <a:cubicBezTo>
                    <a:pt x="188" y="99"/>
                    <a:pt x="192" y="111"/>
                    <a:pt x="198" y="122"/>
                  </a:cubicBezTo>
                  <a:cubicBezTo>
                    <a:pt x="226" y="170"/>
                    <a:pt x="268" y="208"/>
                    <a:pt x="312" y="241"/>
                  </a:cubicBezTo>
                  <a:cubicBezTo>
                    <a:pt x="315" y="244"/>
                    <a:pt x="324" y="242"/>
                    <a:pt x="327" y="240"/>
                  </a:cubicBezTo>
                  <a:cubicBezTo>
                    <a:pt x="357" y="212"/>
                    <a:pt x="388" y="184"/>
                    <a:pt x="416" y="155"/>
                  </a:cubicBezTo>
                  <a:cubicBezTo>
                    <a:pt x="433" y="137"/>
                    <a:pt x="445" y="115"/>
                    <a:pt x="452" y="88"/>
                  </a:cubicBezTo>
                  <a:cubicBezTo>
                    <a:pt x="363" y="79"/>
                    <a:pt x="275" y="77"/>
                    <a:pt x="182" y="86"/>
                  </a:cubicBezTo>
                  <a:close/>
                  <a:moveTo>
                    <a:pt x="311" y="253"/>
                  </a:moveTo>
                  <a:cubicBezTo>
                    <a:pt x="296" y="240"/>
                    <a:pt x="281" y="228"/>
                    <a:pt x="267" y="215"/>
                  </a:cubicBezTo>
                  <a:cubicBezTo>
                    <a:pt x="222" y="172"/>
                    <a:pt x="175" y="130"/>
                    <a:pt x="173" y="59"/>
                  </a:cubicBezTo>
                  <a:cubicBezTo>
                    <a:pt x="147" y="80"/>
                    <a:pt x="131" y="104"/>
                    <a:pt x="130" y="137"/>
                  </a:cubicBezTo>
                  <a:cubicBezTo>
                    <a:pt x="130" y="190"/>
                    <a:pt x="151" y="236"/>
                    <a:pt x="177" y="279"/>
                  </a:cubicBezTo>
                  <a:cubicBezTo>
                    <a:pt x="190" y="300"/>
                    <a:pt x="204" y="319"/>
                    <a:pt x="219" y="340"/>
                  </a:cubicBezTo>
                  <a:cubicBezTo>
                    <a:pt x="251" y="310"/>
                    <a:pt x="281" y="282"/>
                    <a:pt x="311" y="253"/>
                  </a:cubicBezTo>
                  <a:close/>
                  <a:moveTo>
                    <a:pt x="464" y="60"/>
                  </a:moveTo>
                  <a:cubicBezTo>
                    <a:pt x="455" y="152"/>
                    <a:pt x="386" y="199"/>
                    <a:pt x="325" y="253"/>
                  </a:cubicBezTo>
                  <a:cubicBezTo>
                    <a:pt x="355" y="282"/>
                    <a:pt x="386" y="310"/>
                    <a:pt x="418" y="340"/>
                  </a:cubicBezTo>
                  <a:cubicBezTo>
                    <a:pt x="435" y="315"/>
                    <a:pt x="452" y="292"/>
                    <a:pt x="466" y="268"/>
                  </a:cubicBezTo>
                  <a:cubicBezTo>
                    <a:pt x="487" y="230"/>
                    <a:pt x="504" y="191"/>
                    <a:pt x="506" y="147"/>
                  </a:cubicBezTo>
                  <a:cubicBezTo>
                    <a:pt x="508" y="110"/>
                    <a:pt x="493" y="82"/>
                    <a:pt x="464" y="60"/>
                  </a:cubicBezTo>
                  <a:close/>
                  <a:moveTo>
                    <a:pt x="454" y="76"/>
                  </a:moveTo>
                  <a:cubicBezTo>
                    <a:pt x="457" y="56"/>
                    <a:pt x="455" y="50"/>
                    <a:pt x="436" y="41"/>
                  </a:cubicBezTo>
                  <a:cubicBezTo>
                    <a:pt x="357" y="3"/>
                    <a:pt x="277" y="4"/>
                    <a:pt x="198" y="42"/>
                  </a:cubicBezTo>
                  <a:cubicBezTo>
                    <a:pt x="182" y="50"/>
                    <a:pt x="179" y="58"/>
                    <a:pt x="184" y="76"/>
                  </a:cubicBezTo>
                  <a:cubicBezTo>
                    <a:pt x="274" y="76"/>
                    <a:pt x="363" y="76"/>
                    <a:pt x="454" y="76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01E24E4-EB2A-4F8B-9D82-27D05BAD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63" y="5419725"/>
              <a:ext cx="939800" cy="307975"/>
            </a:xfrm>
            <a:custGeom>
              <a:avLst/>
              <a:gdLst>
                <a:gd name="T0" fmla="*/ 170 w 337"/>
                <a:gd name="T1" fmla="*/ 109 h 110"/>
                <a:gd name="T2" fmla="*/ 25 w 337"/>
                <a:gd name="T3" fmla="*/ 109 h 110"/>
                <a:gd name="T4" fmla="*/ 7 w 337"/>
                <a:gd name="T5" fmla="*/ 84 h 110"/>
                <a:gd name="T6" fmla="*/ 29 w 337"/>
                <a:gd name="T7" fmla="*/ 25 h 110"/>
                <a:gd name="T8" fmla="*/ 65 w 337"/>
                <a:gd name="T9" fmla="*/ 0 h 110"/>
                <a:gd name="T10" fmla="*/ 276 w 337"/>
                <a:gd name="T11" fmla="*/ 0 h 110"/>
                <a:gd name="T12" fmla="*/ 308 w 337"/>
                <a:gd name="T13" fmla="*/ 20 h 110"/>
                <a:gd name="T14" fmla="*/ 333 w 337"/>
                <a:gd name="T15" fmla="*/ 90 h 110"/>
                <a:gd name="T16" fmla="*/ 316 w 337"/>
                <a:gd name="T17" fmla="*/ 109 h 110"/>
                <a:gd name="T18" fmla="*/ 170 w 337"/>
                <a:gd name="T19" fmla="*/ 109 h 110"/>
                <a:gd name="T20" fmla="*/ 170 w 337"/>
                <a:gd name="T21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7" h="110">
                  <a:moveTo>
                    <a:pt x="170" y="109"/>
                  </a:moveTo>
                  <a:cubicBezTo>
                    <a:pt x="122" y="109"/>
                    <a:pt x="74" y="110"/>
                    <a:pt x="25" y="109"/>
                  </a:cubicBezTo>
                  <a:cubicBezTo>
                    <a:pt x="4" y="109"/>
                    <a:pt x="0" y="104"/>
                    <a:pt x="7" y="84"/>
                  </a:cubicBezTo>
                  <a:cubicBezTo>
                    <a:pt x="14" y="64"/>
                    <a:pt x="22" y="44"/>
                    <a:pt x="29" y="25"/>
                  </a:cubicBezTo>
                  <a:cubicBezTo>
                    <a:pt x="35" y="8"/>
                    <a:pt x="47" y="0"/>
                    <a:pt x="65" y="0"/>
                  </a:cubicBezTo>
                  <a:cubicBezTo>
                    <a:pt x="135" y="1"/>
                    <a:pt x="206" y="1"/>
                    <a:pt x="276" y="0"/>
                  </a:cubicBezTo>
                  <a:cubicBezTo>
                    <a:pt x="291" y="0"/>
                    <a:pt x="303" y="6"/>
                    <a:pt x="308" y="20"/>
                  </a:cubicBezTo>
                  <a:cubicBezTo>
                    <a:pt x="317" y="43"/>
                    <a:pt x="326" y="66"/>
                    <a:pt x="333" y="90"/>
                  </a:cubicBezTo>
                  <a:cubicBezTo>
                    <a:pt x="337" y="103"/>
                    <a:pt x="331" y="109"/>
                    <a:pt x="316" y="109"/>
                  </a:cubicBezTo>
                  <a:cubicBezTo>
                    <a:pt x="267" y="109"/>
                    <a:pt x="218" y="109"/>
                    <a:pt x="170" y="109"/>
                  </a:cubicBezTo>
                  <a:cubicBezTo>
                    <a:pt x="170" y="109"/>
                    <a:pt x="170" y="109"/>
                    <a:pt x="170" y="109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E847CF4-A2FB-4B15-9B12-A92C979D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5743575"/>
              <a:ext cx="369888" cy="557213"/>
            </a:xfrm>
            <a:custGeom>
              <a:avLst/>
              <a:gdLst>
                <a:gd name="T0" fmla="*/ 133 w 133"/>
                <a:gd name="T1" fmla="*/ 200 h 200"/>
                <a:gd name="T2" fmla="*/ 0 w 133"/>
                <a:gd name="T3" fmla="*/ 200 h 200"/>
                <a:gd name="T4" fmla="*/ 0 w 133"/>
                <a:gd name="T5" fmla="*/ 0 h 200"/>
                <a:gd name="T6" fmla="*/ 133 w 133"/>
                <a:gd name="T7" fmla="*/ 0 h 200"/>
                <a:gd name="T8" fmla="*/ 133 w 133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200">
                  <a:moveTo>
                    <a:pt x="133" y="200"/>
                  </a:moveTo>
                  <a:cubicBezTo>
                    <a:pt x="88" y="200"/>
                    <a:pt x="45" y="200"/>
                    <a:pt x="0" y="200"/>
                  </a:cubicBezTo>
                  <a:cubicBezTo>
                    <a:pt x="0" y="133"/>
                    <a:pt x="0" y="67"/>
                    <a:pt x="0" y="0"/>
                  </a:cubicBezTo>
                  <a:cubicBezTo>
                    <a:pt x="45" y="0"/>
                    <a:pt x="88" y="0"/>
                    <a:pt x="133" y="0"/>
                  </a:cubicBezTo>
                  <a:cubicBezTo>
                    <a:pt x="133" y="66"/>
                    <a:pt x="133" y="132"/>
                    <a:pt x="133" y="20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F9563C1-4295-492F-BC77-5C44B125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5743575"/>
              <a:ext cx="368300" cy="555625"/>
            </a:xfrm>
            <a:custGeom>
              <a:avLst/>
              <a:gdLst>
                <a:gd name="T0" fmla="*/ 0 w 132"/>
                <a:gd name="T1" fmla="*/ 0 h 199"/>
                <a:gd name="T2" fmla="*/ 132 w 132"/>
                <a:gd name="T3" fmla="*/ 0 h 199"/>
                <a:gd name="T4" fmla="*/ 132 w 132"/>
                <a:gd name="T5" fmla="*/ 199 h 199"/>
                <a:gd name="T6" fmla="*/ 0 w 132"/>
                <a:gd name="T7" fmla="*/ 199 h 199"/>
                <a:gd name="T8" fmla="*/ 0 w 132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99">
                  <a:moveTo>
                    <a:pt x="0" y="0"/>
                  </a:moveTo>
                  <a:cubicBezTo>
                    <a:pt x="44" y="0"/>
                    <a:pt x="87" y="0"/>
                    <a:pt x="132" y="0"/>
                  </a:cubicBezTo>
                  <a:cubicBezTo>
                    <a:pt x="132" y="66"/>
                    <a:pt x="132" y="132"/>
                    <a:pt x="132" y="199"/>
                  </a:cubicBezTo>
                  <a:cubicBezTo>
                    <a:pt x="88" y="199"/>
                    <a:pt x="45" y="199"/>
                    <a:pt x="0" y="199"/>
                  </a:cubicBezTo>
                  <a:cubicBezTo>
                    <a:pt x="0" y="133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1B5AB88-F497-41D9-B2EE-591418EC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638" y="3495675"/>
              <a:ext cx="1066800" cy="728663"/>
            </a:xfrm>
            <a:custGeom>
              <a:avLst/>
              <a:gdLst>
                <a:gd name="T0" fmla="*/ 3 w 383"/>
                <a:gd name="T1" fmla="*/ 261 h 261"/>
                <a:gd name="T2" fmla="*/ 14 w 383"/>
                <a:gd name="T3" fmla="*/ 134 h 261"/>
                <a:gd name="T4" fmla="*/ 198 w 383"/>
                <a:gd name="T5" fmla="*/ 3 h 261"/>
                <a:gd name="T6" fmla="*/ 377 w 383"/>
                <a:gd name="T7" fmla="*/ 149 h 261"/>
                <a:gd name="T8" fmla="*/ 382 w 383"/>
                <a:gd name="T9" fmla="*/ 184 h 261"/>
                <a:gd name="T10" fmla="*/ 383 w 383"/>
                <a:gd name="T11" fmla="*/ 259 h 261"/>
                <a:gd name="T12" fmla="*/ 363 w 383"/>
                <a:gd name="T13" fmla="*/ 248 h 261"/>
                <a:gd name="T14" fmla="*/ 358 w 383"/>
                <a:gd name="T15" fmla="*/ 236 h 261"/>
                <a:gd name="T16" fmla="*/ 353 w 383"/>
                <a:gd name="T17" fmla="*/ 166 h 261"/>
                <a:gd name="T18" fmla="*/ 183 w 383"/>
                <a:gd name="T19" fmla="*/ 31 h 261"/>
                <a:gd name="T20" fmla="*/ 31 w 383"/>
                <a:gd name="T21" fmla="*/ 176 h 261"/>
                <a:gd name="T22" fmla="*/ 29 w 383"/>
                <a:gd name="T23" fmla="*/ 229 h 261"/>
                <a:gd name="T24" fmla="*/ 15 w 383"/>
                <a:gd name="T25" fmla="*/ 252 h 261"/>
                <a:gd name="T26" fmla="*/ 3 w 383"/>
                <a:gd name="T2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261">
                  <a:moveTo>
                    <a:pt x="3" y="261"/>
                  </a:moveTo>
                  <a:cubicBezTo>
                    <a:pt x="3" y="217"/>
                    <a:pt x="0" y="175"/>
                    <a:pt x="14" y="134"/>
                  </a:cubicBezTo>
                  <a:cubicBezTo>
                    <a:pt x="42" y="54"/>
                    <a:pt x="118" y="0"/>
                    <a:pt x="198" y="3"/>
                  </a:cubicBezTo>
                  <a:cubicBezTo>
                    <a:pt x="283" y="6"/>
                    <a:pt x="356" y="66"/>
                    <a:pt x="377" y="149"/>
                  </a:cubicBezTo>
                  <a:cubicBezTo>
                    <a:pt x="380" y="161"/>
                    <a:pt x="382" y="172"/>
                    <a:pt x="382" y="184"/>
                  </a:cubicBezTo>
                  <a:cubicBezTo>
                    <a:pt x="383" y="209"/>
                    <a:pt x="383" y="234"/>
                    <a:pt x="383" y="259"/>
                  </a:cubicBezTo>
                  <a:cubicBezTo>
                    <a:pt x="376" y="255"/>
                    <a:pt x="369" y="252"/>
                    <a:pt x="363" y="248"/>
                  </a:cubicBezTo>
                  <a:cubicBezTo>
                    <a:pt x="360" y="245"/>
                    <a:pt x="358" y="240"/>
                    <a:pt x="358" y="236"/>
                  </a:cubicBezTo>
                  <a:cubicBezTo>
                    <a:pt x="356" y="213"/>
                    <a:pt x="357" y="189"/>
                    <a:pt x="353" y="166"/>
                  </a:cubicBezTo>
                  <a:cubicBezTo>
                    <a:pt x="339" y="89"/>
                    <a:pt x="270" y="27"/>
                    <a:pt x="183" y="31"/>
                  </a:cubicBezTo>
                  <a:cubicBezTo>
                    <a:pt x="108" y="35"/>
                    <a:pt x="41" y="98"/>
                    <a:pt x="31" y="176"/>
                  </a:cubicBezTo>
                  <a:cubicBezTo>
                    <a:pt x="29" y="193"/>
                    <a:pt x="29" y="211"/>
                    <a:pt x="29" y="229"/>
                  </a:cubicBezTo>
                  <a:cubicBezTo>
                    <a:pt x="29" y="240"/>
                    <a:pt x="29" y="249"/>
                    <a:pt x="15" y="252"/>
                  </a:cubicBezTo>
                  <a:cubicBezTo>
                    <a:pt x="12" y="253"/>
                    <a:pt x="8" y="257"/>
                    <a:pt x="3" y="261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D8F693-700C-4E2A-ABE2-AB3A7F8F3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775" y="4505325"/>
              <a:ext cx="1601788" cy="206375"/>
            </a:xfrm>
            <a:custGeom>
              <a:avLst/>
              <a:gdLst>
                <a:gd name="T0" fmla="*/ 575 w 575"/>
                <a:gd name="T1" fmla="*/ 67 h 74"/>
                <a:gd name="T2" fmla="*/ 390 w 575"/>
                <a:gd name="T3" fmla="*/ 67 h 74"/>
                <a:gd name="T4" fmla="*/ 390 w 575"/>
                <a:gd name="T5" fmla="*/ 38 h 74"/>
                <a:gd name="T6" fmla="*/ 277 w 575"/>
                <a:gd name="T7" fmla="*/ 53 h 74"/>
                <a:gd name="T8" fmla="*/ 105 w 575"/>
                <a:gd name="T9" fmla="*/ 67 h 74"/>
                <a:gd name="T10" fmla="*/ 13 w 575"/>
                <a:gd name="T11" fmla="*/ 57 h 74"/>
                <a:gd name="T12" fmla="*/ 0 w 575"/>
                <a:gd name="T13" fmla="*/ 54 h 74"/>
                <a:gd name="T14" fmla="*/ 14 w 575"/>
                <a:gd name="T15" fmla="*/ 40 h 74"/>
                <a:gd name="T16" fmla="*/ 169 w 575"/>
                <a:gd name="T17" fmla="*/ 59 h 74"/>
                <a:gd name="T18" fmla="*/ 268 w 575"/>
                <a:gd name="T19" fmla="*/ 42 h 74"/>
                <a:gd name="T20" fmla="*/ 476 w 575"/>
                <a:gd name="T21" fmla="*/ 6 h 74"/>
                <a:gd name="T22" fmla="*/ 569 w 575"/>
                <a:gd name="T23" fmla="*/ 0 h 74"/>
                <a:gd name="T24" fmla="*/ 575 w 575"/>
                <a:gd name="T25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5" h="74">
                  <a:moveTo>
                    <a:pt x="575" y="67"/>
                  </a:moveTo>
                  <a:cubicBezTo>
                    <a:pt x="513" y="67"/>
                    <a:pt x="452" y="67"/>
                    <a:pt x="390" y="67"/>
                  </a:cubicBezTo>
                  <a:cubicBezTo>
                    <a:pt x="390" y="58"/>
                    <a:pt x="390" y="48"/>
                    <a:pt x="390" y="38"/>
                  </a:cubicBezTo>
                  <a:cubicBezTo>
                    <a:pt x="350" y="39"/>
                    <a:pt x="313" y="40"/>
                    <a:pt x="277" y="53"/>
                  </a:cubicBezTo>
                  <a:cubicBezTo>
                    <a:pt x="221" y="73"/>
                    <a:pt x="164" y="74"/>
                    <a:pt x="105" y="67"/>
                  </a:cubicBezTo>
                  <a:cubicBezTo>
                    <a:pt x="75" y="63"/>
                    <a:pt x="44" y="60"/>
                    <a:pt x="13" y="57"/>
                  </a:cubicBezTo>
                  <a:cubicBezTo>
                    <a:pt x="9" y="56"/>
                    <a:pt x="5" y="55"/>
                    <a:pt x="0" y="54"/>
                  </a:cubicBezTo>
                  <a:cubicBezTo>
                    <a:pt x="0" y="44"/>
                    <a:pt x="0" y="39"/>
                    <a:pt x="14" y="40"/>
                  </a:cubicBezTo>
                  <a:cubicBezTo>
                    <a:pt x="65" y="47"/>
                    <a:pt x="117" y="53"/>
                    <a:pt x="169" y="59"/>
                  </a:cubicBezTo>
                  <a:cubicBezTo>
                    <a:pt x="203" y="62"/>
                    <a:pt x="236" y="52"/>
                    <a:pt x="268" y="42"/>
                  </a:cubicBezTo>
                  <a:cubicBezTo>
                    <a:pt x="335" y="19"/>
                    <a:pt x="405" y="12"/>
                    <a:pt x="476" y="6"/>
                  </a:cubicBezTo>
                  <a:cubicBezTo>
                    <a:pt x="506" y="4"/>
                    <a:pt x="537" y="2"/>
                    <a:pt x="569" y="0"/>
                  </a:cubicBezTo>
                  <a:cubicBezTo>
                    <a:pt x="571" y="23"/>
                    <a:pt x="573" y="44"/>
                    <a:pt x="575" y="67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D9761BF-F154-4AE5-899C-723D5C2A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4019550"/>
              <a:ext cx="265113" cy="574675"/>
            </a:xfrm>
            <a:custGeom>
              <a:avLst/>
              <a:gdLst>
                <a:gd name="T0" fmla="*/ 95 w 95"/>
                <a:gd name="T1" fmla="*/ 103 h 206"/>
                <a:gd name="T2" fmla="*/ 95 w 95"/>
                <a:gd name="T3" fmla="*/ 161 h 206"/>
                <a:gd name="T4" fmla="*/ 59 w 95"/>
                <a:gd name="T5" fmla="*/ 202 h 206"/>
                <a:gd name="T6" fmla="*/ 12 w 95"/>
                <a:gd name="T7" fmla="*/ 175 h 206"/>
                <a:gd name="T8" fmla="*/ 3 w 95"/>
                <a:gd name="T9" fmla="*/ 123 h 206"/>
                <a:gd name="T10" fmla="*/ 3 w 95"/>
                <a:gd name="T11" fmla="*/ 76 h 206"/>
                <a:gd name="T12" fmla="*/ 18 w 95"/>
                <a:gd name="T13" fmla="*/ 25 h 206"/>
                <a:gd name="T14" fmla="*/ 62 w 95"/>
                <a:gd name="T15" fmla="*/ 4 h 206"/>
                <a:gd name="T16" fmla="*/ 95 w 95"/>
                <a:gd name="T17" fmla="*/ 44 h 206"/>
                <a:gd name="T18" fmla="*/ 95 w 95"/>
                <a:gd name="T19" fmla="*/ 74 h 206"/>
                <a:gd name="T20" fmla="*/ 95 w 95"/>
                <a:gd name="T21" fmla="*/ 1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206">
                  <a:moveTo>
                    <a:pt x="95" y="103"/>
                  </a:moveTo>
                  <a:cubicBezTo>
                    <a:pt x="95" y="122"/>
                    <a:pt x="95" y="142"/>
                    <a:pt x="95" y="161"/>
                  </a:cubicBezTo>
                  <a:cubicBezTo>
                    <a:pt x="95" y="183"/>
                    <a:pt x="81" y="199"/>
                    <a:pt x="59" y="202"/>
                  </a:cubicBezTo>
                  <a:cubicBezTo>
                    <a:pt x="40" y="206"/>
                    <a:pt x="22" y="193"/>
                    <a:pt x="12" y="175"/>
                  </a:cubicBezTo>
                  <a:cubicBezTo>
                    <a:pt x="2" y="158"/>
                    <a:pt x="4" y="141"/>
                    <a:pt x="3" y="123"/>
                  </a:cubicBezTo>
                  <a:cubicBezTo>
                    <a:pt x="3" y="107"/>
                    <a:pt x="5" y="91"/>
                    <a:pt x="3" y="76"/>
                  </a:cubicBezTo>
                  <a:cubicBezTo>
                    <a:pt x="0" y="56"/>
                    <a:pt x="11" y="41"/>
                    <a:pt x="18" y="25"/>
                  </a:cubicBezTo>
                  <a:cubicBezTo>
                    <a:pt x="25" y="8"/>
                    <a:pt x="45" y="0"/>
                    <a:pt x="62" y="4"/>
                  </a:cubicBezTo>
                  <a:cubicBezTo>
                    <a:pt x="82" y="9"/>
                    <a:pt x="94" y="24"/>
                    <a:pt x="95" y="44"/>
                  </a:cubicBezTo>
                  <a:cubicBezTo>
                    <a:pt x="95" y="54"/>
                    <a:pt x="95" y="64"/>
                    <a:pt x="95" y="74"/>
                  </a:cubicBezTo>
                  <a:cubicBezTo>
                    <a:pt x="95" y="84"/>
                    <a:pt x="95" y="93"/>
                    <a:pt x="95" y="103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6772601-44A5-48BA-BCD2-D71A1E42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4022725"/>
              <a:ext cx="288925" cy="588963"/>
            </a:xfrm>
            <a:custGeom>
              <a:avLst/>
              <a:gdLst>
                <a:gd name="T0" fmla="*/ 1 w 104"/>
                <a:gd name="T1" fmla="*/ 101 h 211"/>
                <a:gd name="T2" fmla="*/ 1 w 104"/>
                <a:gd name="T3" fmla="*/ 43 h 211"/>
                <a:gd name="T4" fmla="*/ 37 w 104"/>
                <a:gd name="T5" fmla="*/ 3 h 211"/>
                <a:gd name="T6" fmla="*/ 83 w 104"/>
                <a:gd name="T7" fmla="*/ 31 h 211"/>
                <a:gd name="T8" fmla="*/ 93 w 104"/>
                <a:gd name="T9" fmla="*/ 152 h 211"/>
                <a:gd name="T10" fmla="*/ 62 w 104"/>
                <a:gd name="T11" fmla="*/ 197 h 211"/>
                <a:gd name="T12" fmla="*/ 2 w 104"/>
                <a:gd name="T13" fmla="*/ 166 h 211"/>
                <a:gd name="T14" fmla="*/ 2 w 104"/>
                <a:gd name="T15" fmla="*/ 101 h 211"/>
                <a:gd name="T16" fmla="*/ 1 w 104"/>
                <a:gd name="T17" fmla="*/ 1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11">
                  <a:moveTo>
                    <a:pt x="1" y="101"/>
                  </a:moveTo>
                  <a:cubicBezTo>
                    <a:pt x="1" y="82"/>
                    <a:pt x="1" y="63"/>
                    <a:pt x="1" y="43"/>
                  </a:cubicBezTo>
                  <a:cubicBezTo>
                    <a:pt x="2" y="22"/>
                    <a:pt x="17" y="6"/>
                    <a:pt x="37" y="3"/>
                  </a:cubicBezTo>
                  <a:cubicBezTo>
                    <a:pt x="56" y="0"/>
                    <a:pt x="73" y="13"/>
                    <a:pt x="83" y="31"/>
                  </a:cubicBezTo>
                  <a:cubicBezTo>
                    <a:pt x="104" y="71"/>
                    <a:pt x="88" y="112"/>
                    <a:pt x="93" y="152"/>
                  </a:cubicBezTo>
                  <a:cubicBezTo>
                    <a:pt x="81" y="166"/>
                    <a:pt x="82" y="188"/>
                    <a:pt x="62" y="197"/>
                  </a:cubicBezTo>
                  <a:cubicBezTo>
                    <a:pt x="37" y="211"/>
                    <a:pt x="4" y="195"/>
                    <a:pt x="2" y="166"/>
                  </a:cubicBezTo>
                  <a:cubicBezTo>
                    <a:pt x="0" y="144"/>
                    <a:pt x="2" y="122"/>
                    <a:pt x="2" y="101"/>
                  </a:cubicBezTo>
                  <a:cubicBezTo>
                    <a:pt x="2" y="101"/>
                    <a:pt x="1" y="101"/>
                    <a:pt x="1" y="101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9D55234-CEAE-4444-821F-ECC0ABC6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025" y="5138738"/>
              <a:ext cx="428625" cy="390525"/>
            </a:xfrm>
            <a:custGeom>
              <a:avLst/>
              <a:gdLst>
                <a:gd name="T0" fmla="*/ 150 w 154"/>
                <a:gd name="T1" fmla="*/ 140 h 140"/>
                <a:gd name="T2" fmla="*/ 55 w 154"/>
                <a:gd name="T3" fmla="*/ 117 h 140"/>
                <a:gd name="T4" fmla="*/ 26 w 154"/>
                <a:gd name="T5" fmla="*/ 107 h 140"/>
                <a:gd name="T6" fmla="*/ 7 w 154"/>
                <a:gd name="T7" fmla="*/ 64 h 140"/>
                <a:gd name="T8" fmla="*/ 51 w 154"/>
                <a:gd name="T9" fmla="*/ 10 h 140"/>
                <a:gd name="T10" fmla="*/ 93 w 154"/>
                <a:gd name="T11" fmla="*/ 16 h 140"/>
                <a:gd name="T12" fmla="*/ 120 w 154"/>
                <a:gd name="T13" fmla="*/ 56 h 140"/>
                <a:gd name="T14" fmla="*/ 154 w 154"/>
                <a:gd name="T15" fmla="*/ 134 h 140"/>
                <a:gd name="T16" fmla="*/ 150 w 154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40">
                  <a:moveTo>
                    <a:pt x="150" y="140"/>
                  </a:moveTo>
                  <a:cubicBezTo>
                    <a:pt x="118" y="132"/>
                    <a:pt x="87" y="125"/>
                    <a:pt x="55" y="117"/>
                  </a:cubicBezTo>
                  <a:cubicBezTo>
                    <a:pt x="45" y="115"/>
                    <a:pt x="35" y="111"/>
                    <a:pt x="26" y="107"/>
                  </a:cubicBezTo>
                  <a:cubicBezTo>
                    <a:pt x="6" y="98"/>
                    <a:pt x="0" y="84"/>
                    <a:pt x="7" y="64"/>
                  </a:cubicBezTo>
                  <a:cubicBezTo>
                    <a:pt x="15" y="41"/>
                    <a:pt x="29" y="22"/>
                    <a:pt x="51" y="10"/>
                  </a:cubicBezTo>
                  <a:cubicBezTo>
                    <a:pt x="68" y="0"/>
                    <a:pt x="80" y="1"/>
                    <a:pt x="93" y="16"/>
                  </a:cubicBezTo>
                  <a:cubicBezTo>
                    <a:pt x="104" y="28"/>
                    <a:pt x="113" y="41"/>
                    <a:pt x="120" y="56"/>
                  </a:cubicBezTo>
                  <a:cubicBezTo>
                    <a:pt x="133" y="81"/>
                    <a:pt x="143" y="108"/>
                    <a:pt x="154" y="134"/>
                  </a:cubicBezTo>
                  <a:cubicBezTo>
                    <a:pt x="153" y="136"/>
                    <a:pt x="151" y="138"/>
                    <a:pt x="150" y="14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C409261-BAE6-4F42-9226-F24459B90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5" y="5135563"/>
              <a:ext cx="423863" cy="385763"/>
            </a:xfrm>
            <a:custGeom>
              <a:avLst/>
              <a:gdLst>
                <a:gd name="T0" fmla="*/ 0 w 152"/>
                <a:gd name="T1" fmla="*/ 138 h 138"/>
                <a:gd name="T2" fmla="*/ 57 w 152"/>
                <a:gd name="T3" fmla="*/ 21 h 138"/>
                <a:gd name="T4" fmla="*/ 108 w 152"/>
                <a:gd name="T5" fmla="*/ 14 h 138"/>
                <a:gd name="T6" fmla="*/ 148 w 152"/>
                <a:gd name="T7" fmla="*/ 72 h 138"/>
                <a:gd name="T8" fmla="*/ 132 w 152"/>
                <a:gd name="T9" fmla="*/ 105 h 138"/>
                <a:gd name="T10" fmla="*/ 0 w 152"/>
                <a:gd name="T1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8">
                  <a:moveTo>
                    <a:pt x="0" y="138"/>
                  </a:moveTo>
                  <a:cubicBezTo>
                    <a:pt x="15" y="95"/>
                    <a:pt x="29" y="54"/>
                    <a:pt x="57" y="21"/>
                  </a:cubicBezTo>
                  <a:cubicBezTo>
                    <a:pt x="73" y="1"/>
                    <a:pt x="87" y="0"/>
                    <a:pt x="108" y="14"/>
                  </a:cubicBezTo>
                  <a:cubicBezTo>
                    <a:pt x="129" y="28"/>
                    <a:pt x="143" y="47"/>
                    <a:pt x="148" y="72"/>
                  </a:cubicBezTo>
                  <a:cubicBezTo>
                    <a:pt x="152" y="88"/>
                    <a:pt x="147" y="99"/>
                    <a:pt x="132" y="105"/>
                  </a:cubicBezTo>
                  <a:cubicBezTo>
                    <a:pt x="91" y="124"/>
                    <a:pt x="47" y="134"/>
                    <a:pt x="0" y="138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265EF96-0B61-489A-8FF6-5BC9D79F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4741863"/>
              <a:ext cx="254000" cy="968375"/>
            </a:xfrm>
            <a:custGeom>
              <a:avLst/>
              <a:gdLst>
                <a:gd name="T0" fmla="*/ 63 w 91"/>
                <a:gd name="T1" fmla="*/ 0 h 347"/>
                <a:gd name="T2" fmla="*/ 80 w 91"/>
                <a:gd name="T3" fmla="*/ 88 h 347"/>
                <a:gd name="T4" fmla="*/ 48 w 91"/>
                <a:gd name="T5" fmla="*/ 166 h 347"/>
                <a:gd name="T6" fmla="*/ 50 w 91"/>
                <a:gd name="T7" fmla="*/ 223 h 347"/>
                <a:gd name="T8" fmla="*/ 81 w 91"/>
                <a:gd name="T9" fmla="*/ 303 h 347"/>
                <a:gd name="T10" fmla="*/ 71 w 91"/>
                <a:gd name="T11" fmla="*/ 347 h 347"/>
                <a:gd name="T12" fmla="*/ 24 w 91"/>
                <a:gd name="T13" fmla="*/ 236 h 347"/>
                <a:gd name="T14" fmla="*/ 12 w 91"/>
                <a:gd name="T15" fmla="*/ 217 h 347"/>
                <a:gd name="T16" fmla="*/ 18 w 91"/>
                <a:gd name="T17" fmla="*/ 156 h 347"/>
                <a:gd name="T18" fmla="*/ 58 w 91"/>
                <a:gd name="T19" fmla="*/ 84 h 347"/>
                <a:gd name="T20" fmla="*/ 63 w 91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347">
                  <a:moveTo>
                    <a:pt x="63" y="0"/>
                  </a:moveTo>
                  <a:cubicBezTo>
                    <a:pt x="86" y="26"/>
                    <a:pt x="91" y="56"/>
                    <a:pt x="80" y="88"/>
                  </a:cubicBezTo>
                  <a:cubicBezTo>
                    <a:pt x="71" y="115"/>
                    <a:pt x="59" y="141"/>
                    <a:pt x="48" y="166"/>
                  </a:cubicBezTo>
                  <a:cubicBezTo>
                    <a:pt x="39" y="186"/>
                    <a:pt x="37" y="204"/>
                    <a:pt x="50" y="223"/>
                  </a:cubicBezTo>
                  <a:cubicBezTo>
                    <a:pt x="67" y="247"/>
                    <a:pt x="81" y="273"/>
                    <a:pt x="81" y="303"/>
                  </a:cubicBezTo>
                  <a:cubicBezTo>
                    <a:pt x="80" y="318"/>
                    <a:pt x="76" y="332"/>
                    <a:pt x="71" y="347"/>
                  </a:cubicBezTo>
                  <a:cubicBezTo>
                    <a:pt x="69" y="303"/>
                    <a:pt x="49" y="268"/>
                    <a:pt x="24" y="236"/>
                  </a:cubicBezTo>
                  <a:cubicBezTo>
                    <a:pt x="19" y="230"/>
                    <a:pt x="16" y="224"/>
                    <a:pt x="12" y="217"/>
                  </a:cubicBezTo>
                  <a:cubicBezTo>
                    <a:pt x="0" y="195"/>
                    <a:pt x="5" y="176"/>
                    <a:pt x="18" y="156"/>
                  </a:cubicBezTo>
                  <a:cubicBezTo>
                    <a:pt x="33" y="133"/>
                    <a:pt x="47" y="109"/>
                    <a:pt x="58" y="84"/>
                  </a:cubicBezTo>
                  <a:cubicBezTo>
                    <a:pt x="69" y="57"/>
                    <a:pt x="71" y="29"/>
                    <a:pt x="63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C9DFEC6-8A4F-4770-8B6A-39244A78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563" y="5556250"/>
              <a:ext cx="401638" cy="142875"/>
            </a:xfrm>
            <a:custGeom>
              <a:avLst/>
              <a:gdLst>
                <a:gd name="T0" fmla="*/ 144 w 144"/>
                <a:gd name="T1" fmla="*/ 0 h 51"/>
                <a:gd name="T2" fmla="*/ 144 w 144"/>
                <a:gd name="T3" fmla="*/ 51 h 51"/>
                <a:gd name="T4" fmla="*/ 0 w 144"/>
                <a:gd name="T5" fmla="*/ 51 h 51"/>
                <a:gd name="T6" fmla="*/ 0 w 144"/>
                <a:gd name="T7" fmla="*/ 0 h 51"/>
                <a:gd name="T8" fmla="*/ 144 w 14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51">
                  <a:moveTo>
                    <a:pt x="144" y="0"/>
                  </a:moveTo>
                  <a:cubicBezTo>
                    <a:pt x="144" y="17"/>
                    <a:pt x="144" y="34"/>
                    <a:pt x="144" y="51"/>
                  </a:cubicBezTo>
                  <a:cubicBezTo>
                    <a:pt x="96" y="51"/>
                    <a:pt x="49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48" y="0"/>
                    <a:pt x="95" y="0"/>
                    <a:pt x="144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BFD8DD4-DB89-4B5E-81D9-B9717932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5556250"/>
              <a:ext cx="395288" cy="142875"/>
            </a:xfrm>
            <a:custGeom>
              <a:avLst/>
              <a:gdLst>
                <a:gd name="T0" fmla="*/ 142 w 142"/>
                <a:gd name="T1" fmla="*/ 51 h 51"/>
                <a:gd name="T2" fmla="*/ 0 w 142"/>
                <a:gd name="T3" fmla="*/ 51 h 51"/>
                <a:gd name="T4" fmla="*/ 0 w 142"/>
                <a:gd name="T5" fmla="*/ 0 h 51"/>
                <a:gd name="T6" fmla="*/ 142 w 142"/>
                <a:gd name="T7" fmla="*/ 0 h 51"/>
                <a:gd name="T8" fmla="*/ 142 w 14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1">
                  <a:moveTo>
                    <a:pt x="142" y="51"/>
                  </a:moveTo>
                  <a:cubicBezTo>
                    <a:pt x="95" y="51"/>
                    <a:pt x="48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6"/>
                    <a:pt x="142" y="33"/>
                    <a:pt x="142" y="51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CE7C5BC-71E8-46EE-B7E7-07C175CE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6273800"/>
              <a:ext cx="936625" cy="58738"/>
            </a:xfrm>
            <a:custGeom>
              <a:avLst/>
              <a:gdLst>
                <a:gd name="T0" fmla="*/ 167 w 336"/>
                <a:gd name="T1" fmla="*/ 20 h 21"/>
                <a:gd name="T2" fmla="*/ 20 w 336"/>
                <a:gd name="T3" fmla="*/ 20 h 21"/>
                <a:gd name="T4" fmla="*/ 6 w 336"/>
                <a:gd name="T5" fmla="*/ 19 h 21"/>
                <a:gd name="T6" fmla="*/ 1 w 336"/>
                <a:gd name="T7" fmla="*/ 11 h 21"/>
                <a:gd name="T8" fmla="*/ 8 w 336"/>
                <a:gd name="T9" fmla="*/ 2 h 21"/>
                <a:gd name="T10" fmla="*/ 16 w 336"/>
                <a:gd name="T11" fmla="*/ 1 h 21"/>
                <a:gd name="T12" fmla="*/ 317 w 336"/>
                <a:gd name="T13" fmla="*/ 1 h 21"/>
                <a:gd name="T14" fmla="*/ 322 w 336"/>
                <a:gd name="T15" fmla="*/ 1 h 21"/>
                <a:gd name="T16" fmla="*/ 334 w 336"/>
                <a:gd name="T17" fmla="*/ 11 h 21"/>
                <a:gd name="T18" fmla="*/ 322 w 336"/>
                <a:gd name="T19" fmla="*/ 20 h 21"/>
                <a:gd name="T20" fmla="*/ 214 w 336"/>
                <a:gd name="T21" fmla="*/ 20 h 21"/>
                <a:gd name="T22" fmla="*/ 167 w 336"/>
                <a:gd name="T23" fmla="*/ 20 h 21"/>
                <a:gd name="T24" fmla="*/ 167 w 336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21">
                  <a:moveTo>
                    <a:pt x="167" y="20"/>
                  </a:moveTo>
                  <a:cubicBezTo>
                    <a:pt x="118" y="20"/>
                    <a:pt x="69" y="20"/>
                    <a:pt x="20" y="20"/>
                  </a:cubicBezTo>
                  <a:cubicBezTo>
                    <a:pt x="15" y="20"/>
                    <a:pt x="10" y="21"/>
                    <a:pt x="6" y="19"/>
                  </a:cubicBezTo>
                  <a:cubicBezTo>
                    <a:pt x="4" y="18"/>
                    <a:pt x="0" y="13"/>
                    <a:pt x="1" y="11"/>
                  </a:cubicBezTo>
                  <a:cubicBezTo>
                    <a:pt x="1" y="7"/>
                    <a:pt x="5" y="4"/>
                    <a:pt x="8" y="2"/>
                  </a:cubicBezTo>
                  <a:cubicBezTo>
                    <a:pt x="10" y="0"/>
                    <a:pt x="13" y="1"/>
                    <a:pt x="16" y="1"/>
                  </a:cubicBezTo>
                  <a:cubicBezTo>
                    <a:pt x="117" y="1"/>
                    <a:pt x="217" y="1"/>
                    <a:pt x="317" y="1"/>
                  </a:cubicBezTo>
                  <a:cubicBezTo>
                    <a:pt x="319" y="1"/>
                    <a:pt x="320" y="1"/>
                    <a:pt x="322" y="1"/>
                  </a:cubicBezTo>
                  <a:cubicBezTo>
                    <a:pt x="329" y="1"/>
                    <a:pt x="336" y="2"/>
                    <a:pt x="334" y="11"/>
                  </a:cubicBezTo>
                  <a:cubicBezTo>
                    <a:pt x="333" y="15"/>
                    <a:pt x="326" y="20"/>
                    <a:pt x="322" y="20"/>
                  </a:cubicBezTo>
                  <a:cubicBezTo>
                    <a:pt x="286" y="20"/>
                    <a:pt x="250" y="20"/>
                    <a:pt x="214" y="20"/>
                  </a:cubicBezTo>
                  <a:cubicBezTo>
                    <a:pt x="198" y="20"/>
                    <a:pt x="183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1E082E5-FACE-44F9-8439-0A7A4487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4856163"/>
              <a:ext cx="225425" cy="731838"/>
            </a:xfrm>
            <a:custGeom>
              <a:avLst/>
              <a:gdLst>
                <a:gd name="T0" fmla="*/ 71 w 81"/>
                <a:gd name="T1" fmla="*/ 0 h 262"/>
                <a:gd name="T2" fmla="*/ 71 w 81"/>
                <a:gd name="T3" fmla="*/ 62 h 262"/>
                <a:gd name="T4" fmla="*/ 44 w 81"/>
                <a:gd name="T5" fmla="*/ 118 h 262"/>
                <a:gd name="T6" fmla="*/ 45 w 81"/>
                <a:gd name="T7" fmla="*/ 207 h 262"/>
                <a:gd name="T8" fmla="*/ 60 w 81"/>
                <a:gd name="T9" fmla="*/ 262 h 262"/>
                <a:gd name="T10" fmla="*/ 14 w 81"/>
                <a:gd name="T11" fmla="*/ 198 h 262"/>
                <a:gd name="T12" fmla="*/ 11 w 81"/>
                <a:gd name="T13" fmla="*/ 133 h 262"/>
                <a:gd name="T14" fmla="*/ 39 w 81"/>
                <a:gd name="T15" fmla="*/ 81 h 262"/>
                <a:gd name="T16" fmla="*/ 71 w 81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262">
                  <a:moveTo>
                    <a:pt x="71" y="0"/>
                  </a:moveTo>
                  <a:cubicBezTo>
                    <a:pt x="81" y="19"/>
                    <a:pt x="80" y="41"/>
                    <a:pt x="71" y="62"/>
                  </a:cubicBezTo>
                  <a:cubicBezTo>
                    <a:pt x="63" y="81"/>
                    <a:pt x="53" y="99"/>
                    <a:pt x="44" y="118"/>
                  </a:cubicBezTo>
                  <a:cubicBezTo>
                    <a:pt x="28" y="148"/>
                    <a:pt x="25" y="177"/>
                    <a:pt x="45" y="207"/>
                  </a:cubicBezTo>
                  <a:cubicBezTo>
                    <a:pt x="56" y="223"/>
                    <a:pt x="66" y="241"/>
                    <a:pt x="60" y="262"/>
                  </a:cubicBezTo>
                  <a:cubicBezTo>
                    <a:pt x="45" y="241"/>
                    <a:pt x="30" y="220"/>
                    <a:pt x="14" y="198"/>
                  </a:cubicBezTo>
                  <a:cubicBezTo>
                    <a:pt x="0" y="177"/>
                    <a:pt x="1" y="155"/>
                    <a:pt x="11" y="133"/>
                  </a:cubicBezTo>
                  <a:cubicBezTo>
                    <a:pt x="20" y="115"/>
                    <a:pt x="31" y="99"/>
                    <a:pt x="39" y="81"/>
                  </a:cubicBezTo>
                  <a:cubicBezTo>
                    <a:pt x="51" y="54"/>
                    <a:pt x="61" y="26"/>
                    <a:pt x="71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2BC4A68-9BE9-4F18-8B04-DE7D82CB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6273800"/>
              <a:ext cx="227013" cy="203200"/>
            </a:xfrm>
            <a:custGeom>
              <a:avLst/>
              <a:gdLst>
                <a:gd name="T0" fmla="*/ 80 w 82"/>
                <a:gd name="T1" fmla="*/ 0 h 73"/>
                <a:gd name="T2" fmla="*/ 80 w 82"/>
                <a:gd name="T3" fmla="*/ 38 h 73"/>
                <a:gd name="T4" fmla="*/ 40 w 82"/>
                <a:gd name="T5" fmla="*/ 72 h 73"/>
                <a:gd name="T6" fmla="*/ 1 w 82"/>
                <a:gd name="T7" fmla="*/ 37 h 73"/>
                <a:gd name="T8" fmla="*/ 1 w 82"/>
                <a:gd name="T9" fmla="*/ 0 h 73"/>
                <a:gd name="T10" fmla="*/ 80 w 82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73">
                  <a:moveTo>
                    <a:pt x="80" y="0"/>
                  </a:moveTo>
                  <a:cubicBezTo>
                    <a:pt x="80" y="13"/>
                    <a:pt x="82" y="26"/>
                    <a:pt x="80" y="38"/>
                  </a:cubicBezTo>
                  <a:cubicBezTo>
                    <a:pt x="78" y="57"/>
                    <a:pt x="59" y="73"/>
                    <a:pt x="40" y="72"/>
                  </a:cubicBezTo>
                  <a:cubicBezTo>
                    <a:pt x="21" y="72"/>
                    <a:pt x="3" y="57"/>
                    <a:pt x="1" y="37"/>
                  </a:cubicBezTo>
                  <a:cubicBezTo>
                    <a:pt x="0" y="25"/>
                    <a:pt x="1" y="13"/>
                    <a:pt x="1" y="0"/>
                  </a:cubicBezTo>
                  <a:cubicBezTo>
                    <a:pt x="28" y="0"/>
                    <a:pt x="53" y="0"/>
                    <a:pt x="80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CEFAD5F-D2F4-499A-B629-484B2AAC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8" y="6270625"/>
              <a:ext cx="222250" cy="209550"/>
            </a:xfrm>
            <a:custGeom>
              <a:avLst/>
              <a:gdLst>
                <a:gd name="T0" fmla="*/ 0 w 80"/>
                <a:gd name="T1" fmla="*/ 0 h 75"/>
                <a:gd name="T2" fmla="*/ 78 w 80"/>
                <a:gd name="T3" fmla="*/ 0 h 75"/>
                <a:gd name="T4" fmla="*/ 78 w 80"/>
                <a:gd name="T5" fmla="*/ 44 h 75"/>
                <a:gd name="T6" fmla="*/ 37 w 80"/>
                <a:gd name="T7" fmla="*/ 73 h 75"/>
                <a:gd name="T8" fmla="*/ 1 w 80"/>
                <a:gd name="T9" fmla="*/ 38 h 75"/>
                <a:gd name="T10" fmla="*/ 0 w 80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5">
                  <a:moveTo>
                    <a:pt x="0" y="0"/>
                  </a:moveTo>
                  <a:cubicBezTo>
                    <a:pt x="27" y="0"/>
                    <a:pt x="52" y="0"/>
                    <a:pt x="78" y="0"/>
                  </a:cubicBezTo>
                  <a:cubicBezTo>
                    <a:pt x="78" y="15"/>
                    <a:pt x="80" y="30"/>
                    <a:pt x="78" y="44"/>
                  </a:cubicBezTo>
                  <a:cubicBezTo>
                    <a:pt x="75" y="62"/>
                    <a:pt x="55" y="75"/>
                    <a:pt x="37" y="73"/>
                  </a:cubicBezTo>
                  <a:cubicBezTo>
                    <a:pt x="18" y="71"/>
                    <a:pt x="3" y="57"/>
                    <a:pt x="1" y="38"/>
                  </a:cubicBezTo>
                  <a:cubicBezTo>
                    <a:pt x="0" y="26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302917F-BD12-49FF-9BBB-7653660D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0" y="5051425"/>
              <a:ext cx="134938" cy="482600"/>
            </a:xfrm>
            <a:custGeom>
              <a:avLst/>
              <a:gdLst>
                <a:gd name="T0" fmla="*/ 43 w 48"/>
                <a:gd name="T1" fmla="*/ 173 h 173"/>
                <a:gd name="T2" fmla="*/ 9 w 48"/>
                <a:gd name="T3" fmla="*/ 118 h 173"/>
                <a:gd name="T4" fmla="*/ 5 w 48"/>
                <a:gd name="T5" fmla="*/ 76 h 173"/>
                <a:gd name="T6" fmla="*/ 34 w 48"/>
                <a:gd name="T7" fmla="*/ 0 h 173"/>
                <a:gd name="T8" fmla="*/ 34 w 48"/>
                <a:gd name="T9" fmla="*/ 39 h 173"/>
                <a:gd name="T10" fmla="*/ 26 w 48"/>
                <a:gd name="T11" fmla="*/ 76 h 173"/>
                <a:gd name="T12" fmla="*/ 34 w 48"/>
                <a:gd name="T13" fmla="*/ 119 h 173"/>
                <a:gd name="T14" fmla="*/ 43 w 48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3">
                  <a:moveTo>
                    <a:pt x="43" y="173"/>
                  </a:moveTo>
                  <a:cubicBezTo>
                    <a:pt x="31" y="154"/>
                    <a:pt x="20" y="136"/>
                    <a:pt x="9" y="118"/>
                  </a:cubicBezTo>
                  <a:cubicBezTo>
                    <a:pt x="0" y="105"/>
                    <a:pt x="1" y="90"/>
                    <a:pt x="5" y="76"/>
                  </a:cubicBezTo>
                  <a:cubicBezTo>
                    <a:pt x="14" y="50"/>
                    <a:pt x="23" y="25"/>
                    <a:pt x="34" y="0"/>
                  </a:cubicBezTo>
                  <a:cubicBezTo>
                    <a:pt x="34" y="13"/>
                    <a:pt x="35" y="26"/>
                    <a:pt x="34" y="39"/>
                  </a:cubicBezTo>
                  <a:cubicBezTo>
                    <a:pt x="33" y="51"/>
                    <a:pt x="29" y="64"/>
                    <a:pt x="26" y="76"/>
                  </a:cubicBezTo>
                  <a:cubicBezTo>
                    <a:pt x="21" y="92"/>
                    <a:pt x="25" y="106"/>
                    <a:pt x="34" y="119"/>
                  </a:cubicBezTo>
                  <a:cubicBezTo>
                    <a:pt x="47" y="140"/>
                    <a:pt x="48" y="146"/>
                    <a:pt x="43" y="173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0ABAB29-36D6-4AAD-A7AE-A096BEB5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203700"/>
              <a:ext cx="96838" cy="227013"/>
            </a:xfrm>
            <a:custGeom>
              <a:avLst/>
              <a:gdLst>
                <a:gd name="T0" fmla="*/ 0 w 35"/>
                <a:gd name="T1" fmla="*/ 78 h 81"/>
                <a:gd name="T2" fmla="*/ 0 w 35"/>
                <a:gd name="T3" fmla="*/ 5 h 81"/>
                <a:gd name="T4" fmla="*/ 34 w 35"/>
                <a:gd name="T5" fmla="*/ 26 h 81"/>
                <a:gd name="T6" fmla="*/ 34 w 35"/>
                <a:gd name="T7" fmla="*/ 57 h 81"/>
                <a:gd name="T8" fmla="*/ 0 w 35"/>
                <a:gd name="T9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1">
                  <a:moveTo>
                    <a:pt x="0" y="78"/>
                  </a:moveTo>
                  <a:cubicBezTo>
                    <a:pt x="0" y="54"/>
                    <a:pt x="0" y="29"/>
                    <a:pt x="0" y="5"/>
                  </a:cubicBezTo>
                  <a:cubicBezTo>
                    <a:pt x="16" y="0"/>
                    <a:pt x="32" y="9"/>
                    <a:pt x="34" y="26"/>
                  </a:cubicBezTo>
                  <a:cubicBezTo>
                    <a:pt x="35" y="36"/>
                    <a:pt x="35" y="47"/>
                    <a:pt x="34" y="57"/>
                  </a:cubicBezTo>
                  <a:cubicBezTo>
                    <a:pt x="32" y="73"/>
                    <a:pt x="18" y="81"/>
                    <a:pt x="0" y="78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D544BCB-5C93-4D43-B9D8-9C94516F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8" y="5565775"/>
              <a:ext cx="204788" cy="125413"/>
            </a:xfrm>
            <a:custGeom>
              <a:avLst/>
              <a:gdLst>
                <a:gd name="T0" fmla="*/ 37 w 74"/>
                <a:gd name="T1" fmla="*/ 45 h 45"/>
                <a:gd name="T2" fmla="*/ 25 w 74"/>
                <a:gd name="T3" fmla="*/ 45 h 45"/>
                <a:gd name="T4" fmla="*/ 9 w 74"/>
                <a:gd name="T5" fmla="*/ 18 h 45"/>
                <a:gd name="T6" fmla="*/ 42 w 74"/>
                <a:gd name="T7" fmla="*/ 1 h 45"/>
                <a:gd name="T8" fmla="*/ 69 w 74"/>
                <a:gd name="T9" fmla="*/ 23 h 45"/>
                <a:gd name="T10" fmla="*/ 55 w 74"/>
                <a:gd name="T11" fmla="*/ 45 h 45"/>
                <a:gd name="T12" fmla="*/ 37 w 74"/>
                <a:gd name="T13" fmla="*/ 45 h 45"/>
                <a:gd name="T14" fmla="*/ 37 w 7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45">
                  <a:moveTo>
                    <a:pt x="37" y="45"/>
                  </a:moveTo>
                  <a:cubicBezTo>
                    <a:pt x="33" y="45"/>
                    <a:pt x="29" y="45"/>
                    <a:pt x="25" y="45"/>
                  </a:cubicBezTo>
                  <a:cubicBezTo>
                    <a:pt x="5" y="45"/>
                    <a:pt x="0" y="35"/>
                    <a:pt x="9" y="18"/>
                  </a:cubicBezTo>
                  <a:cubicBezTo>
                    <a:pt x="17" y="5"/>
                    <a:pt x="28" y="0"/>
                    <a:pt x="42" y="1"/>
                  </a:cubicBezTo>
                  <a:cubicBezTo>
                    <a:pt x="56" y="3"/>
                    <a:pt x="64" y="11"/>
                    <a:pt x="69" y="23"/>
                  </a:cubicBezTo>
                  <a:cubicBezTo>
                    <a:pt x="74" y="37"/>
                    <a:pt x="69" y="44"/>
                    <a:pt x="55" y="45"/>
                  </a:cubicBezTo>
                  <a:cubicBezTo>
                    <a:pt x="49" y="45"/>
                    <a:pt x="43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6690BCF-8FB5-4A58-B93B-B0D25E6B2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925" y="4206875"/>
              <a:ext cx="96838" cy="223838"/>
            </a:xfrm>
            <a:custGeom>
              <a:avLst/>
              <a:gdLst>
                <a:gd name="T0" fmla="*/ 35 w 35"/>
                <a:gd name="T1" fmla="*/ 2 h 80"/>
                <a:gd name="T2" fmla="*/ 35 w 35"/>
                <a:gd name="T3" fmla="*/ 78 h 80"/>
                <a:gd name="T4" fmla="*/ 1 w 35"/>
                <a:gd name="T5" fmla="*/ 46 h 80"/>
                <a:gd name="T6" fmla="*/ 35 w 35"/>
                <a:gd name="T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80">
                  <a:moveTo>
                    <a:pt x="35" y="2"/>
                  </a:moveTo>
                  <a:cubicBezTo>
                    <a:pt x="35" y="28"/>
                    <a:pt x="35" y="53"/>
                    <a:pt x="35" y="78"/>
                  </a:cubicBezTo>
                  <a:cubicBezTo>
                    <a:pt x="12" y="80"/>
                    <a:pt x="1" y="69"/>
                    <a:pt x="1" y="46"/>
                  </a:cubicBezTo>
                  <a:cubicBezTo>
                    <a:pt x="0" y="12"/>
                    <a:pt x="9" y="0"/>
                    <a:pt x="35" y="2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FC4D23-9E5F-467C-BC36-02843DB6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038" y="5565775"/>
              <a:ext cx="206375" cy="119063"/>
            </a:xfrm>
            <a:custGeom>
              <a:avLst/>
              <a:gdLst>
                <a:gd name="T0" fmla="*/ 36 w 74"/>
                <a:gd name="T1" fmla="*/ 43 h 43"/>
                <a:gd name="T2" fmla="*/ 20 w 74"/>
                <a:gd name="T3" fmla="*/ 43 h 43"/>
                <a:gd name="T4" fmla="*/ 6 w 74"/>
                <a:gd name="T5" fmla="*/ 20 h 43"/>
                <a:gd name="T6" fmla="*/ 36 w 74"/>
                <a:gd name="T7" fmla="*/ 0 h 43"/>
                <a:gd name="T8" fmla="*/ 66 w 74"/>
                <a:gd name="T9" fmla="*/ 18 h 43"/>
                <a:gd name="T10" fmla="*/ 51 w 74"/>
                <a:gd name="T11" fmla="*/ 43 h 43"/>
                <a:gd name="T12" fmla="*/ 36 w 74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3">
                  <a:moveTo>
                    <a:pt x="36" y="43"/>
                  </a:moveTo>
                  <a:cubicBezTo>
                    <a:pt x="31" y="43"/>
                    <a:pt x="26" y="43"/>
                    <a:pt x="20" y="43"/>
                  </a:cubicBezTo>
                  <a:cubicBezTo>
                    <a:pt x="4" y="43"/>
                    <a:pt x="0" y="36"/>
                    <a:pt x="6" y="20"/>
                  </a:cubicBezTo>
                  <a:cubicBezTo>
                    <a:pt x="11" y="7"/>
                    <a:pt x="23" y="0"/>
                    <a:pt x="36" y="0"/>
                  </a:cubicBezTo>
                  <a:cubicBezTo>
                    <a:pt x="49" y="0"/>
                    <a:pt x="60" y="6"/>
                    <a:pt x="66" y="18"/>
                  </a:cubicBezTo>
                  <a:cubicBezTo>
                    <a:pt x="74" y="34"/>
                    <a:pt x="68" y="43"/>
                    <a:pt x="51" y="43"/>
                  </a:cubicBezTo>
                  <a:cubicBezTo>
                    <a:pt x="46" y="43"/>
                    <a:pt x="41" y="43"/>
                    <a:pt x="36" y="43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514B5DE-B9C0-4494-A0DA-3D05B8E2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850" y="6351588"/>
              <a:ext cx="522288" cy="30163"/>
            </a:xfrm>
            <a:custGeom>
              <a:avLst/>
              <a:gdLst>
                <a:gd name="T0" fmla="*/ 2 w 188"/>
                <a:gd name="T1" fmla="*/ 0 h 11"/>
                <a:gd name="T2" fmla="*/ 186 w 188"/>
                <a:gd name="T3" fmla="*/ 0 h 11"/>
                <a:gd name="T4" fmla="*/ 188 w 188"/>
                <a:gd name="T5" fmla="*/ 5 h 11"/>
                <a:gd name="T6" fmla="*/ 172 w 188"/>
                <a:gd name="T7" fmla="*/ 11 h 11"/>
                <a:gd name="T8" fmla="*/ 14 w 188"/>
                <a:gd name="T9" fmla="*/ 11 h 11"/>
                <a:gd name="T10" fmla="*/ 0 w 188"/>
                <a:gd name="T11" fmla="*/ 5 h 11"/>
                <a:gd name="T12" fmla="*/ 2 w 18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1">
                  <a:moveTo>
                    <a:pt x="2" y="0"/>
                  </a:moveTo>
                  <a:cubicBezTo>
                    <a:pt x="63" y="0"/>
                    <a:pt x="125" y="0"/>
                    <a:pt x="186" y="0"/>
                  </a:cubicBezTo>
                  <a:cubicBezTo>
                    <a:pt x="187" y="2"/>
                    <a:pt x="187" y="3"/>
                    <a:pt x="188" y="5"/>
                  </a:cubicBezTo>
                  <a:cubicBezTo>
                    <a:pt x="183" y="7"/>
                    <a:pt x="177" y="11"/>
                    <a:pt x="172" y="11"/>
                  </a:cubicBezTo>
                  <a:cubicBezTo>
                    <a:pt x="120" y="11"/>
                    <a:pt x="67" y="11"/>
                    <a:pt x="14" y="11"/>
                  </a:cubicBezTo>
                  <a:cubicBezTo>
                    <a:pt x="10" y="11"/>
                    <a:pt x="5" y="7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0A98D34-5A18-4FB0-8678-CF0E6BF2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938" y="5099050"/>
              <a:ext cx="457200" cy="1333500"/>
            </a:xfrm>
            <a:custGeom>
              <a:avLst/>
              <a:gdLst>
                <a:gd name="T0" fmla="*/ 83 w 164"/>
                <a:gd name="T1" fmla="*/ 478 h 478"/>
                <a:gd name="T2" fmla="*/ 4 w 164"/>
                <a:gd name="T3" fmla="*/ 395 h 478"/>
                <a:gd name="T4" fmla="*/ 1 w 164"/>
                <a:gd name="T5" fmla="*/ 379 h 478"/>
                <a:gd name="T6" fmla="*/ 32 w 164"/>
                <a:gd name="T7" fmla="*/ 129 h 478"/>
                <a:gd name="T8" fmla="*/ 48 w 164"/>
                <a:gd name="T9" fmla="*/ 0 h 478"/>
                <a:gd name="T10" fmla="*/ 109 w 164"/>
                <a:gd name="T11" fmla="*/ 1 h 478"/>
                <a:gd name="T12" fmla="*/ 118 w 164"/>
                <a:gd name="T13" fmla="*/ 12 h 478"/>
                <a:gd name="T14" fmla="*/ 136 w 164"/>
                <a:gd name="T15" fmla="*/ 149 h 478"/>
                <a:gd name="T16" fmla="*/ 163 w 164"/>
                <a:gd name="T17" fmla="*/ 379 h 478"/>
                <a:gd name="T18" fmla="*/ 157 w 164"/>
                <a:gd name="T19" fmla="*/ 398 h 478"/>
                <a:gd name="T20" fmla="*/ 83 w 164"/>
                <a:gd name="T21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478">
                  <a:moveTo>
                    <a:pt x="83" y="478"/>
                  </a:moveTo>
                  <a:cubicBezTo>
                    <a:pt x="55" y="449"/>
                    <a:pt x="30" y="422"/>
                    <a:pt x="4" y="395"/>
                  </a:cubicBezTo>
                  <a:cubicBezTo>
                    <a:pt x="1" y="391"/>
                    <a:pt x="0" y="384"/>
                    <a:pt x="1" y="379"/>
                  </a:cubicBezTo>
                  <a:cubicBezTo>
                    <a:pt x="11" y="295"/>
                    <a:pt x="22" y="212"/>
                    <a:pt x="32" y="129"/>
                  </a:cubicBezTo>
                  <a:cubicBezTo>
                    <a:pt x="38" y="86"/>
                    <a:pt x="42" y="44"/>
                    <a:pt x="48" y="0"/>
                  </a:cubicBezTo>
                  <a:cubicBezTo>
                    <a:pt x="69" y="0"/>
                    <a:pt x="89" y="0"/>
                    <a:pt x="109" y="1"/>
                  </a:cubicBezTo>
                  <a:cubicBezTo>
                    <a:pt x="112" y="1"/>
                    <a:pt x="117" y="8"/>
                    <a:pt x="118" y="12"/>
                  </a:cubicBezTo>
                  <a:cubicBezTo>
                    <a:pt x="124" y="57"/>
                    <a:pt x="130" y="103"/>
                    <a:pt x="136" y="149"/>
                  </a:cubicBezTo>
                  <a:cubicBezTo>
                    <a:pt x="145" y="226"/>
                    <a:pt x="155" y="302"/>
                    <a:pt x="163" y="379"/>
                  </a:cubicBezTo>
                  <a:cubicBezTo>
                    <a:pt x="164" y="385"/>
                    <a:pt x="161" y="393"/>
                    <a:pt x="157" y="398"/>
                  </a:cubicBezTo>
                  <a:cubicBezTo>
                    <a:pt x="133" y="424"/>
                    <a:pt x="108" y="450"/>
                    <a:pt x="83" y="478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3CD2D8A-15CF-4D22-AB0C-CF3A519C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338" y="5202238"/>
              <a:ext cx="320675" cy="655638"/>
            </a:xfrm>
            <a:custGeom>
              <a:avLst/>
              <a:gdLst>
                <a:gd name="T0" fmla="*/ 115 w 115"/>
                <a:gd name="T1" fmla="*/ 0 h 235"/>
                <a:gd name="T2" fmla="*/ 74 w 115"/>
                <a:gd name="T3" fmla="*/ 184 h 235"/>
                <a:gd name="T4" fmla="*/ 70 w 115"/>
                <a:gd name="T5" fmla="*/ 193 h 235"/>
                <a:gd name="T6" fmla="*/ 13 w 115"/>
                <a:gd name="T7" fmla="*/ 235 h 235"/>
                <a:gd name="T8" fmla="*/ 1 w 115"/>
                <a:gd name="T9" fmla="*/ 204 h 235"/>
                <a:gd name="T10" fmla="*/ 3 w 115"/>
                <a:gd name="T11" fmla="*/ 193 h 235"/>
                <a:gd name="T12" fmla="*/ 111 w 115"/>
                <a:gd name="T13" fmla="*/ 3 h 235"/>
                <a:gd name="T14" fmla="*/ 115 w 115"/>
                <a:gd name="T1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235">
                  <a:moveTo>
                    <a:pt x="115" y="0"/>
                  </a:moveTo>
                  <a:cubicBezTo>
                    <a:pt x="109" y="64"/>
                    <a:pt x="104" y="127"/>
                    <a:pt x="74" y="184"/>
                  </a:cubicBezTo>
                  <a:cubicBezTo>
                    <a:pt x="72" y="187"/>
                    <a:pt x="70" y="190"/>
                    <a:pt x="70" y="193"/>
                  </a:cubicBezTo>
                  <a:cubicBezTo>
                    <a:pt x="64" y="224"/>
                    <a:pt x="41" y="231"/>
                    <a:pt x="13" y="235"/>
                  </a:cubicBezTo>
                  <a:cubicBezTo>
                    <a:pt x="9" y="225"/>
                    <a:pt x="4" y="215"/>
                    <a:pt x="1" y="204"/>
                  </a:cubicBezTo>
                  <a:cubicBezTo>
                    <a:pt x="0" y="201"/>
                    <a:pt x="1" y="197"/>
                    <a:pt x="3" y="193"/>
                  </a:cubicBezTo>
                  <a:cubicBezTo>
                    <a:pt x="39" y="130"/>
                    <a:pt x="75" y="67"/>
                    <a:pt x="111" y="3"/>
                  </a:cubicBezTo>
                  <a:cubicBezTo>
                    <a:pt x="112" y="3"/>
                    <a:pt x="113" y="2"/>
                    <a:pt x="115" y="0"/>
                  </a:cubicBezTo>
                  <a:close/>
                </a:path>
              </a:pathLst>
            </a:custGeom>
            <a:solidFill>
              <a:srgbClr val="FFCD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40" name="Freeform 37">
            <a:extLst>
              <a:ext uri="{FF2B5EF4-FFF2-40B4-BE49-F238E27FC236}">
                <a16:creationId xmlns:a16="http://schemas.microsoft.com/office/drawing/2014/main" id="{42028835-4115-429F-BC3F-2EDAC771CD3E}"/>
              </a:ext>
            </a:extLst>
          </p:cNvPr>
          <p:cNvSpPr>
            <a:spLocks/>
          </p:cNvSpPr>
          <p:nvPr/>
        </p:nvSpPr>
        <p:spPr bwMode="auto">
          <a:xfrm>
            <a:off x="7554913" y="5656263"/>
            <a:ext cx="1735138" cy="763587"/>
          </a:xfrm>
          <a:custGeom>
            <a:avLst/>
            <a:gdLst>
              <a:gd name="T0" fmla="*/ 136 w 460"/>
              <a:gd name="T1" fmla="*/ 0 h 202"/>
              <a:gd name="T2" fmla="*/ 323 w 460"/>
              <a:gd name="T3" fmla="*/ 0 h 202"/>
              <a:gd name="T4" fmla="*/ 323 w 460"/>
              <a:gd name="T5" fmla="*/ 22 h 202"/>
              <a:gd name="T6" fmla="*/ 336 w 460"/>
              <a:gd name="T7" fmla="*/ 53 h 202"/>
              <a:gd name="T8" fmla="*/ 365 w 460"/>
              <a:gd name="T9" fmla="*/ 53 h 202"/>
              <a:gd name="T10" fmla="*/ 365 w 460"/>
              <a:gd name="T11" fmla="*/ 36 h 202"/>
              <a:gd name="T12" fmla="*/ 372 w 460"/>
              <a:gd name="T13" fmla="*/ 23 h 202"/>
              <a:gd name="T14" fmla="*/ 378 w 460"/>
              <a:gd name="T15" fmla="*/ 0 h 202"/>
              <a:gd name="T16" fmla="*/ 460 w 460"/>
              <a:gd name="T17" fmla="*/ 0 h 202"/>
              <a:gd name="T18" fmla="*/ 460 w 460"/>
              <a:gd name="T19" fmla="*/ 81 h 202"/>
              <a:gd name="T20" fmla="*/ 459 w 460"/>
              <a:gd name="T21" fmla="*/ 160 h 202"/>
              <a:gd name="T22" fmla="*/ 417 w 460"/>
              <a:gd name="T23" fmla="*/ 202 h 202"/>
              <a:gd name="T24" fmla="*/ 238 w 460"/>
              <a:gd name="T25" fmla="*/ 202 h 202"/>
              <a:gd name="T26" fmla="*/ 48 w 460"/>
              <a:gd name="T27" fmla="*/ 202 h 202"/>
              <a:gd name="T28" fmla="*/ 0 w 460"/>
              <a:gd name="T29" fmla="*/ 157 h 202"/>
              <a:gd name="T30" fmla="*/ 0 w 460"/>
              <a:gd name="T31" fmla="*/ 10 h 202"/>
              <a:gd name="T32" fmla="*/ 1 w 460"/>
              <a:gd name="T33" fmla="*/ 0 h 202"/>
              <a:gd name="T34" fmla="*/ 81 w 460"/>
              <a:gd name="T35" fmla="*/ 0 h 202"/>
              <a:gd name="T36" fmla="*/ 98 w 460"/>
              <a:gd name="T37" fmla="*/ 52 h 202"/>
              <a:gd name="T38" fmla="*/ 112 w 460"/>
              <a:gd name="T39" fmla="*/ 52 h 202"/>
              <a:gd name="T40" fmla="*/ 125 w 460"/>
              <a:gd name="T41" fmla="*/ 40 h 202"/>
              <a:gd name="T42" fmla="*/ 133 w 460"/>
              <a:gd name="T43" fmla="*/ 22 h 202"/>
              <a:gd name="T44" fmla="*/ 136 w 460"/>
              <a:gd name="T4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0" h="202">
                <a:moveTo>
                  <a:pt x="136" y="0"/>
                </a:moveTo>
                <a:cubicBezTo>
                  <a:pt x="199" y="0"/>
                  <a:pt x="261" y="0"/>
                  <a:pt x="323" y="0"/>
                </a:cubicBezTo>
                <a:cubicBezTo>
                  <a:pt x="323" y="7"/>
                  <a:pt x="323" y="14"/>
                  <a:pt x="323" y="22"/>
                </a:cubicBezTo>
                <a:cubicBezTo>
                  <a:pt x="344" y="25"/>
                  <a:pt x="332" y="41"/>
                  <a:pt x="336" y="53"/>
                </a:cubicBezTo>
                <a:cubicBezTo>
                  <a:pt x="345" y="53"/>
                  <a:pt x="354" y="53"/>
                  <a:pt x="365" y="53"/>
                </a:cubicBezTo>
                <a:cubicBezTo>
                  <a:pt x="365" y="48"/>
                  <a:pt x="365" y="42"/>
                  <a:pt x="365" y="36"/>
                </a:cubicBezTo>
                <a:cubicBezTo>
                  <a:pt x="365" y="31"/>
                  <a:pt x="364" y="26"/>
                  <a:pt x="372" y="23"/>
                </a:cubicBezTo>
                <a:cubicBezTo>
                  <a:pt x="376" y="21"/>
                  <a:pt x="376" y="8"/>
                  <a:pt x="378" y="0"/>
                </a:cubicBezTo>
                <a:cubicBezTo>
                  <a:pt x="404" y="0"/>
                  <a:pt x="431" y="0"/>
                  <a:pt x="460" y="0"/>
                </a:cubicBezTo>
                <a:cubicBezTo>
                  <a:pt x="460" y="27"/>
                  <a:pt x="460" y="54"/>
                  <a:pt x="460" y="81"/>
                </a:cubicBezTo>
                <a:cubicBezTo>
                  <a:pt x="460" y="107"/>
                  <a:pt x="460" y="133"/>
                  <a:pt x="459" y="160"/>
                </a:cubicBezTo>
                <a:cubicBezTo>
                  <a:pt x="459" y="188"/>
                  <a:pt x="445" y="202"/>
                  <a:pt x="417" y="202"/>
                </a:cubicBezTo>
                <a:cubicBezTo>
                  <a:pt x="357" y="202"/>
                  <a:pt x="298" y="202"/>
                  <a:pt x="238" y="202"/>
                </a:cubicBezTo>
                <a:cubicBezTo>
                  <a:pt x="175" y="202"/>
                  <a:pt x="111" y="202"/>
                  <a:pt x="48" y="202"/>
                </a:cubicBezTo>
                <a:cubicBezTo>
                  <a:pt x="15" y="202"/>
                  <a:pt x="1" y="189"/>
                  <a:pt x="0" y="157"/>
                </a:cubicBezTo>
                <a:cubicBezTo>
                  <a:pt x="0" y="108"/>
                  <a:pt x="0" y="59"/>
                  <a:pt x="0" y="10"/>
                </a:cubicBezTo>
                <a:cubicBezTo>
                  <a:pt x="0" y="7"/>
                  <a:pt x="1" y="4"/>
                  <a:pt x="1" y="0"/>
                </a:cubicBezTo>
                <a:cubicBezTo>
                  <a:pt x="29" y="0"/>
                  <a:pt x="55" y="0"/>
                  <a:pt x="81" y="0"/>
                </a:cubicBezTo>
                <a:cubicBezTo>
                  <a:pt x="87" y="17"/>
                  <a:pt x="92" y="33"/>
                  <a:pt x="98" y="52"/>
                </a:cubicBezTo>
                <a:cubicBezTo>
                  <a:pt x="101" y="52"/>
                  <a:pt x="107" y="52"/>
                  <a:pt x="112" y="52"/>
                </a:cubicBezTo>
                <a:cubicBezTo>
                  <a:pt x="122" y="53"/>
                  <a:pt x="126" y="50"/>
                  <a:pt x="125" y="40"/>
                </a:cubicBezTo>
                <a:cubicBezTo>
                  <a:pt x="125" y="34"/>
                  <a:pt x="121" y="26"/>
                  <a:pt x="133" y="22"/>
                </a:cubicBezTo>
                <a:cubicBezTo>
                  <a:pt x="136" y="22"/>
                  <a:pt x="135" y="8"/>
                  <a:pt x="136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reeform 38">
            <a:extLst>
              <a:ext uri="{FF2B5EF4-FFF2-40B4-BE49-F238E27FC236}">
                <a16:creationId xmlns:a16="http://schemas.microsoft.com/office/drawing/2014/main" id="{A2F3C792-7FA5-40FC-B58A-FD56DE74596E}"/>
              </a:ext>
            </a:extLst>
          </p:cNvPr>
          <p:cNvSpPr>
            <a:spLocks noEditPoints="1"/>
          </p:cNvSpPr>
          <p:nvPr/>
        </p:nvSpPr>
        <p:spPr bwMode="auto">
          <a:xfrm>
            <a:off x="9896475" y="3481388"/>
            <a:ext cx="1939925" cy="1284287"/>
          </a:xfrm>
          <a:custGeom>
            <a:avLst/>
            <a:gdLst>
              <a:gd name="T0" fmla="*/ 514 w 514"/>
              <a:gd name="T1" fmla="*/ 269 h 340"/>
              <a:gd name="T2" fmla="*/ 510 w 514"/>
              <a:gd name="T3" fmla="*/ 301 h 340"/>
              <a:gd name="T4" fmla="*/ 446 w 514"/>
              <a:gd name="T5" fmla="*/ 322 h 340"/>
              <a:gd name="T6" fmla="*/ 422 w 514"/>
              <a:gd name="T7" fmla="*/ 295 h 340"/>
              <a:gd name="T8" fmla="*/ 374 w 514"/>
              <a:gd name="T9" fmla="*/ 224 h 340"/>
              <a:gd name="T10" fmla="*/ 338 w 514"/>
              <a:gd name="T11" fmla="*/ 207 h 340"/>
              <a:gd name="T12" fmla="*/ 203 w 514"/>
              <a:gd name="T13" fmla="*/ 206 h 340"/>
              <a:gd name="T14" fmla="*/ 127 w 514"/>
              <a:gd name="T15" fmla="*/ 246 h 340"/>
              <a:gd name="T16" fmla="*/ 79 w 514"/>
              <a:gd name="T17" fmla="*/ 309 h 340"/>
              <a:gd name="T18" fmla="*/ 64 w 514"/>
              <a:gd name="T19" fmla="*/ 322 h 340"/>
              <a:gd name="T20" fmla="*/ 7 w 514"/>
              <a:gd name="T21" fmla="*/ 297 h 340"/>
              <a:gd name="T22" fmla="*/ 13 w 514"/>
              <a:gd name="T23" fmla="*/ 208 h 340"/>
              <a:gd name="T24" fmla="*/ 64 w 514"/>
              <a:gd name="T25" fmla="*/ 53 h 340"/>
              <a:gd name="T26" fmla="*/ 150 w 514"/>
              <a:gd name="T27" fmla="*/ 13 h 340"/>
              <a:gd name="T28" fmla="*/ 174 w 514"/>
              <a:gd name="T29" fmla="*/ 28 h 340"/>
              <a:gd name="T30" fmla="*/ 203 w 514"/>
              <a:gd name="T31" fmla="*/ 39 h 340"/>
              <a:gd name="T32" fmla="*/ 316 w 514"/>
              <a:gd name="T33" fmla="*/ 39 h 340"/>
              <a:gd name="T34" fmla="*/ 335 w 514"/>
              <a:gd name="T35" fmla="*/ 31 h 340"/>
              <a:gd name="T36" fmla="*/ 437 w 514"/>
              <a:gd name="T37" fmla="*/ 36 h 340"/>
              <a:gd name="T38" fmla="*/ 479 w 514"/>
              <a:gd name="T39" fmla="*/ 125 h 340"/>
              <a:gd name="T40" fmla="*/ 506 w 514"/>
              <a:gd name="T41" fmla="*/ 213 h 340"/>
              <a:gd name="T42" fmla="*/ 514 w 514"/>
              <a:gd name="T43" fmla="*/ 269 h 340"/>
              <a:gd name="T44" fmla="*/ 387 w 514"/>
              <a:gd name="T45" fmla="*/ 33 h 340"/>
              <a:gd name="T46" fmla="*/ 326 w 514"/>
              <a:gd name="T47" fmla="*/ 98 h 340"/>
              <a:gd name="T48" fmla="*/ 386 w 514"/>
              <a:gd name="T49" fmla="*/ 162 h 340"/>
              <a:gd name="T50" fmla="*/ 446 w 514"/>
              <a:gd name="T51" fmla="*/ 97 h 340"/>
              <a:gd name="T52" fmla="*/ 387 w 514"/>
              <a:gd name="T53" fmla="*/ 33 h 340"/>
              <a:gd name="T54" fmla="*/ 146 w 514"/>
              <a:gd name="T55" fmla="*/ 111 h 340"/>
              <a:gd name="T56" fmla="*/ 146 w 514"/>
              <a:gd name="T57" fmla="*/ 156 h 340"/>
              <a:gd name="T58" fmla="*/ 186 w 514"/>
              <a:gd name="T59" fmla="*/ 110 h 340"/>
              <a:gd name="T60" fmla="*/ 155 w 514"/>
              <a:gd name="T61" fmla="*/ 110 h 340"/>
              <a:gd name="T62" fmla="*/ 146 w 514"/>
              <a:gd name="T63" fmla="*/ 111 h 340"/>
              <a:gd name="T64" fmla="*/ 73 w 514"/>
              <a:gd name="T65" fmla="*/ 112 h 340"/>
              <a:gd name="T66" fmla="*/ 113 w 514"/>
              <a:gd name="T67" fmla="*/ 156 h 340"/>
              <a:gd name="T68" fmla="*/ 74 w 514"/>
              <a:gd name="T69" fmla="*/ 111 h 340"/>
              <a:gd name="T70" fmla="*/ 73 w 514"/>
              <a:gd name="T71" fmla="*/ 112 h 340"/>
              <a:gd name="T72" fmla="*/ 145 w 514"/>
              <a:gd name="T73" fmla="*/ 77 h 340"/>
              <a:gd name="T74" fmla="*/ 185 w 514"/>
              <a:gd name="T75" fmla="*/ 77 h 340"/>
              <a:gd name="T76" fmla="*/ 146 w 514"/>
              <a:gd name="T77" fmla="*/ 36 h 340"/>
              <a:gd name="T78" fmla="*/ 145 w 514"/>
              <a:gd name="T79" fmla="*/ 42 h 340"/>
              <a:gd name="T80" fmla="*/ 145 w 514"/>
              <a:gd name="T81" fmla="*/ 77 h 340"/>
              <a:gd name="T82" fmla="*/ 113 w 514"/>
              <a:gd name="T83" fmla="*/ 36 h 340"/>
              <a:gd name="T84" fmla="*/ 75 w 514"/>
              <a:gd name="T85" fmla="*/ 77 h 340"/>
              <a:gd name="T86" fmla="*/ 113 w 514"/>
              <a:gd name="T87" fmla="*/ 77 h 340"/>
              <a:gd name="T88" fmla="*/ 113 w 514"/>
              <a:gd name="T89" fmla="*/ 36 h 340"/>
              <a:gd name="T90" fmla="*/ 121 w 514"/>
              <a:gd name="T91" fmla="*/ 104 h 340"/>
              <a:gd name="T92" fmla="*/ 137 w 514"/>
              <a:gd name="T93" fmla="*/ 84 h 340"/>
              <a:gd name="T94" fmla="*/ 121 w 514"/>
              <a:gd name="T95" fmla="*/ 84 h 340"/>
              <a:gd name="T96" fmla="*/ 121 w 514"/>
              <a:gd name="T97" fmla="*/ 104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14" h="340">
                <a:moveTo>
                  <a:pt x="514" y="269"/>
                </a:moveTo>
                <a:cubicBezTo>
                  <a:pt x="513" y="279"/>
                  <a:pt x="513" y="290"/>
                  <a:pt x="510" y="301"/>
                </a:cubicBezTo>
                <a:cubicBezTo>
                  <a:pt x="502" y="329"/>
                  <a:pt x="469" y="340"/>
                  <a:pt x="446" y="322"/>
                </a:cubicBezTo>
                <a:cubicBezTo>
                  <a:pt x="436" y="315"/>
                  <a:pt x="429" y="305"/>
                  <a:pt x="422" y="295"/>
                </a:cubicBezTo>
                <a:cubicBezTo>
                  <a:pt x="405" y="271"/>
                  <a:pt x="390" y="247"/>
                  <a:pt x="374" y="224"/>
                </a:cubicBezTo>
                <a:cubicBezTo>
                  <a:pt x="366" y="212"/>
                  <a:pt x="353" y="207"/>
                  <a:pt x="338" y="207"/>
                </a:cubicBezTo>
                <a:cubicBezTo>
                  <a:pt x="293" y="207"/>
                  <a:pt x="248" y="209"/>
                  <a:pt x="203" y="206"/>
                </a:cubicBezTo>
                <a:cubicBezTo>
                  <a:pt x="168" y="204"/>
                  <a:pt x="146" y="219"/>
                  <a:pt x="127" y="246"/>
                </a:cubicBezTo>
                <a:cubicBezTo>
                  <a:pt x="112" y="267"/>
                  <a:pt x="96" y="288"/>
                  <a:pt x="79" y="309"/>
                </a:cubicBezTo>
                <a:cubicBezTo>
                  <a:pt x="75" y="314"/>
                  <a:pt x="69" y="319"/>
                  <a:pt x="64" y="322"/>
                </a:cubicBezTo>
                <a:cubicBezTo>
                  <a:pt x="38" y="337"/>
                  <a:pt x="13" y="326"/>
                  <a:pt x="7" y="297"/>
                </a:cubicBezTo>
                <a:cubicBezTo>
                  <a:pt x="0" y="267"/>
                  <a:pt x="5" y="237"/>
                  <a:pt x="13" y="208"/>
                </a:cubicBezTo>
                <a:cubicBezTo>
                  <a:pt x="28" y="156"/>
                  <a:pt x="44" y="103"/>
                  <a:pt x="64" y="53"/>
                </a:cubicBezTo>
                <a:cubicBezTo>
                  <a:pt x="79" y="15"/>
                  <a:pt x="117" y="1"/>
                  <a:pt x="150" y="13"/>
                </a:cubicBezTo>
                <a:cubicBezTo>
                  <a:pt x="159" y="16"/>
                  <a:pt x="168" y="21"/>
                  <a:pt x="174" y="28"/>
                </a:cubicBezTo>
                <a:cubicBezTo>
                  <a:pt x="183" y="38"/>
                  <a:pt x="192" y="39"/>
                  <a:pt x="203" y="39"/>
                </a:cubicBezTo>
                <a:cubicBezTo>
                  <a:pt x="241" y="39"/>
                  <a:pt x="279" y="39"/>
                  <a:pt x="316" y="39"/>
                </a:cubicBezTo>
                <a:cubicBezTo>
                  <a:pt x="323" y="38"/>
                  <a:pt x="330" y="35"/>
                  <a:pt x="335" y="31"/>
                </a:cubicBezTo>
                <a:cubicBezTo>
                  <a:pt x="365" y="0"/>
                  <a:pt x="413" y="0"/>
                  <a:pt x="437" y="36"/>
                </a:cubicBezTo>
                <a:cubicBezTo>
                  <a:pt x="455" y="63"/>
                  <a:pt x="467" y="94"/>
                  <a:pt x="479" y="125"/>
                </a:cubicBezTo>
                <a:cubicBezTo>
                  <a:pt x="490" y="153"/>
                  <a:pt x="498" y="183"/>
                  <a:pt x="506" y="213"/>
                </a:cubicBezTo>
                <a:cubicBezTo>
                  <a:pt x="510" y="231"/>
                  <a:pt x="512" y="250"/>
                  <a:pt x="514" y="269"/>
                </a:cubicBezTo>
                <a:close/>
                <a:moveTo>
                  <a:pt x="387" y="33"/>
                </a:moveTo>
                <a:cubicBezTo>
                  <a:pt x="353" y="33"/>
                  <a:pt x="327" y="61"/>
                  <a:pt x="326" y="98"/>
                </a:cubicBezTo>
                <a:cubicBezTo>
                  <a:pt x="326" y="132"/>
                  <a:pt x="354" y="162"/>
                  <a:pt x="386" y="162"/>
                </a:cubicBezTo>
                <a:cubicBezTo>
                  <a:pt x="418" y="162"/>
                  <a:pt x="446" y="132"/>
                  <a:pt x="446" y="97"/>
                </a:cubicBezTo>
                <a:cubicBezTo>
                  <a:pt x="446" y="62"/>
                  <a:pt x="420" y="33"/>
                  <a:pt x="387" y="33"/>
                </a:cubicBezTo>
                <a:close/>
                <a:moveTo>
                  <a:pt x="146" y="111"/>
                </a:moveTo>
                <a:cubicBezTo>
                  <a:pt x="146" y="127"/>
                  <a:pt x="146" y="141"/>
                  <a:pt x="146" y="156"/>
                </a:cubicBezTo>
                <a:cubicBezTo>
                  <a:pt x="168" y="150"/>
                  <a:pt x="183" y="133"/>
                  <a:pt x="186" y="110"/>
                </a:cubicBezTo>
                <a:cubicBezTo>
                  <a:pt x="176" y="110"/>
                  <a:pt x="165" y="110"/>
                  <a:pt x="155" y="110"/>
                </a:cubicBezTo>
                <a:cubicBezTo>
                  <a:pt x="152" y="110"/>
                  <a:pt x="150" y="111"/>
                  <a:pt x="146" y="111"/>
                </a:cubicBezTo>
                <a:close/>
                <a:moveTo>
                  <a:pt x="73" y="112"/>
                </a:moveTo>
                <a:cubicBezTo>
                  <a:pt x="78" y="136"/>
                  <a:pt x="94" y="153"/>
                  <a:pt x="113" y="156"/>
                </a:cubicBezTo>
                <a:cubicBezTo>
                  <a:pt x="118" y="111"/>
                  <a:pt x="114" y="106"/>
                  <a:pt x="74" y="111"/>
                </a:cubicBezTo>
                <a:cubicBezTo>
                  <a:pt x="74" y="111"/>
                  <a:pt x="73" y="111"/>
                  <a:pt x="73" y="112"/>
                </a:cubicBezTo>
                <a:close/>
                <a:moveTo>
                  <a:pt x="145" y="77"/>
                </a:moveTo>
                <a:cubicBezTo>
                  <a:pt x="159" y="77"/>
                  <a:pt x="172" y="77"/>
                  <a:pt x="185" y="77"/>
                </a:cubicBezTo>
                <a:cubicBezTo>
                  <a:pt x="180" y="54"/>
                  <a:pt x="165" y="39"/>
                  <a:pt x="146" y="36"/>
                </a:cubicBezTo>
                <a:cubicBezTo>
                  <a:pt x="145" y="38"/>
                  <a:pt x="145" y="40"/>
                  <a:pt x="145" y="42"/>
                </a:cubicBezTo>
                <a:cubicBezTo>
                  <a:pt x="145" y="53"/>
                  <a:pt x="145" y="64"/>
                  <a:pt x="145" y="77"/>
                </a:cubicBezTo>
                <a:close/>
                <a:moveTo>
                  <a:pt x="113" y="36"/>
                </a:moveTo>
                <a:cubicBezTo>
                  <a:pt x="93" y="40"/>
                  <a:pt x="76" y="58"/>
                  <a:pt x="75" y="77"/>
                </a:cubicBezTo>
                <a:cubicBezTo>
                  <a:pt x="87" y="77"/>
                  <a:pt x="100" y="77"/>
                  <a:pt x="113" y="77"/>
                </a:cubicBezTo>
                <a:cubicBezTo>
                  <a:pt x="113" y="63"/>
                  <a:pt x="113" y="49"/>
                  <a:pt x="113" y="36"/>
                </a:cubicBezTo>
                <a:close/>
                <a:moveTo>
                  <a:pt x="121" y="104"/>
                </a:moveTo>
                <a:cubicBezTo>
                  <a:pt x="140" y="107"/>
                  <a:pt x="141" y="105"/>
                  <a:pt x="137" y="84"/>
                </a:cubicBezTo>
                <a:cubicBezTo>
                  <a:pt x="132" y="84"/>
                  <a:pt x="127" y="84"/>
                  <a:pt x="121" y="84"/>
                </a:cubicBezTo>
                <a:cubicBezTo>
                  <a:pt x="121" y="91"/>
                  <a:pt x="121" y="97"/>
                  <a:pt x="121" y="10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2" name="Freeform 39">
            <a:extLst>
              <a:ext uri="{FF2B5EF4-FFF2-40B4-BE49-F238E27FC236}">
                <a16:creationId xmlns:a16="http://schemas.microsoft.com/office/drawing/2014/main" id="{DCBE5BC7-12EA-402C-86D2-3FBF6A104C45}"/>
              </a:ext>
            </a:extLst>
          </p:cNvPr>
          <p:cNvSpPr>
            <a:spLocks noEditPoints="1"/>
          </p:cNvSpPr>
          <p:nvPr/>
        </p:nvSpPr>
        <p:spPr bwMode="auto">
          <a:xfrm>
            <a:off x="7656513" y="3059113"/>
            <a:ext cx="1489075" cy="1482725"/>
          </a:xfrm>
          <a:custGeom>
            <a:avLst/>
            <a:gdLst>
              <a:gd name="T0" fmla="*/ 198 w 395"/>
              <a:gd name="T1" fmla="*/ 0 h 393"/>
              <a:gd name="T2" fmla="*/ 196 w 395"/>
              <a:gd name="T3" fmla="*/ 393 h 393"/>
              <a:gd name="T4" fmla="*/ 52 w 395"/>
              <a:gd name="T5" fmla="*/ 278 h 393"/>
              <a:gd name="T6" fmla="*/ 77 w 395"/>
              <a:gd name="T7" fmla="*/ 307 h 393"/>
              <a:gd name="T8" fmla="*/ 144 w 395"/>
              <a:gd name="T9" fmla="*/ 307 h 393"/>
              <a:gd name="T10" fmla="*/ 129 w 395"/>
              <a:gd name="T11" fmla="*/ 220 h 393"/>
              <a:gd name="T12" fmla="*/ 47 w 395"/>
              <a:gd name="T13" fmla="*/ 230 h 393"/>
              <a:gd name="T14" fmla="*/ 52 w 395"/>
              <a:gd name="T15" fmla="*/ 279 h 393"/>
              <a:gd name="T16" fmla="*/ 12 w 395"/>
              <a:gd name="T17" fmla="*/ 227 h 393"/>
              <a:gd name="T18" fmla="*/ 72 w 395"/>
              <a:gd name="T19" fmla="*/ 338 h 393"/>
              <a:gd name="T20" fmla="*/ 52 w 395"/>
              <a:gd name="T21" fmla="*/ 278 h 393"/>
              <a:gd name="T22" fmla="*/ 202 w 395"/>
              <a:gd name="T23" fmla="*/ 45 h 393"/>
              <a:gd name="T24" fmla="*/ 174 w 395"/>
              <a:gd name="T25" fmla="*/ 90 h 393"/>
              <a:gd name="T26" fmla="*/ 287 w 395"/>
              <a:gd name="T27" fmla="*/ 153 h 393"/>
              <a:gd name="T28" fmla="*/ 317 w 395"/>
              <a:gd name="T29" fmla="*/ 130 h 393"/>
              <a:gd name="T30" fmla="*/ 295 w 395"/>
              <a:gd name="T31" fmla="*/ 52 h 393"/>
              <a:gd name="T32" fmla="*/ 330 w 395"/>
              <a:gd name="T33" fmla="*/ 60 h 393"/>
              <a:gd name="T34" fmla="*/ 250 w 395"/>
              <a:gd name="T35" fmla="*/ 30 h 393"/>
              <a:gd name="T36" fmla="*/ 98 w 395"/>
              <a:gd name="T37" fmla="*/ 192 h 393"/>
              <a:gd name="T38" fmla="*/ 169 w 395"/>
              <a:gd name="T39" fmla="*/ 141 h 393"/>
              <a:gd name="T40" fmla="*/ 166 w 395"/>
              <a:gd name="T41" fmla="*/ 72 h 393"/>
              <a:gd name="T42" fmla="*/ 80 w 395"/>
              <a:gd name="T43" fmla="*/ 83 h 393"/>
              <a:gd name="T44" fmla="*/ 53 w 395"/>
              <a:gd name="T45" fmla="*/ 122 h 393"/>
              <a:gd name="T46" fmla="*/ 98 w 395"/>
              <a:gd name="T47" fmla="*/ 192 h 393"/>
              <a:gd name="T48" fmla="*/ 264 w 395"/>
              <a:gd name="T49" fmla="*/ 172 h 393"/>
              <a:gd name="T50" fmla="*/ 249 w 395"/>
              <a:gd name="T51" fmla="*/ 249 h 393"/>
              <a:gd name="T52" fmla="*/ 330 w 395"/>
              <a:gd name="T53" fmla="*/ 274 h 393"/>
              <a:gd name="T54" fmla="*/ 356 w 395"/>
              <a:gd name="T55" fmla="*/ 198 h 393"/>
              <a:gd name="T56" fmla="*/ 197 w 395"/>
              <a:gd name="T57" fmla="*/ 360 h 393"/>
              <a:gd name="T58" fmla="*/ 277 w 395"/>
              <a:gd name="T59" fmla="*/ 290 h 393"/>
              <a:gd name="T60" fmla="*/ 190 w 395"/>
              <a:gd name="T61" fmla="*/ 269 h 393"/>
              <a:gd name="T62" fmla="*/ 159 w 395"/>
              <a:gd name="T63" fmla="*/ 333 h 393"/>
              <a:gd name="T64" fmla="*/ 19 w 395"/>
              <a:gd name="T65" fmla="*/ 124 h 393"/>
              <a:gd name="T66" fmla="*/ 19 w 395"/>
              <a:gd name="T67" fmla="*/ 124 h 393"/>
              <a:gd name="T68" fmla="*/ 361 w 395"/>
              <a:gd name="T69" fmla="*/ 295 h 393"/>
              <a:gd name="T70" fmla="*/ 175 w 395"/>
              <a:gd name="T71" fmla="*/ 385 h 393"/>
              <a:gd name="T72" fmla="*/ 175 w 395"/>
              <a:gd name="T73" fmla="*/ 385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5" h="393">
                <a:moveTo>
                  <a:pt x="0" y="197"/>
                </a:moveTo>
                <a:cubicBezTo>
                  <a:pt x="1" y="87"/>
                  <a:pt x="87" y="0"/>
                  <a:pt x="198" y="0"/>
                </a:cubicBezTo>
                <a:cubicBezTo>
                  <a:pt x="306" y="0"/>
                  <a:pt x="394" y="89"/>
                  <a:pt x="393" y="196"/>
                </a:cubicBezTo>
                <a:cubicBezTo>
                  <a:pt x="393" y="305"/>
                  <a:pt x="305" y="393"/>
                  <a:pt x="196" y="393"/>
                </a:cubicBezTo>
                <a:cubicBezTo>
                  <a:pt x="88" y="393"/>
                  <a:pt x="0" y="305"/>
                  <a:pt x="0" y="197"/>
                </a:cubicBezTo>
                <a:close/>
                <a:moveTo>
                  <a:pt x="52" y="278"/>
                </a:moveTo>
                <a:cubicBezTo>
                  <a:pt x="56" y="284"/>
                  <a:pt x="60" y="290"/>
                  <a:pt x="65" y="295"/>
                </a:cubicBezTo>
                <a:cubicBezTo>
                  <a:pt x="68" y="299"/>
                  <a:pt x="72" y="306"/>
                  <a:pt x="77" y="307"/>
                </a:cubicBezTo>
                <a:cubicBezTo>
                  <a:pt x="95" y="311"/>
                  <a:pt x="113" y="314"/>
                  <a:pt x="132" y="316"/>
                </a:cubicBezTo>
                <a:cubicBezTo>
                  <a:pt x="136" y="316"/>
                  <a:pt x="142" y="311"/>
                  <a:pt x="144" y="307"/>
                </a:cubicBezTo>
                <a:cubicBezTo>
                  <a:pt x="156" y="285"/>
                  <a:pt x="159" y="263"/>
                  <a:pt x="141" y="242"/>
                </a:cubicBezTo>
                <a:cubicBezTo>
                  <a:pt x="136" y="236"/>
                  <a:pt x="132" y="228"/>
                  <a:pt x="129" y="220"/>
                </a:cubicBezTo>
                <a:cubicBezTo>
                  <a:pt x="123" y="202"/>
                  <a:pt x="112" y="197"/>
                  <a:pt x="93" y="197"/>
                </a:cubicBezTo>
                <a:cubicBezTo>
                  <a:pt x="61" y="198"/>
                  <a:pt x="58" y="199"/>
                  <a:pt x="47" y="230"/>
                </a:cubicBezTo>
                <a:cubicBezTo>
                  <a:pt x="42" y="244"/>
                  <a:pt x="41" y="256"/>
                  <a:pt x="50" y="269"/>
                </a:cubicBezTo>
                <a:cubicBezTo>
                  <a:pt x="51" y="272"/>
                  <a:pt x="51" y="275"/>
                  <a:pt x="52" y="279"/>
                </a:cubicBezTo>
                <a:cubicBezTo>
                  <a:pt x="49" y="274"/>
                  <a:pt x="46" y="270"/>
                  <a:pt x="43" y="266"/>
                </a:cubicBezTo>
                <a:cubicBezTo>
                  <a:pt x="33" y="253"/>
                  <a:pt x="22" y="240"/>
                  <a:pt x="12" y="227"/>
                </a:cubicBezTo>
                <a:cubicBezTo>
                  <a:pt x="10" y="228"/>
                  <a:pt x="9" y="229"/>
                  <a:pt x="8" y="230"/>
                </a:cubicBezTo>
                <a:cubicBezTo>
                  <a:pt x="17" y="274"/>
                  <a:pt x="36" y="310"/>
                  <a:pt x="72" y="338"/>
                </a:cubicBezTo>
                <a:cubicBezTo>
                  <a:pt x="68" y="321"/>
                  <a:pt x="62" y="305"/>
                  <a:pt x="55" y="289"/>
                </a:cubicBezTo>
                <a:cubicBezTo>
                  <a:pt x="54" y="285"/>
                  <a:pt x="53" y="282"/>
                  <a:pt x="52" y="278"/>
                </a:cubicBezTo>
                <a:close/>
                <a:moveTo>
                  <a:pt x="282" y="48"/>
                </a:moveTo>
                <a:cubicBezTo>
                  <a:pt x="256" y="33"/>
                  <a:pt x="230" y="29"/>
                  <a:pt x="202" y="45"/>
                </a:cubicBezTo>
                <a:cubicBezTo>
                  <a:pt x="201" y="45"/>
                  <a:pt x="200" y="46"/>
                  <a:pt x="198" y="46"/>
                </a:cubicBezTo>
                <a:cubicBezTo>
                  <a:pt x="169" y="59"/>
                  <a:pt x="173" y="59"/>
                  <a:pt x="174" y="90"/>
                </a:cubicBezTo>
                <a:cubicBezTo>
                  <a:pt x="174" y="127"/>
                  <a:pt x="194" y="141"/>
                  <a:pt x="223" y="154"/>
                </a:cubicBezTo>
                <a:cubicBezTo>
                  <a:pt x="247" y="165"/>
                  <a:pt x="266" y="170"/>
                  <a:pt x="287" y="153"/>
                </a:cubicBezTo>
                <a:cubicBezTo>
                  <a:pt x="294" y="147"/>
                  <a:pt x="303" y="145"/>
                  <a:pt x="310" y="140"/>
                </a:cubicBezTo>
                <a:cubicBezTo>
                  <a:pt x="313" y="138"/>
                  <a:pt x="317" y="133"/>
                  <a:pt x="317" y="130"/>
                </a:cubicBezTo>
                <a:cubicBezTo>
                  <a:pt x="312" y="100"/>
                  <a:pt x="318" y="65"/>
                  <a:pt x="282" y="48"/>
                </a:cubicBezTo>
                <a:cubicBezTo>
                  <a:pt x="286" y="49"/>
                  <a:pt x="291" y="50"/>
                  <a:pt x="295" y="52"/>
                </a:cubicBezTo>
                <a:cubicBezTo>
                  <a:pt x="307" y="56"/>
                  <a:pt x="318" y="60"/>
                  <a:pt x="329" y="64"/>
                </a:cubicBezTo>
                <a:cubicBezTo>
                  <a:pt x="329" y="63"/>
                  <a:pt x="330" y="61"/>
                  <a:pt x="330" y="60"/>
                </a:cubicBezTo>
                <a:cubicBezTo>
                  <a:pt x="301" y="29"/>
                  <a:pt x="263" y="13"/>
                  <a:pt x="221" y="8"/>
                </a:cubicBezTo>
                <a:cubicBezTo>
                  <a:pt x="230" y="16"/>
                  <a:pt x="240" y="24"/>
                  <a:pt x="250" y="30"/>
                </a:cubicBezTo>
                <a:cubicBezTo>
                  <a:pt x="261" y="36"/>
                  <a:pt x="272" y="42"/>
                  <a:pt x="282" y="48"/>
                </a:cubicBezTo>
                <a:close/>
                <a:moveTo>
                  <a:pt x="98" y="192"/>
                </a:moveTo>
                <a:cubicBezTo>
                  <a:pt x="114" y="198"/>
                  <a:pt x="126" y="188"/>
                  <a:pt x="137" y="175"/>
                </a:cubicBezTo>
                <a:cubicBezTo>
                  <a:pt x="147" y="163"/>
                  <a:pt x="159" y="152"/>
                  <a:pt x="169" y="141"/>
                </a:cubicBezTo>
                <a:cubicBezTo>
                  <a:pt x="172" y="137"/>
                  <a:pt x="175" y="131"/>
                  <a:pt x="175" y="127"/>
                </a:cubicBezTo>
                <a:cubicBezTo>
                  <a:pt x="173" y="108"/>
                  <a:pt x="170" y="90"/>
                  <a:pt x="166" y="72"/>
                </a:cubicBezTo>
                <a:cubicBezTo>
                  <a:pt x="165" y="68"/>
                  <a:pt x="160" y="62"/>
                  <a:pt x="157" y="62"/>
                </a:cubicBezTo>
                <a:cubicBezTo>
                  <a:pt x="128" y="57"/>
                  <a:pt x="99" y="53"/>
                  <a:pt x="80" y="83"/>
                </a:cubicBezTo>
                <a:cubicBezTo>
                  <a:pt x="74" y="93"/>
                  <a:pt x="64" y="100"/>
                  <a:pt x="57" y="109"/>
                </a:cubicBezTo>
                <a:cubicBezTo>
                  <a:pt x="55" y="112"/>
                  <a:pt x="53" y="117"/>
                  <a:pt x="53" y="122"/>
                </a:cubicBezTo>
                <a:cubicBezTo>
                  <a:pt x="54" y="135"/>
                  <a:pt x="57" y="149"/>
                  <a:pt x="59" y="162"/>
                </a:cubicBezTo>
                <a:cubicBezTo>
                  <a:pt x="66" y="192"/>
                  <a:pt x="66" y="192"/>
                  <a:pt x="98" y="192"/>
                </a:cubicBezTo>
                <a:close/>
                <a:moveTo>
                  <a:pt x="323" y="140"/>
                </a:moveTo>
                <a:cubicBezTo>
                  <a:pt x="301" y="151"/>
                  <a:pt x="282" y="161"/>
                  <a:pt x="264" y="172"/>
                </a:cubicBezTo>
                <a:cubicBezTo>
                  <a:pt x="261" y="173"/>
                  <a:pt x="259" y="178"/>
                  <a:pt x="258" y="182"/>
                </a:cubicBezTo>
                <a:cubicBezTo>
                  <a:pt x="254" y="204"/>
                  <a:pt x="251" y="227"/>
                  <a:pt x="249" y="249"/>
                </a:cubicBezTo>
                <a:cubicBezTo>
                  <a:pt x="248" y="252"/>
                  <a:pt x="249" y="257"/>
                  <a:pt x="251" y="260"/>
                </a:cubicBezTo>
                <a:cubicBezTo>
                  <a:pt x="280" y="294"/>
                  <a:pt x="292" y="296"/>
                  <a:pt x="330" y="274"/>
                </a:cubicBezTo>
                <a:cubicBezTo>
                  <a:pt x="338" y="269"/>
                  <a:pt x="350" y="263"/>
                  <a:pt x="352" y="255"/>
                </a:cubicBezTo>
                <a:cubicBezTo>
                  <a:pt x="356" y="237"/>
                  <a:pt x="361" y="216"/>
                  <a:pt x="356" y="198"/>
                </a:cubicBezTo>
                <a:cubicBezTo>
                  <a:pt x="350" y="177"/>
                  <a:pt x="334" y="159"/>
                  <a:pt x="323" y="140"/>
                </a:cubicBezTo>
                <a:close/>
                <a:moveTo>
                  <a:pt x="197" y="360"/>
                </a:moveTo>
                <a:cubicBezTo>
                  <a:pt x="247" y="362"/>
                  <a:pt x="268" y="347"/>
                  <a:pt x="282" y="306"/>
                </a:cubicBezTo>
                <a:cubicBezTo>
                  <a:pt x="284" y="299"/>
                  <a:pt x="283" y="295"/>
                  <a:pt x="277" y="290"/>
                </a:cubicBezTo>
                <a:cubicBezTo>
                  <a:pt x="245" y="259"/>
                  <a:pt x="245" y="259"/>
                  <a:pt x="200" y="268"/>
                </a:cubicBezTo>
                <a:cubicBezTo>
                  <a:pt x="197" y="269"/>
                  <a:pt x="194" y="269"/>
                  <a:pt x="190" y="269"/>
                </a:cubicBezTo>
                <a:cubicBezTo>
                  <a:pt x="170" y="270"/>
                  <a:pt x="158" y="278"/>
                  <a:pt x="152" y="299"/>
                </a:cubicBezTo>
                <a:cubicBezTo>
                  <a:pt x="148" y="313"/>
                  <a:pt x="147" y="324"/>
                  <a:pt x="159" y="333"/>
                </a:cubicBezTo>
                <a:cubicBezTo>
                  <a:pt x="173" y="343"/>
                  <a:pt x="187" y="353"/>
                  <a:pt x="197" y="360"/>
                </a:cubicBezTo>
                <a:close/>
                <a:moveTo>
                  <a:pt x="19" y="124"/>
                </a:moveTo>
                <a:cubicBezTo>
                  <a:pt x="51" y="116"/>
                  <a:pt x="109" y="53"/>
                  <a:pt x="111" y="25"/>
                </a:cubicBezTo>
                <a:cubicBezTo>
                  <a:pt x="69" y="47"/>
                  <a:pt x="38" y="79"/>
                  <a:pt x="19" y="124"/>
                </a:cubicBezTo>
                <a:close/>
                <a:moveTo>
                  <a:pt x="382" y="148"/>
                </a:moveTo>
                <a:cubicBezTo>
                  <a:pt x="362" y="200"/>
                  <a:pt x="353" y="262"/>
                  <a:pt x="361" y="295"/>
                </a:cubicBezTo>
                <a:cubicBezTo>
                  <a:pt x="387" y="249"/>
                  <a:pt x="395" y="202"/>
                  <a:pt x="382" y="148"/>
                </a:cubicBezTo>
                <a:close/>
                <a:moveTo>
                  <a:pt x="175" y="385"/>
                </a:moveTo>
                <a:cubicBezTo>
                  <a:pt x="220" y="391"/>
                  <a:pt x="262" y="382"/>
                  <a:pt x="299" y="356"/>
                </a:cubicBezTo>
                <a:cubicBezTo>
                  <a:pt x="256" y="356"/>
                  <a:pt x="212" y="355"/>
                  <a:pt x="175" y="38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reeform 40">
            <a:extLst>
              <a:ext uri="{FF2B5EF4-FFF2-40B4-BE49-F238E27FC236}">
                <a16:creationId xmlns:a16="http://schemas.microsoft.com/office/drawing/2014/main" id="{6A5DACD0-0F68-42F1-8FFE-3809983C269B}"/>
              </a:ext>
            </a:extLst>
          </p:cNvPr>
          <p:cNvSpPr>
            <a:spLocks noEditPoints="1"/>
          </p:cNvSpPr>
          <p:nvPr/>
        </p:nvSpPr>
        <p:spPr bwMode="auto">
          <a:xfrm>
            <a:off x="7554913" y="4943475"/>
            <a:ext cx="1735138" cy="655637"/>
          </a:xfrm>
          <a:custGeom>
            <a:avLst/>
            <a:gdLst>
              <a:gd name="T0" fmla="*/ 365 w 460"/>
              <a:gd name="T1" fmla="*/ 133 h 174"/>
              <a:gd name="T2" fmla="*/ 336 w 460"/>
              <a:gd name="T3" fmla="*/ 133 h 174"/>
              <a:gd name="T4" fmla="*/ 335 w 460"/>
              <a:gd name="T5" fmla="*/ 145 h 174"/>
              <a:gd name="T6" fmla="*/ 307 w 460"/>
              <a:gd name="T7" fmla="*/ 172 h 174"/>
              <a:gd name="T8" fmla="*/ 154 w 460"/>
              <a:gd name="T9" fmla="*/ 172 h 174"/>
              <a:gd name="T10" fmla="*/ 125 w 460"/>
              <a:gd name="T11" fmla="*/ 143 h 174"/>
              <a:gd name="T12" fmla="*/ 125 w 460"/>
              <a:gd name="T13" fmla="*/ 131 h 174"/>
              <a:gd name="T14" fmla="*/ 94 w 460"/>
              <a:gd name="T15" fmla="*/ 131 h 174"/>
              <a:gd name="T16" fmla="*/ 94 w 460"/>
              <a:gd name="T17" fmla="*/ 146 h 174"/>
              <a:gd name="T18" fmla="*/ 68 w 460"/>
              <a:gd name="T19" fmla="*/ 172 h 174"/>
              <a:gd name="T20" fmla="*/ 1 w 460"/>
              <a:gd name="T21" fmla="*/ 172 h 174"/>
              <a:gd name="T22" fmla="*/ 1 w 460"/>
              <a:gd name="T23" fmla="*/ 108 h 174"/>
              <a:gd name="T24" fmla="*/ 39 w 460"/>
              <a:gd name="T25" fmla="*/ 74 h 174"/>
              <a:gd name="T26" fmla="*/ 131 w 460"/>
              <a:gd name="T27" fmla="*/ 74 h 174"/>
              <a:gd name="T28" fmla="*/ 135 w 460"/>
              <a:gd name="T29" fmla="*/ 29 h 174"/>
              <a:gd name="T30" fmla="*/ 170 w 460"/>
              <a:gd name="T31" fmla="*/ 0 h 174"/>
              <a:gd name="T32" fmla="*/ 289 w 460"/>
              <a:gd name="T33" fmla="*/ 0 h 174"/>
              <a:gd name="T34" fmla="*/ 327 w 460"/>
              <a:gd name="T35" fmla="*/ 38 h 174"/>
              <a:gd name="T36" fmla="*/ 327 w 460"/>
              <a:gd name="T37" fmla="*/ 74 h 174"/>
              <a:gd name="T38" fmla="*/ 377 w 460"/>
              <a:gd name="T39" fmla="*/ 74 h 174"/>
              <a:gd name="T40" fmla="*/ 422 w 460"/>
              <a:gd name="T41" fmla="*/ 74 h 174"/>
              <a:gd name="T42" fmla="*/ 459 w 460"/>
              <a:gd name="T43" fmla="*/ 108 h 174"/>
              <a:gd name="T44" fmla="*/ 459 w 460"/>
              <a:gd name="T45" fmla="*/ 172 h 174"/>
              <a:gd name="T46" fmla="*/ 383 w 460"/>
              <a:gd name="T47" fmla="*/ 171 h 174"/>
              <a:gd name="T48" fmla="*/ 365 w 460"/>
              <a:gd name="T49" fmla="*/ 152 h 174"/>
              <a:gd name="T50" fmla="*/ 365 w 460"/>
              <a:gd name="T51" fmla="*/ 133 h 174"/>
              <a:gd name="T52" fmla="*/ 159 w 460"/>
              <a:gd name="T53" fmla="*/ 73 h 174"/>
              <a:gd name="T54" fmla="*/ 301 w 460"/>
              <a:gd name="T55" fmla="*/ 73 h 174"/>
              <a:gd name="T56" fmla="*/ 267 w 460"/>
              <a:gd name="T57" fmla="*/ 33 h 174"/>
              <a:gd name="T58" fmla="*/ 194 w 460"/>
              <a:gd name="T59" fmla="*/ 33 h 174"/>
              <a:gd name="T60" fmla="*/ 159 w 460"/>
              <a:gd name="T61" fmla="*/ 7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0" h="174">
                <a:moveTo>
                  <a:pt x="365" y="133"/>
                </a:moveTo>
                <a:cubicBezTo>
                  <a:pt x="355" y="133"/>
                  <a:pt x="346" y="133"/>
                  <a:pt x="336" y="133"/>
                </a:cubicBezTo>
                <a:cubicBezTo>
                  <a:pt x="336" y="137"/>
                  <a:pt x="335" y="141"/>
                  <a:pt x="335" y="145"/>
                </a:cubicBezTo>
                <a:cubicBezTo>
                  <a:pt x="335" y="163"/>
                  <a:pt x="326" y="172"/>
                  <a:pt x="307" y="172"/>
                </a:cubicBezTo>
                <a:cubicBezTo>
                  <a:pt x="256" y="172"/>
                  <a:pt x="205" y="172"/>
                  <a:pt x="154" y="172"/>
                </a:cubicBezTo>
                <a:cubicBezTo>
                  <a:pt x="131" y="172"/>
                  <a:pt x="125" y="166"/>
                  <a:pt x="125" y="143"/>
                </a:cubicBezTo>
                <a:cubicBezTo>
                  <a:pt x="125" y="139"/>
                  <a:pt x="125" y="136"/>
                  <a:pt x="125" y="131"/>
                </a:cubicBezTo>
                <a:cubicBezTo>
                  <a:pt x="115" y="131"/>
                  <a:pt x="105" y="131"/>
                  <a:pt x="94" y="131"/>
                </a:cubicBezTo>
                <a:cubicBezTo>
                  <a:pt x="94" y="136"/>
                  <a:pt x="94" y="141"/>
                  <a:pt x="94" y="146"/>
                </a:cubicBezTo>
                <a:cubicBezTo>
                  <a:pt x="94" y="164"/>
                  <a:pt x="86" y="172"/>
                  <a:pt x="68" y="172"/>
                </a:cubicBezTo>
                <a:cubicBezTo>
                  <a:pt x="46" y="172"/>
                  <a:pt x="24" y="172"/>
                  <a:pt x="1" y="172"/>
                </a:cubicBezTo>
                <a:cubicBezTo>
                  <a:pt x="1" y="150"/>
                  <a:pt x="0" y="129"/>
                  <a:pt x="1" y="108"/>
                </a:cubicBezTo>
                <a:cubicBezTo>
                  <a:pt x="3" y="88"/>
                  <a:pt x="19" y="74"/>
                  <a:pt x="39" y="74"/>
                </a:cubicBezTo>
                <a:cubicBezTo>
                  <a:pt x="70" y="74"/>
                  <a:pt x="100" y="74"/>
                  <a:pt x="131" y="74"/>
                </a:cubicBezTo>
                <a:cubicBezTo>
                  <a:pt x="132" y="58"/>
                  <a:pt x="132" y="44"/>
                  <a:pt x="135" y="29"/>
                </a:cubicBezTo>
                <a:cubicBezTo>
                  <a:pt x="138" y="11"/>
                  <a:pt x="151" y="0"/>
                  <a:pt x="170" y="0"/>
                </a:cubicBezTo>
                <a:cubicBezTo>
                  <a:pt x="209" y="0"/>
                  <a:pt x="249" y="0"/>
                  <a:pt x="289" y="0"/>
                </a:cubicBezTo>
                <a:cubicBezTo>
                  <a:pt x="311" y="0"/>
                  <a:pt x="327" y="16"/>
                  <a:pt x="327" y="38"/>
                </a:cubicBezTo>
                <a:cubicBezTo>
                  <a:pt x="328" y="49"/>
                  <a:pt x="327" y="60"/>
                  <a:pt x="327" y="74"/>
                </a:cubicBezTo>
                <a:cubicBezTo>
                  <a:pt x="345" y="74"/>
                  <a:pt x="361" y="74"/>
                  <a:pt x="377" y="74"/>
                </a:cubicBezTo>
                <a:cubicBezTo>
                  <a:pt x="392" y="74"/>
                  <a:pt x="407" y="74"/>
                  <a:pt x="422" y="74"/>
                </a:cubicBezTo>
                <a:cubicBezTo>
                  <a:pt x="442" y="75"/>
                  <a:pt x="458" y="89"/>
                  <a:pt x="459" y="108"/>
                </a:cubicBezTo>
                <a:cubicBezTo>
                  <a:pt x="460" y="129"/>
                  <a:pt x="459" y="150"/>
                  <a:pt x="459" y="172"/>
                </a:cubicBezTo>
                <a:cubicBezTo>
                  <a:pt x="433" y="172"/>
                  <a:pt x="408" y="174"/>
                  <a:pt x="383" y="171"/>
                </a:cubicBezTo>
                <a:cubicBezTo>
                  <a:pt x="376" y="171"/>
                  <a:pt x="365" y="165"/>
                  <a:pt x="365" y="152"/>
                </a:cubicBezTo>
                <a:cubicBezTo>
                  <a:pt x="365" y="146"/>
                  <a:pt x="365" y="140"/>
                  <a:pt x="365" y="133"/>
                </a:cubicBezTo>
                <a:close/>
                <a:moveTo>
                  <a:pt x="159" y="73"/>
                </a:moveTo>
                <a:cubicBezTo>
                  <a:pt x="207" y="73"/>
                  <a:pt x="254" y="73"/>
                  <a:pt x="301" y="73"/>
                </a:cubicBezTo>
                <a:cubicBezTo>
                  <a:pt x="304" y="47"/>
                  <a:pt x="292" y="33"/>
                  <a:pt x="267" y="33"/>
                </a:cubicBezTo>
                <a:cubicBezTo>
                  <a:pt x="243" y="32"/>
                  <a:pt x="219" y="33"/>
                  <a:pt x="194" y="33"/>
                </a:cubicBezTo>
                <a:cubicBezTo>
                  <a:pt x="168" y="33"/>
                  <a:pt x="156" y="46"/>
                  <a:pt x="159" y="73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Freeform 41">
            <a:extLst>
              <a:ext uri="{FF2B5EF4-FFF2-40B4-BE49-F238E27FC236}">
                <a16:creationId xmlns:a16="http://schemas.microsoft.com/office/drawing/2014/main" id="{7EE0092E-0A84-4D58-B8FA-AE46402C1B26}"/>
              </a:ext>
            </a:extLst>
          </p:cNvPr>
          <p:cNvSpPr>
            <a:spLocks/>
          </p:cNvSpPr>
          <p:nvPr/>
        </p:nvSpPr>
        <p:spPr bwMode="auto">
          <a:xfrm>
            <a:off x="10345738" y="5648325"/>
            <a:ext cx="1008063" cy="790575"/>
          </a:xfrm>
          <a:custGeom>
            <a:avLst/>
            <a:gdLst>
              <a:gd name="T0" fmla="*/ 267 w 267"/>
              <a:gd name="T1" fmla="*/ 171 h 209"/>
              <a:gd name="T2" fmla="*/ 267 w 267"/>
              <a:gd name="T3" fmla="*/ 189 h 209"/>
              <a:gd name="T4" fmla="*/ 246 w 267"/>
              <a:gd name="T5" fmla="*/ 209 h 209"/>
              <a:gd name="T6" fmla="*/ 21 w 267"/>
              <a:gd name="T7" fmla="*/ 209 h 209"/>
              <a:gd name="T8" fmla="*/ 0 w 267"/>
              <a:gd name="T9" fmla="*/ 188 h 209"/>
              <a:gd name="T10" fmla="*/ 0 w 267"/>
              <a:gd name="T11" fmla="*/ 22 h 209"/>
              <a:gd name="T12" fmla="*/ 22 w 267"/>
              <a:gd name="T13" fmla="*/ 0 h 209"/>
              <a:gd name="T14" fmla="*/ 240 w 267"/>
              <a:gd name="T15" fmla="*/ 0 h 209"/>
              <a:gd name="T16" fmla="*/ 267 w 267"/>
              <a:gd name="T17" fmla="*/ 27 h 209"/>
              <a:gd name="T18" fmla="*/ 266 w 267"/>
              <a:gd name="T19" fmla="*/ 41 h 209"/>
              <a:gd name="T20" fmla="*/ 182 w 267"/>
              <a:gd name="T21" fmla="*/ 41 h 209"/>
              <a:gd name="T22" fmla="*/ 151 w 267"/>
              <a:gd name="T23" fmla="*/ 72 h 209"/>
              <a:gd name="T24" fmla="*/ 151 w 267"/>
              <a:gd name="T25" fmla="*/ 97 h 209"/>
              <a:gd name="T26" fmla="*/ 151 w 267"/>
              <a:gd name="T27" fmla="*/ 141 h 209"/>
              <a:gd name="T28" fmla="*/ 182 w 267"/>
              <a:gd name="T29" fmla="*/ 171 h 209"/>
              <a:gd name="T30" fmla="*/ 267 w 267"/>
              <a:gd name="T31" fmla="*/ 17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7" h="209">
                <a:moveTo>
                  <a:pt x="267" y="171"/>
                </a:moveTo>
                <a:cubicBezTo>
                  <a:pt x="267" y="178"/>
                  <a:pt x="267" y="183"/>
                  <a:pt x="267" y="189"/>
                </a:cubicBezTo>
                <a:cubicBezTo>
                  <a:pt x="267" y="206"/>
                  <a:pt x="264" y="209"/>
                  <a:pt x="246" y="209"/>
                </a:cubicBezTo>
                <a:cubicBezTo>
                  <a:pt x="171" y="209"/>
                  <a:pt x="96" y="209"/>
                  <a:pt x="21" y="209"/>
                </a:cubicBezTo>
                <a:cubicBezTo>
                  <a:pt x="4" y="209"/>
                  <a:pt x="0" y="206"/>
                  <a:pt x="0" y="188"/>
                </a:cubicBezTo>
                <a:cubicBezTo>
                  <a:pt x="0" y="133"/>
                  <a:pt x="0" y="77"/>
                  <a:pt x="0" y="22"/>
                </a:cubicBezTo>
                <a:cubicBezTo>
                  <a:pt x="0" y="4"/>
                  <a:pt x="4" y="0"/>
                  <a:pt x="22" y="0"/>
                </a:cubicBezTo>
                <a:cubicBezTo>
                  <a:pt x="95" y="0"/>
                  <a:pt x="167" y="0"/>
                  <a:pt x="240" y="0"/>
                </a:cubicBezTo>
                <a:cubicBezTo>
                  <a:pt x="266" y="0"/>
                  <a:pt x="267" y="2"/>
                  <a:pt x="267" y="27"/>
                </a:cubicBezTo>
                <a:cubicBezTo>
                  <a:pt x="267" y="31"/>
                  <a:pt x="266" y="35"/>
                  <a:pt x="266" y="41"/>
                </a:cubicBezTo>
                <a:cubicBezTo>
                  <a:pt x="238" y="41"/>
                  <a:pt x="210" y="40"/>
                  <a:pt x="182" y="41"/>
                </a:cubicBezTo>
                <a:cubicBezTo>
                  <a:pt x="161" y="41"/>
                  <a:pt x="151" y="50"/>
                  <a:pt x="151" y="72"/>
                </a:cubicBezTo>
                <a:cubicBezTo>
                  <a:pt x="151" y="80"/>
                  <a:pt x="151" y="89"/>
                  <a:pt x="151" y="97"/>
                </a:cubicBezTo>
                <a:cubicBezTo>
                  <a:pt x="151" y="112"/>
                  <a:pt x="151" y="127"/>
                  <a:pt x="151" y="141"/>
                </a:cubicBezTo>
                <a:cubicBezTo>
                  <a:pt x="152" y="161"/>
                  <a:pt x="162" y="171"/>
                  <a:pt x="182" y="171"/>
                </a:cubicBezTo>
                <a:cubicBezTo>
                  <a:pt x="209" y="171"/>
                  <a:pt x="237" y="171"/>
                  <a:pt x="267" y="17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5" name="Freeform 42">
            <a:extLst>
              <a:ext uri="{FF2B5EF4-FFF2-40B4-BE49-F238E27FC236}">
                <a16:creationId xmlns:a16="http://schemas.microsoft.com/office/drawing/2014/main" id="{BD55CC64-F52F-4951-9227-DE61F5EED64C}"/>
              </a:ext>
            </a:extLst>
          </p:cNvPr>
          <p:cNvSpPr>
            <a:spLocks/>
          </p:cNvSpPr>
          <p:nvPr/>
        </p:nvSpPr>
        <p:spPr bwMode="auto">
          <a:xfrm>
            <a:off x="10145713" y="5532438"/>
            <a:ext cx="1362075" cy="1027112"/>
          </a:xfrm>
          <a:custGeom>
            <a:avLst/>
            <a:gdLst>
              <a:gd name="T0" fmla="*/ 360 w 361"/>
              <a:gd name="T1" fmla="*/ 71 h 272"/>
              <a:gd name="T2" fmla="*/ 338 w 361"/>
              <a:gd name="T3" fmla="*/ 71 h 272"/>
              <a:gd name="T4" fmla="*/ 338 w 361"/>
              <a:gd name="T5" fmla="*/ 46 h 272"/>
              <a:gd name="T6" fmla="*/ 306 w 361"/>
              <a:gd name="T7" fmla="*/ 14 h 272"/>
              <a:gd name="T8" fmla="*/ 69 w 361"/>
              <a:gd name="T9" fmla="*/ 14 h 272"/>
              <a:gd name="T10" fmla="*/ 35 w 361"/>
              <a:gd name="T11" fmla="*/ 50 h 272"/>
              <a:gd name="T12" fmla="*/ 35 w 361"/>
              <a:gd name="T13" fmla="*/ 222 h 272"/>
              <a:gd name="T14" fmla="*/ 70 w 361"/>
              <a:gd name="T15" fmla="*/ 258 h 272"/>
              <a:gd name="T16" fmla="*/ 301 w 361"/>
              <a:gd name="T17" fmla="*/ 258 h 272"/>
              <a:gd name="T18" fmla="*/ 338 w 361"/>
              <a:gd name="T19" fmla="*/ 220 h 272"/>
              <a:gd name="T20" fmla="*/ 338 w 361"/>
              <a:gd name="T21" fmla="*/ 203 h 272"/>
              <a:gd name="T22" fmla="*/ 360 w 361"/>
              <a:gd name="T23" fmla="*/ 203 h 272"/>
              <a:gd name="T24" fmla="*/ 360 w 361"/>
              <a:gd name="T25" fmla="*/ 254 h 272"/>
              <a:gd name="T26" fmla="*/ 337 w 361"/>
              <a:gd name="T27" fmla="*/ 272 h 272"/>
              <a:gd name="T28" fmla="*/ 267 w 361"/>
              <a:gd name="T29" fmla="*/ 272 h 272"/>
              <a:gd name="T30" fmla="*/ 30 w 361"/>
              <a:gd name="T31" fmla="*/ 272 h 272"/>
              <a:gd name="T32" fmla="*/ 0 w 361"/>
              <a:gd name="T33" fmla="*/ 243 h 272"/>
              <a:gd name="T34" fmla="*/ 0 w 361"/>
              <a:gd name="T35" fmla="*/ 27 h 272"/>
              <a:gd name="T36" fmla="*/ 27 w 361"/>
              <a:gd name="T37" fmla="*/ 0 h 272"/>
              <a:gd name="T38" fmla="*/ 334 w 361"/>
              <a:gd name="T39" fmla="*/ 0 h 272"/>
              <a:gd name="T40" fmla="*/ 360 w 361"/>
              <a:gd name="T41" fmla="*/ 26 h 272"/>
              <a:gd name="T42" fmla="*/ 360 w 361"/>
              <a:gd name="T43" fmla="*/ 7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1" h="272">
                <a:moveTo>
                  <a:pt x="360" y="71"/>
                </a:moveTo>
                <a:cubicBezTo>
                  <a:pt x="352" y="71"/>
                  <a:pt x="346" y="71"/>
                  <a:pt x="338" y="71"/>
                </a:cubicBezTo>
                <a:cubicBezTo>
                  <a:pt x="338" y="62"/>
                  <a:pt x="338" y="54"/>
                  <a:pt x="338" y="46"/>
                </a:cubicBezTo>
                <a:cubicBezTo>
                  <a:pt x="337" y="26"/>
                  <a:pt x="326" y="14"/>
                  <a:pt x="306" y="14"/>
                </a:cubicBezTo>
                <a:cubicBezTo>
                  <a:pt x="227" y="14"/>
                  <a:pt x="148" y="13"/>
                  <a:pt x="69" y="14"/>
                </a:cubicBezTo>
                <a:cubicBezTo>
                  <a:pt x="46" y="14"/>
                  <a:pt x="35" y="26"/>
                  <a:pt x="35" y="50"/>
                </a:cubicBezTo>
                <a:cubicBezTo>
                  <a:pt x="35" y="107"/>
                  <a:pt x="35" y="165"/>
                  <a:pt x="35" y="222"/>
                </a:cubicBezTo>
                <a:cubicBezTo>
                  <a:pt x="35" y="246"/>
                  <a:pt x="47" y="258"/>
                  <a:pt x="70" y="258"/>
                </a:cubicBezTo>
                <a:cubicBezTo>
                  <a:pt x="147" y="258"/>
                  <a:pt x="224" y="258"/>
                  <a:pt x="301" y="258"/>
                </a:cubicBezTo>
                <a:cubicBezTo>
                  <a:pt x="327" y="258"/>
                  <a:pt x="337" y="248"/>
                  <a:pt x="338" y="220"/>
                </a:cubicBezTo>
                <a:cubicBezTo>
                  <a:pt x="338" y="215"/>
                  <a:pt x="338" y="209"/>
                  <a:pt x="338" y="203"/>
                </a:cubicBezTo>
                <a:cubicBezTo>
                  <a:pt x="346" y="203"/>
                  <a:pt x="352" y="203"/>
                  <a:pt x="360" y="203"/>
                </a:cubicBezTo>
                <a:cubicBezTo>
                  <a:pt x="360" y="220"/>
                  <a:pt x="361" y="238"/>
                  <a:pt x="360" y="254"/>
                </a:cubicBezTo>
                <a:cubicBezTo>
                  <a:pt x="359" y="267"/>
                  <a:pt x="349" y="272"/>
                  <a:pt x="337" y="272"/>
                </a:cubicBezTo>
                <a:cubicBezTo>
                  <a:pt x="313" y="272"/>
                  <a:pt x="290" y="272"/>
                  <a:pt x="267" y="272"/>
                </a:cubicBezTo>
                <a:cubicBezTo>
                  <a:pt x="188" y="272"/>
                  <a:pt x="109" y="272"/>
                  <a:pt x="30" y="272"/>
                </a:cubicBezTo>
                <a:cubicBezTo>
                  <a:pt x="6" y="272"/>
                  <a:pt x="0" y="266"/>
                  <a:pt x="0" y="243"/>
                </a:cubicBezTo>
                <a:cubicBezTo>
                  <a:pt x="0" y="171"/>
                  <a:pt x="0" y="99"/>
                  <a:pt x="0" y="27"/>
                </a:cubicBezTo>
                <a:cubicBezTo>
                  <a:pt x="0" y="6"/>
                  <a:pt x="5" y="0"/>
                  <a:pt x="27" y="0"/>
                </a:cubicBezTo>
                <a:cubicBezTo>
                  <a:pt x="129" y="0"/>
                  <a:pt x="231" y="0"/>
                  <a:pt x="334" y="0"/>
                </a:cubicBezTo>
                <a:cubicBezTo>
                  <a:pt x="355" y="0"/>
                  <a:pt x="360" y="6"/>
                  <a:pt x="360" y="26"/>
                </a:cubicBezTo>
                <a:cubicBezTo>
                  <a:pt x="360" y="41"/>
                  <a:pt x="360" y="56"/>
                  <a:pt x="360" y="7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6" name="Freeform 43">
            <a:extLst>
              <a:ext uri="{FF2B5EF4-FFF2-40B4-BE49-F238E27FC236}">
                <a16:creationId xmlns:a16="http://schemas.microsoft.com/office/drawing/2014/main" id="{F3DD131B-524A-490A-8BB1-16AB19A0AF42}"/>
              </a:ext>
            </a:extLst>
          </p:cNvPr>
          <p:cNvSpPr>
            <a:spLocks/>
          </p:cNvSpPr>
          <p:nvPr/>
        </p:nvSpPr>
        <p:spPr bwMode="auto">
          <a:xfrm>
            <a:off x="10304463" y="4648200"/>
            <a:ext cx="1249363" cy="827087"/>
          </a:xfrm>
          <a:custGeom>
            <a:avLst/>
            <a:gdLst>
              <a:gd name="T0" fmla="*/ 0 w 331"/>
              <a:gd name="T1" fmla="*/ 215 h 219"/>
              <a:gd name="T2" fmla="*/ 224 w 331"/>
              <a:gd name="T3" fmla="*/ 0 h 219"/>
              <a:gd name="T4" fmla="*/ 276 w 331"/>
              <a:gd name="T5" fmla="*/ 51 h 219"/>
              <a:gd name="T6" fmla="*/ 321 w 331"/>
              <a:gd name="T7" fmla="*/ 120 h 219"/>
              <a:gd name="T8" fmla="*/ 319 w 331"/>
              <a:gd name="T9" fmla="*/ 166 h 219"/>
              <a:gd name="T10" fmla="*/ 281 w 331"/>
              <a:gd name="T11" fmla="*/ 211 h 219"/>
              <a:gd name="T12" fmla="*/ 249 w 331"/>
              <a:gd name="T13" fmla="*/ 219 h 219"/>
              <a:gd name="T14" fmla="*/ 247 w 331"/>
              <a:gd name="T15" fmla="*/ 214 h 219"/>
              <a:gd name="T16" fmla="*/ 275 w 331"/>
              <a:gd name="T17" fmla="*/ 188 h 219"/>
              <a:gd name="T18" fmla="*/ 289 w 331"/>
              <a:gd name="T19" fmla="*/ 145 h 219"/>
              <a:gd name="T20" fmla="*/ 290 w 331"/>
              <a:gd name="T21" fmla="*/ 128 h 219"/>
              <a:gd name="T22" fmla="*/ 287 w 331"/>
              <a:gd name="T23" fmla="*/ 103 h 219"/>
              <a:gd name="T24" fmla="*/ 248 w 331"/>
              <a:gd name="T25" fmla="*/ 54 h 219"/>
              <a:gd name="T26" fmla="*/ 206 w 331"/>
              <a:gd name="T27" fmla="*/ 59 h 219"/>
              <a:gd name="T28" fmla="*/ 75 w 331"/>
              <a:gd name="T29" fmla="*/ 181 h 219"/>
              <a:gd name="T30" fmla="*/ 55 w 331"/>
              <a:gd name="T31" fmla="*/ 199 h 219"/>
              <a:gd name="T32" fmla="*/ 0 w 331"/>
              <a:gd name="T33" fmla="*/ 215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1" h="219">
                <a:moveTo>
                  <a:pt x="0" y="215"/>
                </a:moveTo>
                <a:cubicBezTo>
                  <a:pt x="76" y="145"/>
                  <a:pt x="155" y="81"/>
                  <a:pt x="224" y="0"/>
                </a:cubicBezTo>
                <a:cubicBezTo>
                  <a:pt x="242" y="17"/>
                  <a:pt x="261" y="32"/>
                  <a:pt x="276" y="51"/>
                </a:cubicBezTo>
                <a:cubicBezTo>
                  <a:pt x="293" y="72"/>
                  <a:pt x="307" y="97"/>
                  <a:pt x="321" y="120"/>
                </a:cubicBezTo>
                <a:cubicBezTo>
                  <a:pt x="331" y="136"/>
                  <a:pt x="329" y="152"/>
                  <a:pt x="319" y="166"/>
                </a:cubicBezTo>
                <a:cubicBezTo>
                  <a:pt x="307" y="182"/>
                  <a:pt x="295" y="198"/>
                  <a:pt x="281" y="211"/>
                </a:cubicBezTo>
                <a:cubicBezTo>
                  <a:pt x="274" y="217"/>
                  <a:pt x="260" y="216"/>
                  <a:pt x="249" y="219"/>
                </a:cubicBezTo>
                <a:cubicBezTo>
                  <a:pt x="248" y="217"/>
                  <a:pt x="248" y="216"/>
                  <a:pt x="247" y="214"/>
                </a:cubicBezTo>
                <a:cubicBezTo>
                  <a:pt x="256" y="205"/>
                  <a:pt x="266" y="197"/>
                  <a:pt x="275" y="188"/>
                </a:cubicBezTo>
                <a:cubicBezTo>
                  <a:pt x="286" y="176"/>
                  <a:pt x="301" y="165"/>
                  <a:pt x="289" y="145"/>
                </a:cubicBezTo>
                <a:cubicBezTo>
                  <a:pt x="287" y="141"/>
                  <a:pt x="288" y="133"/>
                  <a:pt x="290" y="128"/>
                </a:cubicBezTo>
                <a:cubicBezTo>
                  <a:pt x="296" y="118"/>
                  <a:pt x="292" y="110"/>
                  <a:pt x="287" y="103"/>
                </a:cubicBezTo>
                <a:cubicBezTo>
                  <a:pt x="274" y="87"/>
                  <a:pt x="261" y="71"/>
                  <a:pt x="248" y="54"/>
                </a:cubicBezTo>
                <a:cubicBezTo>
                  <a:pt x="234" y="66"/>
                  <a:pt x="220" y="67"/>
                  <a:pt x="206" y="59"/>
                </a:cubicBezTo>
                <a:cubicBezTo>
                  <a:pt x="162" y="100"/>
                  <a:pt x="119" y="141"/>
                  <a:pt x="75" y="181"/>
                </a:cubicBezTo>
                <a:cubicBezTo>
                  <a:pt x="69" y="187"/>
                  <a:pt x="61" y="192"/>
                  <a:pt x="55" y="199"/>
                </a:cubicBezTo>
                <a:cubicBezTo>
                  <a:pt x="41" y="216"/>
                  <a:pt x="23" y="219"/>
                  <a:pt x="0" y="21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D3329F95-1A33-478C-BA04-945853F577F7}"/>
              </a:ext>
            </a:extLst>
          </p:cNvPr>
          <p:cNvSpPr>
            <a:spLocks noEditPoints="1"/>
          </p:cNvSpPr>
          <p:nvPr/>
        </p:nvSpPr>
        <p:spPr bwMode="auto">
          <a:xfrm>
            <a:off x="11020425" y="5905500"/>
            <a:ext cx="465138" cy="284162"/>
          </a:xfrm>
          <a:custGeom>
            <a:avLst/>
            <a:gdLst>
              <a:gd name="T0" fmla="*/ 0 w 123"/>
              <a:gd name="T1" fmla="*/ 75 h 75"/>
              <a:gd name="T2" fmla="*/ 0 w 123"/>
              <a:gd name="T3" fmla="*/ 0 h 75"/>
              <a:gd name="T4" fmla="*/ 123 w 123"/>
              <a:gd name="T5" fmla="*/ 0 h 75"/>
              <a:gd name="T6" fmla="*/ 123 w 123"/>
              <a:gd name="T7" fmla="*/ 75 h 75"/>
              <a:gd name="T8" fmla="*/ 0 w 123"/>
              <a:gd name="T9" fmla="*/ 75 h 75"/>
              <a:gd name="T10" fmla="*/ 50 w 123"/>
              <a:gd name="T11" fmla="*/ 37 h 75"/>
              <a:gd name="T12" fmla="*/ 32 w 123"/>
              <a:gd name="T13" fmla="*/ 19 h 75"/>
              <a:gd name="T14" fmla="*/ 13 w 123"/>
              <a:gd name="T15" fmla="*/ 37 h 75"/>
              <a:gd name="T16" fmla="*/ 30 w 123"/>
              <a:gd name="T17" fmla="*/ 57 h 75"/>
              <a:gd name="T18" fmla="*/ 50 w 123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75">
                <a:moveTo>
                  <a:pt x="0" y="75"/>
                </a:moveTo>
                <a:cubicBezTo>
                  <a:pt x="0" y="50"/>
                  <a:pt x="0" y="26"/>
                  <a:pt x="0" y="0"/>
                </a:cubicBezTo>
                <a:cubicBezTo>
                  <a:pt x="41" y="0"/>
                  <a:pt x="81" y="0"/>
                  <a:pt x="123" y="0"/>
                </a:cubicBezTo>
                <a:cubicBezTo>
                  <a:pt x="123" y="25"/>
                  <a:pt x="123" y="50"/>
                  <a:pt x="123" y="75"/>
                </a:cubicBezTo>
                <a:cubicBezTo>
                  <a:pt x="82" y="75"/>
                  <a:pt x="42" y="75"/>
                  <a:pt x="0" y="75"/>
                </a:cubicBezTo>
                <a:close/>
                <a:moveTo>
                  <a:pt x="50" y="37"/>
                </a:moveTo>
                <a:cubicBezTo>
                  <a:pt x="49" y="26"/>
                  <a:pt x="43" y="20"/>
                  <a:pt x="32" y="19"/>
                </a:cubicBezTo>
                <a:cubicBezTo>
                  <a:pt x="20" y="19"/>
                  <a:pt x="13" y="25"/>
                  <a:pt x="13" y="37"/>
                </a:cubicBezTo>
                <a:cubicBezTo>
                  <a:pt x="12" y="49"/>
                  <a:pt x="19" y="55"/>
                  <a:pt x="30" y="57"/>
                </a:cubicBezTo>
                <a:cubicBezTo>
                  <a:pt x="40" y="59"/>
                  <a:pt x="50" y="49"/>
                  <a:pt x="50" y="37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32998977-C11C-40C0-B0EE-88C7817FEA4D}"/>
              </a:ext>
            </a:extLst>
          </p:cNvPr>
          <p:cNvSpPr>
            <a:spLocks noEditPoints="1"/>
          </p:cNvSpPr>
          <p:nvPr/>
        </p:nvSpPr>
        <p:spPr bwMode="auto">
          <a:xfrm>
            <a:off x="10877550" y="5070475"/>
            <a:ext cx="396875" cy="355600"/>
          </a:xfrm>
          <a:custGeom>
            <a:avLst/>
            <a:gdLst>
              <a:gd name="T0" fmla="*/ 21 w 105"/>
              <a:gd name="T1" fmla="*/ 36 h 94"/>
              <a:gd name="T2" fmla="*/ 16 w 105"/>
              <a:gd name="T3" fmla="*/ 68 h 94"/>
              <a:gd name="T4" fmla="*/ 42 w 105"/>
              <a:gd name="T5" fmla="*/ 47 h 94"/>
              <a:gd name="T6" fmla="*/ 44 w 105"/>
              <a:gd name="T7" fmla="*/ 35 h 94"/>
              <a:gd name="T8" fmla="*/ 53 w 105"/>
              <a:gd name="T9" fmla="*/ 9 h 94"/>
              <a:gd name="T10" fmla="*/ 79 w 105"/>
              <a:gd name="T11" fmla="*/ 5 h 94"/>
              <a:gd name="T12" fmla="*/ 86 w 105"/>
              <a:gd name="T13" fmla="*/ 8 h 94"/>
              <a:gd name="T14" fmla="*/ 101 w 105"/>
              <a:gd name="T15" fmla="*/ 11 h 94"/>
              <a:gd name="T16" fmla="*/ 88 w 105"/>
              <a:gd name="T17" fmla="*/ 55 h 94"/>
              <a:gd name="T18" fmla="*/ 81 w 105"/>
              <a:gd name="T19" fmla="*/ 54 h 94"/>
              <a:gd name="T20" fmla="*/ 82 w 105"/>
              <a:gd name="T21" fmla="*/ 47 h 94"/>
              <a:gd name="T22" fmla="*/ 89 w 105"/>
              <a:gd name="T23" fmla="*/ 29 h 94"/>
              <a:gd name="T24" fmla="*/ 85 w 105"/>
              <a:gd name="T25" fmla="*/ 27 h 94"/>
              <a:gd name="T26" fmla="*/ 66 w 105"/>
              <a:gd name="T27" fmla="*/ 42 h 94"/>
              <a:gd name="T28" fmla="*/ 64 w 105"/>
              <a:gd name="T29" fmla="*/ 55 h 94"/>
              <a:gd name="T30" fmla="*/ 55 w 105"/>
              <a:gd name="T31" fmla="*/ 86 h 94"/>
              <a:gd name="T32" fmla="*/ 22 w 105"/>
              <a:gd name="T33" fmla="*/ 89 h 94"/>
              <a:gd name="T34" fmla="*/ 5 w 105"/>
              <a:gd name="T35" fmla="*/ 66 h 94"/>
              <a:gd name="T36" fmla="*/ 11 w 105"/>
              <a:gd name="T37" fmla="*/ 34 h 94"/>
              <a:gd name="T38" fmla="*/ 21 w 105"/>
              <a:gd name="T39" fmla="*/ 36 h 94"/>
              <a:gd name="T40" fmla="*/ 52 w 105"/>
              <a:gd name="T41" fmla="*/ 58 h 94"/>
              <a:gd name="T42" fmla="*/ 49 w 105"/>
              <a:gd name="T43" fmla="*/ 56 h 94"/>
              <a:gd name="T44" fmla="*/ 26 w 105"/>
              <a:gd name="T45" fmla="*/ 74 h 94"/>
              <a:gd name="T46" fmla="*/ 27 w 105"/>
              <a:gd name="T47" fmla="*/ 79 h 94"/>
              <a:gd name="T48" fmla="*/ 46 w 105"/>
              <a:gd name="T49" fmla="*/ 75 h 94"/>
              <a:gd name="T50" fmla="*/ 52 w 105"/>
              <a:gd name="T51" fmla="*/ 58 h 94"/>
              <a:gd name="T52" fmla="*/ 78 w 105"/>
              <a:gd name="T53" fmla="*/ 18 h 94"/>
              <a:gd name="T54" fmla="*/ 76 w 105"/>
              <a:gd name="T55" fmla="*/ 13 h 94"/>
              <a:gd name="T56" fmla="*/ 61 w 105"/>
              <a:gd name="T57" fmla="*/ 18 h 94"/>
              <a:gd name="T58" fmla="*/ 55 w 105"/>
              <a:gd name="T59" fmla="*/ 32 h 94"/>
              <a:gd name="T60" fmla="*/ 59 w 105"/>
              <a:gd name="T61" fmla="*/ 34 h 94"/>
              <a:gd name="T62" fmla="*/ 78 w 105"/>
              <a:gd name="T63" fmla="*/ 1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" h="94">
                <a:moveTo>
                  <a:pt x="21" y="36"/>
                </a:moveTo>
                <a:cubicBezTo>
                  <a:pt x="20" y="45"/>
                  <a:pt x="18" y="55"/>
                  <a:pt x="16" y="68"/>
                </a:cubicBezTo>
                <a:cubicBezTo>
                  <a:pt x="26" y="59"/>
                  <a:pt x="35" y="54"/>
                  <a:pt x="42" y="47"/>
                </a:cubicBezTo>
                <a:cubicBezTo>
                  <a:pt x="44" y="44"/>
                  <a:pt x="42" y="39"/>
                  <a:pt x="44" y="35"/>
                </a:cubicBezTo>
                <a:cubicBezTo>
                  <a:pt x="46" y="26"/>
                  <a:pt x="47" y="14"/>
                  <a:pt x="53" y="9"/>
                </a:cubicBezTo>
                <a:cubicBezTo>
                  <a:pt x="59" y="4"/>
                  <a:pt x="70" y="6"/>
                  <a:pt x="79" y="5"/>
                </a:cubicBezTo>
                <a:cubicBezTo>
                  <a:pt x="82" y="5"/>
                  <a:pt x="84" y="7"/>
                  <a:pt x="86" y="8"/>
                </a:cubicBezTo>
                <a:cubicBezTo>
                  <a:pt x="91" y="11"/>
                  <a:pt x="104" y="0"/>
                  <a:pt x="101" y="11"/>
                </a:cubicBezTo>
                <a:cubicBezTo>
                  <a:pt x="97" y="25"/>
                  <a:pt x="105" y="44"/>
                  <a:pt x="88" y="55"/>
                </a:cubicBezTo>
                <a:cubicBezTo>
                  <a:pt x="87" y="56"/>
                  <a:pt x="84" y="55"/>
                  <a:pt x="81" y="54"/>
                </a:cubicBezTo>
                <a:cubicBezTo>
                  <a:pt x="81" y="52"/>
                  <a:pt x="81" y="50"/>
                  <a:pt x="82" y="47"/>
                </a:cubicBezTo>
                <a:cubicBezTo>
                  <a:pt x="84" y="41"/>
                  <a:pt x="87" y="35"/>
                  <a:pt x="89" y="29"/>
                </a:cubicBezTo>
                <a:cubicBezTo>
                  <a:pt x="88" y="28"/>
                  <a:pt x="87" y="28"/>
                  <a:pt x="85" y="27"/>
                </a:cubicBezTo>
                <a:cubicBezTo>
                  <a:pt x="79" y="32"/>
                  <a:pt x="72" y="36"/>
                  <a:pt x="66" y="42"/>
                </a:cubicBezTo>
                <a:cubicBezTo>
                  <a:pt x="64" y="45"/>
                  <a:pt x="63" y="51"/>
                  <a:pt x="64" y="55"/>
                </a:cubicBezTo>
                <a:cubicBezTo>
                  <a:pt x="67" y="67"/>
                  <a:pt x="65" y="78"/>
                  <a:pt x="55" y="86"/>
                </a:cubicBezTo>
                <a:cubicBezTo>
                  <a:pt x="45" y="94"/>
                  <a:pt x="34" y="90"/>
                  <a:pt x="22" y="89"/>
                </a:cubicBezTo>
                <a:cubicBezTo>
                  <a:pt x="6" y="86"/>
                  <a:pt x="0" y="82"/>
                  <a:pt x="5" y="66"/>
                </a:cubicBezTo>
                <a:cubicBezTo>
                  <a:pt x="8" y="55"/>
                  <a:pt x="9" y="45"/>
                  <a:pt x="11" y="34"/>
                </a:cubicBezTo>
                <a:cubicBezTo>
                  <a:pt x="15" y="35"/>
                  <a:pt x="18" y="35"/>
                  <a:pt x="21" y="36"/>
                </a:cubicBezTo>
                <a:close/>
                <a:moveTo>
                  <a:pt x="52" y="58"/>
                </a:moveTo>
                <a:cubicBezTo>
                  <a:pt x="51" y="58"/>
                  <a:pt x="50" y="57"/>
                  <a:pt x="49" y="56"/>
                </a:cubicBezTo>
                <a:cubicBezTo>
                  <a:pt x="41" y="62"/>
                  <a:pt x="33" y="68"/>
                  <a:pt x="26" y="74"/>
                </a:cubicBezTo>
                <a:cubicBezTo>
                  <a:pt x="26" y="76"/>
                  <a:pt x="27" y="77"/>
                  <a:pt x="27" y="79"/>
                </a:cubicBezTo>
                <a:cubicBezTo>
                  <a:pt x="34" y="78"/>
                  <a:pt x="42" y="78"/>
                  <a:pt x="46" y="75"/>
                </a:cubicBezTo>
                <a:cubicBezTo>
                  <a:pt x="50" y="72"/>
                  <a:pt x="50" y="64"/>
                  <a:pt x="52" y="58"/>
                </a:cubicBezTo>
                <a:close/>
                <a:moveTo>
                  <a:pt x="78" y="18"/>
                </a:moveTo>
                <a:cubicBezTo>
                  <a:pt x="78" y="16"/>
                  <a:pt x="77" y="15"/>
                  <a:pt x="76" y="13"/>
                </a:cubicBezTo>
                <a:cubicBezTo>
                  <a:pt x="71" y="15"/>
                  <a:pt x="65" y="15"/>
                  <a:pt x="61" y="18"/>
                </a:cubicBezTo>
                <a:cubicBezTo>
                  <a:pt x="58" y="21"/>
                  <a:pt x="57" y="27"/>
                  <a:pt x="55" y="32"/>
                </a:cubicBezTo>
                <a:cubicBezTo>
                  <a:pt x="57" y="32"/>
                  <a:pt x="58" y="33"/>
                  <a:pt x="59" y="34"/>
                </a:cubicBezTo>
                <a:cubicBezTo>
                  <a:pt x="65" y="28"/>
                  <a:pt x="72" y="23"/>
                  <a:pt x="78" y="1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9" name="Freeform 46">
            <a:extLst>
              <a:ext uri="{FF2B5EF4-FFF2-40B4-BE49-F238E27FC236}">
                <a16:creationId xmlns:a16="http://schemas.microsoft.com/office/drawing/2014/main" id="{CD2500D7-F373-424E-949F-594E39263E36}"/>
              </a:ext>
            </a:extLst>
          </p:cNvPr>
          <p:cNvSpPr>
            <a:spLocks/>
          </p:cNvSpPr>
          <p:nvPr/>
        </p:nvSpPr>
        <p:spPr bwMode="auto">
          <a:xfrm>
            <a:off x="7916863" y="5599113"/>
            <a:ext cx="101600" cy="103187"/>
          </a:xfrm>
          <a:custGeom>
            <a:avLst/>
            <a:gdLst>
              <a:gd name="T0" fmla="*/ 0 w 27"/>
              <a:gd name="T1" fmla="*/ 0 h 27"/>
              <a:gd name="T2" fmla="*/ 27 w 27"/>
              <a:gd name="T3" fmla="*/ 0 h 27"/>
              <a:gd name="T4" fmla="*/ 27 w 27"/>
              <a:gd name="T5" fmla="*/ 27 h 27"/>
              <a:gd name="T6" fmla="*/ 0 w 27"/>
              <a:gd name="T7" fmla="*/ 27 h 27"/>
              <a:gd name="T8" fmla="*/ 0 w 27"/>
              <a:gd name="T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27">
                <a:moveTo>
                  <a:pt x="0" y="0"/>
                </a:moveTo>
                <a:cubicBezTo>
                  <a:pt x="9" y="0"/>
                  <a:pt x="17" y="0"/>
                  <a:pt x="27" y="0"/>
                </a:cubicBezTo>
                <a:cubicBezTo>
                  <a:pt x="27" y="9"/>
                  <a:pt x="27" y="17"/>
                  <a:pt x="27" y="27"/>
                </a:cubicBezTo>
                <a:cubicBezTo>
                  <a:pt x="18" y="27"/>
                  <a:pt x="10" y="27"/>
                  <a:pt x="0" y="27"/>
                </a:cubicBezTo>
                <a:cubicBezTo>
                  <a:pt x="0" y="19"/>
                  <a:pt x="0" y="10"/>
                  <a:pt x="0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0" name="Freeform 47">
            <a:extLst>
              <a:ext uri="{FF2B5EF4-FFF2-40B4-BE49-F238E27FC236}">
                <a16:creationId xmlns:a16="http://schemas.microsoft.com/office/drawing/2014/main" id="{4E7B4211-98DA-4F8D-BBF9-E4D348278323}"/>
              </a:ext>
            </a:extLst>
          </p:cNvPr>
          <p:cNvSpPr>
            <a:spLocks/>
          </p:cNvSpPr>
          <p:nvPr/>
        </p:nvSpPr>
        <p:spPr bwMode="auto">
          <a:xfrm>
            <a:off x="8821738" y="5603875"/>
            <a:ext cx="106363" cy="98425"/>
          </a:xfrm>
          <a:custGeom>
            <a:avLst/>
            <a:gdLst>
              <a:gd name="T0" fmla="*/ 28 w 28"/>
              <a:gd name="T1" fmla="*/ 0 h 26"/>
              <a:gd name="T2" fmla="*/ 28 w 28"/>
              <a:gd name="T3" fmla="*/ 26 h 26"/>
              <a:gd name="T4" fmla="*/ 0 w 28"/>
              <a:gd name="T5" fmla="*/ 26 h 26"/>
              <a:gd name="T6" fmla="*/ 0 w 28"/>
              <a:gd name="T7" fmla="*/ 0 h 26"/>
              <a:gd name="T8" fmla="*/ 28 w 28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6">
                <a:moveTo>
                  <a:pt x="28" y="0"/>
                </a:moveTo>
                <a:cubicBezTo>
                  <a:pt x="28" y="9"/>
                  <a:pt x="28" y="17"/>
                  <a:pt x="28" y="26"/>
                </a:cubicBezTo>
                <a:cubicBezTo>
                  <a:pt x="19" y="26"/>
                  <a:pt x="10" y="26"/>
                  <a:pt x="0" y="26"/>
                </a:cubicBezTo>
                <a:cubicBezTo>
                  <a:pt x="0" y="17"/>
                  <a:pt x="0" y="9"/>
                  <a:pt x="0" y="0"/>
                </a:cubicBezTo>
                <a:cubicBezTo>
                  <a:pt x="9" y="0"/>
                  <a:pt x="18" y="0"/>
                  <a:pt x="28" y="0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1" name="Freeform 48">
            <a:extLst>
              <a:ext uri="{FF2B5EF4-FFF2-40B4-BE49-F238E27FC236}">
                <a16:creationId xmlns:a16="http://schemas.microsoft.com/office/drawing/2014/main" id="{DED2310B-1DB5-4882-AB90-BAD05D0C15CC}"/>
              </a:ext>
            </a:extLst>
          </p:cNvPr>
          <p:cNvSpPr>
            <a:spLocks/>
          </p:cNvSpPr>
          <p:nvPr/>
        </p:nvSpPr>
        <p:spPr bwMode="auto">
          <a:xfrm>
            <a:off x="11156950" y="3783013"/>
            <a:ext cx="136525" cy="136525"/>
          </a:xfrm>
          <a:custGeom>
            <a:avLst/>
            <a:gdLst>
              <a:gd name="T0" fmla="*/ 36 w 36"/>
              <a:gd name="T1" fmla="*/ 18 h 36"/>
              <a:gd name="T2" fmla="*/ 18 w 36"/>
              <a:gd name="T3" fmla="*/ 35 h 36"/>
              <a:gd name="T4" fmla="*/ 1 w 36"/>
              <a:gd name="T5" fmla="*/ 17 h 36"/>
              <a:gd name="T6" fmla="*/ 19 w 36"/>
              <a:gd name="T7" fmla="*/ 0 h 36"/>
              <a:gd name="T8" fmla="*/ 36 w 36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6">
                <a:moveTo>
                  <a:pt x="36" y="18"/>
                </a:moveTo>
                <a:cubicBezTo>
                  <a:pt x="35" y="29"/>
                  <a:pt x="28" y="36"/>
                  <a:pt x="18" y="35"/>
                </a:cubicBezTo>
                <a:cubicBezTo>
                  <a:pt x="8" y="35"/>
                  <a:pt x="0" y="29"/>
                  <a:pt x="1" y="17"/>
                </a:cubicBezTo>
                <a:cubicBezTo>
                  <a:pt x="1" y="6"/>
                  <a:pt x="8" y="0"/>
                  <a:pt x="19" y="0"/>
                </a:cubicBezTo>
                <a:cubicBezTo>
                  <a:pt x="30" y="1"/>
                  <a:pt x="35" y="8"/>
                  <a:pt x="36" y="1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reeform 49">
            <a:extLst>
              <a:ext uri="{FF2B5EF4-FFF2-40B4-BE49-F238E27FC236}">
                <a16:creationId xmlns:a16="http://schemas.microsoft.com/office/drawing/2014/main" id="{59FAB1AF-9BFE-4FE8-83D7-03954FADFEAD}"/>
              </a:ext>
            </a:extLst>
          </p:cNvPr>
          <p:cNvSpPr>
            <a:spLocks/>
          </p:cNvSpPr>
          <p:nvPr/>
        </p:nvSpPr>
        <p:spPr bwMode="auto">
          <a:xfrm>
            <a:off x="11401425" y="3794125"/>
            <a:ext cx="139700" cy="139700"/>
          </a:xfrm>
          <a:custGeom>
            <a:avLst/>
            <a:gdLst>
              <a:gd name="T0" fmla="*/ 37 w 37"/>
              <a:gd name="T1" fmla="*/ 19 h 37"/>
              <a:gd name="T2" fmla="*/ 20 w 37"/>
              <a:gd name="T3" fmla="*/ 36 h 37"/>
              <a:gd name="T4" fmla="*/ 1 w 37"/>
              <a:gd name="T5" fmla="*/ 20 h 37"/>
              <a:gd name="T6" fmla="*/ 18 w 37"/>
              <a:gd name="T7" fmla="*/ 0 h 37"/>
              <a:gd name="T8" fmla="*/ 37 w 37"/>
              <a:gd name="T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7">
                <a:moveTo>
                  <a:pt x="37" y="19"/>
                </a:moveTo>
                <a:cubicBezTo>
                  <a:pt x="36" y="28"/>
                  <a:pt x="31" y="35"/>
                  <a:pt x="20" y="36"/>
                </a:cubicBezTo>
                <a:cubicBezTo>
                  <a:pt x="9" y="37"/>
                  <a:pt x="2" y="30"/>
                  <a:pt x="1" y="20"/>
                </a:cubicBezTo>
                <a:cubicBezTo>
                  <a:pt x="0" y="10"/>
                  <a:pt x="9" y="1"/>
                  <a:pt x="18" y="0"/>
                </a:cubicBezTo>
                <a:cubicBezTo>
                  <a:pt x="28" y="0"/>
                  <a:pt x="36" y="8"/>
                  <a:pt x="37" y="1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3" name="Freeform 50">
            <a:extLst>
              <a:ext uri="{FF2B5EF4-FFF2-40B4-BE49-F238E27FC236}">
                <a16:creationId xmlns:a16="http://schemas.microsoft.com/office/drawing/2014/main" id="{8D9E456B-CAEB-48C1-BF71-3B8840888194}"/>
              </a:ext>
            </a:extLst>
          </p:cNvPr>
          <p:cNvSpPr>
            <a:spLocks/>
          </p:cNvSpPr>
          <p:nvPr/>
        </p:nvSpPr>
        <p:spPr bwMode="auto">
          <a:xfrm>
            <a:off x="11274425" y="3916363"/>
            <a:ext cx="131763" cy="134937"/>
          </a:xfrm>
          <a:custGeom>
            <a:avLst/>
            <a:gdLst>
              <a:gd name="T0" fmla="*/ 35 w 35"/>
              <a:gd name="T1" fmla="*/ 18 h 36"/>
              <a:gd name="T2" fmla="*/ 17 w 35"/>
              <a:gd name="T3" fmla="*/ 36 h 36"/>
              <a:gd name="T4" fmla="*/ 0 w 35"/>
              <a:gd name="T5" fmla="*/ 18 h 36"/>
              <a:gd name="T6" fmla="*/ 17 w 35"/>
              <a:gd name="T7" fmla="*/ 1 h 36"/>
              <a:gd name="T8" fmla="*/ 35 w 35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18"/>
                </a:moveTo>
                <a:cubicBezTo>
                  <a:pt x="34" y="29"/>
                  <a:pt x="28" y="36"/>
                  <a:pt x="17" y="36"/>
                </a:cubicBezTo>
                <a:cubicBezTo>
                  <a:pt x="7" y="36"/>
                  <a:pt x="0" y="29"/>
                  <a:pt x="0" y="18"/>
                </a:cubicBezTo>
                <a:cubicBezTo>
                  <a:pt x="0" y="8"/>
                  <a:pt x="6" y="0"/>
                  <a:pt x="17" y="1"/>
                </a:cubicBezTo>
                <a:cubicBezTo>
                  <a:pt x="28" y="1"/>
                  <a:pt x="34" y="7"/>
                  <a:pt x="35" y="1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4" name="Freeform 51">
            <a:extLst>
              <a:ext uri="{FF2B5EF4-FFF2-40B4-BE49-F238E27FC236}">
                <a16:creationId xmlns:a16="http://schemas.microsoft.com/office/drawing/2014/main" id="{5CD4F207-D888-40A4-8172-7CC6FE387745}"/>
              </a:ext>
            </a:extLst>
          </p:cNvPr>
          <p:cNvSpPr>
            <a:spLocks/>
          </p:cNvSpPr>
          <p:nvPr/>
        </p:nvSpPr>
        <p:spPr bwMode="auto">
          <a:xfrm>
            <a:off x="11280775" y="3648075"/>
            <a:ext cx="133350" cy="131762"/>
          </a:xfrm>
          <a:custGeom>
            <a:avLst/>
            <a:gdLst>
              <a:gd name="T0" fmla="*/ 0 w 35"/>
              <a:gd name="T1" fmla="*/ 17 h 35"/>
              <a:gd name="T2" fmla="*/ 17 w 35"/>
              <a:gd name="T3" fmla="*/ 0 h 35"/>
              <a:gd name="T4" fmla="*/ 35 w 35"/>
              <a:gd name="T5" fmla="*/ 17 h 35"/>
              <a:gd name="T6" fmla="*/ 17 w 35"/>
              <a:gd name="T7" fmla="*/ 35 h 35"/>
              <a:gd name="T8" fmla="*/ 0 w 35"/>
              <a:gd name="T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0" y="17"/>
                </a:moveTo>
                <a:cubicBezTo>
                  <a:pt x="0" y="6"/>
                  <a:pt x="6" y="0"/>
                  <a:pt x="17" y="0"/>
                </a:cubicBezTo>
                <a:cubicBezTo>
                  <a:pt x="29" y="0"/>
                  <a:pt x="35" y="7"/>
                  <a:pt x="35" y="17"/>
                </a:cubicBezTo>
                <a:cubicBezTo>
                  <a:pt x="35" y="28"/>
                  <a:pt x="28" y="35"/>
                  <a:pt x="17" y="35"/>
                </a:cubicBezTo>
                <a:cubicBezTo>
                  <a:pt x="7" y="35"/>
                  <a:pt x="0" y="29"/>
                  <a:pt x="0" y="17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1" name="Freeform 55">
            <a:extLst>
              <a:ext uri="{FF2B5EF4-FFF2-40B4-BE49-F238E27FC236}">
                <a16:creationId xmlns:a16="http://schemas.microsoft.com/office/drawing/2014/main" id="{D0912E88-C3BB-49DE-A159-D55DFA267F89}"/>
              </a:ext>
            </a:extLst>
          </p:cNvPr>
          <p:cNvSpPr>
            <a:spLocks/>
          </p:cNvSpPr>
          <p:nvPr/>
        </p:nvSpPr>
        <p:spPr bwMode="auto">
          <a:xfrm>
            <a:off x="582613" y="1674813"/>
            <a:ext cx="1193800" cy="1619250"/>
          </a:xfrm>
          <a:custGeom>
            <a:avLst/>
            <a:gdLst>
              <a:gd name="T0" fmla="*/ 41 w 629"/>
              <a:gd name="T1" fmla="*/ 847 h 853"/>
              <a:gd name="T2" fmla="*/ 14 w 629"/>
              <a:gd name="T3" fmla="*/ 820 h 853"/>
              <a:gd name="T4" fmla="*/ 54 w 629"/>
              <a:gd name="T5" fmla="*/ 772 h 853"/>
              <a:gd name="T6" fmla="*/ 143 w 629"/>
              <a:gd name="T7" fmla="*/ 533 h 853"/>
              <a:gd name="T8" fmla="*/ 145 w 629"/>
              <a:gd name="T9" fmla="*/ 336 h 853"/>
              <a:gd name="T10" fmla="*/ 217 w 629"/>
              <a:gd name="T11" fmla="*/ 124 h 853"/>
              <a:gd name="T12" fmla="*/ 238 w 629"/>
              <a:gd name="T13" fmla="*/ 98 h 853"/>
              <a:gd name="T14" fmla="*/ 233 w 629"/>
              <a:gd name="T15" fmla="*/ 92 h 853"/>
              <a:gd name="T16" fmla="*/ 167 w 629"/>
              <a:gd name="T17" fmla="*/ 129 h 853"/>
              <a:gd name="T18" fmla="*/ 47 w 629"/>
              <a:gd name="T19" fmla="*/ 303 h 853"/>
              <a:gd name="T20" fmla="*/ 0 w 629"/>
              <a:gd name="T21" fmla="*/ 329 h 853"/>
              <a:gd name="T22" fmla="*/ 94 w 629"/>
              <a:gd name="T23" fmla="*/ 136 h 853"/>
              <a:gd name="T24" fmla="*/ 246 w 629"/>
              <a:gd name="T25" fmla="*/ 14 h 853"/>
              <a:gd name="T26" fmla="*/ 431 w 629"/>
              <a:gd name="T27" fmla="*/ 97 h 853"/>
              <a:gd name="T28" fmla="*/ 472 w 629"/>
              <a:gd name="T29" fmla="*/ 181 h 853"/>
              <a:gd name="T30" fmla="*/ 622 w 629"/>
              <a:gd name="T31" fmla="*/ 287 h 853"/>
              <a:gd name="T32" fmla="*/ 629 w 629"/>
              <a:gd name="T33" fmla="*/ 288 h 853"/>
              <a:gd name="T34" fmla="*/ 574 w 629"/>
              <a:gd name="T35" fmla="*/ 316 h 853"/>
              <a:gd name="T36" fmla="*/ 495 w 629"/>
              <a:gd name="T37" fmla="*/ 292 h 853"/>
              <a:gd name="T38" fmla="*/ 446 w 629"/>
              <a:gd name="T39" fmla="*/ 241 h 853"/>
              <a:gd name="T40" fmla="*/ 406 w 629"/>
              <a:gd name="T41" fmla="*/ 177 h 853"/>
              <a:gd name="T42" fmla="*/ 378 w 629"/>
              <a:gd name="T43" fmla="*/ 180 h 853"/>
              <a:gd name="T44" fmla="*/ 398 w 629"/>
              <a:gd name="T45" fmla="*/ 428 h 853"/>
              <a:gd name="T46" fmla="*/ 480 w 629"/>
              <a:gd name="T47" fmla="*/ 794 h 853"/>
              <a:gd name="T48" fmla="*/ 474 w 629"/>
              <a:gd name="T49" fmla="*/ 828 h 853"/>
              <a:gd name="T50" fmla="*/ 445 w 629"/>
              <a:gd name="T51" fmla="*/ 849 h 853"/>
              <a:gd name="T52" fmla="*/ 418 w 629"/>
              <a:gd name="T53" fmla="*/ 846 h 853"/>
              <a:gd name="T54" fmla="*/ 271 w 629"/>
              <a:gd name="T55" fmla="*/ 454 h 853"/>
              <a:gd name="T56" fmla="*/ 191 w 629"/>
              <a:gd name="T57" fmla="*/ 670 h 853"/>
              <a:gd name="T58" fmla="*/ 41 w 629"/>
              <a:gd name="T59" fmla="*/ 847 h 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9" h="853">
                <a:moveTo>
                  <a:pt x="41" y="847"/>
                </a:moveTo>
                <a:cubicBezTo>
                  <a:pt x="31" y="838"/>
                  <a:pt x="23" y="829"/>
                  <a:pt x="14" y="820"/>
                </a:cubicBezTo>
                <a:cubicBezTo>
                  <a:pt x="28" y="803"/>
                  <a:pt x="42" y="788"/>
                  <a:pt x="54" y="772"/>
                </a:cubicBezTo>
                <a:cubicBezTo>
                  <a:pt x="109" y="701"/>
                  <a:pt x="130" y="620"/>
                  <a:pt x="143" y="533"/>
                </a:cubicBezTo>
                <a:cubicBezTo>
                  <a:pt x="152" y="467"/>
                  <a:pt x="150" y="402"/>
                  <a:pt x="145" y="336"/>
                </a:cubicBezTo>
                <a:cubicBezTo>
                  <a:pt x="139" y="255"/>
                  <a:pt x="167" y="186"/>
                  <a:pt x="217" y="124"/>
                </a:cubicBezTo>
                <a:cubicBezTo>
                  <a:pt x="224" y="116"/>
                  <a:pt x="231" y="107"/>
                  <a:pt x="238" y="98"/>
                </a:cubicBezTo>
                <a:cubicBezTo>
                  <a:pt x="236" y="96"/>
                  <a:pt x="235" y="94"/>
                  <a:pt x="233" y="92"/>
                </a:cubicBezTo>
                <a:cubicBezTo>
                  <a:pt x="211" y="104"/>
                  <a:pt x="187" y="114"/>
                  <a:pt x="167" y="129"/>
                </a:cubicBezTo>
                <a:cubicBezTo>
                  <a:pt x="109" y="174"/>
                  <a:pt x="76" y="237"/>
                  <a:pt x="47" y="303"/>
                </a:cubicBezTo>
                <a:cubicBezTo>
                  <a:pt x="34" y="335"/>
                  <a:pt x="34" y="335"/>
                  <a:pt x="0" y="329"/>
                </a:cubicBezTo>
                <a:cubicBezTo>
                  <a:pt x="31" y="265"/>
                  <a:pt x="61" y="200"/>
                  <a:pt x="94" y="136"/>
                </a:cubicBezTo>
                <a:cubicBezTo>
                  <a:pt x="127" y="75"/>
                  <a:pt x="176" y="27"/>
                  <a:pt x="246" y="14"/>
                </a:cubicBezTo>
                <a:cubicBezTo>
                  <a:pt x="325" y="0"/>
                  <a:pt x="385" y="37"/>
                  <a:pt x="431" y="97"/>
                </a:cubicBezTo>
                <a:cubicBezTo>
                  <a:pt x="449" y="122"/>
                  <a:pt x="463" y="151"/>
                  <a:pt x="472" y="181"/>
                </a:cubicBezTo>
                <a:cubicBezTo>
                  <a:pt x="496" y="254"/>
                  <a:pt x="546" y="288"/>
                  <a:pt x="622" y="287"/>
                </a:cubicBezTo>
                <a:cubicBezTo>
                  <a:pt x="624" y="287"/>
                  <a:pt x="627" y="287"/>
                  <a:pt x="629" y="288"/>
                </a:cubicBezTo>
                <a:cubicBezTo>
                  <a:pt x="618" y="313"/>
                  <a:pt x="600" y="323"/>
                  <a:pt x="574" y="316"/>
                </a:cubicBezTo>
                <a:cubicBezTo>
                  <a:pt x="547" y="308"/>
                  <a:pt x="518" y="305"/>
                  <a:pt x="495" y="292"/>
                </a:cubicBezTo>
                <a:cubicBezTo>
                  <a:pt x="475" y="281"/>
                  <a:pt x="460" y="260"/>
                  <a:pt x="446" y="241"/>
                </a:cubicBezTo>
                <a:cubicBezTo>
                  <a:pt x="431" y="221"/>
                  <a:pt x="421" y="197"/>
                  <a:pt x="406" y="177"/>
                </a:cubicBezTo>
                <a:cubicBezTo>
                  <a:pt x="395" y="160"/>
                  <a:pt x="384" y="161"/>
                  <a:pt x="378" y="180"/>
                </a:cubicBezTo>
                <a:cubicBezTo>
                  <a:pt x="355" y="265"/>
                  <a:pt x="337" y="350"/>
                  <a:pt x="398" y="428"/>
                </a:cubicBezTo>
                <a:cubicBezTo>
                  <a:pt x="485" y="537"/>
                  <a:pt x="500" y="662"/>
                  <a:pt x="480" y="794"/>
                </a:cubicBezTo>
                <a:cubicBezTo>
                  <a:pt x="478" y="806"/>
                  <a:pt x="475" y="817"/>
                  <a:pt x="474" y="828"/>
                </a:cubicBezTo>
                <a:cubicBezTo>
                  <a:pt x="472" y="847"/>
                  <a:pt x="463" y="853"/>
                  <a:pt x="445" y="849"/>
                </a:cubicBezTo>
                <a:cubicBezTo>
                  <a:pt x="437" y="848"/>
                  <a:pt x="429" y="847"/>
                  <a:pt x="418" y="846"/>
                </a:cubicBezTo>
                <a:cubicBezTo>
                  <a:pt x="443" y="688"/>
                  <a:pt x="396" y="557"/>
                  <a:pt x="271" y="454"/>
                </a:cubicBezTo>
                <a:cubicBezTo>
                  <a:pt x="253" y="529"/>
                  <a:pt x="228" y="602"/>
                  <a:pt x="191" y="670"/>
                </a:cubicBezTo>
                <a:cubicBezTo>
                  <a:pt x="153" y="738"/>
                  <a:pt x="107" y="799"/>
                  <a:pt x="41" y="847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2" name="Freeform 56">
            <a:extLst>
              <a:ext uri="{FF2B5EF4-FFF2-40B4-BE49-F238E27FC236}">
                <a16:creationId xmlns:a16="http://schemas.microsoft.com/office/drawing/2014/main" id="{C59EC591-07A7-46EE-A45E-B48339640627}"/>
              </a:ext>
            </a:extLst>
          </p:cNvPr>
          <p:cNvSpPr>
            <a:spLocks/>
          </p:cNvSpPr>
          <p:nvPr/>
        </p:nvSpPr>
        <p:spPr bwMode="auto">
          <a:xfrm>
            <a:off x="1568450" y="2616200"/>
            <a:ext cx="919162" cy="693738"/>
          </a:xfrm>
          <a:custGeom>
            <a:avLst/>
            <a:gdLst>
              <a:gd name="T0" fmla="*/ 394 w 484"/>
              <a:gd name="T1" fmla="*/ 348 h 366"/>
              <a:gd name="T2" fmla="*/ 366 w 484"/>
              <a:gd name="T3" fmla="*/ 359 h 366"/>
              <a:gd name="T4" fmla="*/ 299 w 484"/>
              <a:gd name="T5" fmla="*/ 317 h 366"/>
              <a:gd name="T6" fmla="*/ 258 w 484"/>
              <a:gd name="T7" fmla="*/ 275 h 366"/>
              <a:gd name="T8" fmla="*/ 182 w 484"/>
              <a:gd name="T9" fmla="*/ 241 h 366"/>
              <a:gd name="T10" fmla="*/ 26 w 484"/>
              <a:gd name="T11" fmla="*/ 202 h 366"/>
              <a:gd name="T12" fmla="*/ 0 w 484"/>
              <a:gd name="T13" fmla="*/ 181 h 366"/>
              <a:gd name="T14" fmla="*/ 2 w 484"/>
              <a:gd name="T15" fmla="*/ 176 h 366"/>
              <a:gd name="T16" fmla="*/ 23 w 484"/>
              <a:gd name="T17" fmla="*/ 180 h 366"/>
              <a:gd name="T18" fmla="*/ 161 w 484"/>
              <a:gd name="T19" fmla="*/ 187 h 366"/>
              <a:gd name="T20" fmla="*/ 212 w 484"/>
              <a:gd name="T21" fmla="*/ 136 h 366"/>
              <a:gd name="T22" fmla="*/ 245 w 484"/>
              <a:gd name="T23" fmla="*/ 49 h 366"/>
              <a:gd name="T24" fmla="*/ 262 w 484"/>
              <a:gd name="T25" fmla="*/ 18 h 366"/>
              <a:gd name="T26" fmla="*/ 323 w 484"/>
              <a:gd name="T27" fmla="*/ 24 h 366"/>
              <a:gd name="T28" fmla="*/ 369 w 484"/>
              <a:gd name="T29" fmla="*/ 46 h 366"/>
              <a:gd name="T30" fmla="*/ 427 w 484"/>
              <a:gd name="T31" fmla="*/ 47 h 366"/>
              <a:gd name="T32" fmla="*/ 452 w 484"/>
              <a:gd name="T33" fmla="*/ 59 h 366"/>
              <a:gd name="T34" fmla="*/ 450 w 484"/>
              <a:gd name="T35" fmla="*/ 66 h 366"/>
              <a:gd name="T36" fmla="*/ 362 w 484"/>
              <a:gd name="T37" fmla="*/ 83 h 366"/>
              <a:gd name="T38" fmla="*/ 360 w 484"/>
              <a:gd name="T39" fmla="*/ 91 h 366"/>
              <a:gd name="T40" fmla="*/ 484 w 484"/>
              <a:gd name="T41" fmla="*/ 130 h 366"/>
              <a:gd name="T42" fmla="*/ 461 w 484"/>
              <a:gd name="T43" fmla="*/ 143 h 366"/>
              <a:gd name="T44" fmla="*/ 356 w 484"/>
              <a:gd name="T45" fmla="*/ 130 h 366"/>
              <a:gd name="T46" fmla="*/ 300 w 484"/>
              <a:gd name="T47" fmla="*/ 167 h 366"/>
              <a:gd name="T48" fmla="*/ 337 w 484"/>
              <a:gd name="T49" fmla="*/ 304 h 366"/>
              <a:gd name="T50" fmla="*/ 394 w 484"/>
              <a:gd name="T51" fmla="*/ 34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84" h="366">
                <a:moveTo>
                  <a:pt x="394" y="348"/>
                </a:moveTo>
                <a:cubicBezTo>
                  <a:pt x="389" y="363"/>
                  <a:pt x="378" y="366"/>
                  <a:pt x="366" y="359"/>
                </a:cubicBezTo>
                <a:cubicBezTo>
                  <a:pt x="343" y="346"/>
                  <a:pt x="320" y="333"/>
                  <a:pt x="299" y="317"/>
                </a:cubicBezTo>
                <a:cubicBezTo>
                  <a:pt x="283" y="305"/>
                  <a:pt x="271" y="290"/>
                  <a:pt x="258" y="275"/>
                </a:cubicBezTo>
                <a:cubicBezTo>
                  <a:pt x="238" y="251"/>
                  <a:pt x="215" y="240"/>
                  <a:pt x="182" y="241"/>
                </a:cubicBezTo>
                <a:cubicBezTo>
                  <a:pt x="127" y="243"/>
                  <a:pt x="74" y="232"/>
                  <a:pt x="26" y="202"/>
                </a:cubicBezTo>
                <a:cubicBezTo>
                  <a:pt x="16" y="196"/>
                  <a:pt x="8" y="188"/>
                  <a:pt x="0" y="181"/>
                </a:cubicBezTo>
                <a:cubicBezTo>
                  <a:pt x="0" y="180"/>
                  <a:pt x="1" y="178"/>
                  <a:pt x="2" y="176"/>
                </a:cubicBezTo>
                <a:cubicBezTo>
                  <a:pt x="9" y="177"/>
                  <a:pt x="17" y="176"/>
                  <a:pt x="23" y="180"/>
                </a:cubicBezTo>
                <a:cubicBezTo>
                  <a:pt x="68" y="203"/>
                  <a:pt x="114" y="201"/>
                  <a:pt x="161" y="187"/>
                </a:cubicBezTo>
                <a:cubicBezTo>
                  <a:pt x="186" y="179"/>
                  <a:pt x="202" y="160"/>
                  <a:pt x="212" y="136"/>
                </a:cubicBezTo>
                <a:cubicBezTo>
                  <a:pt x="224" y="108"/>
                  <a:pt x="234" y="78"/>
                  <a:pt x="245" y="49"/>
                </a:cubicBezTo>
                <a:cubicBezTo>
                  <a:pt x="249" y="38"/>
                  <a:pt x="254" y="26"/>
                  <a:pt x="262" y="18"/>
                </a:cubicBezTo>
                <a:cubicBezTo>
                  <a:pt x="278" y="0"/>
                  <a:pt x="307" y="2"/>
                  <a:pt x="323" y="24"/>
                </a:cubicBezTo>
                <a:cubicBezTo>
                  <a:pt x="335" y="40"/>
                  <a:pt x="349" y="47"/>
                  <a:pt x="369" y="46"/>
                </a:cubicBezTo>
                <a:cubicBezTo>
                  <a:pt x="388" y="45"/>
                  <a:pt x="408" y="45"/>
                  <a:pt x="427" y="47"/>
                </a:cubicBezTo>
                <a:cubicBezTo>
                  <a:pt x="435" y="48"/>
                  <a:pt x="444" y="55"/>
                  <a:pt x="452" y="59"/>
                </a:cubicBezTo>
                <a:cubicBezTo>
                  <a:pt x="451" y="61"/>
                  <a:pt x="451" y="64"/>
                  <a:pt x="450" y="66"/>
                </a:cubicBezTo>
                <a:cubicBezTo>
                  <a:pt x="421" y="72"/>
                  <a:pt x="391" y="78"/>
                  <a:pt x="362" y="83"/>
                </a:cubicBezTo>
                <a:cubicBezTo>
                  <a:pt x="361" y="86"/>
                  <a:pt x="361" y="89"/>
                  <a:pt x="360" y="91"/>
                </a:cubicBezTo>
                <a:cubicBezTo>
                  <a:pt x="401" y="104"/>
                  <a:pt x="442" y="117"/>
                  <a:pt x="484" y="130"/>
                </a:cubicBezTo>
                <a:cubicBezTo>
                  <a:pt x="480" y="141"/>
                  <a:pt x="475" y="145"/>
                  <a:pt x="461" y="143"/>
                </a:cubicBezTo>
                <a:cubicBezTo>
                  <a:pt x="426" y="137"/>
                  <a:pt x="391" y="133"/>
                  <a:pt x="356" y="130"/>
                </a:cubicBezTo>
                <a:cubicBezTo>
                  <a:pt x="326" y="127"/>
                  <a:pt x="311" y="138"/>
                  <a:pt x="300" y="167"/>
                </a:cubicBezTo>
                <a:cubicBezTo>
                  <a:pt x="283" y="217"/>
                  <a:pt x="295" y="268"/>
                  <a:pt x="337" y="304"/>
                </a:cubicBezTo>
                <a:cubicBezTo>
                  <a:pt x="354" y="320"/>
                  <a:pt x="374" y="333"/>
                  <a:pt x="394" y="34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3" name="Freeform 57">
            <a:extLst>
              <a:ext uri="{FF2B5EF4-FFF2-40B4-BE49-F238E27FC236}">
                <a16:creationId xmlns:a16="http://schemas.microsoft.com/office/drawing/2014/main" id="{032467E3-05AC-401C-9FFD-B4E7D2318E49}"/>
              </a:ext>
            </a:extLst>
          </p:cNvPr>
          <p:cNvSpPr>
            <a:spLocks/>
          </p:cNvSpPr>
          <p:nvPr/>
        </p:nvSpPr>
        <p:spPr bwMode="auto">
          <a:xfrm>
            <a:off x="1114425" y="1363662"/>
            <a:ext cx="339725" cy="339725"/>
          </a:xfrm>
          <a:custGeom>
            <a:avLst/>
            <a:gdLst>
              <a:gd name="T0" fmla="*/ 90 w 179"/>
              <a:gd name="T1" fmla="*/ 1 h 179"/>
              <a:gd name="T2" fmla="*/ 179 w 179"/>
              <a:gd name="T3" fmla="*/ 92 h 179"/>
              <a:gd name="T4" fmla="*/ 89 w 179"/>
              <a:gd name="T5" fmla="*/ 179 h 179"/>
              <a:gd name="T6" fmla="*/ 0 w 179"/>
              <a:gd name="T7" fmla="*/ 90 h 179"/>
              <a:gd name="T8" fmla="*/ 90 w 179"/>
              <a:gd name="T9" fmla="*/ 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179">
                <a:moveTo>
                  <a:pt x="90" y="1"/>
                </a:moveTo>
                <a:cubicBezTo>
                  <a:pt x="141" y="1"/>
                  <a:pt x="179" y="40"/>
                  <a:pt x="179" y="92"/>
                </a:cubicBezTo>
                <a:cubicBezTo>
                  <a:pt x="178" y="141"/>
                  <a:pt x="139" y="179"/>
                  <a:pt x="89" y="179"/>
                </a:cubicBezTo>
                <a:cubicBezTo>
                  <a:pt x="39" y="179"/>
                  <a:pt x="0" y="139"/>
                  <a:pt x="0" y="90"/>
                </a:cubicBezTo>
                <a:cubicBezTo>
                  <a:pt x="0" y="39"/>
                  <a:pt x="39" y="0"/>
                  <a:pt x="90" y="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4" name="Freeform 58">
            <a:extLst>
              <a:ext uri="{FF2B5EF4-FFF2-40B4-BE49-F238E27FC236}">
                <a16:creationId xmlns:a16="http://schemas.microsoft.com/office/drawing/2014/main" id="{FFF56F71-D835-43EC-B92E-28E3C6981903}"/>
              </a:ext>
            </a:extLst>
          </p:cNvPr>
          <p:cNvSpPr>
            <a:spLocks/>
          </p:cNvSpPr>
          <p:nvPr/>
        </p:nvSpPr>
        <p:spPr bwMode="auto">
          <a:xfrm>
            <a:off x="2119313" y="2365375"/>
            <a:ext cx="239712" cy="273050"/>
          </a:xfrm>
          <a:custGeom>
            <a:avLst/>
            <a:gdLst>
              <a:gd name="T0" fmla="*/ 120 w 126"/>
              <a:gd name="T1" fmla="*/ 71 h 144"/>
              <a:gd name="T2" fmla="*/ 126 w 126"/>
              <a:gd name="T3" fmla="*/ 60 h 144"/>
              <a:gd name="T4" fmla="*/ 103 w 126"/>
              <a:gd name="T5" fmla="*/ 120 h 144"/>
              <a:gd name="T6" fmla="*/ 26 w 126"/>
              <a:gd name="T7" fmla="*/ 125 h 144"/>
              <a:gd name="T8" fmla="*/ 1 w 126"/>
              <a:gd name="T9" fmla="*/ 61 h 144"/>
              <a:gd name="T10" fmla="*/ 7 w 126"/>
              <a:gd name="T11" fmla="*/ 36 h 144"/>
              <a:gd name="T12" fmla="*/ 64 w 126"/>
              <a:gd name="T13" fmla="*/ 3 h 144"/>
              <a:gd name="T14" fmla="*/ 98 w 126"/>
              <a:gd name="T15" fmla="*/ 12 h 144"/>
              <a:gd name="T16" fmla="*/ 118 w 126"/>
              <a:gd name="T17" fmla="*/ 62 h 144"/>
              <a:gd name="T18" fmla="*/ 116 w 126"/>
              <a:gd name="T19" fmla="*/ 69 h 144"/>
              <a:gd name="T20" fmla="*/ 120 w 126"/>
              <a:gd name="T21" fmla="*/ 7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6" h="144">
                <a:moveTo>
                  <a:pt x="120" y="71"/>
                </a:moveTo>
                <a:cubicBezTo>
                  <a:pt x="122" y="68"/>
                  <a:pt x="123" y="65"/>
                  <a:pt x="126" y="60"/>
                </a:cubicBezTo>
                <a:cubicBezTo>
                  <a:pt x="126" y="84"/>
                  <a:pt x="123" y="108"/>
                  <a:pt x="103" y="120"/>
                </a:cubicBezTo>
                <a:cubicBezTo>
                  <a:pt x="80" y="134"/>
                  <a:pt x="53" y="144"/>
                  <a:pt x="26" y="125"/>
                </a:cubicBezTo>
                <a:cubicBezTo>
                  <a:pt x="3" y="109"/>
                  <a:pt x="0" y="86"/>
                  <a:pt x="1" y="61"/>
                </a:cubicBezTo>
                <a:cubicBezTo>
                  <a:pt x="2" y="53"/>
                  <a:pt x="5" y="45"/>
                  <a:pt x="7" y="36"/>
                </a:cubicBezTo>
                <a:cubicBezTo>
                  <a:pt x="10" y="24"/>
                  <a:pt x="51" y="0"/>
                  <a:pt x="64" y="3"/>
                </a:cubicBezTo>
                <a:cubicBezTo>
                  <a:pt x="75" y="5"/>
                  <a:pt x="87" y="8"/>
                  <a:pt x="98" y="12"/>
                </a:cubicBezTo>
                <a:cubicBezTo>
                  <a:pt x="113" y="17"/>
                  <a:pt x="122" y="41"/>
                  <a:pt x="118" y="62"/>
                </a:cubicBezTo>
                <a:cubicBezTo>
                  <a:pt x="118" y="65"/>
                  <a:pt x="117" y="67"/>
                  <a:pt x="116" y="69"/>
                </a:cubicBezTo>
                <a:cubicBezTo>
                  <a:pt x="117" y="70"/>
                  <a:pt x="119" y="71"/>
                  <a:pt x="120" y="71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7" name="Freeform 62">
            <a:extLst>
              <a:ext uri="{FF2B5EF4-FFF2-40B4-BE49-F238E27FC236}">
                <a16:creationId xmlns:a16="http://schemas.microsoft.com/office/drawing/2014/main" id="{12097627-49F9-4659-A2FF-AD818223B0F3}"/>
              </a:ext>
            </a:extLst>
          </p:cNvPr>
          <p:cNvSpPr>
            <a:spLocks/>
          </p:cNvSpPr>
          <p:nvPr/>
        </p:nvSpPr>
        <p:spPr bwMode="auto">
          <a:xfrm>
            <a:off x="10272713" y="576263"/>
            <a:ext cx="1192213" cy="2849563"/>
          </a:xfrm>
          <a:custGeom>
            <a:avLst/>
            <a:gdLst>
              <a:gd name="T0" fmla="*/ 236 w 533"/>
              <a:gd name="T1" fmla="*/ 1269 h 1279"/>
              <a:gd name="T2" fmla="*/ 197 w 533"/>
              <a:gd name="T3" fmla="*/ 1274 h 1279"/>
              <a:gd name="T4" fmla="*/ 182 w 533"/>
              <a:gd name="T5" fmla="*/ 1175 h 1279"/>
              <a:gd name="T6" fmla="*/ 157 w 533"/>
              <a:gd name="T7" fmla="*/ 824 h 1279"/>
              <a:gd name="T8" fmla="*/ 170 w 533"/>
              <a:gd name="T9" fmla="*/ 629 h 1279"/>
              <a:gd name="T10" fmla="*/ 106 w 533"/>
              <a:gd name="T11" fmla="*/ 377 h 1279"/>
              <a:gd name="T12" fmla="*/ 5 w 533"/>
              <a:gd name="T13" fmla="*/ 21 h 1279"/>
              <a:gd name="T14" fmla="*/ 31 w 533"/>
              <a:gd name="T15" fmla="*/ 3 h 1279"/>
              <a:gd name="T16" fmla="*/ 20 w 533"/>
              <a:gd name="T17" fmla="*/ 37 h 1279"/>
              <a:gd name="T18" fmla="*/ 39 w 533"/>
              <a:gd name="T19" fmla="*/ 88 h 1279"/>
              <a:gd name="T20" fmla="*/ 164 w 533"/>
              <a:gd name="T21" fmla="*/ 289 h 1279"/>
              <a:gd name="T22" fmla="*/ 171 w 533"/>
              <a:gd name="T23" fmla="*/ 321 h 1279"/>
              <a:gd name="T24" fmla="*/ 178 w 533"/>
              <a:gd name="T25" fmla="*/ 519 h 1279"/>
              <a:gd name="T26" fmla="*/ 198 w 533"/>
              <a:gd name="T27" fmla="*/ 565 h 1279"/>
              <a:gd name="T28" fmla="*/ 229 w 533"/>
              <a:gd name="T29" fmla="*/ 538 h 1279"/>
              <a:gd name="T30" fmla="*/ 229 w 533"/>
              <a:gd name="T31" fmla="*/ 519 h 1279"/>
              <a:gd name="T32" fmla="*/ 239 w 533"/>
              <a:gd name="T33" fmla="*/ 342 h 1279"/>
              <a:gd name="T34" fmla="*/ 356 w 533"/>
              <a:gd name="T35" fmla="*/ 335 h 1279"/>
              <a:gd name="T36" fmla="*/ 389 w 533"/>
              <a:gd name="T37" fmla="*/ 393 h 1279"/>
              <a:gd name="T38" fmla="*/ 378 w 533"/>
              <a:gd name="T39" fmla="*/ 521 h 1279"/>
              <a:gd name="T40" fmla="*/ 407 w 533"/>
              <a:gd name="T41" fmla="*/ 530 h 1279"/>
              <a:gd name="T42" fmla="*/ 422 w 533"/>
              <a:gd name="T43" fmla="*/ 310 h 1279"/>
              <a:gd name="T44" fmla="*/ 483 w 533"/>
              <a:gd name="T45" fmla="*/ 83 h 1279"/>
              <a:gd name="T46" fmla="*/ 509 w 533"/>
              <a:gd name="T47" fmla="*/ 23 h 1279"/>
              <a:gd name="T48" fmla="*/ 524 w 533"/>
              <a:gd name="T49" fmla="*/ 104 h 1279"/>
              <a:gd name="T50" fmla="*/ 483 w 533"/>
              <a:gd name="T51" fmla="*/ 366 h 1279"/>
              <a:gd name="T52" fmla="*/ 460 w 533"/>
              <a:gd name="T53" fmla="*/ 551 h 1279"/>
              <a:gd name="T54" fmla="*/ 459 w 533"/>
              <a:gd name="T55" fmla="*/ 846 h 1279"/>
              <a:gd name="T56" fmla="*/ 376 w 533"/>
              <a:gd name="T57" fmla="*/ 1248 h 1279"/>
              <a:gd name="T58" fmla="*/ 333 w 533"/>
              <a:gd name="T59" fmla="*/ 1275 h 1279"/>
              <a:gd name="T60" fmla="*/ 348 w 533"/>
              <a:gd name="T61" fmla="*/ 980 h 1279"/>
              <a:gd name="T62" fmla="*/ 350 w 533"/>
              <a:gd name="T63" fmla="*/ 989 h 1279"/>
              <a:gd name="T64" fmla="*/ 353 w 533"/>
              <a:gd name="T65" fmla="*/ 989 h 1279"/>
              <a:gd name="T66" fmla="*/ 350 w 533"/>
              <a:gd name="T67" fmla="*/ 969 h 1279"/>
              <a:gd name="T68" fmla="*/ 341 w 533"/>
              <a:gd name="T69" fmla="*/ 943 h 1279"/>
              <a:gd name="T70" fmla="*/ 323 w 533"/>
              <a:gd name="T71" fmla="*/ 836 h 1279"/>
              <a:gd name="T72" fmla="*/ 297 w 533"/>
              <a:gd name="T73" fmla="*/ 799 h 1279"/>
              <a:gd name="T74" fmla="*/ 269 w 533"/>
              <a:gd name="T75" fmla="*/ 835 h 1279"/>
              <a:gd name="T76" fmla="*/ 238 w 533"/>
              <a:gd name="T77" fmla="*/ 1005 h 1279"/>
              <a:gd name="T78" fmla="*/ 236 w 533"/>
              <a:gd name="T79" fmla="*/ 1243 h 1279"/>
              <a:gd name="T80" fmla="*/ 236 w 533"/>
              <a:gd name="T81" fmla="*/ 1269 h 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33" h="1279">
                <a:moveTo>
                  <a:pt x="236" y="1269"/>
                </a:moveTo>
                <a:cubicBezTo>
                  <a:pt x="224" y="1271"/>
                  <a:pt x="212" y="1272"/>
                  <a:pt x="197" y="1274"/>
                </a:cubicBezTo>
                <a:cubicBezTo>
                  <a:pt x="192" y="1240"/>
                  <a:pt x="186" y="1208"/>
                  <a:pt x="182" y="1175"/>
                </a:cubicBezTo>
                <a:cubicBezTo>
                  <a:pt x="167" y="1059"/>
                  <a:pt x="154" y="942"/>
                  <a:pt x="157" y="824"/>
                </a:cubicBezTo>
                <a:cubicBezTo>
                  <a:pt x="159" y="759"/>
                  <a:pt x="165" y="694"/>
                  <a:pt x="170" y="629"/>
                </a:cubicBezTo>
                <a:cubicBezTo>
                  <a:pt x="176" y="538"/>
                  <a:pt x="156" y="455"/>
                  <a:pt x="106" y="377"/>
                </a:cubicBezTo>
                <a:cubicBezTo>
                  <a:pt x="36" y="269"/>
                  <a:pt x="0" y="151"/>
                  <a:pt x="5" y="21"/>
                </a:cubicBezTo>
                <a:cubicBezTo>
                  <a:pt x="6" y="1"/>
                  <a:pt x="6" y="0"/>
                  <a:pt x="31" y="3"/>
                </a:cubicBezTo>
                <a:cubicBezTo>
                  <a:pt x="27" y="15"/>
                  <a:pt x="24" y="26"/>
                  <a:pt x="20" y="37"/>
                </a:cubicBezTo>
                <a:cubicBezTo>
                  <a:pt x="26" y="53"/>
                  <a:pt x="35" y="70"/>
                  <a:pt x="39" y="88"/>
                </a:cubicBezTo>
                <a:cubicBezTo>
                  <a:pt x="58" y="169"/>
                  <a:pt x="107" y="231"/>
                  <a:pt x="164" y="289"/>
                </a:cubicBezTo>
                <a:cubicBezTo>
                  <a:pt x="174" y="300"/>
                  <a:pt x="176" y="307"/>
                  <a:pt x="171" y="321"/>
                </a:cubicBezTo>
                <a:cubicBezTo>
                  <a:pt x="146" y="388"/>
                  <a:pt x="156" y="453"/>
                  <a:pt x="178" y="519"/>
                </a:cubicBezTo>
                <a:cubicBezTo>
                  <a:pt x="183" y="533"/>
                  <a:pt x="190" y="548"/>
                  <a:pt x="198" y="565"/>
                </a:cubicBezTo>
                <a:cubicBezTo>
                  <a:pt x="210" y="555"/>
                  <a:pt x="221" y="548"/>
                  <a:pt x="229" y="538"/>
                </a:cubicBezTo>
                <a:cubicBezTo>
                  <a:pt x="232" y="535"/>
                  <a:pt x="231" y="525"/>
                  <a:pt x="229" y="519"/>
                </a:cubicBezTo>
                <a:cubicBezTo>
                  <a:pt x="207" y="459"/>
                  <a:pt x="212" y="401"/>
                  <a:pt x="239" y="342"/>
                </a:cubicBezTo>
                <a:cubicBezTo>
                  <a:pt x="280" y="366"/>
                  <a:pt x="319" y="366"/>
                  <a:pt x="356" y="335"/>
                </a:cubicBezTo>
                <a:cubicBezTo>
                  <a:pt x="378" y="349"/>
                  <a:pt x="390" y="369"/>
                  <a:pt x="389" y="393"/>
                </a:cubicBezTo>
                <a:cubicBezTo>
                  <a:pt x="387" y="435"/>
                  <a:pt x="382" y="476"/>
                  <a:pt x="378" y="521"/>
                </a:cubicBezTo>
                <a:cubicBezTo>
                  <a:pt x="383" y="522"/>
                  <a:pt x="394" y="526"/>
                  <a:pt x="407" y="530"/>
                </a:cubicBezTo>
                <a:cubicBezTo>
                  <a:pt x="438" y="457"/>
                  <a:pt x="464" y="386"/>
                  <a:pt x="422" y="310"/>
                </a:cubicBezTo>
                <a:cubicBezTo>
                  <a:pt x="476" y="243"/>
                  <a:pt x="488" y="165"/>
                  <a:pt x="483" y="83"/>
                </a:cubicBezTo>
                <a:cubicBezTo>
                  <a:pt x="482" y="59"/>
                  <a:pt x="487" y="42"/>
                  <a:pt x="509" y="23"/>
                </a:cubicBezTo>
                <a:cubicBezTo>
                  <a:pt x="514" y="52"/>
                  <a:pt x="521" y="78"/>
                  <a:pt x="524" y="104"/>
                </a:cubicBezTo>
                <a:cubicBezTo>
                  <a:pt x="533" y="195"/>
                  <a:pt x="522" y="283"/>
                  <a:pt x="483" y="366"/>
                </a:cubicBezTo>
                <a:cubicBezTo>
                  <a:pt x="455" y="426"/>
                  <a:pt x="446" y="486"/>
                  <a:pt x="460" y="551"/>
                </a:cubicBezTo>
                <a:cubicBezTo>
                  <a:pt x="482" y="649"/>
                  <a:pt x="472" y="748"/>
                  <a:pt x="459" y="846"/>
                </a:cubicBezTo>
                <a:cubicBezTo>
                  <a:pt x="441" y="982"/>
                  <a:pt x="411" y="1115"/>
                  <a:pt x="376" y="1248"/>
                </a:cubicBezTo>
                <a:cubicBezTo>
                  <a:pt x="368" y="1279"/>
                  <a:pt x="368" y="1279"/>
                  <a:pt x="333" y="1275"/>
                </a:cubicBezTo>
                <a:cubicBezTo>
                  <a:pt x="338" y="1176"/>
                  <a:pt x="343" y="1077"/>
                  <a:pt x="348" y="980"/>
                </a:cubicBezTo>
                <a:cubicBezTo>
                  <a:pt x="348" y="982"/>
                  <a:pt x="349" y="985"/>
                  <a:pt x="350" y="989"/>
                </a:cubicBezTo>
                <a:cubicBezTo>
                  <a:pt x="351" y="989"/>
                  <a:pt x="352" y="989"/>
                  <a:pt x="353" y="989"/>
                </a:cubicBezTo>
                <a:cubicBezTo>
                  <a:pt x="352" y="982"/>
                  <a:pt x="352" y="975"/>
                  <a:pt x="350" y="969"/>
                </a:cubicBezTo>
                <a:cubicBezTo>
                  <a:pt x="348" y="960"/>
                  <a:pt x="342" y="952"/>
                  <a:pt x="341" y="943"/>
                </a:cubicBezTo>
                <a:cubicBezTo>
                  <a:pt x="335" y="907"/>
                  <a:pt x="332" y="871"/>
                  <a:pt x="323" y="836"/>
                </a:cubicBezTo>
                <a:cubicBezTo>
                  <a:pt x="320" y="823"/>
                  <a:pt x="306" y="811"/>
                  <a:pt x="297" y="799"/>
                </a:cubicBezTo>
                <a:cubicBezTo>
                  <a:pt x="288" y="811"/>
                  <a:pt x="272" y="821"/>
                  <a:pt x="269" y="835"/>
                </a:cubicBezTo>
                <a:cubicBezTo>
                  <a:pt x="256" y="891"/>
                  <a:pt x="242" y="948"/>
                  <a:pt x="238" y="1005"/>
                </a:cubicBezTo>
                <a:cubicBezTo>
                  <a:pt x="233" y="1084"/>
                  <a:pt x="236" y="1163"/>
                  <a:pt x="236" y="1243"/>
                </a:cubicBezTo>
                <a:cubicBezTo>
                  <a:pt x="236" y="1251"/>
                  <a:pt x="236" y="1260"/>
                  <a:pt x="236" y="1269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8" name="Freeform 63">
            <a:extLst>
              <a:ext uri="{FF2B5EF4-FFF2-40B4-BE49-F238E27FC236}">
                <a16:creationId xmlns:a16="http://schemas.microsoft.com/office/drawing/2014/main" id="{EB82BA58-47BC-4531-B233-BC6A440CFE0B}"/>
              </a:ext>
            </a:extLst>
          </p:cNvPr>
          <p:cNvSpPr>
            <a:spLocks/>
          </p:cNvSpPr>
          <p:nvPr/>
        </p:nvSpPr>
        <p:spPr bwMode="auto">
          <a:xfrm>
            <a:off x="10355263" y="638176"/>
            <a:ext cx="989013" cy="1146175"/>
          </a:xfrm>
          <a:custGeom>
            <a:avLst/>
            <a:gdLst>
              <a:gd name="T0" fmla="*/ 164 w 442"/>
              <a:gd name="T1" fmla="*/ 514 h 514"/>
              <a:gd name="T2" fmla="*/ 159 w 442"/>
              <a:gd name="T3" fmla="*/ 269 h 514"/>
              <a:gd name="T4" fmla="*/ 164 w 442"/>
              <a:gd name="T5" fmla="*/ 248 h 514"/>
              <a:gd name="T6" fmla="*/ 165 w 442"/>
              <a:gd name="T7" fmla="*/ 174 h 514"/>
              <a:gd name="T8" fmla="*/ 149 w 442"/>
              <a:gd name="T9" fmla="*/ 146 h 514"/>
              <a:gd name="T10" fmla="*/ 11 w 442"/>
              <a:gd name="T11" fmla="*/ 27 h 514"/>
              <a:gd name="T12" fmla="*/ 0 w 442"/>
              <a:gd name="T13" fmla="*/ 11 h 514"/>
              <a:gd name="T14" fmla="*/ 4 w 442"/>
              <a:gd name="T15" fmla="*/ 7 h 514"/>
              <a:gd name="T16" fmla="*/ 19 w 442"/>
              <a:gd name="T17" fmla="*/ 19 h 514"/>
              <a:gd name="T18" fmla="*/ 144 w 442"/>
              <a:gd name="T19" fmla="*/ 101 h 514"/>
              <a:gd name="T20" fmla="*/ 424 w 442"/>
              <a:gd name="T21" fmla="*/ 11 h 514"/>
              <a:gd name="T22" fmla="*/ 442 w 442"/>
              <a:gd name="T23" fmla="*/ 0 h 514"/>
              <a:gd name="T24" fmla="*/ 320 w 442"/>
              <a:gd name="T25" fmla="*/ 134 h 514"/>
              <a:gd name="T26" fmla="*/ 299 w 442"/>
              <a:gd name="T27" fmla="*/ 171 h 514"/>
              <a:gd name="T28" fmla="*/ 264 w 442"/>
              <a:gd name="T29" fmla="*/ 165 h 514"/>
              <a:gd name="T30" fmla="*/ 184 w 442"/>
              <a:gd name="T31" fmla="*/ 288 h 514"/>
              <a:gd name="T32" fmla="*/ 185 w 442"/>
              <a:gd name="T33" fmla="*/ 319 h 514"/>
              <a:gd name="T34" fmla="*/ 177 w 442"/>
              <a:gd name="T35" fmla="*/ 489 h 514"/>
              <a:gd name="T36" fmla="*/ 164 w 442"/>
              <a:gd name="T37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42" h="514">
                <a:moveTo>
                  <a:pt x="164" y="514"/>
                </a:moveTo>
                <a:cubicBezTo>
                  <a:pt x="133" y="432"/>
                  <a:pt x="115" y="352"/>
                  <a:pt x="159" y="269"/>
                </a:cubicBezTo>
                <a:cubicBezTo>
                  <a:pt x="163" y="263"/>
                  <a:pt x="164" y="255"/>
                  <a:pt x="164" y="248"/>
                </a:cubicBezTo>
                <a:cubicBezTo>
                  <a:pt x="165" y="223"/>
                  <a:pt x="163" y="199"/>
                  <a:pt x="165" y="174"/>
                </a:cubicBezTo>
                <a:cubicBezTo>
                  <a:pt x="166" y="160"/>
                  <a:pt x="161" y="153"/>
                  <a:pt x="149" y="146"/>
                </a:cubicBezTo>
                <a:cubicBezTo>
                  <a:pt x="93" y="118"/>
                  <a:pt x="48" y="76"/>
                  <a:pt x="11" y="27"/>
                </a:cubicBezTo>
                <a:cubicBezTo>
                  <a:pt x="7" y="22"/>
                  <a:pt x="3" y="17"/>
                  <a:pt x="0" y="11"/>
                </a:cubicBezTo>
                <a:cubicBezTo>
                  <a:pt x="1" y="10"/>
                  <a:pt x="3" y="9"/>
                  <a:pt x="4" y="7"/>
                </a:cubicBezTo>
                <a:cubicBezTo>
                  <a:pt x="9" y="11"/>
                  <a:pt x="14" y="15"/>
                  <a:pt x="19" y="19"/>
                </a:cubicBezTo>
                <a:cubicBezTo>
                  <a:pt x="55" y="55"/>
                  <a:pt x="92" y="89"/>
                  <a:pt x="144" y="101"/>
                </a:cubicBezTo>
                <a:cubicBezTo>
                  <a:pt x="256" y="128"/>
                  <a:pt x="349" y="98"/>
                  <a:pt x="424" y="11"/>
                </a:cubicBezTo>
                <a:cubicBezTo>
                  <a:pt x="428" y="6"/>
                  <a:pt x="434" y="2"/>
                  <a:pt x="442" y="0"/>
                </a:cubicBezTo>
                <a:cubicBezTo>
                  <a:pt x="410" y="53"/>
                  <a:pt x="373" y="101"/>
                  <a:pt x="320" y="134"/>
                </a:cubicBezTo>
                <a:cubicBezTo>
                  <a:pt x="306" y="143"/>
                  <a:pt x="291" y="149"/>
                  <a:pt x="299" y="171"/>
                </a:cubicBezTo>
                <a:cubicBezTo>
                  <a:pt x="286" y="168"/>
                  <a:pt x="275" y="165"/>
                  <a:pt x="264" y="165"/>
                </a:cubicBezTo>
                <a:cubicBezTo>
                  <a:pt x="195" y="161"/>
                  <a:pt x="152" y="226"/>
                  <a:pt x="184" y="288"/>
                </a:cubicBezTo>
                <a:cubicBezTo>
                  <a:pt x="190" y="300"/>
                  <a:pt x="190" y="308"/>
                  <a:pt x="185" y="319"/>
                </a:cubicBezTo>
                <a:cubicBezTo>
                  <a:pt x="161" y="374"/>
                  <a:pt x="157" y="431"/>
                  <a:pt x="177" y="489"/>
                </a:cubicBezTo>
                <a:cubicBezTo>
                  <a:pt x="181" y="502"/>
                  <a:pt x="178" y="509"/>
                  <a:pt x="164" y="514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49" name="Freeform 64">
            <a:extLst>
              <a:ext uri="{FF2B5EF4-FFF2-40B4-BE49-F238E27FC236}">
                <a16:creationId xmlns:a16="http://schemas.microsoft.com/office/drawing/2014/main" id="{FA77B095-ABD9-42D3-BE75-59397BF1FD4D}"/>
              </a:ext>
            </a:extLst>
          </p:cNvPr>
          <p:cNvSpPr>
            <a:spLocks/>
          </p:cNvSpPr>
          <p:nvPr/>
        </p:nvSpPr>
        <p:spPr bwMode="auto">
          <a:xfrm>
            <a:off x="10774363" y="1035051"/>
            <a:ext cx="314325" cy="312738"/>
          </a:xfrm>
          <a:custGeom>
            <a:avLst/>
            <a:gdLst>
              <a:gd name="T0" fmla="*/ 1 w 141"/>
              <a:gd name="T1" fmla="*/ 68 h 140"/>
              <a:gd name="T2" fmla="*/ 73 w 141"/>
              <a:gd name="T3" fmla="*/ 0 h 140"/>
              <a:gd name="T4" fmla="*/ 140 w 141"/>
              <a:gd name="T5" fmla="*/ 71 h 140"/>
              <a:gd name="T6" fmla="*/ 70 w 141"/>
              <a:gd name="T7" fmla="*/ 139 h 140"/>
              <a:gd name="T8" fmla="*/ 1 w 141"/>
              <a:gd name="T9" fmla="*/ 6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40">
                <a:moveTo>
                  <a:pt x="1" y="68"/>
                </a:moveTo>
                <a:cubicBezTo>
                  <a:pt x="1" y="27"/>
                  <a:pt x="30" y="0"/>
                  <a:pt x="73" y="0"/>
                </a:cubicBezTo>
                <a:cubicBezTo>
                  <a:pt x="113" y="0"/>
                  <a:pt x="141" y="30"/>
                  <a:pt x="140" y="71"/>
                </a:cubicBezTo>
                <a:cubicBezTo>
                  <a:pt x="139" y="111"/>
                  <a:pt x="110" y="140"/>
                  <a:pt x="70" y="139"/>
                </a:cubicBezTo>
                <a:cubicBezTo>
                  <a:pt x="28" y="139"/>
                  <a:pt x="0" y="110"/>
                  <a:pt x="1" y="68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0" name="Freeform 65">
            <a:extLst>
              <a:ext uri="{FF2B5EF4-FFF2-40B4-BE49-F238E27FC236}">
                <a16:creationId xmlns:a16="http://schemas.microsoft.com/office/drawing/2014/main" id="{9049FDA5-EB1B-49E5-8F2A-6AF99E0FEF0E}"/>
              </a:ext>
            </a:extLst>
          </p:cNvPr>
          <p:cNvSpPr>
            <a:spLocks/>
          </p:cNvSpPr>
          <p:nvPr/>
        </p:nvSpPr>
        <p:spPr bwMode="auto">
          <a:xfrm>
            <a:off x="10748963" y="631826"/>
            <a:ext cx="198438" cy="204788"/>
          </a:xfrm>
          <a:custGeom>
            <a:avLst/>
            <a:gdLst>
              <a:gd name="T0" fmla="*/ 89 w 89"/>
              <a:gd name="T1" fmla="*/ 46 h 92"/>
              <a:gd name="T2" fmla="*/ 44 w 89"/>
              <a:gd name="T3" fmla="*/ 92 h 92"/>
              <a:gd name="T4" fmla="*/ 0 w 89"/>
              <a:gd name="T5" fmla="*/ 44 h 92"/>
              <a:gd name="T6" fmla="*/ 48 w 89"/>
              <a:gd name="T7" fmla="*/ 1 h 92"/>
              <a:gd name="T8" fmla="*/ 89 w 89"/>
              <a:gd name="T9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92">
                <a:moveTo>
                  <a:pt x="89" y="46"/>
                </a:moveTo>
                <a:cubicBezTo>
                  <a:pt x="89" y="75"/>
                  <a:pt x="73" y="92"/>
                  <a:pt x="44" y="92"/>
                </a:cubicBezTo>
                <a:cubicBezTo>
                  <a:pt x="19" y="91"/>
                  <a:pt x="0" y="71"/>
                  <a:pt x="0" y="44"/>
                </a:cubicBezTo>
                <a:cubicBezTo>
                  <a:pt x="0" y="18"/>
                  <a:pt x="19" y="0"/>
                  <a:pt x="48" y="1"/>
                </a:cubicBezTo>
                <a:cubicBezTo>
                  <a:pt x="75" y="1"/>
                  <a:pt x="89" y="17"/>
                  <a:pt x="89" y="46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1" name="Freeform 66">
            <a:extLst>
              <a:ext uri="{FF2B5EF4-FFF2-40B4-BE49-F238E27FC236}">
                <a16:creationId xmlns:a16="http://schemas.microsoft.com/office/drawing/2014/main" id="{14D3B82D-2E98-4344-8170-3B4B829E1291}"/>
              </a:ext>
            </a:extLst>
          </p:cNvPr>
          <p:cNvSpPr>
            <a:spLocks/>
          </p:cNvSpPr>
          <p:nvPr/>
        </p:nvSpPr>
        <p:spPr bwMode="auto">
          <a:xfrm>
            <a:off x="11083926" y="1222376"/>
            <a:ext cx="190500" cy="501650"/>
          </a:xfrm>
          <a:custGeom>
            <a:avLst/>
            <a:gdLst>
              <a:gd name="T0" fmla="*/ 28 w 85"/>
              <a:gd name="T1" fmla="*/ 225 h 225"/>
              <a:gd name="T2" fmla="*/ 30 w 85"/>
              <a:gd name="T3" fmla="*/ 203 h 225"/>
              <a:gd name="T4" fmla="*/ 38 w 85"/>
              <a:gd name="T5" fmla="*/ 90 h 225"/>
              <a:gd name="T6" fmla="*/ 21 w 85"/>
              <a:gd name="T7" fmla="*/ 53 h 225"/>
              <a:gd name="T8" fmla="*/ 16 w 85"/>
              <a:gd name="T9" fmla="*/ 0 h 225"/>
              <a:gd name="T10" fmla="*/ 28 w 85"/>
              <a:gd name="T1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225">
                <a:moveTo>
                  <a:pt x="28" y="225"/>
                </a:moveTo>
                <a:cubicBezTo>
                  <a:pt x="29" y="215"/>
                  <a:pt x="29" y="209"/>
                  <a:pt x="30" y="203"/>
                </a:cubicBezTo>
                <a:cubicBezTo>
                  <a:pt x="38" y="165"/>
                  <a:pt x="46" y="128"/>
                  <a:pt x="38" y="90"/>
                </a:cubicBezTo>
                <a:cubicBezTo>
                  <a:pt x="34" y="77"/>
                  <a:pt x="30" y="61"/>
                  <a:pt x="21" y="53"/>
                </a:cubicBezTo>
                <a:cubicBezTo>
                  <a:pt x="0" y="35"/>
                  <a:pt x="4" y="19"/>
                  <a:pt x="16" y="0"/>
                </a:cubicBezTo>
                <a:cubicBezTo>
                  <a:pt x="76" y="37"/>
                  <a:pt x="85" y="170"/>
                  <a:pt x="28" y="225"/>
                </a:cubicBezTo>
                <a:close/>
              </a:path>
            </a:pathLst>
          </a:custGeom>
          <a:solidFill>
            <a:srgbClr val="3966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6" name="Freeform 70">
            <a:extLst>
              <a:ext uri="{FF2B5EF4-FFF2-40B4-BE49-F238E27FC236}">
                <a16:creationId xmlns:a16="http://schemas.microsoft.com/office/drawing/2014/main" id="{4F75A806-3948-4A7C-9708-7F10B1C627D0}"/>
              </a:ext>
            </a:extLst>
          </p:cNvPr>
          <p:cNvSpPr>
            <a:spLocks/>
          </p:cNvSpPr>
          <p:nvPr/>
        </p:nvSpPr>
        <p:spPr bwMode="auto">
          <a:xfrm>
            <a:off x="5003800" y="1217613"/>
            <a:ext cx="908050" cy="1616075"/>
          </a:xfrm>
          <a:custGeom>
            <a:avLst/>
            <a:gdLst>
              <a:gd name="T0" fmla="*/ 428 w 428"/>
              <a:gd name="T1" fmla="*/ 288 h 761"/>
              <a:gd name="T2" fmla="*/ 406 w 428"/>
              <a:gd name="T3" fmla="*/ 296 h 761"/>
              <a:gd name="T4" fmla="*/ 314 w 428"/>
              <a:gd name="T5" fmla="*/ 160 h 761"/>
              <a:gd name="T6" fmla="*/ 252 w 428"/>
              <a:gd name="T7" fmla="*/ 118 h 761"/>
              <a:gd name="T8" fmla="*/ 217 w 428"/>
              <a:gd name="T9" fmla="*/ 114 h 761"/>
              <a:gd name="T10" fmla="*/ 225 w 428"/>
              <a:gd name="T11" fmla="*/ 148 h 761"/>
              <a:gd name="T12" fmla="*/ 318 w 428"/>
              <a:gd name="T13" fmla="*/ 257 h 761"/>
              <a:gd name="T14" fmla="*/ 417 w 428"/>
              <a:gd name="T15" fmla="*/ 334 h 761"/>
              <a:gd name="T16" fmla="*/ 364 w 428"/>
              <a:gd name="T17" fmla="*/ 338 h 761"/>
              <a:gd name="T18" fmla="*/ 209 w 428"/>
              <a:gd name="T19" fmla="*/ 218 h 761"/>
              <a:gd name="T20" fmla="*/ 172 w 428"/>
              <a:gd name="T21" fmla="*/ 185 h 761"/>
              <a:gd name="T22" fmla="*/ 158 w 428"/>
              <a:gd name="T23" fmla="*/ 290 h 761"/>
              <a:gd name="T24" fmla="*/ 175 w 428"/>
              <a:gd name="T25" fmla="*/ 392 h 761"/>
              <a:gd name="T26" fmla="*/ 150 w 428"/>
              <a:gd name="T27" fmla="*/ 589 h 761"/>
              <a:gd name="T28" fmla="*/ 115 w 428"/>
              <a:gd name="T29" fmla="*/ 748 h 761"/>
              <a:gd name="T30" fmla="*/ 112 w 428"/>
              <a:gd name="T31" fmla="*/ 761 h 761"/>
              <a:gd name="T32" fmla="*/ 76 w 428"/>
              <a:gd name="T33" fmla="*/ 738 h 761"/>
              <a:gd name="T34" fmla="*/ 74 w 428"/>
              <a:gd name="T35" fmla="*/ 721 h 761"/>
              <a:gd name="T36" fmla="*/ 105 w 428"/>
              <a:gd name="T37" fmla="*/ 604 h 761"/>
              <a:gd name="T38" fmla="*/ 88 w 428"/>
              <a:gd name="T39" fmla="*/ 463 h 761"/>
              <a:gd name="T40" fmla="*/ 30 w 428"/>
              <a:gd name="T41" fmla="*/ 345 h 761"/>
              <a:gd name="T42" fmla="*/ 63 w 428"/>
              <a:gd name="T43" fmla="*/ 57 h 761"/>
              <a:gd name="T44" fmla="*/ 106 w 428"/>
              <a:gd name="T45" fmla="*/ 39 h 761"/>
              <a:gd name="T46" fmla="*/ 184 w 428"/>
              <a:gd name="T47" fmla="*/ 13 h 761"/>
              <a:gd name="T48" fmla="*/ 214 w 428"/>
              <a:gd name="T49" fmla="*/ 7 h 761"/>
              <a:gd name="T50" fmla="*/ 269 w 428"/>
              <a:gd name="T51" fmla="*/ 43 h 761"/>
              <a:gd name="T52" fmla="*/ 428 w 428"/>
              <a:gd name="T53" fmla="*/ 288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8" h="761">
                <a:moveTo>
                  <a:pt x="428" y="288"/>
                </a:moveTo>
                <a:cubicBezTo>
                  <a:pt x="419" y="291"/>
                  <a:pt x="413" y="293"/>
                  <a:pt x="406" y="296"/>
                </a:cubicBezTo>
                <a:cubicBezTo>
                  <a:pt x="386" y="243"/>
                  <a:pt x="357" y="196"/>
                  <a:pt x="314" y="160"/>
                </a:cubicBezTo>
                <a:cubicBezTo>
                  <a:pt x="296" y="143"/>
                  <a:pt x="274" y="129"/>
                  <a:pt x="252" y="118"/>
                </a:cubicBezTo>
                <a:cubicBezTo>
                  <a:pt x="242" y="112"/>
                  <a:pt x="228" y="115"/>
                  <a:pt x="217" y="114"/>
                </a:cubicBezTo>
                <a:cubicBezTo>
                  <a:pt x="219" y="125"/>
                  <a:pt x="218" y="140"/>
                  <a:pt x="225" y="148"/>
                </a:cubicBezTo>
                <a:cubicBezTo>
                  <a:pt x="254" y="186"/>
                  <a:pt x="284" y="224"/>
                  <a:pt x="318" y="257"/>
                </a:cubicBezTo>
                <a:cubicBezTo>
                  <a:pt x="348" y="286"/>
                  <a:pt x="383" y="308"/>
                  <a:pt x="417" y="334"/>
                </a:cubicBezTo>
                <a:cubicBezTo>
                  <a:pt x="402" y="345"/>
                  <a:pt x="385" y="350"/>
                  <a:pt x="364" y="338"/>
                </a:cubicBezTo>
                <a:cubicBezTo>
                  <a:pt x="307" y="304"/>
                  <a:pt x="257" y="262"/>
                  <a:pt x="209" y="218"/>
                </a:cubicBezTo>
                <a:cubicBezTo>
                  <a:pt x="198" y="207"/>
                  <a:pt x="186" y="197"/>
                  <a:pt x="172" y="185"/>
                </a:cubicBezTo>
                <a:cubicBezTo>
                  <a:pt x="155" y="220"/>
                  <a:pt x="152" y="254"/>
                  <a:pt x="158" y="290"/>
                </a:cubicBezTo>
                <a:cubicBezTo>
                  <a:pt x="163" y="324"/>
                  <a:pt x="172" y="357"/>
                  <a:pt x="175" y="392"/>
                </a:cubicBezTo>
                <a:cubicBezTo>
                  <a:pt x="183" y="459"/>
                  <a:pt x="167" y="524"/>
                  <a:pt x="150" y="589"/>
                </a:cubicBezTo>
                <a:cubicBezTo>
                  <a:pt x="137" y="641"/>
                  <a:pt x="127" y="695"/>
                  <a:pt x="115" y="748"/>
                </a:cubicBezTo>
                <a:cubicBezTo>
                  <a:pt x="115" y="751"/>
                  <a:pt x="114" y="754"/>
                  <a:pt x="112" y="761"/>
                </a:cubicBezTo>
                <a:cubicBezTo>
                  <a:pt x="99" y="753"/>
                  <a:pt x="87" y="747"/>
                  <a:pt x="76" y="738"/>
                </a:cubicBezTo>
                <a:cubicBezTo>
                  <a:pt x="73" y="736"/>
                  <a:pt x="72" y="727"/>
                  <a:pt x="74" y="721"/>
                </a:cubicBezTo>
                <a:cubicBezTo>
                  <a:pt x="84" y="682"/>
                  <a:pt x="94" y="643"/>
                  <a:pt x="105" y="604"/>
                </a:cubicBezTo>
                <a:cubicBezTo>
                  <a:pt x="119" y="554"/>
                  <a:pt x="113" y="508"/>
                  <a:pt x="88" y="463"/>
                </a:cubicBezTo>
                <a:cubicBezTo>
                  <a:pt x="67" y="425"/>
                  <a:pt x="43" y="387"/>
                  <a:pt x="30" y="345"/>
                </a:cubicBezTo>
                <a:cubicBezTo>
                  <a:pt x="0" y="246"/>
                  <a:pt x="7" y="148"/>
                  <a:pt x="63" y="57"/>
                </a:cubicBezTo>
                <a:cubicBezTo>
                  <a:pt x="73" y="41"/>
                  <a:pt x="83" y="32"/>
                  <a:pt x="106" y="39"/>
                </a:cubicBezTo>
                <a:cubicBezTo>
                  <a:pt x="136" y="47"/>
                  <a:pt x="164" y="35"/>
                  <a:pt x="184" y="13"/>
                </a:cubicBezTo>
                <a:cubicBezTo>
                  <a:pt x="194" y="1"/>
                  <a:pt x="203" y="0"/>
                  <a:pt x="214" y="7"/>
                </a:cubicBezTo>
                <a:cubicBezTo>
                  <a:pt x="233" y="18"/>
                  <a:pt x="253" y="28"/>
                  <a:pt x="269" y="43"/>
                </a:cubicBezTo>
                <a:cubicBezTo>
                  <a:pt x="344" y="109"/>
                  <a:pt x="393" y="193"/>
                  <a:pt x="428" y="288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7" name="Freeform 71">
            <a:extLst>
              <a:ext uri="{FF2B5EF4-FFF2-40B4-BE49-F238E27FC236}">
                <a16:creationId xmlns:a16="http://schemas.microsoft.com/office/drawing/2014/main" id="{6080149F-AB85-41C6-B087-68BEDA45110E}"/>
              </a:ext>
            </a:extLst>
          </p:cNvPr>
          <p:cNvSpPr>
            <a:spLocks noEditPoints="1"/>
          </p:cNvSpPr>
          <p:nvPr/>
        </p:nvSpPr>
        <p:spPr bwMode="auto">
          <a:xfrm>
            <a:off x="3713163" y="2290763"/>
            <a:ext cx="1720850" cy="1023938"/>
          </a:xfrm>
          <a:custGeom>
            <a:avLst/>
            <a:gdLst>
              <a:gd name="T0" fmla="*/ 195 w 811"/>
              <a:gd name="T1" fmla="*/ 135 h 482"/>
              <a:gd name="T2" fmla="*/ 0 w 811"/>
              <a:gd name="T3" fmla="*/ 269 h 482"/>
              <a:gd name="T4" fmla="*/ 4 w 811"/>
              <a:gd name="T5" fmla="*/ 126 h 482"/>
              <a:gd name="T6" fmla="*/ 184 w 811"/>
              <a:gd name="T7" fmla="*/ 96 h 482"/>
              <a:gd name="T8" fmla="*/ 225 w 811"/>
              <a:gd name="T9" fmla="*/ 161 h 482"/>
              <a:gd name="T10" fmla="*/ 288 w 811"/>
              <a:gd name="T11" fmla="*/ 147 h 482"/>
              <a:gd name="T12" fmla="*/ 680 w 811"/>
              <a:gd name="T13" fmla="*/ 121 h 482"/>
              <a:gd name="T14" fmla="*/ 669 w 811"/>
              <a:gd name="T15" fmla="*/ 207 h 482"/>
              <a:gd name="T16" fmla="*/ 529 w 811"/>
              <a:gd name="T17" fmla="*/ 264 h 482"/>
              <a:gd name="T18" fmla="*/ 662 w 811"/>
              <a:gd name="T19" fmla="*/ 258 h 482"/>
              <a:gd name="T20" fmla="*/ 682 w 811"/>
              <a:gd name="T21" fmla="*/ 288 h 482"/>
              <a:gd name="T22" fmla="*/ 679 w 811"/>
              <a:gd name="T23" fmla="*/ 247 h 482"/>
              <a:gd name="T24" fmla="*/ 750 w 811"/>
              <a:gd name="T25" fmla="*/ 297 h 482"/>
              <a:gd name="T26" fmla="*/ 751 w 811"/>
              <a:gd name="T27" fmla="*/ 208 h 482"/>
              <a:gd name="T28" fmla="*/ 748 w 811"/>
              <a:gd name="T29" fmla="*/ 188 h 482"/>
              <a:gd name="T30" fmla="*/ 808 w 811"/>
              <a:gd name="T31" fmla="*/ 259 h 482"/>
              <a:gd name="T32" fmla="*/ 698 w 811"/>
              <a:gd name="T33" fmla="*/ 314 h 482"/>
              <a:gd name="T34" fmla="*/ 377 w 811"/>
              <a:gd name="T35" fmla="*/ 402 h 482"/>
              <a:gd name="T36" fmla="*/ 187 w 811"/>
              <a:gd name="T37" fmla="*/ 451 h 482"/>
              <a:gd name="T38" fmla="*/ 202 w 811"/>
              <a:gd name="T39" fmla="*/ 166 h 482"/>
              <a:gd name="T40" fmla="*/ 507 w 811"/>
              <a:gd name="T41" fmla="*/ 45 h 482"/>
              <a:gd name="T42" fmla="*/ 394 w 811"/>
              <a:gd name="T43" fmla="*/ 355 h 482"/>
              <a:gd name="T44" fmla="*/ 526 w 811"/>
              <a:gd name="T45" fmla="*/ 391 h 482"/>
              <a:gd name="T46" fmla="*/ 625 w 811"/>
              <a:gd name="T47" fmla="*/ 301 h 482"/>
              <a:gd name="T48" fmla="*/ 444 w 811"/>
              <a:gd name="T49" fmla="*/ 226 h 482"/>
              <a:gd name="T50" fmla="*/ 578 w 811"/>
              <a:gd name="T51" fmla="*/ 186 h 482"/>
              <a:gd name="T52" fmla="*/ 348 w 811"/>
              <a:gd name="T53" fmla="*/ 383 h 482"/>
              <a:gd name="T54" fmla="*/ 231 w 811"/>
              <a:gd name="T55" fmla="*/ 190 h 482"/>
              <a:gd name="T56" fmla="*/ 262 w 811"/>
              <a:gd name="T57" fmla="*/ 282 h 482"/>
              <a:gd name="T58" fmla="*/ 232 w 811"/>
              <a:gd name="T59" fmla="*/ 340 h 482"/>
              <a:gd name="T60" fmla="*/ 227 w 811"/>
              <a:gd name="T61" fmla="*/ 280 h 482"/>
              <a:gd name="T62" fmla="*/ 124 w 811"/>
              <a:gd name="T63" fmla="*/ 305 h 482"/>
              <a:gd name="T64" fmla="*/ 348 w 811"/>
              <a:gd name="T65" fmla="*/ 383 h 482"/>
              <a:gd name="T66" fmla="*/ 315 w 811"/>
              <a:gd name="T67" fmla="*/ 212 h 482"/>
              <a:gd name="T68" fmla="*/ 516 w 811"/>
              <a:gd name="T69" fmla="*/ 229 h 482"/>
              <a:gd name="T70" fmla="*/ 464 w 811"/>
              <a:gd name="T71" fmla="*/ 229 h 482"/>
              <a:gd name="T72" fmla="*/ 516 w 811"/>
              <a:gd name="T73" fmla="*/ 229 h 482"/>
              <a:gd name="T74" fmla="*/ 248 w 811"/>
              <a:gd name="T75" fmla="*/ 295 h 482"/>
              <a:gd name="T76" fmla="*/ 247 w 811"/>
              <a:gd name="T77" fmla="*/ 328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11" h="482">
                <a:moveTo>
                  <a:pt x="202" y="166"/>
                </a:moveTo>
                <a:cubicBezTo>
                  <a:pt x="200" y="156"/>
                  <a:pt x="198" y="147"/>
                  <a:pt x="195" y="135"/>
                </a:cubicBezTo>
                <a:cubicBezTo>
                  <a:pt x="135" y="188"/>
                  <a:pt x="77" y="240"/>
                  <a:pt x="18" y="293"/>
                </a:cubicBezTo>
                <a:cubicBezTo>
                  <a:pt x="12" y="285"/>
                  <a:pt x="6" y="278"/>
                  <a:pt x="0" y="269"/>
                </a:cubicBezTo>
                <a:cubicBezTo>
                  <a:pt x="52" y="223"/>
                  <a:pt x="103" y="176"/>
                  <a:pt x="159" y="126"/>
                </a:cubicBezTo>
                <a:cubicBezTo>
                  <a:pt x="105" y="126"/>
                  <a:pt x="56" y="126"/>
                  <a:pt x="4" y="126"/>
                </a:cubicBezTo>
                <a:cubicBezTo>
                  <a:pt x="5" y="115"/>
                  <a:pt x="5" y="106"/>
                  <a:pt x="7" y="96"/>
                </a:cubicBezTo>
                <a:cubicBezTo>
                  <a:pt x="67" y="96"/>
                  <a:pt x="126" y="96"/>
                  <a:pt x="184" y="96"/>
                </a:cubicBezTo>
                <a:cubicBezTo>
                  <a:pt x="190" y="77"/>
                  <a:pt x="164" y="53"/>
                  <a:pt x="199" y="42"/>
                </a:cubicBezTo>
                <a:cubicBezTo>
                  <a:pt x="208" y="81"/>
                  <a:pt x="216" y="120"/>
                  <a:pt x="225" y="161"/>
                </a:cubicBezTo>
                <a:cubicBezTo>
                  <a:pt x="244" y="161"/>
                  <a:pt x="262" y="161"/>
                  <a:pt x="282" y="161"/>
                </a:cubicBezTo>
                <a:cubicBezTo>
                  <a:pt x="283" y="157"/>
                  <a:pt x="286" y="152"/>
                  <a:pt x="288" y="147"/>
                </a:cubicBezTo>
                <a:cubicBezTo>
                  <a:pt x="322" y="62"/>
                  <a:pt x="384" y="13"/>
                  <a:pt x="475" y="6"/>
                </a:cubicBezTo>
                <a:cubicBezTo>
                  <a:pt x="566" y="0"/>
                  <a:pt x="635" y="41"/>
                  <a:pt x="680" y="121"/>
                </a:cubicBezTo>
                <a:cubicBezTo>
                  <a:pt x="685" y="130"/>
                  <a:pt x="685" y="142"/>
                  <a:pt x="683" y="153"/>
                </a:cubicBezTo>
                <a:cubicBezTo>
                  <a:pt x="680" y="171"/>
                  <a:pt x="674" y="190"/>
                  <a:pt x="669" y="207"/>
                </a:cubicBezTo>
                <a:cubicBezTo>
                  <a:pt x="623" y="207"/>
                  <a:pt x="578" y="207"/>
                  <a:pt x="535" y="207"/>
                </a:cubicBezTo>
                <a:cubicBezTo>
                  <a:pt x="534" y="225"/>
                  <a:pt x="532" y="243"/>
                  <a:pt x="529" y="264"/>
                </a:cubicBezTo>
                <a:cubicBezTo>
                  <a:pt x="568" y="270"/>
                  <a:pt x="610" y="277"/>
                  <a:pt x="653" y="284"/>
                </a:cubicBezTo>
                <a:cubicBezTo>
                  <a:pt x="656" y="275"/>
                  <a:pt x="659" y="267"/>
                  <a:pt x="662" y="258"/>
                </a:cubicBezTo>
                <a:cubicBezTo>
                  <a:pt x="667" y="269"/>
                  <a:pt x="672" y="280"/>
                  <a:pt x="677" y="290"/>
                </a:cubicBezTo>
                <a:cubicBezTo>
                  <a:pt x="679" y="289"/>
                  <a:pt x="680" y="289"/>
                  <a:pt x="682" y="288"/>
                </a:cubicBezTo>
                <a:cubicBezTo>
                  <a:pt x="680" y="276"/>
                  <a:pt x="677" y="263"/>
                  <a:pt x="674" y="251"/>
                </a:cubicBezTo>
                <a:cubicBezTo>
                  <a:pt x="676" y="250"/>
                  <a:pt x="678" y="249"/>
                  <a:pt x="679" y="247"/>
                </a:cubicBezTo>
                <a:cubicBezTo>
                  <a:pt x="686" y="254"/>
                  <a:pt x="694" y="259"/>
                  <a:pt x="698" y="266"/>
                </a:cubicBezTo>
                <a:cubicBezTo>
                  <a:pt x="711" y="290"/>
                  <a:pt x="727" y="301"/>
                  <a:pt x="750" y="297"/>
                </a:cubicBezTo>
                <a:cubicBezTo>
                  <a:pt x="770" y="293"/>
                  <a:pt x="786" y="275"/>
                  <a:pt x="787" y="255"/>
                </a:cubicBezTo>
                <a:cubicBezTo>
                  <a:pt x="788" y="234"/>
                  <a:pt x="775" y="217"/>
                  <a:pt x="751" y="208"/>
                </a:cubicBezTo>
                <a:cubicBezTo>
                  <a:pt x="749" y="207"/>
                  <a:pt x="747" y="206"/>
                  <a:pt x="745" y="205"/>
                </a:cubicBezTo>
                <a:cubicBezTo>
                  <a:pt x="746" y="199"/>
                  <a:pt x="747" y="194"/>
                  <a:pt x="748" y="188"/>
                </a:cubicBezTo>
                <a:cubicBezTo>
                  <a:pt x="751" y="188"/>
                  <a:pt x="753" y="187"/>
                  <a:pt x="755" y="187"/>
                </a:cubicBezTo>
                <a:cubicBezTo>
                  <a:pt x="789" y="195"/>
                  <a:pt x="811" y="224"/>
                  <a:pt x="808" y="259"/>
                </a:cubicBezTo>
                <a:cubicBezTo>
                  <a:pt x="805" y="292"/>
                  <a:pt x="778" y="317"/>
                  <a:pt x="743" y="318"/>
                </a:cubicBezTo>
                <a:cubicBezTo>
                  <a:pt x="728" y="318"/>
                  <a:pt x="713" y="314"/>
                  <a:pt x="698" y="314"/>
                </a:cubicBezTo>
                <a:cubicBezTo>
                  <a:pt x="691" y="314"/>
                  <a:pt x="682" y="317"/>
                  <a:pt x="679" y="322"/>
                </a:cubicBezTo>
                <a:cubicBezTo>
                  <a:pt x="617" y="434"/>
                  <a:pt x="477" y="465"/>
                  <a:pt x="377" y="402"/>
                </a:cubicBezTo>
                <a:cubicBezTo>
                  <a:pt x="376" y="402"/>
                  <a:pt x="374" y="402"/>
                  <a:pt x="372" y="401"/>
                </a:cubicBezTo>
                <a:cubicBezTo>
                  <a:pt x="322" y="459"/>
                  <a:pt x="260" y="482"/>
                  <a:pt x="187" y="451"/>
                </a:cubicBezTo>
                <a:cubicBezTo>
                  <a:pt x="127" y="425"/>
                  <a:pt x="95" y="376"/>
                  <a:pt x="96" y="310"/>
                </a:cubicBezTo>
                <a:cubicBezTo>
                  <a:pt x="97" y="240"/>
                  <a:pt x="135" y="194"/>
                  <a:pt x="202" y="166"/>
                </a:cubicBezTo>
                <a:close/>
                <a:moveTo>
                  <a:pt x="660" y="186"/>
                </a:moveTo>
                <a:cubicBezTo>
                  <a:pt x="656" y="119"/>
                  <a:pt x="581" y="50"/>
                  <a:pt x="507" y="45"/>
                </a:cubicBezTo>
                <a:cubicBezTo>
                  <a:pt x="417" y="39"/>
                  <a:pt x="336" y="96"/>
                  <a:pt x="321" y="177"/>
                </a:cubicBezTo>
                <a:cubicBezTo>
                  <a:pt x="392" y="231"/>
                  <a:pt x="408" y="271"/>
                  <a:pt x="394" y="355"/>
                </a:cubicBezTo>
                <a:cubicBezTo>
                  <a:pt x="393" y="361"/>
                  <a:pt x="399" y="370"/>
                  <a:pt x="404" y="373"/>
                </a:cubicBezTo>
                <a:cubicBezTo>
                  <a:pt x="442" y="394"/>
                  <a:pt x="483" y="401"/>
                  <a:pt x="526" y="391"/>
                </a:cubicBezTo>
                <a:cubicBezTo>
                  <a:pt x="577" y="380"/>
                  <a:pt x="616" y="352"/>
                  <a:pt x="643" y="305"/>
                </a:cubicBezTo>
                <a:cubicBezTo>
                  <a:pt x="635" y="303"/>
                  <a:pt x="630" y="302"/>
                  <a:pt x="625" y="301"/>
                </a:cubicBezTo>
                <a:cubicBezTo>
                  <a:pt x="578" y="292"/>
                  <a:pt x="531" y="285"/>
                  <a:pt x="484" y="276"/>
                </a:cubicBezTo>
                <a:cubicBezTo>
                  <a:pt x="458" y="271"/>
                  <a:pt x="442" y="249"/>
                  <a:pt x="444" y="226"/>
                </a:cubicBezTo>
                <a:cubicBezTo>
                  <a:pt x="447" y="201"/>
                  <a:pt x="467" y="185"/>
                  <a:pt x="494" y="185"/>
                </a:cubicBezTo>
                <a:cubicBezTo>
                  <a:pt x="522" y="185"/>
                  <a:pt x="550" y="185"/>
                  <a:pt x="578" y="186"/>
                </a:cubicBezTo>
                <a:cubicBezTo>
                  <a:pt x="605" y="186"/>
                  <a:pt x="632" y="186"/>
                  <a:pt x="660" y="186"/>
                </a:cubicBezTo>
                <a:close/>
                <a:moveTo>
                  <a:pt x="348" y="383"/>
                </a:moveTo>
                <a:cubicBezTo>
                  <a:pt x="288" y="313"/>
                  <a:pt x="288" y="313"/>
                  <a:pt x="274" y="190"/>
                </a:cubicBezTo>
                <a:cubicBezTo>
                  <a:pt x="260" y="190"/>
                  <a:pt x="247" y="190"/>
                  <a:pt x="231" y="190"/>
                </a:cubicBezTo>
                <a:cubicBezTo>
                  <a:pt x="237" y="216"/>
                  <a:pt x="241" y="240"/>
                  <a:pt x="248" y="264"/>
                </a:cubicBezTo>
                <a:cubicBezTo>
                  <a:pt x="250" y="271"/>
                  <a:pt x="255" y="278"/>
                  <a:pt x="262" y="282"/>
                </a:cubicBezTo>
                <a:cubicBezTo>
                  <a:pt x="279" y="293"/>
                  <a:pt x="285" y="312"/>
                  <a:pt x="276" y="328"/>
                </a:cubicBezTo>
                <a:cubicBezTo>
                  <a:pt x="267" y="344"/>
                  <a:pt x="248" y="349"/>
                  <a:pt x="232" y="340"/>
                </a:cubicBezTo>
                <a:cubicBezTo>
                  <a:pt x="215" y="331"/>
                  <a:pt x="211" y="311"/>
                  <a:pt x="221" y="294"/>
                </a:cubicBezTo>
                <a:cubicBezTo>
                  <a:pt x="223" y="289"/>
                  <a:pt x="227" y="284"/>
                  <a:pt x="227" y="280"/>
                </a:cubicBezTo>
                <a:cubicBezTo>
                  <a:pt x="221" y="252"/>
                  <a:pt x="215" y="224"/>
                  <a:pt x="209" y="197"/>
                </a:cubicBezTo>
                <a:cubicBezTo>
                  <a:pt x="164" y="206"/>
                  <a:pt x="126" y="255"/>
                  <a:pt x="124" y="305"/>
                </a:cubicBezTo>
                <a:cubicBezTo>
                  <a:pt x="121" y="363"/>
                  <a:pt x="158" y="415"/>
                  <a:pt x="213" y="432"/>
                </a:cubicBezTo>
                <a:cubicBezTo>
                  <a:pt x="264" y="446"/>
                  <a:pt x="322" y="426"/>
                  <a:pt x="348" y="383"/>
                </a:cubicBezTo>
                <a:close/>
                <a:moveTo>
                  <a:pt x="365" y="344"/>
                </a:moveTo>
                <a:cubicBezTo>
                  <a:pt x="384" y="298"/>
                  <a:pt x="357" y="228"/>
                  <a:pt x="315" y="212"/>
                </a:cubicBezTo>
                <a:cubicBezTo>
                  <a:pt x="312" y="263"/>
                  <a:pt x="330" y="306"/>
                  <a:pt x="365" y="344"/>
                </a:cubicBezTo>
                <a:close/>
                <a:moveTo>
                  <a:pt x="516" y="229"/>
                </a:moveTo>
                <a:cubicBezTo>
                  <a:pt x="513" y="215"/>
                  <a:pt x="505" y="205"/>
                  <a:pt x="490" y="205"/>
                </a:cubicBezTo>
                <a:cubicBezTo>
                  <a:pt x="475" y="205"/>
                  <a:pt x="466" y="214"/>
                  <a:pt x="464" y="229"/>
                </a:cubicBezTo>
                <a:cubicBezTo>
                  <a:pt x="463" y="243"/>
                  <a:pt x="477" y="257"/>
                  <a:pt x="490" y="256"/>
                </a:cubicBezTo>
                <a:cubicBezTo>
                  <a:pt x="506" y="254"/>
                  <a:pt x="514" y="245"/>
                  <a:pt x="516" y="229"/>
                </a:cubicBezTo>
                <a:close/>
                <a:moveTo>
                  <a:pt x="273" y="313"/>
                </a:moveTo>
                <a:cubicBezTo>
                  <a:pt x="261" y="304"/>
                  <a:pt x="254" y="295"/>
                  <a:pt x="248" y="295"/>
                </a:cubicBezTo>
                <a:cubicBezTo>
                  <a:pt x="242" y="296"/>
                  <a:pt x="232" y="305"/>
                  <a:pt x="231" y="312"/>
                </a:cubicBezTo>
                <a:cubicBezTo>
                  <a:pt x="231" y="317"/>
                  <a:pt x="241" y="327"/>
                  <a:pt x="247" y="328"/>
                </a:cubicBezTo>
                <a:cubicBezTo>
                  <a:pt x="254" y="329"/>
                  <a:pt x="261" y="321"/>
                  <a:pt x="273" y="31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8" name="Freeform 72">
            <a:extLst>
              <a:ext uri="{FF2B5EF4-FFF2-40B4-BE49-F238E27FC236}">
                <a16:creationId xmlns:a16="http://schemas.microsoft.com/office/drawing/2014/main" id="{2ED2760E-D665-4733-A9A2-7565096E9E6F}"/>
              </a:ext>
            </a:extLst>
          </p:cNvPr>
          <p:cNvSpPr>
            <a:spLocks noEditPoints="1"/>
          </p:cNvSpPr>
          <p:nvPr/>
        </p:nvSpPr>
        <p:spPr bwMode="auto">
          <a:xfrm>
            <a:off x="5392738" y="2014538"/>
            <a:ext cx="1212850" cy="1301750"/>
          </a:xfrm>
          <a:custGeom>
            <a:avLst/>
            <a:gdLst>
              <a:gd name="T0" fmla="*/ 286 w 572"/>
              <a:gd name="T1" fmla="*/ 177 h 613"/>
              <a:gd name="T2" fmla="*/ 276 w 572"/>
              <a:gd name="T3" fmla="*/ 131 h 613"/>
              <a:gd name="T4" fmla="*/ 149 w 572"/>
              <a:gd name="T5" fmla="*/ 245 h 613"/>
              <a:gd name="T6" fmla="*/ 25 w 572"/>
              <a:gd name="T7" fmla="*/ 356 h 613"/>
              <a:gd name="T8" fmla="*/ 0 w 572"/>
              <a:gd name="T9" fmla="*/ 322 h 613"/>
              <a:gd name="T10" fmla="*/ 221 w 572"/>
              <a:gd name="T11" fmla="*/ 123 h 613"/>
              <a:gd name="T12" fmla="*/ 219 w 572"/>
              <a:gd name="T13" fmla="*/ 119 h 613"/>
              <a:gd name="T14" fmla="*/ 4 w 572"/>
              <a:gd name="T15" fmla="*/ 119 h 613"/>
              <a:gd name="T16" fmla="*/ 9 w 572"/>
              <a:gd name="T17" fmla="*/ 76 h 613"/>
              <a:gd name="T18" fmla="*/ 264 w 572"/>
              <a:gd name="T19" fmla="*/ 76 h 613"/>
              <a:gd name="T20" fmla="*/ 253 w 572"/>
              <a:gd name="T21" fmla="*/ 19 h 613"/>
              <a:gd name="T22" fmla="*/ 281 w 572"/>
              <a:gd name="T23" fmla="*/ 0 h 613"/>
              <a:gd name="T24" fmla="*/ 318 w 572"/>
              <a:gd name="T25" fmla="*/ 168 h 613"/>
              <a:gd name="T26" fmla="*/ 564 w 572"/>
              <a:gd name="T27" fmla="*/ 367 h 613"/>
              <a:gd name="T28" fmla="*/ 386 w 572"/>
              <a:gd name="T29" fmla="*/ 594 h 613"/>
              <a:gd name="T30" fmla="*/ 144 w 572"/>
              <a:gd name="T31" fmla="*/ 444 h 613"/>
              <a:gd name="T32" fmla="*/ 286 w 572"/>
              <a:gd name="T33" fmla="*/ 177 h 613"/>
              <a:gd name="T34" fmla="*/ 295 w 572"/>
              <a:gd name="T35" fmla="*/ 217 h 613"/>
              <a:gd name="T36" fmla="*/ 180 w 572"/>
              <a:gd name="T37" fmla="*/ 425 h 613"/>
              <a:gd name="T38" fmla="*/ 392 w 572"/>
              <a:gd name="T39" fmla="*/ 553 h 613"/>
              <a:gd name="T40" fmla="*/ 520 w 572"/>
              <a:gd name="T41" fmla="*/ 339 h 613"/>
              <a:gd name="T42" fmla="*/ 327 w 572"/>
              <a:gd name="T43" fmla="*/ 210 h 613"/>
              <a:gd name="T44" fmla="*/ 351 w 572"/>
              <a:gd name="T45" fmla="*/ 321 h 613"/>
              <a:gd name="T46" fmla="*/ 367 w 572"/>
              <a:gd name="T47" fmla="*/ 339 h 613"/>
              <a:gd name="T48" fmla="*/ 390 w 572"/>
              <a:gd name="T49" fmla="*/ 405 h 613"/>
              <a:gd name="T50" fmla="*/ 327 w 572"/>
              <a:gd name="T51" fmla="*/ 422 h 613"/>
              <a:gd name="T52" fmla="*/ 313 w 572"/>
              <a:gd name="T53" fmla="*/ 354 h 613"/>
              <a:gd name="T54" fmla="*/ 320 w 572"/>
              <a:gd name="T55" fmla="*/ 335 h 613"/>
              <a:gd name="T56" fmla="*/ 295 w 572"/>
              <a:gd name="T57" fmla="*/ 217 h 613"/>
              <a:gd name="T58" fmla="*/ 324 w 572"/>
              <a:gd name="T59" fmla="*/ 383 h 613"/>
              <a:gd name="T60" fmla="*/ 350 w 572"/>
              <a:gd name="T61" fmla="*/ 407 h 613"/>
              <a:gd name="T62" fmla="*/ 376 w 572"/>
              <a:gd name="T63" fmla="*/ 382 h 613"/>
              <a:gd name="T64" fmla="*/ 349 w 572"/>
              <a:gd name="T65" fmla="*/ 357 h 613"/>
              <a:gd name="T66" fmla="*/ 324 w 572"/>
              <a:gd name="T67" fmla="*/ 383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2" h="613">
                <a:moveTo>
                  <a:pt x="286" y="177"/>
                </a:moveTo>
                <a:cubicBezTo>
                  <a:pt x="283" y="162"/>
                  <a:pt x="280" y="148"/>
                  <a:pt x="276" y="131"/>
                </a:cubicBezTo>
                <a:cubicBezTo>
                  <a:pt x="232" y="170"/>
                  <a:pt x="191" y="207"/>
                  <a:pt x="149" y="245"/>
                </a:cubicBezTo>
                <a:cubicBezTo>
                  <a:pt x="108" y="281"/>
                  <a:pt x="67" y="318"/>
                  <a:pt x="25" y="356"/>
                </a:cubicBezTo>
                <a:cubicBezTo>
                  <a:pt x="17" y="345"/>
                  <a:pt x="9" y="334"/>
                  <a:pt x="0" y="322"/>
                </a:cubicBezTo>
                <a:cubicBezTo>
                  <a:pt x="73" y="256"/>
                  <a:pt x="147" y="190"/>
                  <a:pt x="221" y="123"/>
                </a:cubicBezTo>
                <a:cubicBezTo>
                  <a:pt x="220" y="122"/>
                  <a:pt x="219" y="120"/>
                  <a:pt x="219" y="119"/>
                </a:cubicBezTo>
                <a:cubicBezTo>
                  <a:pt x="148" y="119"/>
                  <a:pt x="77" y="119"/>
                  <a:pt x="4" y="119"/>
                </a:cubicBezTo>
                <a:cubicBezTo>
                  <a:pt x="6" y="103"/>
                  <a:pt x="7" y="91"/>
                  <a:pt x="9" y="76"/>
                </a:cubicBezTo>
                <a:cubicBezTo>
                  <a:pt x="94" y="76"/>
                  <a:pt x="178" y="76"/>
                  <a:pt x="264" y="76"/>
                </a:cubicBezTo>
                <a:cubicBezTo>
                  <a:pt x="260" y="55"/>
                  <a:pt x="256" y="37"/>
                  <a:pt x="253" y="19"/>
                </a:cubicBezTo>
                <a:cubicBezTo>
                  <a:pt x="262" y="12"/>
                  <a:pt x="271" y="7"/>
                  <a:pt x="281" y="0"/>
                </a:cubicBezTo>
                <a:cubicBezTo>
                  <a:pt x="293" y="56"/>
                  <a:pt x="306" y="112"/>
                  <a:pt x="318" y="168"/>
                </a:cubicBezTo>
                <a:cubicBezTo>
                  <a:pt x="477" y="160"/>
                  <a:pt x="557" y="269"/>
                  <a:pt x="564" y="367"/>
                </a:cubicBezTo>
                <a:cubicBezTo>
                  <a:pt x="572" y="476"/>
                  <a:pt x="495" y="574"/>
                  <a:pt x="386" y="594"/>
                </a:cubicBezTo>
                <a:cubicBezTo>
                  <a:pt x="280" y="613"/>
                  <a:pt x="175" y="548"/>
                  <a:pt x="144" y="444"/>
                </a:cubicBezTo>
                <a:cubicBezTo>
                  <a:pt x="112" y="335"/>
                  <a:pt x="167" y="218"/>
                  <a:pt x="286" y="177"/>
                </a:cubicBezTo>
                <a:close/>
                <a:moveTo>
                  <a:pt x="295" y="217"/>
                </a:moveTo>
                <a:cubicBezTo>
                  <a:pt x="210" y="240"/>
                  <a:pt x="157" y="338"/>
                  <a:pt x="180" y="425"/>
                </a:cubicBezTo>
                <a:cubicBezTo>
                  <a:pt x="205" y="520"/>
                  <a:pt x="298" y="576"/>
                  <a:pt x="392" y="553"/>
                </a:cubicBezTo>
                <a:cubicBezTo>
                  <a:pt x="487" y="529"/>
                  <a:pt x="544" y="434"/>
                  <a:pt x="520" y="339"/>
                </a:cubicBezTo>
                <a:cubicBezTo>
                  <a:pt x="499" y="254"/>
                  <a:pt x="407" y="191"/>
                  <a:pt x="327" y="210"/>
                </a:cubicBezTo>
                <a:cubicBezTo>
                  <a:pt x="335" y="247"/>
                  <a:pt x="342" y="284"/>
                  <a:pt x="351" y="321"/>
                </a:cubicBezTo>
                <a:cubicBezTo>
                  <a:pt x="353" y="328"/>
                  <a:pt x="360" y="336"/>
                  <a:pt x="367" y="339"/>
                </a:cubicBezTo>
                <a:cubicBezTo>
                  <a:pt x="393" y="352"/>
                  <a:pt x="403" y="380"/>
                  <a:pt x="390" y="405"/>
                </a:cubicBezTo>
                <a:cubicBezTo>
                  <a:pt x="378" y="426"/>
                  <a:pt x="349" y="434"/>
                  <a:pt x="327" y="422"/>
                </a:cubicBezTo>
                <a:cubicBezTo>
                  <a:pt x="303" y="408"/>
                  <a:pt x="298" y="379"/>
                  <a:pt x="313" y="354"/>
                </a:cubicBezTo>
                <a:cubicBezTo>
                  <a:pt x="317" y="349"/>
                  <a:pt x="321" y="341"/>
                  <a:pt x="320" y="335"/>
                </a:cubicBezTo>
                <a:cubicBezTo>
                  <a:pt x="312" y="296"/>
                  <a:pt x="303" y="257"/>
                  <a:pt x="295" y="217"/>
                </a:cubicBezTo>
                <a:close/>
                <a:moveTo>
                  <a:pt x="324" y="383"/>
                </a:moveTo>
                <a:cubicBezTo>
                  <a:pt x="326" y="398"/>
                  <a:pt x="334" y="408"/>
                  <a:pt x="350" y="407"/>
                </a:cubicBezTo>
                <a:cubicBezTo>
                  <a:pt x="367" y="407"/>
                  <a:pt x="374" y="397"/>
                  <a:pt x="376" y="382"/>
                </a:cubicBezTo>
                <a:cubicBezTo>
                  <a:pt x="376" y="369"/>
                  <a:pt x="362" y="355"/>
                  <a:pt x="349" y="357"/>
                </a:cubicBezTo>
                <a:cubicBezTo>
                  <a:pt x="334" y="358"/>
                  <a:pt x="325" y="367"/>
                  <a:pt x="324" y="38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59" name="Freeform 73">
            <a:extLst>
              <a:ext uri="{FF2B5EF4-FFF2-40B4-BE49-F238E27FC236}">
                <a16:creationId xmlns:a16="http://schemas.microsoft.com/office/drawing/2014/main" id="{BDE90A88-47C5-4052-8BEF-683A4553E4F5}"/>
              </a:ext>
            </a:extLst>
          </p:cNvPr>
          <p:cNvSpPr>
            <a:spLocks/>
          </p:cNvSpPr>
          <p:nvPr/>
        </p:nvSpPr>
        <p:spPr bwMode="auto">
          <a:xfrm>
            <a:off x="3452813" y="1839913"/>
            <a:ext cx="623888" cy="1122363"/>
          </a:xfrm>
          <a:custGeom>
            <a:avLst/>
            <a:gdLst>
              <a:gd name="T0" fmla="*/ 85 w 294"/>
              <a:gd name="T1" fmla="*/ 0 h 528"/>
              <a:gd name="T2" fmla="*/ 154 w 294"/>
              <a:gd name="T3" fmla="*/ 57 h 528"/>
              <a:gd name="T4" fmla="*/ 164 w 294"/>
              <a:gd name="T5" fmla="*/ 56 h 528"/>
              <a:gd name="T6" fmla="*/ 217 w 294"/>
              <a:gd name="T7" fmla="*/ 73 h 528"/>
              <a:gd name="T8" fmla="*/ 289 w 294"/>
              <a:gd name="T9" fmla="*/ 163 h 528"/>
              <a:gd name="T10" fmla="*/ 293 w 294"/>
              <a:gd name="T11" fmla="*/ 179 h 528"/>
              <a:gd name="T12" fmla="*/ 288 w 294"/>
              <a:gd name="T13" fmla="*/ 181 h 528"/>
              <a:gd name="T14" fmla="*/ 244 w 294"/>
              <a:gd name="T15" fmla="*/ 123 h 528"/>
              <a:gd name="T16" fmla="*/ 174 w 294"/>
              <a:gd name="T17" fmla="*/ 72 h 528"/>
              <a:gd name="T18" fmla="*/ 148 w 294"/>
              <a:gd name="T19" fmla="*/ 73 h 528"/>
              <a:gd name="T20" fmla="*/ 155 w 294"/>
              <a:gd name="T21" fmla="*/ 96 h 528"/>
              <a:gd name="T22" fmla="*/ 294 w 294"/>
              <a:gd name="T23" fmla="*/ 228 h 528"/>
              <a:gd name="T24" fmla="*/ 293 w 294"/>
              <a:gd name="T25" fmla="*/ 234 h 528"/>
              <a:gd name="T26" fmla="*/ 269 w 294"/>
              <a:gd name="T27" fmla="*/ 231 h 528"/>
              <a:gd name="T28" fmla="*/ 145 w 294"/>
              <a:gd name="T29" fmla="*/ 145 h 528"/>
              <a:gd name="T30" fmla="*/ 115 w 294"/>
              <a:gd name="T31" fmla="*/ 120 h 528"/>
              <a:gd name="T32" fmla="*/ 108 w 294"/>
              <a:gd name="T33" fmla="*/ 209 h 528"/>
              <a:gd name="T34" fmla="*/ 101 w 294"/>
              <a:gd name="T35" fmla="*/ 402 h 528"/>
              <a:gd name="T36" fmla="*/ 75 w 294"/>
              <a:gd name="T37" fmla="*/ 528 h 528"/>
              <a:gd name="T38" fmla="*/ 39 w 294"/>
              <a:gd name="T39" fmla="*/ 515 h 528"/>
              <a:gd name="T40" fmla="*/ 65 w 294"/>
              <a:gd name="T41" fmla="*/ 430 h 528"/>
              <a:gd name="T42" fmla="*/ 48 w 294"/>
              <a:gd name="T43" fmla="*/ 300 h 528"/>
              <a:gd name="T44" fmla="*/ 5 w 294"/>
              <a:gd name="T45" fmla="*/ 187 h 528"/>
              <a:gd name="T46" fmla="*/ 39 w 294"/>
              <a:gd name="T47" fmla="*/ 29 h 528"/>
              <a:gd name="T48" fmla="*/ 85 w 294"/>
              <a:gd name="T49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4" h="528">
                <a:moveTo>
                  <a:pt x="85" y="0"/>
                </a:moveTo>
                <a:cubicBezTo>
                  <a:pt x="95" y="36"/>
                  <a:pt x="116" y="57"/>
                  <a:pt x="154" y="57"/>
                </a:cubicBezTo>
                <a:cubicBezTo>
                  <a:pt x="157" y="57"/>
                  <a:pt x="162" y="58"/>
                  <a:pt x="164" y="56"/>
                </a:cubicBezTo>
                <a:cubicBezTo>
                  <a:pt x="189" y="39"/>
                  <a:pt x="204" y="57"/>
                  <a:pt x="217" y="73"/>
                </a:cubicBezTo>
                <a:cubicBezTo>
                  <a:pt x="242" y="102"/>
                  <a:pt x="266" y="133"/>
                  <a:pt x="289" y="163"/>
                </a:cubicBezTo>
                <a:cubicBezTo>
                  <a:pt x="292" y="167"/>
                  <a:pt x="292" y="174"/>
                  <a:pt x="293" y="179"/>
                </a:cubicBezTo>
                <a:cubicBezTo>
                  <a:pt x="291" y="180"/>
                  <a:pt x="289" y="180"/>
                  <a:pt x="288" y="181"/>
                </a:cubicBezTo>
                <a:cubicBezTo>
                  <a:pt x="273" y="161"/>
                  <a:pt x="261" y="139"/>
                  <a:pt x="244" y="123"/>
                </a:cubicBezTo>
                <a:cubicBezTo>
                  <a:pt x="223" y="103"/>
                  <a:pt x="198" y="87"/>
                  <a:pt x="174" y="72"/>
                </a:cubicBezTo>
                <a:cubicBezTo>
                  <a:pt x="168" y="68"/>
                  <a:pt x="156" y="72"/>
                  <a:pt x="148" y="73"/>
                </a:cubicBezTo>
                <a:cubicBezTo>
                  <a:pt x="150" y="80"/>
                  <a:pt x="151" y="89"/>
                  <a:pt x="155" y="96"/>
                </a:cubicBezTo>
                <a:cubicBezTo>
                  <a:pt x="192" y="149"/>
                  <a:pt x="236" y="196"/>
                  <a:pt x="294" y="228"/>
                </a:cubicBezTo>
                <a:cubicBezTo>
                  <a:pt x="294" y="230"/>
                  <a:pt x="293" y="232"/>
                  <a:pt x="293" y="234"/>
                </a:cubicBezTo>
                <a:cubicBezTo>
                  <a:pt x="285" y="233"/>
                  <a:pt x="275" y="235"/>
                  <a:pt x="269" y="231"/>
                </a:cubicBezTo>
                <a:cubicBezTo>
                  <a:pt x="227" y="203"/>
                  <a:pt x="186" y="174"/>
                  <a:pt x="145" y="145"/>
                </a:cubicBezTo>
                <a:cubicBezTo>
                  <a:pt x="135" y="138"/>
                  <a:pt x="126" y="129"/>
                  <a:pt x="115" y="120"/>
                </a:cubicBezTo>
                <a:cubicBezTo>
                  <a:pt x="101" y="150"/>
                  <a:pt x="100" y="180"/>
                  <a:pt x="108" y="209"/>
                </a:cubicBezTo>
                <a:cubicBezTo>
                  <a:pt x="126" y="274"/>
                  <a:pt x="119" y="338"/>
                  <a:pt x="101" y="402"/>
                </a:cubicBezTo>
                <a:cubicBezTo>
                  <a:pt x="90" y="443"/>
                  <a:pt x="84" y="485"/>
                  <a:pt x="75" y="528"/>
                </a:cubicBezTo>
                <a:cubicBezTo>
                  <a:pt x="64" y="524"/>
                  <a:pt x="52" y="520"/>
                  <a:pt x="39" y="515"/>
                </a:cubicBezTo>
                <a:cubicBezTo>
                  <a:pt x="48" y="485"/>
                  <a:pt x="55" y="457"/>
                  <a:pt x="65" y="430"/>
                </a:cubicBezTo>
                <a:cubicBezTo>
                  <a:pt x="80" y="383"/>
                  <a:pt x="73" y="341"/>
                  <a:pt x="48" y="300"/>
                </a:cubicBezTo>
                <a:cubicBezTo>
                  <a:pt x="26" y="266"/>
                  <a:pt x="8" y="229"/>
                  <a:pt x="5" y="187"/>
                </a:cubicBezTo>
                <a:cubicBezTo>
                  <a:pt x="0" y="131"/>
                  <a:pt x="10" y="78"/>
                  <a:pt x="39" y="29"/>
                </a:cubicBezTo>
                <a:cubicBezTo>
                  <a:pt x="49" y="12"/>
                  <a:pt x="63" y="0"/>
                  <a:pt x="85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0" name="Freeform 74">
            <a:extLst>
              <a:ext uri="{FF2B5EF4-FFF2-40B4-BE49-F238E27FC236}">
                <a16:creationId xmlns:a16="http://schemas.microsoft.com/office/drawing/2014/main" id="{8B3C3F46-410F-453E-846C-576434550E9D}"/>
              </a:ext>
            </a:extLst>
          </p:cNvPr>
          <p:cNvSpPr>
            <a:spLocks noEditPoints="1"/>
          </p:cNvSpPr>
          <p:nvPr/>
        </p:nvSpPr>
        <p:spPr bwMode="auto">
          <a:xfrm>
            <a:off x="2913063" y="2574925"/>
            <a:ext cx="836613" cy="688975"/>
          </a:xfrm>
          <a:custGeom>
            <a:avLst/>
            <a:gdLst>
              <a:gd name="T0" fmla="*/ 299 w 394"/>
              <a:gd name="T1" fmla="*/ 81 h 324"/>
              <a:gd name="T2" fmla="*/ 289 w 394"/>
              <a:gd name="T3" fmla="*/ 142 h 324"/>
              <a:gd name="T4" fmla="*/ 274 w 394"/>
              <a:gd name="T5" fmla="*/ 146 h 324"/>
              <a:gd name="T6" fmla="*/ 197 w 394"/>
              <a:gd name="T7" fmla="*/ 147 h 324"/>
              <a:gd name="T8" fmla="*/ 192 w 394"/>
              <a:gd name="T9" fmla="*/ 186 h 324"/>
              <a:gd name="T10" fmla="*/ 278 w 394"/>
              <a:gd name="T11" fmla="*/ 200 h 324"/>
              <a:gd name="T12" fmla="*/ 287 w 394"/>
              <a:gd name="T13" fmla="*/ 183 h 324"/>
              <a:gd name="T14" fmla="*/ 295 w 394"/>
              <a:gd name="T15" fmla="*/ 203 h 324"/>
              <a:gd name="T16" fmla="*/ 299 w 394"/>
              <a:gd name="T17" fmla="*/ 202 h 324"/>
              <a:gd name="T18" fmla="*/ 296 w 394"/>
              <a:gd name="T19" fmla="*/ 180 h 324"/>
              <a:gd name="T20" fmla="*/ 314 w 394"/>
              <a:gd name="T21" fmla="*/ 194 h 324"/>
              <a:gd name="T22" fmla="*/ 349 w 394"/>
              <a:gd name="T23" fmla="*/ 208 h 324"/>
              <a:gd name="T24" fmla="*/ 372 w 394"/>
              <a:gd name="T25" fmla="*/ 184 h 324"/>
              <a:gd name="T26" fmla="*/ 357 w 394"/>
              <a:gd name="T27" fmla="*/ 149 h 324"/>
              <a:gd name="T28" fmla="*/ 348 w 394"/>
              <a:gd name="T29" fmla="*/ 134 h 324"/>
              <a:gd name="T30" fmla="*/ 388 w 394"/>
              <a:gd name="T31" fmla="*/ 188 h 324"/>
              <a:gd name="T32" fmla="*/ 303 w 394"/>
              <a:gd name="T33" fmla="*/ 220 h 324"/>
              <a:gd name="T34" fmla="*/ 290 w 394"/>
              <a:gd name="T35" fmla="*/ 240 h 324"/>
              <a:gd name="T36" fmla="*/ 103 w 394"/>
              <a:gd name="T37" fmla="*/ 294 h 324"/>
              <a:gd name="T38" fmla="*/ 17 w 394"/>
              <a:gd name="T39" fmla="*/ 118 h 324"/>
              <a:gd name="T40" fmla="*/ 171 w 394"/>
              <a:gd name="T41" fmla="*/ 3 h 324"/>
              <a:gd name="T42" fmla="*/ 284 w 394"/>
              <a:gd name="T43" fmla="*/ 62 h 324"/>
              <a:gd name="T44" fmla="*/ 300 w 394"/>
              <a:gd name="T45" fmla="*/ 82 h 324"/>
              <a:gd name="T46" fmla="*/ 299 w 394"/>
              <a:gd name="T47" fmla="*/ 81 h 324"/>
              <a:gd name="T48" fmla="*/ 284 w 394"/>
              <a:gd name="T49" fmla="*/ 131 h 324"/>
              <a:gd name="T50" fmla="*/ 163 w 394"/>
              <a:gd name="T51" fmla="*/ 31 h 324"/>
              <a:gd name="T52" fmla="*/ 41 w 394"/>
              <a:gd name="T53" fmla="*/ 138 h 324"/>
              <a:gd name="T54" fmla="*/ 134 w 394"/>
              <a:gd name="T55" fmla="*/ 275 h 324"/>
              <a:gd name="T56" fmla="*/ 270 w 394"/>
              <a:gd name="T57" fmla="*/ 214 h 324"/>
              <a:gd name="T58" fmla="*/ 219 w 394"/>
              <a:gd name="T59" fmla="*/ 206 h 324"/>
              <a:gd name="T60" fmla="*/ 166 w 394"/>
              <a:gd name="T61" fmla="*/ 196 h 324"/>
              <a:gd name="T62" fmla="*/ 132 w 394"/>
              <a:gd name="T63" fmla="*/ 159 h 324"/>
              <a:gd name="T64" fmla="*/ 173 w 394"/>
              <a:gd name="T65" fmla="*/ 131 h 324"/>
              <a:gd name="T66" fmla="*/ 284 w 394"/>
              <a:gd name="T67" fmla="*/ 131 h 324"/>
              <a:gd name="T68" fmla="*/ 164 w 394"/>
              <a:gd name="T69" fmla="*/ 188 h 324"/>
              <a:gd name="T70" fmla="*/ 180 w 394"/>
              <a:gd name="T71" fmla="*/ 163 h 324"/>
              <a:gd name="T72" fmla="*/ 164 w 394"/>
              <a:gd name="T73" fmla="*/ 145 h 324"/>
              <a:gd name="T74" fmla="*/ 147 w 394"/>
              <a:gd name="T75" fmla="*/ 162 h 324"/>
              <a:gd name="T76" fmla="*/ 164 w 394"/>
              <a:gd name="T77" fmla="*/ 188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94" h="324">
                <a:moveTo>
                  <a:pt x="299" y="81"/>
                </a:moveTo>
                <a:cubicBezTo>
                  <a:pt x="310" y="104"/>
                  <a:pt x="296" y="122"/>
                  <a:pt x="289" y="142"/>
                </a:cubicBezTo>
                <a:cubicBezTo>
                  <a:pt x="288" y="145"/>
                  <a:pt x="279" y="146"/>
                  <a:pt x="274" y="146"/>
                </a:cubicBezTo>
                <a:cubicBezTo>
                  <a:pt x="248" y="147"/>
                  <a:pt x="222" y="147"/>
                  <a:pt x="197" y="147"/>
                </a:cubicBezTo>
                <a:cubicBezTo>
                  <a:pt x="195" y="160"/>
                  <a:pt x="194" y="172"/>
                  <a:pt x="192" y="186"/>
                </a:cubicBezTo>
                <a:cubicBezTo>
                  <a:pt x="219" y="190"/>
                  <a:pt x="248" y="195"/>
                  <a:pt x="278" y="200"/>
                </a:cubicBezTo>
                <a:cubicBezTo>
                  <a:pt x="281" y="194"/>
                  <a:pt x="284" y="189"/>
                  <a:pt x="287" y="183"/>
                </a:cubicBezTo>
                <a:cubicBezTo>
                  <a:pt x="290" y="190"/>
                  <a:pt x="292" y="196"/>
                  <a:pt x="295" y="203"/>
                </a:cubicBezTo>
                <a:cubicBezTo>
                  <a:pt x="296" y="203"/>
                  <a:pt x="298" y="202"/>
                  <a:pt x="299" y="202"/>
                </a:cubicBezTo>
                <a:cubicBezTo>
                  <a:pt x="298" y="196"/>
                  <a:pt x="297" y="191"/>
                  <a:pt x="296" y="180"/>
                </a:cubicBezTo>
                <a:cubicBezTo>
                  <a:pt x="304" y="186"/>
                  <a:pt x="310" y="189"/>
                  <a:pt x="314" y="194"/>
                </a:cubicBezTo>
                <a:cubicBezTo>
                  <a:pt x="323" y="206"/>
                  <a:pt x="335" y="215"/>
                  <a:pt x="349" y="208"/>
                </a:cubicBezTo>
                <a:cubicBezTo>
                  <a:pt x="359" y="204"/>
                  <a:pt x="369" y="194"/>
                  <a:pt x="372" y="184"/>
                </a:cubicBezTo>
                <a:cubicBezTo>
                  <a:pt x="378" y="170"/>
                  <a:pt x="370" y="158"/>
                  <a:pt x="357" y="149"/>
                </a:cubicBezTo>
                <a:cubicBezTo>
                  <a:pt x="352" y="146"/>
                  <a:pt x="350" y="140"/>
                  <a:pt x="348" y="134"/>
                </a:cubicBezTo>
                <a:cubicBezTo>
                  <a:pt x="379" y="139"/>
                  <a:pt x="394" y="162"/>
                  <a:pt x="388" y="188"/>
                </a:cubicBezTo>
                <a:cubicBezTo>
                  <a:pt x="381" y="219"/>
                  <a:pt x="357" y="229"/>
                  <a:pt x="303" y="220"/>
                </a:cubicBezTo>
                <a:cubicBezTo>
                  <a:pt x="299" y="226"/>
                  <a:pt x="295" y="233"/>
                  <a:pt x="290" y="240"/>
                </a:cubicBezTo>
                <a:cubicBezTo>
                  <a:pt x="248" y="301"/>
                  <a:pt x="170" y="324"/>
                  <a:pt x="103" y="294"/>
                </a:cubicBezTo>
                <a:cubicBezTo>
                  <a:pt x="35" y="264"/>
                  <a:pt x="0" y="192"/>
                  <a:pt x="17" y="118"/>
                </a:cubicBezTo>
                <a:cubicBezTo>
                  <a:pt x="33" y="50"/>
                  <a:pt x="98" y="0"/>
                  <a:pt x="171" y="3"/>
                </a:cubicBezTo>
                <a:cubicBezTo>
                  <a:pt x="217" y="5"/>
                  <a:pt x="255" y="25"/>
                  <a:pt x="284" y="62"/>
                </a:cubicBezTo>
                <a:cubicBezTo>
                  <a:pt x="289" y="68"/>
                  <a:pt x="294" y="75"/>
                  <a:pt x="300" y="82"/>
                </a:cubicBezTo>
                <a:lnTo>
                  <a:pt x="299" y="81"/>
                </a:lnTo>
                <a:close/>
                <a:moveTo>
                  <a:pt x="284" y="131"/>
                </a:moveTo>
                <a:cubicBezTo>
                  <a:pt x="277" y="75"/>
                  <a:pt x="223" y="31"/>
                  <a:pt x="163" y="31"/>
                </a:cubicBezTo>
                <a:cubicBezTo>
                  <a:pt x="102" y="31"/>
                  <a:pt x="48" y="78"/>
                  <a:pt x="41" y="138"/>
                </a:cubicBezTo>
                <a:cubicBezTo>
                  <a:pt x="33" y="202"/>
                  <a:pt x="72" y="260"/>
                  <a:pt x="134" y="275"/>
                </a:cubicBezTo>
                <a:cubicBezTo>
                  <a:pt x="189" y="289"/>
                  <a:pt x="252" y="261"/>
                  <a:pt x="270" y="214"/>
                </a:cubicBezTo>
                <a:cubicBezTo>
                  <a:pt x="253" y="211"/>
                  <a:pt x="236" y="209"/>
                  <a:pt x="219" y="206"/>
                </a:cubicBezTo>
                <a:cubicBezTo>
                  <a:pt x="201" y="202"/>
                  <a:pt x="184" y="199"/>
                  <a:pt x="166" y="196"/>
                </a:cubicBezTo>
                <a:cubicBezTo>
                  <a:pt x="141" y="191"/>
                  <a:pt x="130" y="179"/>
                  <a:pt x="132" y="159"/>
                </a:cubicBezTo>
                <a:cubicBezTo>
                  <a:pt x="134" y="140"/>
                  <a:pt x="147" y="131"/>
                  <a:pt x="173" y="131"/>
                </a:cubicBezTo>
                <a:cubicBezTo>
                  <a:pt x="210" y="131"/>
                  <a:pt x="247" y="131"/>
                  <a:pt x="284" y="131"/>
                </a:cubicBezTo>
                <a:close/>
                <a:moveTo>
                  <a:pt x="164" y="188"/>
                </a:moveTo>
                <a:cubicBezTo>
                  <a:pt x="172" y="176"/>
                  <a:pt x="181" y="169"/>
                  <a:pt x="180" y="163"/>
                </a:cubicBezTo>
                <a:cubicBezTo>
                  <a:pt x="180" y="156"/>
                  <a:pt x="170" y="151"/>
                  <a:pt x="164" y="145"/>
                </a:cubicBezTo>
                <a:cubicBezTo>
                  <a:pt x="158" y="150"/>
                  <a:pt x="148" y="156"/>
                  <a:pt x="147" y="162"/>
                </a:cubicBezTo>
                <a:cubicBezTo>
                  <a:pt x="146" y="168"/>
                  <a:pt x="155" y="176"/>
                  <a:pt x="164" y="188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1" name="Freeform 75">
            <a:extLst>
              <a:ext uri="{FF2B5EF4-FFF2-40B4-BE49-F238E27FC236}">
                <a16:creationId xmlns:a16="http://schemas.microsoft.com/office/drawing/2014/main" id="{ECEA4E64-EE87-40DB-BF7F-2BAAAA1890FC}"/>
              </a:ext>
            </a:extLst>
          </p:cNvPr>
          <p:cNvSpPr>
            <a:spLocks/>
          </p:cNvSpPr>
          <p:nvPr/>
        </p:nvSpPr>
        <p:spPr bwMode="auto">
          <a:xfrm>
            <a:off x="5095875" y="950912"/>
            <a:ext cx="323850" cy="322263"/>
          </a:xfrm>
          <a:custGeom>
            <a:avLst/>
            <a:gdLst>
              <a:gd name="T0" fmla="*/ 77 w 153"/>
              <a:gd name="T1" fmla="*/ 152 h 152"/>
              <a:gd name="T2" fmla="*/ 1 w 153"/>
              <a:gd name="T3" fmla="*/ 76 h 152"/>
              <a:gd name="T4" fmla="*/ 76 w 153"/>
              <a:gd name="T5" fmla="*/ 1 h 152"/>
              <a:gd name="T6" fmla="*/ 152 w 153"/>
              <a:gd name="T7" fmla="*/ 75 h 152"/>
              <a:gd name="T8" fmla="*/ 77 w 153"/>
              <a:gd name="T9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3" h="152">
                <a:moveTo>
                  <a:pt x="77" y="152"/>
                </a:moveTo>
                <a:cubicBezTo>
                  <a:pt x="35" y="152"/>
                  <a:pt x="0" y="118"/>
                  <a:pt x="1" y="76"/>
                </a:cubicBezTo>
                <a:cubicBezTo>
                  <a:pt x="1" y="35"/>
                  <a:pt x="35" y="1"/>
                  <a:pt x="76" y="1"/>
                </a:cubicBezTo>
                <a:cubicBezTo>
                  <a:pt x="116" y="0"/>
                  <a:pt x="151" y="35"/>
                  <a:pt x="152" y="75"/>
                </a:cubicBezTo>
                <a:cubicBezTo>
                  <a:pt x="153" y="117"/>
                  <a:pt x="119" y="152"/>
                  <a:pt x="77" y="152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2" name="Freeform 76">
            <a:extLst>
              <a:ext uri="{FF2B5EF4-FFF2-40B4-BE49-F238E27FC236}">
                <a16:creationId xmlns:a16="http://schemas.microsoft.com/office/drawing/2014/main" id="{57CF680C-31BB-42B9-956A-CDBA82F2F7F4}"/>
              </a:ext>
            </a:extLst>
          </p:cNvPr>
          <p:cNvSpPr>
            <a:spLocks/>
          </p:cNvSpPr>
          <p:nvPr/>
        </p:nvSpPr>
        <p:spPr bwMode="auto">
          <a:xfrm>
            <a:off x="3665538" y="1712913"/>
            <a:ext cx="217488" cy="220663"/>
          </a:xfrm>
          <a:custGeom>
            <a:avLst/>
            <a:gdLst>
              <a:gd name="T0" fmla="*/ 52 w 103"/>
              <a:gd name="T1" fmla="*/ 1 h 104"/>
              <a:gd name="T2" fmla="*/ 103 w 103"/>
              <a:gd name="T3" fmla="*/ 52 h 104"/>
              <a:gd name="T4" fmla="*/ 50 w 103"/>
              <a:gd name="T5" fmla="*/ 103 h 104"/>
              <a:gd name="T6" fmla="*/ 0 w 103"/>
              <a:gd name="T7" fmla="*/ 51 h 104"/>
              <a:gd name="T8" fmla="*/ 52 w 103"/>
              <a:gd name="T9" fmla="*/ 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104">
                <a:moveTo>
                  <a:pt x="52" y="1"/>
                </a:moveTo>
                <a:cubicBezTo>
                  <a:pt x="80" y="1"/>
                  <a:pt x="103" y="24"/>
                  <a:pt x="103" y="52"/>
                </a:cubicBezTo>
                <a:cubicBezTo>
                  <a:pt x="102" y="80"/>
                  <a:pt x="78" y="104"/>
                  <a:pt x="50" y="103"/>
                </a:cubicBezTo>
                <a:cubicBezTo>
                  <a:pt x="22" y="102"/>
                  <a:pt x="0" y="79"/>
                  <a:pt x="0" y="51"/>
                </a:cubicBezTo>
                <a:cubicBezTo>
                  <a:pt x="1" y="23"/>
                  <a:pt x="25" y="0"/>
                  <a:pt x="52" y="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3" name="Freeform 77">
            <a:extLst>
              <a:ext uri="{FF2B5EF4-FFF2-40B4-BE49-F238E27FC236}">
                <a16:creationId xmlns:a16="http://schemas.microsoft.com/office/drawing/2014/main" id="{8B4E3AB8-3A24-47CF-99A1-E11F7744A824}"/>
              </a:ext>
            </a:extLst>
          </p:cNvPr>
          <p:cNvSpPr>
            <a:spLocks/>
          </p:cNvSpPr>
          <p:nvPr/>
        </p:nvSpPr>
        <p:spPr bwMode="auto">
          <a:xfrm>
            <a:off x="5092700" y="2190750"/>
            <a:ext cx="149225" cy="366713"/>
          </a:xfrm>
          <a:custGeom>
            <a:avLst/>
            <a:gdLst>
              <a:gd name="T0" fmla="*/ 38 w 70"/>
              <a:gd name="T1" fmla="*/ 173 h 173"/>
              <a:gd name="T2" fmla="*/ 0 w 70"/>
              <a:gd name="T3" fmla="*/ 8 h 173"/>
              <a:gd name="T4" fmla="*/ 28 w 70"/>
              <a:gd name="T5" fmla="*/ 0 h 173"/>
              <a:gd name="T6" fmla="*/ 38 w 70"/>
              <a:gd name="T7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73">
                <a:moveTo>
                  <a:pt x="38" y="173"/>
                </a:moveTo>
                <a:cubicBezTo>
                  <a:pt x="25" y="117"/>
                  <a:pt x="12" y="63"/>
                  <a:pt x="0" y="8"/>
                </a:cubicBezTo>
                <a:cubicBezTo>
                  <a:pt x="9" y="5"/>
                  <a:pt x="17" y="3"/>
                  <a:pt x="28" y="0"/>
                </a:cubicBezTo>
                <a:cubicBezTo>
                  <a:pt x="42" y="57"/>
                  <a:pt x="70" y="111"/>
                  <a:pt x="38" y="173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4" name="Freeform 78">
            <a:extLst>
              <a:ext uri="{FF2B5EF4-FFF2-40B4-BE49-F238E27FC236}">
                <a16:creationId xmlns:a16="http://schemas.microsoft.com/office/drawing/2014/main" id="{5A71168D-2CA6-43C6-8A00-184596DE1FA7}"/>
              </a:ext>
            </a:extLst>
          </p:cNvPr>
          <p:cNvSpPr>
            <a:spLocks/>
          </p:cNvSpPr>
          <p:nvPr/>
        </p:nvSpPr>
        <p:spPr bwMode="auto">
          <a:xfrm>
            <a:off x="4910138" y="2006600"/>
            <a:ext cx="225425" cy="176213"/>
          </a:xfrm>
          <a:custGeom>
            <a:avLst/>
            <a:gdLst>
              <a:gd name="T0" fmla="*/ 104 w 106"/>
              <a:gd name="T1" fmla="*/ 82 h 83"/>
              <a:gd name="T2" fmla="*/ 75 w 106"/>
              <a:gd name="T3" fmla="*/ 79 h 83"/>
              <a:gd name="T4" fmla="*/ 0 w 106"/>
              <a:gd name="T5" fmla="*/ 38 h 83"/>
              <a:gd name="T6" fmla="*/ 33 w 106"/>
              <a:gd name="T7" fmla="*/ 10 h 83"/>
              <a:gd name="T8" fmla="*/ 80 w 106"/>
              <a:gd name="T9" fmla="*/ 29 h 83"/>
              <a:gd name="T10" fmla="*/ 93 w 106"/>
              <a:gd name="T11" fmla="*/ 53 h 83"/>
              <a:gd name="T12" fmla="*/ 106 w 106"/>
              <a:gd name="T13" fmla="*/ 75 h 83"/>
              <a:gd name="T14" fmla="*/ 104 w 106"/>
              <a:gd name="T15" fmla="*/ 8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" h="83">
                <a:moveTo>
                  <a:pt x="104" y="82"/>
                </a:moveTo>
                <a:cubicBezTo>
                  <a:pt x="95" y="81"/>
                  <a:pt x="84" y="83"/>
                  <a:pt x="75" y="79"/>
                </a:cubicBezTo>
                <a:cubicBezTo>
                  <a:pt x="51" y="67"/>
                  <a:pt x="27" y="53"/>
                  <a:pt x="0" y="38"/>
                </a:cubicBezTo>
                <a:cubicBezTo>
                  <a:pt x="0" y="22"/>
                  <a:pt x="16" y="16"/>
                  <a:pt x="33" y="10"/>
                </a:cubicBezTo>
                <a:cubicBezTo>
                  <a:pt x="61" y="0"/>
                  <a:pt x="66" y="3"/>
                  <a:pt x="80" y="29"/>
                </a:cubicBezTo>
                <a:cubicBezTo>
                  <a:pt x="84" y="37"/>
                  <a:pt x="89" y="45"/>
                  <a:pt x="93" y="53"/>
                </a:cubicBezTo>
                <a:cubicBezTo>
                  <a:pt x="98" y="61"/>
                  <a:pt x="102" y="68"/>
                  <a:pt x="106" y="75"/>
                </a:cubicBezTo>
                <a:cubicBezTo>
                  <a:pt x="105" y="78"/>
                  <a:pt x="105" y="80"/>
                  <a:pt x="104" y="82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5" name="Freeform 79">
            <a:extLst>
              <a:ext uri="{FF2B5EF4-FFF2-40B4-BE49-F238E27FC236}">
                <a16:creationId xmlns:a16="http://schemas.microsoft.com/office/drawing/2014/main" id="{3F961F01-CF64-4D1C-95CE-29B05186DB73}"/>
              </a:ext>
            </a:extLst>
          </p:cNvPr>
          <p:cNvSpPr>
            <a:spLocks/>
          </p:cNvSpPr>
          <p:nvPr/>
        </p:nvSpPr>
        <p:spPr bwMode="auto">
          <a:xfrm>
            <a:off x="5870575" y="1806575"/>
            <a:ext cx="103188" cy="225425"/>
          </a:xfrm>
          <a:custGeom>
            <a:avLst/>
            <a:gdLst>
              <a:gd name="T0" fmla="*/ 0 w 49"/>
              <a:gd name="T1" fmla="*/ 80 h 106"/>
              <a:gd name="T2" fmla="*/ 45 w 49"/>
              <a:gd name="T3" fmla="*/ 55 h 106"/>
              <a:gd name="T4" fmla="*/ 8 w 49"/>
              <a:gd name="T5" fmla="*/ 34 h 106"/>
              <a:gd name="T6" fmla="*/ 32 w 49"/>
              <a:gd name="T7" fmla="*/ 0 h 106"/>
              <a:gd name="T8" fmla="*/ 38 w 49"/>
              <a:gd name="T9" fmla="*/ 0 h 106"/>
              <a:gd name="T10" fmla="*/ 48 w 49"/>
              <a:gd name="T11" fmla="*/ 22 h 106"/>
              <a:gd name="T12" fmla="*/ 48 w 49"/>
              <a:gd name="T13" fmla="*/ 76 h 106"/>
              <a:gd name="T14" fmla="*/ 28 w 49"/>
              <a:gd name="T15" fmla="*/ 104 h 106"/>
              <a:gd name="T16" fmla="*/ 0 w 49"/>
              <a:gd name="T17" fmla="*/ 8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106">
                <a:moveTo>
                  <a:pt x="0" y="80"/>
                </a:moveTo>
                <a:cubicBezTo>
                  <a:pt x="15" y="71"/>
                  <a:pt x="29" y="64"/>
                  <a:pt x="45" y="55"/>
                </a:cubicBezTo>
                <a:cubicBezTo>
                  <a:pt x="32" y="47"/>
                  <a:pt x="20" y="41"/>
                  <a:pt x="8" y="34"/>
                </a:cubicBezTo>
                <a:cubicBezTo>
                  <a:pt x="18" y="23"/>
                  <a:pt x="45" y="27"/>
                  <a:pt x="32" y="0"/>
                </a:cubicBezTo>
                <a:cubicBezTo>
                  <a:pt x="34" y="0"/>
                  <a:pt x="36" y="0"/>
                  <a:pt x="38" y="0"/>
                </a:cubicBezTo>
                <a:cubicBezTo>
                  <a:pt x="42" y="7"/>
                  <a:pt x="47" y="14"/>
                  <a:pt x="48" y="22"/>
                </a:cubicBezTo>
                <a:cubicBezTo>
                  <a:pt x="49" y="40"/>
                  <a:pt x="48" y="58"/>
                  <a:pt x="48" y="76"/>
                </a:cubicBezTo>
                <a:cubicBezTo>
                  <a:pt x="48" y="90"/>
                  <a:pt x="43" y="101"/>
                  <a:pt x="28" y="104"/>
                </a:cubicBezTo>
                <a:cubicBezTo>
                  <a:pt x="12" y="106"/>
                  <a:pt x="3" y="97"/>
                  <a:pt x="0" y="8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6" name="Freeform 80">
            <a:extLst>
              <a:ext uri="{FF2B5EF4-FFF2-40B4-BE49-F238E27FC236}">
                <a16:creationId xmlns:a16="http://schemas.microsoft.com/office/drawing/2014/main" id="{696B9AB3-855B-42D3-871C-2D03F83201E6}"/>
              </a:ext>
            </a:extLst>
          </p:cNvPr>
          <p:cNvSpPr>
            <a:spLocks/>
          </p:cNvSpPr>
          <p:nvPr/>
        </p:nvSpPr>
        <p:spPr bwMode="auto">
          <a:xfrm>
            <a:off x="3502025" y="2503488"/>
            <a:ext cx="101600" cy="246063"/>
          </a:xfrm>
          <a:custGeom>
            <a:avLst/>
            <a:gdLst>
              <a:gd name="T0" fmla="*/ 23 w 48"/>
              <a:gd name="T1" fmla="*/ 116 h 116"/>
              <a:gd name="T2" fmla="*/ 7 w 48"/>
              <a:gd name="T3" fmla="*/ 35 h 116"/>
              <a:gd name="T4" fmla="*/ 0 w 48"/>
              <a:gd name="T5" fmla="*/ 6 h 116"/>
              <a:gd name="T6" fmla="*/ 21 w 48"/>
              <a:gd name="T7" fmla="*/ 0 h 116"/>
              <a:gd name="T8" fmla="*/ 32 w 48"/>
              <a:gd name="T9" fmla="*/ 111 h 116"/>
              <a:gd name="T10" fmla="*/ 22 w 48"/>
              <a:gd name="T11" fmla="*/ 115 h 116"/>
              <a:gd name="T12" fmla="*/ 23 w 48"/>
              <a:gd name="T13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116">
                <a:moveTo>
                  <a:pt x="23" y="116"/>
                </a:moveTo>
                <a:cubicBezTo>
                  <a:pt x="17" y="89"/>
                  <a:pt x="12" y="62"/>
                  <a:pt x="7" y="35"/>
                </a:cubicBezTo>
                <a:cubicBezTo>
                  <a:pt x="5" y="26"/>
                  <a:pt x="3" y="17"/>
                  <a:pt x="0" y="6"/>
                </a:cubicBezTo>
                <a:cubicBezTo>
                  <a:pt x="7" y="5"/>
                  <a:pt x="13" y="3"/>
                  <a:pt x="21" y="0"/>
                </a:cubicBezTo>
                <a:cubicBezTo>
                  <a:pt x="29" y="38"/>
                  <a:pt x="48" y="72"/>
                  <a:pt x="32" y="111"/>
                </a:cubicBezTo>
                <a:cubicBezTo>
                  <a:pt x="31" y="113"/>
                  <a:pt x="26" y="114"/>
                  <a:pt x="22" y="115"/>
                </a:cubicBezTo>
                <a:cubicBezTo>
                  <a:pt x="22" y="115"/>
                  <a:pt x="23" y="116"/>
                  <a:pt x="23" y="11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7" name="Freeform 81">
            <a:extLst>
              <a:ext uri="{FF2B5EF4-FFF2-40B4-BE49-F238E27FC236}">
                <a16:creationId xmlns:a16="http://schemas.microsoft.com/office/drawing/2014/main" id="{96F5BCF8-32E7-4B80-B2EF-9B280A5E92B9}"/>
              </a:ext>
            </a:extLst>
          </p:cNvPr>
          <p:cNvSpPr>
            <a:spLocks/>
          </p:cNvSpPr>
          <p:nvPr/>
        </p:nvSpPr>
        <p:spPr bwMode="auto">
          <a:xfrm>
            <a:off x="3371850" y="2374900"/>
            <a:ext cx="161925" cy="131763"/>
          </a:xfrm>
          <a:custGeom>
            <a:avLst/>
            <a:gdLst>
              <a:gd name="T0" fmla="*/ 76 w 76"/>
              <a:gd name="T1" fmla="*/ 55 h 62"/>
              <a:gd name="T2" fmla="*/ 0 w 76"/>
              <a:gd name="T3" fmla="*/ 33 h 62"/>
              <a:gd name="T4" fmla="*/ 30 w 76"/>
              <a:gd name="T5" fmla="*/ 4 h 62"/>
              <a:gd name="T6" fmla="*/ 56 w 76"/>
              <a:gd name="T7" fmla="*/ 16 h 62"/>
              <a:gd name="T8" fmla="*/ 76 w 76"/>
              <a:gd name="T9" fmla="*/ 5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62">
                <a:moveTo>
                  <a:pt x="76" y="55"/>
                </a:moveTo>
                <a:cubicBezTo>
                  <a:pt x="45" y="62"/>
                  <a:pt x="30" y="27"/>
                  <a:pt x="0" y="33"/>
                </a:cubicBezTo>
                <a:cubicBezTo>
                  <a:pt x="2" y="11"/>
                  <a:pt x="17" y="8"/>
                  <a:pt x="30" y="4"/>
                </a:cubicBezTo>
                <a:cubicBezTo>
                  <a:pt x="43" y="0"/>
                  <a:pt x="51" y="3"/>
                  <a:pt x="56" y="16"/>
                </a:cubicBezTo>
                <a:cubicBezTo>
                  <a:pt x="61" y="29"/>
                  <a:pt x="69" y="41"/>
                  <a:pt x="76" y="55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69" name="Freeform 82">
            <a:extLst>
              <a:ext uri="{FF2B5EF4-FFF2-40B4-BE49-F238E27FC236}">
                <a16:creationId xmlns:a16="http://schemas.microsoft.com/office/drawing/2014/main" id="{B95E9D93-4AFE-4D44-9833-1E47641742D9}"/>
              </a:ext>
            </a:extLst>
          </p:cNvPr>
          <p:cNvSpPr>
            <a:spLocks/>
          </p:cNvSpPr>
          <p:nvPr/>
        </p:nvSpPr>
        <p:spPr bwMode="auto">
          <a:xfrm>
            <a:off x="5272088" y="2776538"/>
            <a:ext cx="73025" cy="104775"/>
          </a:xfrm>
          <a:custGeom>
            <a:avLst/>
            <a:gdLst>
              <a:gd name="T0" fmla="*/ 0 w 35"/>
              <a:gd name="T1" fmla="*/ 46 h 49"/>
              <a:gd name="T2" fmla="*/ 6 w 35"/>
              <a:gd name="T3" fmla="*/ 0 h 49"/>
              <a:gd name="T4" fmla="*/ 33 w 35"/>
              <a:gd name="T5" fmla="*/ 26 h 49"/>
              <a:gd name="T6" fmla="*/ 0 w 35"/>
              <a:gd name="T7" fmla="*/ 4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49">
                <a:moveTo>
                  <a:pt x="0" y="46"/>
                </a:moveTo>
                <a:cubicBezTo>
                  <a:pt x="2" y="31"/>
                  <a:pt x="4" y="15"/>
                  <a:pt x="6" y="0"/>
                </a:cubicBezTo>
                <a:cubicBezTo>
                  <a:pt x="25" y="1"/>
                  <a:pt x="35" y="11"/>
                  <a:pt x="33" y="26"/>
                </a:cubicBezTo>
                <a:cubicBezTo>
                  <a:pt x="31" y="41"/>
                  <a:pt x="21" y="49"/>
                  <a:pt x="0" y="46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0" name="Freeform 83">
            <a:extLst>
              <a:ext uri="{FF2B5EF4-FFF2-40B4-BE49-F238E27FC236}">
                <a16:creationId xmlns:a16="http://schemas.microsoft.com/office/drawing/2014/main" id="{DD7E39AD-9569-4C10-8EC4-1490487E8346}"/>
              </a:ext>
            </a:extLst>
          </p:cNvPr>
          <p:cNvSpPr>
            <a:spLocks/>
          </p:cNvSpPr>
          <p:nvPr/>
        </p:nvSpPr>
        <p:spPr bwMode="auto">
          <a:xfrm>
            <a:off x="4051300" y="2230438"/>
            <a:ext cx="82550" cy="87313"/>
          </a:xfrm>
          <a:custGeom>
            <a:avLst/>
            <a:gdLst>
              <a:gd name="T0" fmla="*/ 32 w 39"/>
              <a:gd name="T1" fmla="*/ 41 h 41"/>
              <a:gd name="T2" fmla="*/ 5 w 39"/>
              <a:gd name="T3" fmla="*/ 14 h 41"/>
              <a:gd name="T4" fmla="*/ 28 w 39"/>
              <a:gd name="T5" fmla="*/ 0 h 41"/>
              <a:gd name="T6" fmla="*/ 39 w 39"/>
              <a:gd name="T7" fmla="*/ 38 h 41"/>
              <a:gd name="T8" fmla="*/ 32 w 39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41">
                <a:moveTo>
                  <a:pt x="32" y="41"/>
                </a:moveTo>
                <a:cubicBezTo>
                  <a:pt x="21" y="33"/>
                  <a:pt x="0" y="36"/>
                  <a:pt x="5" y="14"/>
                </a:cubicBezTo>
                <a:cubicBezTo>
                  <a:pt x="7" y="8"/>
                  <a:pt x="20" y="4"/>
                  <a:pt x="28" y="0"/>
                </a:cubicBezTo>
                <a:cubicBezTo>
                  <a:pt x="31" y="12"/>
                  <a:pt x="35" y="25"/>
                  <a:pt x="39" y="38"/>
                </a:cubicBezTo>
                <a:cubicBezTo>
                  <a:pt x="37" y="39"/>
                  <a:pt x="34" y="40"/>
                  <a:pt x="32" y="4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1" name="Freeform 84">
            <a:extLst>
              <a:ext uri="{FF2B5EF4-FFF2-40B4-BE49-F238E27FC236}">
                <a16:creationId xmlns:a16="http://schemas.microsoft.com/office/drawing/2014/main" id="{6A8CC46C-A9EC-44E1-A34D-9D354A2357AE}"/>
              </a:ext>
            </a:extLst>
          </p:cNvPr>
          <p:cNvSpPr>
            <a:spLocks/>
          </p:cNvSpPr>
          <p:nvPr/>
        </p:nvSpPr>
        <p:spPr bwMode="auto">
          <a:xfrm>
            <a:off x="3640138" y="2914650"/>
            <a:ext cx="38100" cy="79375"/>
          </a:xfrm>
          <a:custGeom>
            <a:avLst/>
            <a:gdLst>
              <a:gd name="T0" fmla="*/ 9 w 18"/>
              <a:gd name="T1" fmla="*/ 0 h 37"/>
              <a:gd name="T2" fmla="*/ 17 w 18"/>
              <a:gd name="T3" fmla="*/ 21 h 37"/>
              <a:gd name="T4" fmla="*/ 5 w 18"/>
              <a:gd name="T5" fmla="*/ 37 h 37"/>
              <a:gd name="T6" fmla="*/ 0 w 18"/>
              <a:gd name="T7" fmla="*/ 34 h 37"/>
              <a:gd name="T8" fmla="*/ 3 w 18"/>
              <a:gd name="T9" fmla="*/ 3 h 37"/>
              <a:gd name="T10" fmla="*/ 9 w 18"/>
              <a:gd name="T1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37">
                <a:moveTo>
                  <a:pt x="9" y="0"/>
                </a:moveTo>
                <a:cubicBezTo>
                  <a:pt x="12" y="7"/>
                  <a:pt x="18" y="14"/>
                  <a:pt x="17" y="21"/>
                </a:cubicBezTo>
                <a:cubicBezTo>
                  <a:pt x="17" y="27"/>
                  <a:pt x="9" y="32"/>
                  <a:pt x="5" y="37"/>
                </a:cubicBezTo>
                <a:cubicBezTo>
                  <a:pt x="3" y="36"/>
                  <a:pt x="1" y="35"/>
                  <a:pt x="0" y="34"/>
                </a:cubicBezTo>
                <a:cubicBezTo>
                  <a:pt x="1" y="23"/>
                  <a:pt x="2" y="13"/>
                  <a:pt x="3" y="3"/>
                </a:cubicBezTo>
                <a:cubicBezTo>
                  <a:pt x="5" y="2"/>
                  <a:pt x="7" y="1"/>
                  <a:pt x="9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2" name="Freeform 85">
            <a:extLst>
              <a:ext uri="{FF2B5EF4-FFF2-40B4-BE49-F238E27FC236}">
                <a16:creationId xmlns:a16="http://schemas.microsoft.com/office/drawing/2014/main" id="{D0E8F2D1-B1ED-4700-AD35-402B1783BD58}"/>
              </a:ext>
            </a:extLst>
          </p:cNvPr>
          <p:cNvSpPr>
            <a:spLocks/>
          </p:cNvSpPr>
          <p:nvPr/>
        </p:nvSpPr>
        <p:spPr bwMode="auto">
          <a:xfrm>
            <a:off x="4057650" y="2330450"/>
            <a:ext cx="61913" cy="61913"/>
          </a:xfrm>
          <a:custGeom>
            <a:avLst/>
            <a:gdLst>
              <a:gd name="T0" fmla="*/ 29 w 29"/>
              <a:gd name="T1" fmla="*/ 0 h 29"/>
              <a:gd name="T2" fmla="*/ 0 w 29"/>
              <a:gd name="T3" fmla="*/ 18 h 29"/>
              <a:gd name="T4" fmla="*/ 29 w 29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9">
                <a:moveTo>
                  <a:pt x="29" y="0"/>
                </a:moveTo>
                <a:cubicBezTo>
                  <a:pt x="29" y="24"/>
                  <a:pt x="22" y="29"/>
                  <a:pt x="0" y="18"/>
                </a:cubicBezTo>
                <a:cubicBezTo>
                  <a:pt x="10" y="12"/>
                  <a:pt x="19" y="7"/>
                  <a:pt x="29" y="0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77" name="Freeform 89">
            <a:extLst>
              <a:ext uri="{FF2B5EF4-FFF2-40B4-BE49-F238E27FC236}">
                <a16:creationId xmlns:a16="http://schemas.microsoft.com/office/drawing/2014/main" id="{A0FE64D0-0537-4DC7-BC97-9571E622C79F}"/>
              </a:ext>
            </a:extLst>
          </p:cNvPr>
          <p:cNvSpPr>
            <a:spLocks noEditPoints="1"/>
          </p:cNvSpPr>
          <p:nvPr/>
        </p:nvSpPr>
        <p:spPr bwMode="auto">
          <a:xfrm>
            <a:off x="7002462" y="354136"/>
            <a:ext cx="1984784" cy="2435805"/>
          </a:xfrm>
          <a:custGeom>
            <a:avLst/>
            <a:gdLst>
              <a:gd name="T0" fmla="*/ 446 w 916"/>
              <a:gd name="T1" fmla="*/ 1124 h 1124"/>
              <a:gd name="T2" fmla="*/ 475 w 916"/>
              <a:gd name="T3" fmla="*/ 842 h 1124"/>
              <a:gd name="T4" fmla="*/ 169 w 916"/>
              <a:gd name="T5" fmla="*/ 578 h 1124"/>
              <a:gd name="T6" fmla="*/ 10 w 916"/>
              <a:gd name="T7" fmla="*/ 455 h 1124"/>
              <a:gd name="T8" fmla="*/ 50 w 916"/>
              <a:gd name="T9" fmla="*/ 415 h 1124"/>
              <a:gd name="T10" fmla="*/ 282 w 916"/>
              <a:gd name="T11" fmla="*/ 515 h 1124"/>
              <a:gd name="T12" fmla="*/ 61 w 916"/>
              <a:gd name="T13" fmla="*/ 307 h 1124"/>
              <a:gd name="T14" fmla="*/ 44 w 916"/>
              <a:gd name="T15" fmla="*/ 225 h 1124"/>
              <a:gd name="T16" fmla="*/ 367 w 916"/>
              <a:gd name="T17" fmla="*/ 411 h 1124"/>
              <a:gd name="T18" fmla="*/ 165 w 916"/>
              <a:gd name="T19" fmla="*/ 128 h 1124"/>
              <a:gd name="T20" fmla="*/ 201 w 916"/>
              <a:gd name="T21" fmla="*/ 63 h 1124"/>
              <a:gd name="T22" fmla="*/ 438 w 916"/>
              <a:gd name="T23" fmla="*/ 307 h 1124"/>
              <a:gd name="T24" fmla="*/ 479 w 916"/>
              <a:gd name="T25" fmla="*/ 347 h 1124"/>
              <a:gd name="T26" fmla="*/ 414 w 916"/>
              <a:gd name="T27" fmla="*/ 51 h 1124"/>
              <a:gd name="T28" fmla="*/ 478 w 916"/>
              <a:gd name="T29" fmla="*/ 25 h 1124"/>
              <a:gd name="T30" fmla="*/ 588 w 916"/>
              <a:gd name="T31" fmla="*/ 305 h 1124"/>
              <a:gd name="T32" fmla="*/ 697 w 916"/>
              <a:gd name="T33" fmla="*/ 456 h 1124"/>
              <a:gd name="T34" fmla="*/ 761 w 916"/>
              <a:gd name="T35" fmla="*/ 364 h 1124"/>
              <a:gd name="T36" fmla="*/ 772 w 916"/>
              <a:gd name="T37" fmla="*/ 208 h 1124"/>
              <a:gd name="T38" fmla="*/ 859 w 916"/>
              <a:gd name="T39" fmla="*/ 392 h 1124"/>
              <a:gd name="T40" fmla="*/ 783 w 916"/>
              <a:gd name="T41" fmla="*/ 681 h 1124"/>
              <a:gd name="T42" fmla="*/ 901 w 916"/>
              <a:gd name="T43" fmla="*/ 1101 h 1124"/>
              <a:gd name="T44" fmla="*/ 595 w 916"/>
              <a:gd name="T45" fmla="*/ 1119 h 1124"/>
              <a:gd name="T46" fmla="*/ 595 w 916"/>
              <a:gd name="T47" fmla="*/ 949 h 1124"/>
              <a:gd name="T48" fmla="*/ 684 w 916"/>
              <a:gd name="T49" fmla="*/ 746 h 1124"/>
              <a:gd name="T50" fmla="*/ 733 w 916"/>
              <a:gd name="T51" fmla="*/ 593 h 1124"/>
              <a:gd name="T52" fmla="*/ 707 w 916"/>
              <a:gd name="T53" fmla="*/ 621 h 1124"/>
              <a:gd name="T54" fmla="*/ 619 w 916"/>
              <a:gd name="T55" fmla="*/ 655 h 1124"/>
              <a:gd name="T56" fmla="*/ 621 w 916"/>
              <a:gd name="T57" fmla="*/ 560 h 1124"/>
              <a:gd name="T58" fmla="*/ 610 w 916"/>
              <a:gd name="T59" fmla="*/ 444 h 1124"/>
              <a:gd name="T60" fmla="*/ 590 w 916"/>
              <a:gd name="T61" fmla="*/ 502 h 1124"/>
              <a:gd name="T62" fmla="*/ 561 w 916"/>
              <a:gd name="T63" fmla="*/ 604 h 1124"/>
              <a:gd name="T64" fmla="*/ 483 w 916"/>
              <a:gd name="T65" fmla="*/ 426 h 1124"/>
              <a:gd name="T66" fmla="*/ 489 w 916"/>
              <a:gd name="T67" fmla="*/ 512 h 1124"/>
              <a:gd name="T68" fmla="*/ 500 w 916"/>
              <a:gd name="T69" fmla="*/ 610 h 1124"/>
              <a:gd name="T70" fmla="*/ 396 w 916"/>
              <a:gd name="T71" fmla="*/ 467 h 1124"/>
              <a:gd name="T72" fmla="*/ 393 w 916"/>
              <a:gd name="T73" fmla="*/ 501 h 1124"/>
              <a:gd name="T74" fmla="*/ 451 w 916"/>
              <a:gd name="T75" fmla="*/ 641 h 1124"/>
              <a:gd name="T76" fmla="*/ 346 w 916"/>
              <a:gd name="T77" fmla="*/ 547 h 1124"/>
              <a:gd name="T78" fmla="*/ 364 w 916"/>
              <a:gd name="T79" fmla="*/ 607 h 1124"/>
              <a:gd name="T80" fmla="*/ 481 w 916"/>
              <a:gd name="T81" fmla="*/ 850 h 1124"/>
              <a:gd name="T82" fmla="*/ 453 w 916"/>
              <a:gd name="T83" fmla="*/ 1119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16" h="1124">
                <a:moveTo>
                  <a:pt x="916" y="1124"/>
                </a:moveTo>
                <a:cubicBezTo>
                  <a:pt x="757" y="1124"/>
                  <a:pt x="603" y="1124"/>
                  <a:pt x="446" y="1124"/>
                </a:cubicBezTo>
                <a:cubicBezTo>
                  <a:pt x="449" y="1098"/>
                  <a:pt x="454" y="1072"/>
                  <a:pt x="456" y="1045"/>
                </a:cubicBezTo>
                <a:cubicBezTo>
                  <a:pt x="463" y="977"/>
                  <a:pt x="468" y="910"/>
                  <a:pt x="475" y="842"/>
                </a:cubicBezTo>
                <a:cubicBezTo>
                  <a:pt x="476" y="827"/>
                  <a:pt x="470" y="816"/>
                  <a:pt x="460" y="805"/>
                </a:cubicBezTo>
                <a:cubicBezTo>
                  <a:pt x="374" y="715"/>
                  <a:pt x="273" y="645"/>
                  <a:pt x="169" y="578"/>
                </a:cubicBezTo>
                <a:cubicBezTo>
                  <a:pt x="125" y="550"/>
                  <a:pt x="83" y="518"/>
                  <a:pt x="40" y="487"/>
                </a:cubicBezTo>
                <a:cubicBezTo>
                  <a:pt x="29" y="479"/>
                  <a:pt x="19" y="467"/>
                  <a:pt x="10" y="455"/>
                </a:cubicBezTo>
                <a:cubicBezTo>
                  <a:pt x="1" y="442"/>
                  <a:pt x="0" y="427"/>
                  <a:pt x="12" y="415"/>
                </a:cubicBezTo>
                <a:cubicBezTo>
                  <a:pt x="24" y="402"/>
                  <a:pt x="36" y="407"/>
                  <a:pt x="50" y="415"/>
                </a:cubicBezTo>
                <a:cubicBezTo>
                  <a:pt x="120" y="457"/>
                  <a:pt x="193" y="494"/>
                  <a:pt x="273" y="516"/>
                </a:cubicBezTo>
                <a:cubicBezTo>
                  <a:pt x="275" y="517"/>
                  <a:pt x="278" y="517"/>
                  <a:pt x="282" y="515"/>
                </a:cubicBezTo>
                <a:cubicBezTo>
                  <a:pt x="266" y="501"/>
                  <a:pt x="249" y="487"/>
                  <a:pt x="233" y="471"/>
                </a:cubicBezTo>
                <a:cubicBezTo>
                  <a:pt x="176" y="417"/>
                  <a:pt x="118" y="362"/>
                  <a:pt x="61" y="307"/>
                </a:cubicBezTo>
                <a:cubicBezTo>
                  <a:pt x="51" y="297"/>
                  <a:pt x="42" y="283"/>
                  <a:pt x="34" y="270"/>
                </a:cubicBezTo>
                <a:cubicBezTo>
                  <a:pt x="25" y="254"/>
                  <a:pt x="30" y="238"/>
                  <a:pt x="44" y="225"/>
                </a:cubicBezTo>
                <a:cubicBezTo>
                  <a:pt x="59" y="213"/>
                  <a:pt x="72" y="218"/>
                  <a:pt x="85" y="229"/>
                </a:cubicBezTo>
                <a:cubicBezTo>
                  <a:pt x="172" y="300"/>
                  <a:pt x="268" y="356"/>
                  <a:pt x="367" y="411"/>
                </a:cubicBezTo>
                <a:cubicBezTo>
                  <a:pt x="350" y="388"/>
                  <a:pt x="332" y="365"/>
                  <a:pt x="316" y="342"/>
                </a:cubicBezTo>
                <a:cubicBezTo>
                  <a:pt x="265" y="271"/>
                  <a:pt x="215" y="199"/>
                  <a:pt x="165" y="128"/>
                </a:cubicBezTo>
                <a:cubicBezTo>
                  <a:pt x="156" y="115"/>
                  <a:pt x="150" y="101"/>
                  <a:pt x="159" y="85"/>
                </a:cubicBezTo>
                <a:cubicBezTo>
                  <a:pt x="169" y="70"/>
                  <a:pt x="184" y="61"/>
                  <a:pt x="201" y="63"/>
                </a:cubicBezTo>
                <a:cubicBezTo>
                  <a:pt x="211" y="64"/>
                  <a:pt x="222" y="69"/>
                  <a:pt x="228" y="76"/>
                </a:cubicBezTo>
                <a:cubicBezTo>
                  <a:pt x="298" y="153"/>
                  <a:pt x="368" y="230"/>
                  <a:pt x="438" y="307"/>
                </a:cubicBezTo>
                <a:cubicBezTo>
                  <a:pt x="450" y="321"/>
                  <a:pt x="460" y="336"/>
                  <a:pt x="471" y="351"/>
                </a:cubicBezTo>
                <a:cubicBezTo>
                  <a:pt x="474" y="350"/>
                  <a:pt x="476" y="348"/>
                  <a:pt x="479" y="347"/>
                </a:cubicBezTo>
                <a:cubicBezTo>
                  <a:pt x="475" y="328"/>
                  <a:pt x="473" y="309"/>
                  <a:pt x="469" y="290"/>
                </a:cubicBezTo>
                <a:cubicBezTo>
                  <a:pt x="451" y="210"/>
                  <a:pt x="433" y="131"/>
                  <a:pt x="414" y="51"/>
                </a:cubicBezTo>
                <a:cubicBezTo>
                  <a:pt x="409" y="29"/>
                  <a:pt x="413" y="15"/>
                  <a:pt x="428" y="8"/>
                </a:cubicBezTo>
                <a:cubicBezTo>
                  <a:pt x="446" y="0"/>
                  <a:pt x="469" y="6"/>
                  <a:pt x="478" y="25"/>
                </a:cubicBezTo>
                <a:cubicBezTo>
                  <a:pt x="496" y="58"/>
                  <a:pt x="513" y="92"/>
                  <a:pt x="526" y="128"/>
                </a:cubicBezTo>
                <a:cubicBezTo>
                  <a:pt x="548" y="186"/>
                  <a:pt x="565" y="247"/>
                  <a:pt x="588" y="305"/>
                </a:cubicBezTo>
                <a:cubicBezTo>
                  <a:pt x="603" y="343"/>
                  <a:pt x="624" y="380"/>
                  <a:pt x="646" y="415"/>
                </a:cubicBezTo>
                <a:cubicBezTo>
                  <a:pt x="658" y="432"/>
                  <a:pt x="678" y="445"/>
                  <a:pt x="697" y="456"/>
                </a:cubicBezTo>
                <a:cubicBezTo>
                  <a:pt x="716" y="467"/>
                  <a:pt x="729" y="464"/>
                  <a:pt x="738" y="444"/>
                </a:cubicBezTo>
                <a:cubicBezTo>
                  <a:pt x="749" y="419"/>
                  <a:pt x="759" y="392"/>
                  <a:pt x="761" y="364"/>
                </a:cubicBezTo>
                <a:cubicBezTo>
                  <a:pt x="765" y="327"/>
                  <a:pt x="760" y="289"/>
                  <a:pt x="761" y="251"/>
                </a:cubicBezTo>
                <a:cubicBezTo>
                  <a:pt x="762" y="237"/>
                  <a:pt x="765" y="220"/>
                  <a:pt x="772" y="208"/>
                </a:cubicBezTo>
                <a:cubicBezTo>
                  <a:pt x="789" y="182"/>
                  <a:pt x="814" y="185"/>
                  <a:pt x="827" y="213"/>
                </a:cubicBezTo>
                <a:cubicBezTo>
                  <a:pt x="852" y="270"/>
                  <a:pt x="862" y="330"/>
                  <a:pt x="859" y="392"/>
                </a:cubicBezTo>
                <a:cubicBezTo>
                  <a:pt x="856" y="471"/>
                  <a:pt x="830" y="544"/>
                  <a:pt x="804" y="616"/>
                </a:cubicBezTo>
                <a:cubicBezTo>
                  <a:pt x="797" y="638"/>
                  <a:pt x="790" y="659"/>
                  <a:pt x="783" y="681"/>
                </a:cubicBezTo>
                <a:cubicBezTo>
                  <a:pt x="762" y="736"/>
                  <a:pt x="765" y="791"/>
                  <a:pt x="781" y="847"/>
                </a:cubicBezTo>
                <a:cubicBezTo>
                  <a:pt x="808" y="938"/>
                  <a:pt x="852" y="1021"/>
                  <a:pt x="901" y="1101"/>
                </a:cubicBezTo>
                <a:cubicBezTo>
                  <a:pt x="905" y="1107"/>
                  <a:pt x="909" y="1113"/>
                  <a:pt x="916" y="1124"/>
                </a:cubicBezTo>
                <a:close/>
                <a:moveTo>
                  <a:pt x="595" y="1119"/>
                </a:moveTo>
                <a:cubicBezTo>
                  <a:pt x="595" y="1111"/>
                  <a:pt x="595" y="1104"/>
                  <a:pt x="595" y="1097"/>
                </a:cubicBezTo>
                <a:cubicBezTo>
                  <a:pt x="595" y="1048"/>
                  <a:pt x="594" y="998"/>
                  <a:pt x="595" y="949"/>
                </a:cubicBezTo>
                <a:cubicBezTo>
                  <a:pt x="596" y="878"/>
                  <a:pt x="609" y="812"/>
                  <a:pt x="668" y="764"/>
                </a:cubicBezTo>
                <a:cubicBezTo>
                  <a:pt x="674" y="759"/>
                  <a:pt x="679" y="752"/>
                  <a:pt x="684" y="746"/>
                </a:cubicBezTo>
                <a:cubicBezTo>
                  <a:pt x="716" y="708"/>
                  <a:pt x="739" y="666"/>
                  <a:pt x="741" y="615"/>
                </a:cubicBezTo>
                <a:cubicBezTo>
                  <a:pt x="741" y="608"/>
                  <a:pt x="736" y="600"/>
                  <a:pt x="733" y="593"/>
                </a:cubicBezTo>
                <a:cubicBezTo>
                  <a:pt x="726" y="598"/>
                  <a:pt x="718" y="602"/>
                  <a:pt x="712" y="608"/>
                </a:cubicBezTo>
                <a:cubicBezTo>
                  <a:pt x="709" y="611"/>
                  <a:pt x="709" y="617"/>
                  <a:pt x="707" y="621"/>
                </a:cubicBezTo>
                <a:cubicBezTo>
                  <a:pt x="696" y="638"/>
                  <a:pt x="687" y="658"/>
                  <a:pt x="673" y="672"/>
                </a:cubicBezTo>
                <a:cubicBezTo>
                  <a:pt x="649" y="697"/>
                  <a:pt x="627" y="689"/>
                  <a:pt x="619" y="655"/>
                </a:cubicBezTo>
                <a:cubicBezTo>
                  <a:pt x="617" y="643"/>
                  <a:pt x="616" y="631"/>
                  <a:pt x="616" y="619"/>
                </a:cubicBezTo>
                <a:cubicBezTo>
                  <a:pt x="617" y="599"/>
                  <a:pt x="620" y="580"/>
                  <a:pt x="621" y="560"/>
                </a:cubicBezTo>
                <a:cubicBezTo>
                  <a:pt x="622" y="526"/>
                  <a:pt x="623" y="493"/>
                  <a:pt x="622" y="460"/>
                </a:cubicBezTo>
                <a:cubicBezTo>
                  <a:pt x="622" y="455"/>
                  <a:pt x="614" y="450"/>
                  <a:pt x="610" y="444"/>
                </a:cubicBezTo>
                <a:cubicBezTo>
                  <a:pt x="605" y="449"/>
                  <a:pt x="599" y="454"/>
                  <a:pt x="597" y="459"/>
                </a:cubicBezTo>
                <a:cubicBezTo>
                  <a:pt x="594" y="473"/>
                  <a:pt x="593" y="488"/>
                  <a:pt x="590" y="502"/>
                </a:cubicBezTo>
                <a:cubicBezTo>
                  <a:pt x="583" y="536"/>
                  <a:pt x="575" y="570"/>
                  <a:pt x="567" y="604"/>
                </a:cubicBezTo>
                <a:cubicBezTo>
                  <a:pt x="565" y="604"/>
                  <a:pt x="563" y="604"/>
                  <a:pt x="561" y="604"/>
                </a:cubicBezTo>
                <a:cubicBezTo>
                  <a:pt x="540" y="550"/>
                  <a:pt x="520" y="496"/>
                  <a:pt x="499" y="442"/>
                </a:cubicBezTo>
                <a:cubicBezTo>
                  <a:pt x="497" y="436"/>
                  <a:pt x="488" y="432"/>
                  <a:pt x="483" y="426"/>
                </a:cubicBezTo>
                <a:cubicBezTo>
                  <a:pt x="480" y="434"/>
                  <a:pt x="475" y="441"/>
                  <a:pt x="476" y="448"/>
                </a:cubicBezTo>
                <a:cubicBezTo>
                  <a:pt x="479" y="469"/>
                  <a:pt x="484" y="491"/>
                  <a:pt x="489" y="512"/>
                </a:cubicBezTo>
                <a:cubicBezTo>
                  <a:pt x="496" y="546"/>
                  <a:pt x="502" y="580"/>
                  <a:pt x="509" y="614"/>
                </a:cubicBezTo>
                <a:cubicBezTo>
                  <a:pt x="503" y="614"/>
                  <a:pt x="501" y="612"/>
                  <a:pt x="500" y="610"/>
                </a:cubicBezTo>
                <a:cubicBezTo>
                  <a:pt x="471" y="566"/>
                  <a:pt x="441" y="523"/>
                  <a:pt x="412" y="479"/>
                </a:cubicBezTo>
                <a:cubicBezTo>
                  <a:pt x="408" y="474"/>
                  <a:pt x="401" y="471"/>
                  <a:pt x="396" y="467"/>
                </a:cubicBezTo>
                <a:cubicBezTo>
                  <a:pt x="394" y="474"/>
                  <a:pt x="391" y="481"/>
                  <a:pt x="390" y="488"/>
                </a:cubicBezTo>
                <a:cubicBezTo>
                  <a:pt x="390" y="492"/>
                  <a:pt x="392" y="497"/>
                  <a:pt x="393" y="501"/>
                </a:cubicBezTo>
                <a:cubicBezTo>
                  <a:pt x="410" y="542"/>
                  <a:pt x="427" y="582"/>
                  <a:pt x="444" y="623"/>
                </a:cubicBezTo>
                <a:cubicBezTo>
                  <a:pt x="446" y="629"/>
                  <a:pt x="449" y="635"/>
                  <a:pt x="451" y="641"/>
                </a:cubicBezTo>
                <a:cubicBezTo>
                  <a:pt x="448" y="644"/>
                  <a:pt x="445" y="646"/>
                  <a:pt x="442" y="648"/>
                </a:cubicBezTo>
                <a:cubicBezTo>
                  <a:pt x="410" y="614"/>
                  <a:pt x="378" y="581"/>
                  <a:pt x="346" y="547"/>
                </a:cubicBezTo>
                <a:cubicBezTo>
                  <a:pt x="342" y="555"/>
                  <a:pt x="341" y="563"/>
                  <a:pt x="344" y="569"/>
                </a:cubicBezTo>
                <a:cubicBezTo>
                  <a:pt x="349" y="582"/>
                  <a:pt x="357" y="595"/>
                  <a:pt x="364" y="607"/>
                </a:cubicBezTo>
                <a:cubicBezTo>
                  <a:pt x="391" y="650"/>
                  <a:pt x="420" y="691"/>
                  <a:pt x="444" y="734"/>
                </a:cubicBezTo>
                <a:cubicBezTo>
                  <a:pt x="465" y="770"/>
                  <a:pt x="485" y="807"/>
                  <a:pt x="481" y="850"/>
                </a:cubicBezTo>
                <a:cubicBezTo>
                  <a:pt x="477" y="900"/>
                  <a:pt x="473" y="950"/>
                  <a:pt x="468" y="1000"/>
                </a:cubicBezTo>
                <a:cubicBezTo>
                  <a:pt x="464" y="1039"/>
                  <a:pt x="458" y="1078"/>
                  <a:pt x="453" y="1119"/>
                </a:cubicBezTo>
                <a:cubicBezTo>
                  <a:pt x="501" y="1119"/>
                  <a:pt x="547" y="1119"/>
                  <a:pt x="595" y="1119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67291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30E3D2A9-46F6-FB86-EBAD-0D4A8932A95E}"/>
              </a:ext>
            </a:extLst>
          </p:cNvPr>
          <p:cNvSpPr/>
          <p:nvPr/>
        </p:nvSpPr>
        <p:spPr>
          <a:xfrm>
            <a:off x="4081794" y="141466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0E4C191D-F6AC-69AE-E658-4048452A8F0B}"/>
              </a:ext>
            </a:extLst>
          </p:cNvPr>
          <p:cNvSpPr/>
          <p:nvPr/>
        </p:nvSpPr>
        <p:spPr>
          <a:xfrm>
            <a:off x="3243039" y="1485194"/>
            <a:ext cx="523147" cy="38362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EFD861A3-AB51-255F-D0A8-20AB8F1B2DB6}"/>
              </a:ext>
            </a:extLst>
          </p:cNvPr>
          <p:cNvSpPr/>
          <p:nvPr/>
        </p:nvSpPr>
        <p:spPr>
          <a:xfrm>
            <a:off x="4083878" y="4442714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dirty="0">
              <a:solidFill>
                <a:srgbClr val="AE4500"/>
              </a:solidFill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99EA9152-87D0-1A70-3537-D43C1C332BF3}"/>
              </a:ext>
            </a:extLst>
          </p:cNvPr>
          <p:cNvSpPr/>
          <p:nvPr/>
        </p:nvSpPr>
        <p:spPr>
          <a:xfrm rot="18900000">
            <a:off x="7555457" y="357706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1378AD0B-E9B1-50DB-7549-478BC4D841E2}"/>
              </a:ext>
            </a:extLst>
          </p:cNvPr>
          <p:cNvSpPr/>
          <p:nvPr/>
        </p:nvSpPr>
        <p:spPr>
          <a:xfrm flipH="1">
            <a:off x="3236750" y="4564417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72B910C9-7501-D0B8-51C1-E4FFCEA8A727}"/>
              </a:ext>
            </a:extLst>
          </p:cNvPr>
          <p:cNvSpPr/>
          <p:nvPr/>
        </p:nvSpPr>
        <p:spPr>
          <a:xfrm>
            <a:off x="5715131" y="3565017"/>
            <a:ext cx="460779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208C56F1-830E-9DF2-5100-8490AC9F0EF7}"/>
              </a:ext>
            </a:extLst>
          </p:cNvPr>
          <p:cNvSpPr/>
          <p:nvPr/>
        </p:nvSpPr>
        <p:spPr>
          <a:xfrm>
            <a:off x="9033422" y="352307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74DAD584-EFAE-7062-5C1F-6CF90E003451}"/>
              </a:ext>
            </a:extLst>
          </p:cNvPr>
          <p:cNvSpPr/>
          <p:nvPr/>
        </p:nvSpPr>
        <p:spPr>
          <a:xfrm>
            <a:off x="4920549" y="144122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BCAAD49C-EA7A-741C-32B0-7C5C2555DE5F}"/>
              </a:ext>
            </a:extLst>
          </p:cNvPr>
          <p:cNvSpPr/>
          <p:nvPr/>
        </p:nvSpPr>
        <p:spPr>
          <a:xfrm rot="5400000">
            <a:off x="5707407" y="1441224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4CA13044-A17E-C3FA-30A6-FF9CBE8CBDB9}"/>
              </a:ext>
            </a:extLst>
          </p:cNvPr>
          <p:cNvSpPr/>
          <p:nvPr/>
        </p:nvSpPr>
        <p:spPr>
          <a:xfrm>
            <a:off x="4779652" y="4541495"/>
            <a:ext cx="513183" cy="51034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34E0A88-9183-4E31-40B0-4248F3C7C7C0}"/>
              </a:ext>
            </a:extLst>
          </p:cNvPr>
          <p:cNvSpPr/>
          <p:nvPr/>
        </p:nvSpPr>
        <p:spPr>
          <a:xfrm rot="16200000">
            <a:off x="6495081" y="1393124"/>
            <a:ext cx="567400" cy="56777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B276F6D-E814-849E-23D6-4EA43F028A0F}"/>
              </a:ext>
            </a:extLst>
          </p:cNvPr>
          <p:cNvSpPr/>
          <p:nvPr/>
        </p:nvSpPr>
        <p:spPr>
          <a:xfrm>
            <a:off x="7378274" y="1346810"/>
            <a:ext cx="473301" cy="66039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9790BFED-0368-A31B-C5CD-F0E756C2790D}"/>
              </a:ext>
            </a:extLst>
          </p:cNvPr>
          <p:cNvSpPr/>
          <p:nvPr/>
        </p:nvSpPr>
        <p:spPr>
          <a:xfrm>
            <a:off x="5675471" y="4523468"/>
            <a:ext cx="385791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3AE33562-07A3-DC2F-045F-066B46940BB4}"/>
              </a:ext>
            </a:extLst>
          </p:cNvPr>
          <p:cNvSpPr/>
          <p:nvPr/>
        </p:nvSpPr>
        <p:spPr>
          <a:xfrm rot="20700000">
            <a:off x="4107258" y="355671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681F5942-F50F-34A8-87DF-CE4AEFE527D0}"/>
              </a:ext>
            </a:extLst>
          </p:cNvPr>
          <p:cNvSpPr/>
          <p:nvPr/>
        </p:nvSpPr>
        <p:spPr>
          <a:xfrm>
            <a:off x="2370899" y="346775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0363A761-0005-A8FB-0CA2-708DAF21E54E}"/>
              </a:ext>
            </a:extLst>
          </p:cNvPr>
          <p:cNvSpPr/>
          <p:nvPr/>
        </p:nvSpPr>
        <p:spPr>
          <a:xfrm>
            <a:off x="2345960" y="453592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22BC0CE2-DFBE-904A-225A-1F447AF43F80}"/>
              </a:ext>
            </a:extLst>
          </p:cNvPr>
          <p:cNvSpPr/>
          <p:nvPr/>
        </p:nvSpPr>
        <p:spPr>
          <a:xfrm rot="18805991">
            <a:off x="8096415" y="1461859"/>
            <a:ext cx="551843" cy="54608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4BB68EAE-7F8A-9C51-1CCD-CC6F9F668D6B}"/>
              </a:ext>
            </a:extLst>
          </p:cNvPr>
          <p:cNvSpPr/>
          <p:nvPr/>
        </p:nvSpPr>
        <p:spPr>
          <a:xfrm>
            <a:off x="8902546" y="146192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24B74E03-6CC4-6B6A-33A1-8D8B1C830D8C}"/>
              </a:ext>
            </a:extLst>
          </p:cNvPr>
          <p:cNvSpPr>
            <a:spLocks noChangeAspect="1"/>
          </p:cNvSpPr>
          <p:nvPr/>
        </p:nvSpPr>
        <p:spPr>
          <a:xfrm>
            <a:off x="7333197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162F632D-12C5-00CD-ED7C-D2C817088C4D}"/>
              </a:ext>
            </a:extLst>
          </p:cNvPr>
          <p:cNvSpPr>
            <a:spLocks noChangeAspect="1"/>
          </p:cNvSpPr>
          <p:nvPr/>
        </p:nvSpPr>
        <p:spPr>
          <a:xfrm>
            <a:off x="6458153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20228C94-CFFE-51E1-A4AB-620EC8E61E68}"/>
              </a:ext>
            </a:extLst>
          </p:cNvPr>
          <p:cNvSpPr>
            <a:spLocks noChangeAspect="1"/>
          </p:cNvSpPr>
          <p:nvPr/>
        </p:nvSpPr>
        <p:spPr>
          <a:xfrm>
            <a:off x="8208237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5484B8BF-3068-30BD-B2B1-298F197CA70F}"/>
              </a:ext>
            </a:extLst>
          </p:cNvPr>
          <p:cNvSpPr>
            <a:spLocks noChangeAspect="1"/>
          </p:cNvSpPr>
          <p:nvPr/>
        </p:nvSpPr>
        <p:spPr>
          <a:xfrm>
            <a:off x="9083281" y="450053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rgbClr val="AE4500"/>
              </a:solidFill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F168ECCD-A525-59E5-7C05-F10DC85EB9B9}"/>
              </a:ext>
            </a:extLst>
          </p:cNvPr>
          <p:cNvSpPr/>
          <p:nvPr/>
        </p:nvSpPr>
        <p:spPr>
          <a:xfrm>
            <a:off x="2320918" y="1401282"/>
            <a:ext cx="604245" cy="61647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EB577B97-1C69-CE1C-EB94-6E8A8B5A65B8}"/>
              </a:ext>
            </a:extLst>
          </p:cNvPr>
          <p:cNvGrpSpPr/>
          <p:nvPr/>
        </p:nvGrpSpPr>
        <p:grpSpPr>
          <a:xfrm>
            <a:off x="7337535" y="5342411"/>
            <a:ext cx="404147" cy="560241"/>
            <a:chOff x="-38860325" y="3221750"/>
            <a:chExt cx="228425" cy="316650"/>
          </a:xfrm>
          <a:solidFill>
            <a:schemeClr val="tx1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14DA6F7A-73D8-C660-328E-FCE02EBB03ED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5E340DE6-7892-BEA6-3058-915BF9F5F87A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51868494-8FBE-0D84-85F6-6521453ADF4E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902465FF-77A3-B57F-3696-4E5CCB7DBC6F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4BF2273B-1A65-6EF3-F58C-0E332071443C}"/>
              </a:ext>
            </a:extLst>
          </p:cNvPr>
          <p:cNvGrpSpPr/>
          <p:nvPr/>
        </p:nvGrpSpPr>
        <p:grpSpPr>
          <a:xfrm>
            <a:off x="2283523" y="2323406"/>
            <a:ext cx="644203" cy="641015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DF1B3350-9730-F70C-F4DB-3FC8480399EE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E1F10243-723D-142E-182F-947C34E40929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726DA4FD-8CEE-7E9F-3BF9-1E7AAFF1CD00}"/>
              </a:ext>
            </a:extLst>
          </p:cNvPr>
          <p:cNvGrpSpPr/>
          <p:nvPr/>
        </p:nvGrpSpPr>
        <p:grpSpPr>
          <a:xfrm>
            <a:off x="2369607" y="5541434"/>
            <a:ext cx="495395" cy="442067"/>
            <a:chOff x="-42996150" y="3612600"/>
            <a:chExt cx="323750" cy="288900"/>
          </a:xfrm>
          <a:solidFill>
            <a:schemeClr val="tx1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E1DD241D-89ED-321C-004E-E789A83B2967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6979C8B7-2F1C-A4F7-438F-CE2F9D4A0921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79B5033F-E97F-7400-4AE0-5547275E1F5A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740AF62D-3260-026E-DCE2-C68C63AAB455}"/>
              </a:ext>
            </a:extLst>
          </p:cNvPr>
          <p:cNvGrpSpPr/>
          <p:nvPr/>
        </p:nvGrpSpPr>
        <p:grpSpPr>
          <a:xfrm>
            <a:off x="6402426" y="5424471"/>
            <a:ext cx="496541" cy="485831"/>
            <a:chOff x="-41117650" y="3605525"/>
            <a:chExt cx="324500" cy="317500"/>
          </a:xfrm>
          <a:solidFill>
            <a:schemeClr val="tx1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76663565-A394-3D77-DA30-136527B5D80F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BEADE5EA-56D5-E11F-8111-F38005E8EF91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84A646CC-1A36-BA41-4E8F-7320087580F6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989FC7D8-6053-24FA-AC55-ACDFA89C5182}"/>
              </a:ext>
            </a:extLst>
          </p:cNvPr>
          <p:cNvGrpSpPr/>
          <p:nvPr/>
        </p:nvGrpSpPr>
        <p:grpSpPr>
          <a:xfrm>
            <a:off x="3255275" y="5465232"/>
            <a:ext cx="469687" cy="475692"/>
            <a:chOff x="-42617300" y="3587775"/>
            <a:chExt cx="306950" cy="310875"/>
          </a:xfrm>
          <a:solidFill>
            <a:schemeClr val="tx1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06567E45-DAE8-5EC3-1D71-AF34E0C3D877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30C2DAE2-BDA5-29D4-A08E-01BFD63622BE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3A3DE2FD-0B38-4F84-5617-61E5643560F7}"/>
              </a:ext>
            </a:extLst>
          </p:cNvPr>
          <p:cNvGrpSpPr/>
          <p:nvPr/>
        </p:nvGrpSpPr>
        <p:grpSpPr>
          <a:xfrm>
            <a:off x="8190959" y="5487191"/>
            <a:ext cx="486939" cy="443559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61A06E3E-9433-39AD-AA99-693B24AFF173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A8FA6FA-89E3-B137-5218-57C1292EBA2D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8A154100-EACD-7F11-82F7-7C552B59839E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E89CAD48-20E0-BD53-8CCD-9F6BAE61D9FC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36FB8B50-FD7C-17F2-74A9-7F0328FB05D2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C0F2E303-57A4-6173-6E92-D6F53E89907B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D85260C5-F55B-E43C-9DA7-F3493A3B3EDB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E1429A0B-74FD-D818-BB9F-BAB2F2A2CB90}"/>
              </a:ext>
            </a:extLst>
          </p:cNvPr>
          <p:cNvSpPr/>
          <p:nvPr/>
        </p:nvSpPr>
        <p:spPr>
          <a:xfrm>
            <a:off x="4047190" y="5466110"/>
            <a:ext cx="412229" cy="486939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65B8EDFC-CB24-2545-AE5A-896161A1EBB6}"/>
              </a:ext>
            </a:extLst>
          </p:cNvPr>
          <p:cNvGrpSpPr/>
          <p:nvPr/>
        </p:nvGrpSpPr>
        <p:grpSpPr>
          <a:xfrm>
            <a:off x="9074983" y="5443594"/>
            <a:ext cx="476115" cy="484531"/>
            <a:chOff x="-40372575" y="3604550"/>
            <a:chExt cx="311150" cy="316650"/>
          </a:xfrm>
          <a:solidFill>
            <a:schemeClr val="tx1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6192CA2F-262D-F0A0-8741-1870A259A596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070CD74E-6CCF-8754-100B-5F4AA35736C8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EB650073-E6F5-A078-7D46-F9BF660302AC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80D0BD4C-8291-DD54-D44F-B9ABFC92D513}"/>
              </a:ext>
            </a:extLst>
          </p:cNvPr>
          <p:cNvGrpSpPr/>
          <p:nvPr/>
        </p:nvGrpSpPr>
        <p:grpSpPr>
          <a:xfrm>
            <a:off x="4804723" y="5467314"/>
            <a:ext cx="486939" cy="484531"/>
            <a:chOff x="-41893475" y="3584850"/>
            <a:chExt cx="318225" cy="316650"/>
          </a:xfrm>
          <a:solidFill>
            <a:schemeClr val="tx1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5E9EF777-B054-2A6C-544E-90ED58FF9426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80D36E2A-421C-6F42-E1EC-0F3F6E53812D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2987C434-1930-A315-D8AE-946399BB4AC8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940CA426-2314-CAE6-BE79-FD5C1EF05EE6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536C28DE-1B81-A952-8D7E-50EB355323A5}"/>
              </a:ext>
            </a:extLst>
          </p:cNvPr>
          <p:cNvGrpSpPr/>
          <p:nvPr/>
        </p:nvGrpSpPr>
        <p:grpSpPr>
          <a:xfrm>
            <a:off x="5613775" y="5513834"/>
            <a:ext cx="483343" cy="378489"/>
            <a:chOff x="-41526450" y="3653375"/>
            <a:chExt cx="315875" cy="247350"/>
          </a:xfrm>
          <a:solidFill>
            <a:schemeClr val="tx1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1EF175E1-5A08-2396-1E40-90A384DE44D2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B39F6514-F3A5-2983-241B-7134F4F2C6D0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1C314A02-1040-FD71-5345-899051E17F2A}"/>
              </a:ext>
            </a:extLst>
          </p:cNvPr>
          <p:cNvGrpSpPr/>
          <p:nvPr/>
        </p:nvGrpSpPr>
        <p:grpSpPr>
          <a:xfrm>
            <a:off x="3201211" y="2444838"/>
            <a:ext cx="480672" cy="552945"/>
            <a:chOff x="-42971725" y="3217825"/>
            <a:chExt cx="275675" cy="317125"/>
          </a:xfrm>
          <a:solidFill>
            <a:schemeClr val="tx1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CC7F1F9B-D30C-C67B-A205-F17782C33BD5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A1847AE0-FC10-426A-D125-76114FC050E7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F05778D-8E31-011C-E043-371A7049AF3A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D3149E5F-6783-92D8-02A8-F0A7E0729B66}"/>
              </a:ext>
            </a:extLst>
          </p:cNvPr>
          <p:cNvGrpSpPr/>
          <p:nvPr/>
        </p:nvGrpSpPr>
        <p:grpSpPr>
          <a:xfrm>
            <a:off x="7294363" y="2440750"/>
            <a:ext cx="554819" cy="553467"/>
            <a:chOff x="-41111350" y="3239100"/>
            <a:chExt cx="318200" cy="317425"/>
          </a:xfrm>
          <a:solidFill>
            <a:schemeClr val="tx1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6AC84B58-4499-E035-D5FE-A05F1ACD237C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571EFFC3-F907-59A1-16EC-CCFFBB1091EA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FFA9AC77-E1EC-F6E7-BD4D-B11DED278EEB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6C1746C5-7D73-4C08-0110-B9763C58E27D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1BB3485B-F342-9FBB-03D1-48758CAD4C9C}"/>
              </a:ext>
            </a:extLst>
          </p:cNvPr>
          <p:cNvGrpSpPr/>
          <p:nvPr/>
        </p:nvGrpSpPr>
        <p:grpSpPr>
          <a:xfrm>
            <a:off x="4062807" y="2444834"/>
            <a:ext cx="640955" cy="553467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923644CC-AD76-8711-DEF1-229E7233D529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BBE78FFE-624F-CDEB-6C67-2E1FEA9C1806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39D520BD-DD48-EC3B-99EC-16A5BACF8ED4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04950CDD-8EF9-425E-3A5B-36A6FDD3D31D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DEDD9281-71E9-A0B5-A9CF-8DEB4260EF81}"/>
              </a:ext>
            </a:extLst>
          </p:cNvPr>
          <p:cNvGrpSpPr/>
          <p:nvPr/>
        </p:nvGrpSpPr>
        <p:grpSpPr>
          <a:xfrm>
            <a:off x="8083259" y="2412530"/>
            <a:ext cx="562491" cy="552639"/>
            <a:chOff x="-40748275" y="3238700"/>
            <a:chExt cx="322600" cy="316950"/>
          </a:xfrm>
          <a:solidFill>
            <a:schemeClr val="tx1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7950EBE8-526F-C13A-5EF9-9FFE42C11C19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EAA431A3-A3E5-020B-B384-5AFADC0B24C7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B2FC2B52-FFFC-755D-5F5D-835FFA2A34F4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F360EEE2-1363-2B77-48B9-CA9A633D5B29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6AC4A9FA-DB40-E3B5-7884-00DD863D8A9C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B9DBF29E-B575-779E-2EAE-E20046748B3C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974E908-8EF2-4933-CA25-36228F8079CC}"/>
              </a:ext>
            </a:extLst>
          </p:cNvPr>
          <p:cNvSpPr/>
          <p:nvPr/>
        </p:nvSpPr>
        <p:spPr>
          <a:xfrm>
            <a:off x="4905510" y="2445924"/>
            <a:ext cx="543877" cy="551288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solidFill>
                <a:srgbClr val="AE4500"/>
              </a:solidFill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B7978A8C-8D46-0DD6-8828-B880C7E46B81}"/>
              </a:ext>
            </a:extLst>
          </p:cNvPr>
          <p:cNvGrpSpPr/>
          <p:nvPr/>
        </p:nvGrpSpPr>
        <p:grpSpPr>
          <a:xfrm>
            <a:off x="8943611" y="2412824"/>
            <a:ext cx="553467" cy="504036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3F0D74D8-3209-DAE5-FF3C-345C4E35E7B0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D7D9E699-C73A-A696-EFBF-EE059B47EE6D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6C2BAFE6-B1EF-91D4-D6FC-05C25623D755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C53787D6-9FC4-7F17-CEE1-502E59474CDA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915AF29C-0B75-21B0-DEF8-1F39A9F3F64F}"/>
              </a:ext>
            </a:extLst>
          </p:cNvPr>
          <p:cNvGrpSpPr/>
          <p:nvPr/>
        </p:nvGrpSpPr>
        <p:grpSpPr>
          <a:xfrm>
            <a:off x="5671715" y="2418974"/>
            <a:ext cx="553512" cy="553163"/>
            <a:chOff x="-41895050" y="3217225"/>
            <a:chExt cx="317450" cy="317250"/>
          </a:xfrm>
          <a:solidFill>
            <a:schemeClr val="tx1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1ED5FBCD-5D2F-6D34-DCF5-12334EA8B8A8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1521502D-68E5-5D92-CC6B-B544E456FC63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DD9D96D4-343D-C7B7-B2E8-41C4B8292EE1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5C4595A8-FAF1-44A9-4D75-93E497F3172B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1EF2E4B2-E5DA-F9D5-C570-9497D9578BC1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9A4E12B9-BE40-03AF-F7D9-381CAD7CC299}"/>
              </a:ext>
            </a:extLst>
          </p:cNvPr>
          <p:cNvGrpSpPr/>
          <p:nvPr/>
        </p:nvGrpSpPr>
        <p:grpSpPr>
          <a:xfrm>
            <a:off x="6499069" y="2397661"/>
            <a:ext cx="557608" cy="550765"/>
            <a:chOff x="-41530375" y="3218800"/>
            <a:chExt cx="319800" cy="315875"/>
          </a:xfrm>
          <a:solidFill>
            <a:schemeClr val="tx1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D7C3D55C-7F3F-E216-157E-E92DE4ADDD71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348D1B35-1144-DC5C-B316-97B38C8144B8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FA87B014-E010-83F9-CEDB-B3971B0CEF69}"/>
              </a:ext>
            </a:extLst>
          </p:cNvPr>
          <p:cNvGrpSpPr/>
          <p:nvPr/>
        </p:nvGrpSpPr>
        <p:grpSpPr>
          <a:xfrm>
            <a:off x="3150450" y="3388845"/>
            <a:ext cx="669093" cy="669093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2E24E304-CA23-7643-0595-01D5C340896C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A16866B6-579F-D908-BBB4-A5A2D3A26033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9CB82756-7C21-3BB4-42E6-2D04787EF1AD}"/>
              </a:ext>
            </a:extLst>
          </p:cNvPr>
          <p:cNvGrpSpPr/>
          <p:nvPr/>
        </p:nvGrpSpPr>
        <p:grpSpPr>
          <a:xfrm>
            <a:off x="4877401" y="3483376"/>
            <a:ext cx="526700" cy="526700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2214C8C8-8987-FB6D-E42E-BC827E5D0482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A5BD798D-89DE-0264-98EB-BD7EAE835F9C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BD3994D-5A6B-CD56-F8C1-CB661008C99C}"/>
              </a:ext>
            </a:extLst>
          </p:cNvPr>
          <p:cNvGrpSpPr/>
          <p:nvPr/>
        </p:nvGrpSpPr>
        <p:grpSpPr>
          <a:xfrm>
            <a:off x="8094095" y="3558404"/>
            <a:ext cx="588395" cy="379268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58B5253C-5C00-5747-3A35-71A6A451C70F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C11BD9D2-A167-F21D-CD78-0A42D7B0B57A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38DE272B-EEA8-0253-8567-16EC19D01594}"/>
              </a:ext>
            </a:extLst>
          </p:cNvPr>
          <p:cNvGrpSpPr/>
          <p:nvPr/>
        </p:nvGrpSpPr>
        <p:grpSpPr>
          <a:xfrm>
            <a:off x="6546268" y="3586922"/>
            <a:ext cx="451911" cy="423656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957908EF-43DC-C9B8-1563-55DF35E7F46B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0261CE9C-DC8B-2063-8BAD-E7B15F493AB7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2BB6AFEC-F2E9-BD23-6ADC-9FD42AA461DB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FD52B25F-13EB-67AC-BE64-264672E6FD3F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41B91078-7DB8-76A0-AE1B-DDBC8E289F72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977A35C7-EB94-6D20-A756-0331B87FB369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AE4500"/>
                </a:solidFill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D4EC3061-FF86-297A-E6C7-6BEDA7E89338}"/>
              </a:ext>
            </a:extLst>
          </p:cNvPr>
          <p:cNvSpPr txBox="1">
            <a:spLocks/>
          </p:cNvSpPr>
          <p:nvPr/>
        </p:nvSpPr>
        <p:spPr>
          <a:xfrm>
            <a:off x="743919" y="47894"/>
            <a:ext cx="9914548" cy="756256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400" b="1" dirty="0"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1267826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3">
            <a:extLst>
              <a:ext uri="{FF2B5EF4-FFF2-40B4-BE49-F238E27FC236}">
                <a16:creationId xmlns:a16="http://schemas.microsoft.com/office/drawing/2014/main" id="{6945EF60-4D64-A8F7-8237-233D7906FF86}"/>
              </a:ext>
            </a:extLst>
          </p:cNvPr>
          <p:cNvGrpSpPr/>
          <p:nvPr/>
        </p:nvGrpSpPr>
        <p:grpSpPr>
          <a:xfrm>
            <a:off x="1976619" y="1749292"/>
            <a:ext cx="7724899" cy="4479755"/>
            <a:chOff x="4171826" y="1572826"/>
            <a:chExt cx="8233076" cy="4479755"/>
          </a:xfrm>
          <a:solidFill>
            <a:schemeClr val="tx1"/>
          </a:solidFill>
        </p:grpSpPr>
        <p:sp>
          <p:nvSpPr>
            <p:cNvPr id="3" name="Freeform 108">
              <a:extLst>
                <a:ext uri="{FF2B5EF4-FFF2-40B4-BE49-F238E27FC236}">
                  <a16:creationId xmlns:a16="http://schemas.microsoft.com/office/drawing/2014/main" id="{B3AC32DD-02D5-740C-32C6-2B6B1A36FE43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4" name="Oval 8">
              <a:extLst>
                <a:ext uri="{FF2B5EF4-FFF2-40B4-BE49-F238E27FC236}">
                  <a16:creationId xmlns:a16="http://schemas.microsoft.com/office/drawing/2014/main" id="{262869D0-A016-C1EA-1892-31B391E2B9BA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grpSp>
          <p:nvGrpSpPr>
            <p:cNvPr id="5" name="Group 110">
              <a:extLst>
                <a:ext uri="{FF2B5EF4-FFF2-40B4-BE49-F238E27FC236}">
                  <a16:creationId xmlns:a16="http://schemas.microsoft.com/office/drawing/2014/main" id="{46DC11DD-7F4C-C00A-509C-532C4DF0C479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210" name="Freeform 111">
                <a:extLst>
                  <a:ext uri="{FF2B5EF4-FFF2-40B4-BE49-F238E27FC236}">
                    <a16:creationId xmlns:a16="http://schemas.microsoft.com/office/drawing/2014/main" id="{15282FC8-2318-1EAF-7FB3-C837097F092C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3030279 w 4784651"/>
                  <a:gd name="connsiteY0" fmla="*/ 0 h 5890437"/>
                  <a:gd name="connsiteX1" fmla="*/ 765544 w 4784651"/>
                  <a:gd name="connsiteY1" fmla="*/ 1935126 h 5890437"/>
                  <a:gd name="connsiteX2" fmla="*/ 0 w 4784651"/>
                  <a:gd name="connsiteY2" fmla="*/ 3051544 h 5890437"/>
                  <a:gd name="connsiteX3" fmla="*/ 510363 w 4784651"/>
                  <a:gd name="connsiteY3" fmla="*/ 3327991 h 5890437"/>
                  <a:gd name="connsiteX4" fmla="*/ 297711 w 4784651"/>
                  <a:gd name="connsiteY4" fmla="*/ 3657600 h 5890437"/>
                  <a:gd name="connsiteX5" fmla="*/ 489097 w 4784651"/>
                  <a:gd name="connsiteY5" fmla="*/ 3870251 h 5890437"/>
                  <a:gd name="connsiteX6" fmla="*/ 372139 w 4784651"/>
                  <a:gd name="connsiteY6" fmla="*/ 4061637 h 5890437"/>
                  <a:gd name="connsiteX7" fmla="*/ 563525 w 4784651"/>
                  <a:gd name="connsiteY7" fmla="*/ 4316819 h 5890437"/>
                  <a:gd name="connsiteX8" fmla="*/ 499730 w 4784651"/>
                  <a:gd name="connsiteY8" fmla="*/ 4976037 h 5890437"/>
                  <a:gd name="connsiteX9" fmla="*/ 1754372 w 4784651"/>
                  <a:gd name="connsiteY9" fmla="*/ 5199321 h 5890437"/>
                  <a:gd name="connsiteX10" fmla="*/ 1945758 w 4784651"/>
                  <a:gd name="connsiteY10" fmla="*/ 5890437 h 5890437"/>
                  <a:gd name="connsiteX11" fmla="*/ 4784651 w 4784651"/>
                  <a:gd name="connsiteY11" fmla="*/ 5858540 h 5890437"/>
                  <a:gd name="connsiteX12" fmla="*/ 4561367 w 4784651"/>
                  <a:gd name="connsiteY12" fmla="*/ 4189228 h 5890437"/>
                  <a:gd name="connsiteX13" fmla="*/ 3030279 w 4784651"/>
                  <a:gd name="connsiteY13" fmla="*/ 0 h 5890437"/>
                  <a:gd name="connsiteX0" fmla="*/ 3030279 w 4784651"/>
                  <a:gd name="connsiteY0" fmla="*/ 114 h 5890551"/>
                  <a:gd name="connsiteX1" fmla="*/ 765544 w 4784651"/>
                  <a:gd name="connsiteY1" fmla="*/ 1935240 h 5890551"/>
                  <a:gd name="connsiteX2" fmla="*/ 0 w 4784651"/>
                  <a:gd name="connsiteY2" fmla="*/ 3051658 h 5890551"/>
                  <a:gd name="connsiteX3" fmla="*/ 510363 w 4784651"/>
                  <a:gd name="connsiteY3" fmla="*/ 3328105 h 5890551"/>
                  <a:gd name="connsiteX4" fmla="*/ 297711 w 4784651"/>
                  <a:gd name="connsiteY4" fmla="*/ 3657714 h 5890551"/>
                  <a:gd name="connsiteX5" fmla="*/ 489097 w 4784651"/>
                  <a:gd name="connsiteY5" fmla="*/ 3870365 h 5890551"/>
                  <a:gd name="connsiteX6" fmla="*/ 372139 w 4784651"/>
                  <a:gd name="connsiteY6" fmla="*/ 4061751 h 5890551"/>
                  <a:gd name="connsiteX7" fmla="*/ 563525 w 4784651"/>
                  <a:gd name="connsiteY7" fmla="*/ 4316933 h 5890551"/>
                  <a:gd name="connsiteX8" fmla="*/ 499730 w 4784651"/>
                  <a:gd name="connsiteY8" fmla="*/ 4976151 h 5890551"/>
                  <a:gd name="connsiteX9" fmla="*/ 1754372 w 4784651"/>
                  <a:gd name="connsiteY9" fmla="*/ 5199435 h 5890551"/>
                  <a:gd name="connsiteX10" fmla="*/ 1945758 w 4784651"/>
                  <a:gd name="connsiteY10" fmla="*/ 5890551 h 5890551"/>
                  <a:gd name="connsiteX11" fmla="*/ 4784651 w 4784651"/>
                  <a:gd name="connsiteY11" fmla="*/ 5858654 h 5890551"/>
                  <a:gd name="connsiteX12" fmla="*/ 4561367 w 4784651"/>
                  <a:gd name="connsiteY12" fmla="*/ 4189342 h 5890551"/>
                  <a:gd name="connsiteX13" fmla="*/ 3030279 w 4784651"/>
                  <a:gd name="connsiteY13" fmla="*/ 114 h 5890551"/>
                  <a:gd name="connsiteX0" fmla="*/ 3030279 w 4784651"/>
                  <a:gd name="connsiteY0" fmla="*/ 398 h 5890835"/>
                  <a:gd name="connsiteX1" fmla="*/ 765544 w 4784651"/>
                  <a:gd name="connsiteY1" fmla="*/ 1935524 h 5890835"/>
                  <a:gd name="connsiteX2" fmla="*/ 0 w 4784651"/>
                  <a:gd name="connsiteY2" fmla="*/ 3051942 h 5890835"/>
                  <a:gd name="connsiteX3" fmla="*/ 510363 w 4784651"/>
                  <a:gd name="connsiteY3" fmla="*/ 3328389 h 5890835"/>
                  <a:gd name="connsiteX4" fmla="*/ 297711 w 4784651"/>
                  <a:gd name="connsiteY4" fmla="*/ 3657998 h 5890835"/>
                  <a:gd name="connsiteX5" fmla="*/ 489097 w 4784651"/>
                  <a:gd name="connsiteY5" fmla="*/ 3870649 h 5890835"/>
                  <a:gd name="connsiteX6" fmla="*/ 372139 w 4784651"/>
                  <a:gd name="connsiteY6" fmla="*/ 4062035 h 5890835"/>
                  <a:gd name="connsiteX7" fmla="*/ 563525 w 4784651"/>
                  <a:gd name="connsiteY7" fmla="*/ 4317217 h 5890835"/>
                  <a:gd name="connsiteX8" fmla="*/ 499730 w 4784651"/>
                  <a:gd name="connsiteY8" fmla="*/ 4976435 h 5890835"/>
                  <a:gd name="connsiteX9" fmla="*/ 1754372 w 4784651"/>
                  <a:gd name="connsiteY9" fmla="*/ 5199719 h 5890835"/>
                  <a:gd name="connsiteX10" fmla="*/ 1945758 w 4784651"/>
                  <a:gd name="connsiteY10" fmla="*/ 5890835 h 5890835"/>
                  <a:gd name="connsiteX11" fmla="*/ 4784651 w 4784651"/>
                  <a:gd name="connsiteY11" fmla="*/ 5858938 h 5890835"/>
                  <a:gd name="connsiteX12" fmla="*/ 4561367 w 4784651"/>
                  <a:gd name="connsiteY12" fmla="*/ 4189626 h 5890835"/>
                  <a:gd name="connsiteX13" fmla="*/ 3030279 w 4784651"/>
                  <a:gd name="connsiteY13" fmla="*/ 398 h 5890835"/>
                  <a:gd name="connsiteX0" fmla="*/ 3030279 w 5042277"/>
                  <a:gd name="connsiteY0" fmla="*/ 663 h 5891100"/>
                  <a:gd name="connsiteX1" fmla="*/ 765544 w 5042277"/>
                  <a:gd name="connsiteY1" fmla="*/ 1935789 h 5891100"/>
                  <a:gd name="connsiteX2" fmla="*/ 0 w 5042277"/>
                  <a:gd name="connsiteY2" fmla="*/ 3052207 h 5891100"/>
                  <a:gd name="connsiteX3" fmla="*/ 510363 w 5042277"/>
                  <a:gd name="connsiteY3" fmla="*/ 3328654 h 5891100"/>
                  <a:gd name="connsiteX4" fmla="*/ 297711 w 5042277"/>
                  <a:gd name="connsiteY4" fmla="*/ 3658263 h 5891100"/>
                  <a:gd name="connsiteX5" fmla="*/ 489097 w 5042277"/>
                  <a:gd name="connsiteY5" fmla="*/ 3870914 h 5891100"/>
                  <a:gd name="connsiteX6" fmla="*/ 372139 w 5042277"/>
                  <a:gd name="connsiteY6" fmla="*/ 4062300 h 5891100"/>
                  <a:gd name="connsiteX7" fmla="*/ 563525 w 5042277"/>
                  <a:gd name="connsiteY7" fmla="*/ 4317482 h 5891100"/>
                  <a:gd name="connsiteX8" fmla="*/ 499730 w 5042277"/>
                  <a:gd name="connsiteY8" fmla="*/ 4976700 h 5891100"/>
                  <a:gd name="connsiteX9" fmla="*/ 1754372 w 5042277"/>
                  <a:gd name="connsiteY9" fmla="*/ 5199984 h 5891100"/>
                  <a:gd name="connsiteX10" fmla="*/ 1945758 w 5042277"/>
                  <a:gd name="connsiteY10" fmla="*/ 5891100 h 5891100"/>
                  <a:gd name="connsiteX11" fmla="*/ 4784651 w 5042277"/>
                  <a:gd name="connsiteY11" fmla="*/ 5859203 h 5891100"/>
                  <a:gd name="connsiteX12" fmla="*/ 4561367 w 5042277"/>
                  <a:gd name="connsiteY12" fmla="*/ 4189891 h 5891100"/>
                  <a:gd name="connsiteX13" fmla="*/ 3030279 w 5042277"/>
                  <a:gd name="connsiteY13" fmla="*/ 663 h 5891100"/>
                  <a:gd name="connsiteX0" fmla="*/ 3030279 w 5316637"/>
                  <a:gd name="connsiteY0" fmla="*/ 1079 h 5891516"/>
                  <a:gd name="connsiteX1" fmla="*/ 765544 w 5316637"/>
                  <a:gd name="connsiteY1" fmla="*/ 1936205 h 5891516"/>
                  <a:gd name="connsiteX2" fmla="*/ 0 w 5316637"/>
                  <a:gd name="connsiteY2" fmla="*/ 3052623 h 5891516"/>
                  <a:gd name="connsiteX3" fmla="*/ 510363 w 5316637"/>
                  <a:gd name="connsiteY3" fmla="*/ 3329070 h 5891516"/>
                  <a:gd name="connsiteX4" fmla="*/ 297711 w 5316637"/>
                  <a:gd name="connsiteY4" fmla="*/ 3658679 h 5891516"/>
                  <a:gd name="connsiteX5" fmla="*/ 489097 w 5316637"/>
                  <a:gd name="connsiteY5" fmla="*/ 3871330 h 5891516"/>
                  <a:gd name="connsiteX6" fmla="*/ 372139 w 5316637"/>
                  <a:gd name="connsiteY6" fmla="*/ 4062716 h 5891516"/>
                  <a:gd name="connsiteX7" fmla="*/ 563525 w 5316637"/>
                  <a:gd name="connsiteY7" fmla="*/ 4317898 h 5891516"/>
                  <a:gd name="connsiteX8" fmla="*/ 499730 w 5316637"/>
                  <a:gd name="connsiteY8" fmla="*/ 4977116 h 5891516"/>
                  <a:gd name="connsiteX9" fmla="*/ 1754372 w 5316637"/>
                  <a:gd name="connsiteY9" fmla="*/ 5200400 h 5891516"/>
                  <a:gd name="connsiteX10" fmla="*/ 1945758 w 5316637"/>
                  <a:gd name="connsiteY10" fmla="*/ 5891516 h 5891516"/>
                  <a:gd name="connsiteX11" fmla="*/ 4784651 w 5316637"/>
                  <a:gd name="connsiteY11" fmla="*/ 5859619 h 5891516"/>
                  <a:gd name="connsiteX12" fmla="*/ 4890977 w 5316637"/>
                  <a:gd name="connsiteY12" fmla="*/ 3520456 h 5891516"/>
                  <a:gd name="connsiteX13" fmla="*/ 3030279 w 5316637"/>
                  <a:gd name="connsiteY13" fmla="*/ 1079 h 5891516"/>
                  <a:gd name="connsiteX0" fmla="*/ 3030279 w 5338934"/>
                  <a:gd name="connsiteY0" fmla="*/ 561 h 5890998"/>
                  <a:gd name="connsiteX1" fmla="*/ 765544 w 5338934"/>
                  <a:gd name="connsiteY1" fmla="*/ 1935687 h 5890998"/>
                  <a:gd name="connsiteX2" fmla="*/ 0 w 5338934"/>
                  <a:gd name="connsiteY2" fmla="*/ 3052105 h 5890998"/>
                  <a:gd name="connsiteX3" fmla="*/ 510363 w 5338934"/>
                  <a:gd name="connsiteY3" fmla="*/ 3328552 h 5890998"/>
                  <a:gd name="connsiteX4" fmla="*/ 297711 w 5338934"/>
                  <a:gd name="connsiteY4" fmla="*/ 3658161 h 5890998"/>
                  <a:gd name="connsiteX5" fmla="*/ 489097 w 5338934"/>
                  <a:gd name="connsiteY5" fmla="*/ 3870812 h 5890998"/>
                  <a:gd name="connsiteX6" fmla="*/ 372139 w 5338934"/>
                  <a:gd name="connsiteY6" fmla="*/ 4062198 h 5890998"/>
                  <a:gd name="connsiteX7" fmla="*/ 563525 w 5338934"/>
                  <a:gd name="connsiteY7" fmla="*/ 4317380 h 5890998"/>
                  <a:gd name="connsiteX8" fmla="*/ 499730 w 5338934"/>
                  <a:gd name="connsiteY8" fmla="*/ 4976598 h 5890998"/>
                  <a:gd name="connsiteX9" fmla="*/ 1754372 w 5338934"/>
                  <a:gd name="connsiteY9" fmla="*/ 5199882 h 5890998"/>
                  <a:gd name="connsiteX10" fmla="*/ 1945758 w 5338934"/>
                  <a:gd name="connsiteY10" fmla="*/ 5890998 h 5890998"/>
                  <a:gd name="connsiteX11" fmla="*/ 4784651 w 5338934"/>
                  <a:gd name="connsiteY11" fmla="*/ 5859101 h 5890998"/>
                  <a:gd name="connsiteX12" fmla="*/ 4890977 w 5338934"/>
                  <a:gd name="connsiteY12" fmla="*/ 3519938 h 5890998"/>
                  <a:gd name="connsiteX13" fmla="*/ 3030279 w 5338934"/>
                  <a:gd name="connsiteY13" fmla="*/ 561 h 5890998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75 h 5890612"/>
                  <a:gd name="connsiteX1" fmla="*/ 765544 w 5381346"/>
                  <a:gd name="connsiteY1" fmla="*/ 1935301 h 5890612"/>
                  <a:gd name="connsiteX2" fmla="*/ 0 w 5381346"/>
                  <a:gd name="connsiteY2" fmla="*/ 3051719 h 5890612"/>
                  <a:gd name="connsiteX3" fmla="*/ 510363 w 5381346"/>
                  <a:gd name="connsiteY3" fmla="*/ 3328166 h 5890612"/>
                  <a:gd name="connsiteX4" fmla="*/ 297711 w 5381346"/>
                  <a:gd name="connsiteY4" fmla="*/ 3657775 h 5890612"/>
                  <a:gd name="connsiteX5" fmla="*/ 489097 w 5381346"/>
                  <a:gd name="connsiteY5" fmla="*/ 3870426 h 5890612"/>
                  <a:gd name="connsiteX6" fmla="*/ 372139 w 5381346"/>
                  <a:gd name="connsiteY6" fmla="*/ 4061812 h 5890612"/>
                  <a:gd name="connsiteX7" fmla="*/ 563525 w 5381346"/>
                  <a:gd name="connsiteY7" fmla="*/ 4316994 h 5890612"/>
                  <a:gd name="connsiteX8" fmla="*/ 499730 w 5381346"/>
                  <a:gd name="connsiteY8" fmla="*/ 4976212 h 5890612"/>
                  <a:gd name="connsiteX9" fmla="*/ 1754372 w 5381346"/>
                  <a:gd name="connsiteY9" fmla="*/ 5199496 h 5890612"/>
                  <a:gd name="connsiteX10" fmla="*/ 1945758 w 5381346"/>
                  <a:gd name="connsiteY10" fmla="*/ 5890612 h 5890612"/>
                  <a:gd name="connsiteX11" fmla="*/ 4784651 w 5381346"/>
                  <a:gd name="connsiteY11" fmla="*/ 5858715 h 5890612"/>
                  <a:gd name="connsiteX12" fmla="*/ 4890977 w 5381346"/>
                  <a:gd name="connsiteY12" fmla="*/ 3519552 h 5890612"/>
                  <a:gd name="connsiteX13" fmla="*/ 3030279 w 5381346"/>
                  <a:gd name="connsiteY13" fmla="*/ 175 h 5890612"/>
                  <a:gd name="connsiteX0" fmla="*/ 3030279 w 5381346"/>
                  <a:gd name="connsiteY0" fmla="*/ 1733 h 5892170"/>
                  <a:gd name="connsiteX1" fmla="*/ 0 w 5381346"/>
                  <a:gd name="connsiteY1" fmla="*/ 3053277 h 5892170"/>
                  <a:gd name="connsiteX2" fmla="*/ 510363 w 5381346"/>
                  <a:gd name="connsiteY2" fmla="*/ 3329724 h 5892170"/>
                  <a:gd name="connsiteX3" fmla="*/ 297711 w 5381346"/>
                  <a:gd name="connsiteY3" fmla="*/ 3659333 h 5892170"/>
                  <a:gd name="connsiteX4" fmla="*/ 489097 w 5381346"/>
                  <a:gd name="connsiteY4" fmla="*/ 3871984 h 5892170"/>
                  <a:gd name="connsiteX5" fmla="*/ 372139 w 5381346"/>
                  <a:gd name="connsiteY5" fmla="*/ 4063370 h 5892170"/>
                  <a:gd name="connsiteX6" fmla="*/ 563525 w 5381346"/>
                  <a:gd name="connsiteY6" fmla="*/ 4318552 h 5892170"/>
                  <a:gd name="connsiteX7" fmla="*/ 499730 w 5381346"/>
                  <a:gd name="connsiteY7" fmla="*/ 4977770 h 5892170"/>
                  <a:gd name="connsiteX8" fmla="*/ 1754372 w 5381346"/>
                  <a:gd name="connsiteY8" fmla="*/ 5201054 h 5892170"/>
                  <a:gd name="connsiteX9" fmla="*/ 1945758 w 5381346"/>
                  <a:gd name="connsiteY9" fmla="*/ 5892170 h 5892170"/>
                  <a:gd name="connsiteX10" fmla="*/ 4784651 w 5381346"/>
                  <a:gd name="connsiteY10" fmla="*/ 5860273 h 5892170"/>
                  <a:gd name="connsiteX11" fmla="*/ 4890977 w 5381346"/>
                  <a:gd name="connsiteY11" fmla="*/ 3521110 h 5892170"/>
                  <a:gd name="connsiteX12" fmla="*/ 3030279 w 5381346"/>
                  <a:gd name="connsiteY12" fmla="*/ 1733 h 5892170"/>
                  <a:gd name="connsiteX0" fmla="*/ 3030279 w 5381346"/>
                  <a:gd name="connsiteY0" fmla="*/ 4 h 5890441"/>
                  <a:gd name="connsiteX1" fmla="*/ 0 w 5381346"/>
                  <a:gd name="connsiteY1" fmla="*/ 3051548 h 5890441"/>
                  <a:gd name="connsiteX2" fmla="*/ 510363 w 5381346"/>
                  <a:gd name="connsiteY2" fmla="*/ 3327995 h 5890441"/>
                  <a:gd name="connsiteX3" fmla="*/ 297711 w 5381346"/>
                  <a:gd name="connsiteY3" fmla="*/ 3657604 h 5890441"/>
                  <a:gd name="connsiteX4" fmla="*/ 489097 w 5381346"/>
                  <a:gd name="connsiteY4" fmla="*/ 3870255 h 5890441"/>
                  <a:gd name="connsiteX5" fmla="*/ 372139 w 5381346"/>
                  <a:gd name="connsiteY5" fmla="*/ 4061641 h 5890441"/>
                  <a:gd name="connsiteX6" fmla="*/ 563525 w 5381346"/>
                  <a:gd name="connsiteY6" fmla="*/ 4316823 h 5890441"/>
                  <a:gd name="connsiteX7" fmla="*/ 499730 w 5381346"/>
                  <a:gd name="connsiteY7" fmla="*/ 4976041 h 5890441"/>
                  <a:gd name="connsiteX8" fmla="*/ 1754372 w 5381346"/>
                  <a:gd name="connsiteY8" fmla="*/ 5199325 h 5890441"/>
                  <a:gd name="connsiteX9" fmla="*/ 1945758 w 5381346"/>
                  <a:gd name="connsiteY9" fmla="*/ 5890441 h 5890441"/>
                  <a:gd name="connsiteX10" fmla="*/ 4784651 w 5381346"/>
                  <a:gd name="connsiteY10" fmla="*/ 5858544 h 5890441"/>
                  <a:gd name="connsiteX11" fmla="*/ 4890977 w 5381346"/>
                  <a:gd name="connsiteY11" fmla="*/ 3519381 h 5890441"/>
                  <a:gd name="connsiteX12" fmla="*/ 3030279 w 5381346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30279 w 5381346"/>
                  <a:gd name="connsiteY0" fmla="*/ 92120 h 5982557"/>
                  <a:gd name="connsiteX1" fmla="*/ 914399 w 5381346"/>
                  <a:gd name="connsiteY1" fmla="*/ 1187274 h 5982557"/>
                  <a:gd name="connsiteX2" fmla="*/ 0 w 5381346"/>
                  <a:gd name="connsiteY2" fmla="*/ 3143664 h 5982557"/>
                  <a:gd name="connsiteX3" fmla="*/ 510363 w 5381346"/>
                  <a:gd name="connsiteY3" fmla="*/ 3420111 h 5982557"/>
                  <a:gd name="connsiteX4" fmla="*/ 297711 w 5381346"/>
                  <a:gd name="connsiteY4" fmla="*/ 3749720 h 5982557"/>
                  <a:gd name="connsiteX5" fmla="*/ 489097 w 5381346"/>
                  <a:gd name="connsiteY5" fmla="*/ 3962371 h 5982557"/>
                  <a:gd name="connsiteX6" fmla="*/ 372139 w 5381346"/>
                  <a:gd name="connsiteY6" fmla="*/ 4153757 h 5982557"/>
                  <a:gd name="connsiteX7" fmla="*/ 563525 w 5381346"/>
                  <a:gd name="connsiteY7" fmla="*/ 4408939 h 5982557"/>
                  <a:gd name="connsiteX8" fmla="*/ 499730 w 5381346"/>
                  <a:gd name="connsiteY8" fmla="*/ 5068157 h 5982557"/>
                  <a:gd name="connsiteX9" fmla="*/ 1754372 w 5381346"/>
                  <a:gd name="connsiteY9" fmla="*/ 5291441 h 5982557"/>
                  <a:gd name="connsiteX10" fmla="*/ 1945758 w 5381346"/>
                  <a:gd name="connsiteY10" fmla="*/ 5982557 h 5982557"/>
                  <a:gd name="connsiteX11" fmla="*/ 4784651 w 5381346"/>
                  <a:gd name="connsiteY11" fmla="*/ 5950660 h 5982557"/>
                  <a:gd name="connsiteX12" fmla="*/ 4890977 w 5381346"/>
                  <a:gd name="connsiteY12" fmla="*/ 3611497 h 5982557"/>
                  <a:gd name="connsiteX13" fmla="*/ 3030279 w 5381346"/>
                  <a:gd name="connsiteY13" fmla="*/ 92120 h 5982557"/>
                  <a:gd name="connsiteX0" fmla="*/ 3030279 w 5381346"/>
                  <a:gd name="connsiteY0" fmla="*/ 94250 h 5984687"/>
                  <a:gd name="connsiteX1" fmla="*/ 914399 w 5381346"/>
                  <a:gd name="connsiteY1" fmla="*/ 1189404 h 5984687"/>
                  <a:gd name="connsiteX2" fmla="*/ 0 w 5381346"/>
                  <a:gd name="connsiteY2" fmla="*/ 3145794 h 5984687"/>
                  <a:gd name="connsiteX3" fmla="*/ 510363 w 5381346"/>
                  <a:gd name="connsiteY3" fmla="*/ 3422241 h 5984687"/>
                  <a:gd name="connsiteX4" fmla="*/ 297711 w 5381346"/>
                  <a:gd name="connsiteY4" fmla="*/ 3751850 h 5984687"/>
                  <a:gd name="connsiteX5" fmla="*/ 489097 w 5381346"/>
                  <a:gd name="connsiteY5" fmla="*/ 3964501 h 5984687"/>
                  <a:gd name="connsiteX6" fmla="*/ 372139 w 5381346"/>
                  <a:gd name="connsiteY6" fmla="*/ 4155887 h 5984687"/>
                  <a:gd name="connsiteX7" fmla="*/ 563525 w 5381346"/>
                  <a:gd name="connsiteY7" fmla="*/ 4411069 h 5984687"/>
                  <a:gd name="connsiteX8" fmla="*/ 499730 w 5381346"/>
                  <a:gd name="connsiteY8" fmla="*/ 5070287 h 5984687"/>
                  <a:gd name="connsiteX9" fmla="*/ 1754372 w 5381346"/>
                  <a:gd name="connsiteY9" fmla="*/ 5293571 h 5984687"/>
                  <a:gd name="connsiteX10" fmla="*/ 1945758 w 5381346"/>
                  <a:gd name="connsiteY10" fmla="*/ 5984687 h 5984687"/>
                  <a:gd name="connsiteX11" fmla="*/ 4784651 w 5381346"/>
                  <a:gd name="connsiteY11" fmla="*/ 5952790 h 5984687"/>
                  <a:gd name="connsiteX12" fmla="*/ 4890977 w 5381346"/>
                  <a:gd name="connsiteY12" fmla="*/ 3613627 h 5984687"/>
                  <a:gd name="connsiteX13" fmla="*/ 3030279 w 5381346"/>
                  <a:gd name="connsiteY13" fmla="*/ 94250 h 598468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765 w 5381832"/>
                  <a:gd name="connsiteY0" fmla="*/ 0 h 5890437"/>
                  <a:gd name="connsiteX1" fmla="*/ 890167 w 5381832"/>
                  <a:gd name="connsiteY1" fmla="*/ 1098883 h 5890437"/>
                  <a:gd name="connsiteX2" fmla="*/ 672821 w 5381832"/>
                  <a:gd name="connsiteY2" fmla="*/ 2220272 h 5890437"/>
                  <a:gd name="connsiteX3" fmla="*/ 486 w 5381832"/>
                  <a:gd name="connsiteY3" fmla="*/ 3051544 h 5890437"/>
                  <a:gd name="connsiteX4" fmla="*/ 510849 w 5381832"/>
                  <a:gd name="connsiteY4" fmla="*/ 3327991 h 5890437"/>
                  <a:gd name="connsiteX5" fmla="*/ 339761 w 5381832"/>
                  <a:gd name="connsiteY5" fmla="*/ 3734790 h 5890437"/>
                  <a:gd name="connsiteX6" fmla="*/ 531147 w 5381832"/>
                  <a:gd name="connsiteY6" fmla="*/ 3870251 h 5890437"/>
                  <a:gd name="connsiteX7" fmla="*/ 372625 w 5381832"/>
                  <a:gd name="connsiteY7" fmla="*/ 4061637 h 5890437"/>
                  <a:gd name="connsiteX8" fmla="*/ 564011 w 5381832"/>
                  <a:gd name="connsiteY8" fmla="*/ 4316819 h 5890437"/>
                  <a:gd name="connsiteX9" fmla="*/ 500216 w 5381832"/>
                  <a:gd name="connsiteY9" fmla="*/ 4976037 h 5890437"/>
                  <a:gd name="connsiteX10" fmla="*/ 1754858 w 5381832"/>
                  <a:gd name="connsiteY10" fmla="*/ 5039004 h 5890437"/>
                  <a:gd name="connsiteX11" fmla="*/ 1946244 w 5381832"/>
                  <a:gd name="connsiteY11" fmla="*/ 5890437 h 5890437"/>
                  <a:gd name="connsiteX12" fmla="*/ 4785137 w 5381832"/>
                  <a:gd name="connsiteY12" fmla="*/ 5858540 h 5890437"/>
                  <a:gd name="connsiteX13" fmla="*/ 4891463 w 5381832"/>
                  <a:gd name="connsiteY13" fmla="*/ 3519377 h 5890437"/>
                  <a:gd name="connsiteX14" fmla="*/ 3030765 w 5381832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1751 h 5892188"/>
                  <a:gd name="connsiteX1" fmla="*/ 927042 w 5381929"/>
                  <a:gd name="connsiteY1" fmla="*/ 868002 h 5892188"/>
                  <a:gd name="connsiteX2" fmla="*/ 672918 w 5381929"/>
                  <a:gd name="connsiteY2" fmla="*/ 2222023 h 5892188"/>
                  <a:gd name="connsiteX3" fmla="*/ 583 w 5381929"/>
                  <a:gd name="connsiteY3" fmla="*/ 3053295 h 5892188"/>
                  <a:gd name="connsiteX4" fmla="*/ 510946 w 5381929"/>
                  <a:gd name="connsiteY4" fmla="*/ 3329742 h 5892188"/>
                  <a:gd name="connsiteX5" fmla="*/ 339858 w 5381929"/>
                  <a:gd name="connsiteY5" fmla="*/ 3736541 h 5892188"/>
                  <a:gd name="connsiteX6" fmla="*/ 531244 w 5381929"/>
                  <a:gd name="connsiteY6" fmla="*/ 3872002 h 5892188"/>
                  <a:gd name="connsiteX7" fmla="*/ 372722 w 5381929"/>
                  <a:gd name="connsiteY7" fmla="*/ 4063388 h 5892188"/>
                  <a:gd name="connsiteX8" fmla="*/ 564108 w 5381929"/>
                  <a:gd name="connsiteY8" fmla="*/ 4318570 h 5892188"/>
                  <a:gd name="connsiteX9" fmla="*/ 500313 w 5381929"/>
                  <a:gd name="connsiteY9" fmla="*/ 4977788 h 5892188"/>
                  <a:gd name="connsiteX10" fmla="*/ 1754955 w 5381929"/>
                  <a:gd name="connsiteY10" fmla="*/ 5040755 h 5892188"/>
                  <a:gd name="connsiteX11" fmla="*/ 1946341 w 5381929"/>
                  <a:gd name="connsiteY11" fmla="*/ 5892188 h 5892188"/>
                  <a:gd name="connsiteX12" fmla="*/ 4785234 w 5381929"/>
                  <a:gd name="connsiteY12" fmla="*/ 5860291 h 5892188"/>
                  <a:gd name="connsiteX13" fmla="*/ 4891560 w 5381929"/>
                  <a:gd name="connsiteY13" fmla="*/ 3521128 h 5892188"/>
                  <a:gd name="connsiteX14" fmla="*/ 3030862 w 5381929"/>
                  <a:gd name="connsiteY14" fmla="*/ 1751 h 5892188"/>
                  <a:gd name="connsiteX0" fmla="*/ 3031042 w 5382109"/>
                  <a:gd name="connsiteY0" fmla="*/ 1751 h 5892188"/>
                  <a:gd name="connsiteX1" fmla="*/ 927222 w 5382109"/>
                  <a:gd name="connsiteY1" fmla="*/ 868002 h 5892188"/>
                  <a:gd name="connsiteX2" fmla="*/ 577563 w 5382109"/>
                  <a:gd name="connsiteY2" fmla="*/ 2303910 h 5892188"/>
                  <a:gd name="connsiteX3" fmla="*/ 763 w 5382109"/>
                  <a:gd name="connsiteY3" fmla="*/ 3053295 h 5892188"/>
                  <a:gd name="connsiteX4" fmla="*/ 511126 w 5382109"/>
                  <a:gd name="connsiteY4" fmla="*/ 3329742 h 5892188"/>
                  <a:gd name="connsiteX5" fmla="*/ 340038 w 5382109"/>
                  <a:gd name="connsiteY5" fmla="*/ 3736541 h 5892188"/>
                  <a:gd name="connsiteX6" fmla="*/ 531424 w 5382109"/>
                  <a:gd name="connsiteY6" fmla="*/ 3872002 h 5892188"/>
                  <a:gd name="connsiteX7" fmla="*/ 372902 w 5382109"/>
                  <a:gd name="connsiteY7" fmla="*/ 4063388 h 5892188"/>
                  <a:gd name="connsiteX8" fmla="*/ 564288 w 5382109"/>
                  <a:gd name="connsiteY8" fmla="*/ 4318570 h 5892188"/>
                  <a:gd name="connsiteX9" fmla="*/ 500493 w 5382109"/>
                  <a:gd name="connsiteY9" fmla="*/ 4977788 h 5892188"/>
                  <a:gd name="connsiteX10" fmla="*/ 1755135 w 5382109"/>
                  <a:gd name="connsiteY10" fmla="*/ 5040755 h 5892188"/>
                  <a:gd name="connsiteX11" fmla="*/ 1946521 w 5382109"/>
                  <a:gd name="connsiteY11" fmla="*/ 5892188 h 5892188"/>
                  <a:gd name="connsiteX12" fmla="*/ 4785414 w 5382109"/>
                  <a:gd name="connsiteY12" fmla="*/ 5860291 h 5892188"/>
                  <a:gd name="connsiteX13" fmla="*/ 4891740 w 5382109"/>
                  <a:gd name="connsiteY13" fmla="*/ 3521128 h 5892188"/>
                  <a:gd name="connsiteX14" fmla="*/ 3031042 w 5382109"/>
                  <a:gd name="connsiteY14" fmla="*/ 1751 h 5892188"/>
                  <a:gd name="connsiteX0" fmla="*/ 3031042 w 5382109"/>
                  <a:gd name="connsiteY0" fmla="*/ 2101 h 5892538"/>
                  <a:gd name="connsiteX1" fmla="*/ 913575 w 5382109"/>
                  <a:gd name="connsiteY1" fmla="*/ 827408 h 5892538"/>
                  <a:gd name="connsiteX2" fmla="*/ 577563 w 5382109"/>
                  <a:gd name="connsiteY2" fmla="*/ 2304260 h 5892538"/>
                  <a:gd name="connsiteX3" fmla="*/ 763 w 5382109"/>
                  <a:gd name="connsiteY3" fmla="*/ 3053645 h 5892538"/>
                  <a:gd name="connsiteX4" fmla="*/ 511126 w 5382109"/>
                  <a:gd name="connsiteY4" fmla="*/ 3330092 h 5892538"/>
                  <a:gd name="connsiteX5" fmla="*/ 340038 w 5382109"/>
                  <a:gd name="connsiteY5" fmla="*/ 3736891 h 5892538"/>
                  <a:gd name="connsiteX6" fmla="*/ 531424 w 5382109"/>
                  <a:gd name="connsiteY6" fmla="*/ 3872352 h 5892538"/>
                  <a:gd name="connsiteX7" fmla="*/ 372902 w 5382109"/>
                  <a:gd name="connsiteY7" fmla="*/ 4063738 h 5892538"/>
                  <a:gd name="connsiteX8" fmla="*/ 564288 w 5382109"/>
                  <a:gd name="connsiteY8" fmla="*/ 4318920 h 5892538"/>
                  <a:gd name="connsiteX9" fmla="*/ 500493 w 5382109"/>
                  <a:gd name="connsiteY9" fmla="*/ 4978138 h 5892538"/>
                  <a:gd name="connsiteX10" fmla="*/ 1755135 w 5382109"/>
                  <a:gd name="connsiteY10" fmla="*/ 5041105 h 5892538"/>
                  <a:gd name="connsiteX11" fmla="*/ 1946521 w 5382109"/>
                  <a:gd name="connsiteY11" fmla="*/ 5892538 h 5892538"/>
                  <a:gd name="connsiteX12" fmla="*/ 4785414 w 5382109"/>
                  <a:gd name="connsiteY12" fmla="*/ 5860641 h 5892538"/>
                  <a:gd name="connsiteX13" fmla="*/ 4891740 w 5382109"/>
                  <a:gd name="connsiteY13" fmla="*/ 3521478 h 5892538"/>
                  <a:gd name="connsiteX14" fmla="*/ 3031042 w 5382109"/>
                  <a:gd name="connsiteY14" fmla="*/ 2101 h 5892538"/>
                  <a:gd name="connsiteX0" fmla="*/ 3031042 w 5382109"/>
                  <a:gd name="connsiteY0" fmla="*/ 941 h 5891378"/>
                  <a:gd name="connsiteX1" fmla="*/ 886280 w 5382109"/>
                  <a:gd name="connsiteY1" fmla="*/ 1071908 h 5891378"/>
                  <a:gd name="connsiteX2" fmla="*/ 577563 w 5382109"/>
                  <a:gd name="connsiteY2" fmla="*/ 2303100 h 5891378"/>
                  <a:gd name="connsiteX3" fmla="*/ 763 w 5382109"/>
                  <a:gd name="connsiteY3" fmla="*/ 3052485 h 5891378"/>
                  <a:gd name="connsiteX4" fmla="*/ 511126 w 5382109"/>
                  <a:gd name="connsiteY4" fmla="*/ 3328932 h 5891378"/>
                  <a:gd name="connsiteX5" fmla="*/ 340038 w 5382109"/>
                  <a:gd name="connsiteY5" fmla="*/ 3735731 h 5891378"/>
                  <a:gd name="connsiteX6" fmla="*/ 531424 w 5382109"/>
                  <a:gd name="connsiteY6" fmla="*/ 3871192 h 5891378"/>
                  <a:gd name="connsiteX7" fmla="*/ 372902 w 5382109"/>
                  <a:gd name="connsiteY7" fmla="*/ 4062578 h 5891378"/>
                  <a:gd name="connsiteX8" fmla="*/ 564288 w 5382109"/>
                  <a:gd name="connsiteY8" fmla="*/ 4317760 h 5891378"/>
                  <a:gd name="connsiteX9" fmla="*/ 500493 w 5382109"/>
                  <a:gd name="connsiteY9" fmla="*/ 4976978 h 5891378"/>
                  <a:gd name="connsiteX10" fmla="*/ 1755135 w 5382109"/>
                  <a:gd name="connsiteY10" fmla="*/ 5039945 h 5891378"/>
                  <a:gd name="connsiteX11" fmla="*/ 1946521 w 5382109"/>
                  <a:gd name="connsiteY11" fmla="*/ 5891378 h 5891378"/>
                  <a:gd name="connsiteX12" fmla="*/ 4785414 w 5382109"/>
                  <a:gd name="connsiteY12" fmla="*/ 5859481 h 5891378"/>
                  <a:gd name="connsiteX13" fmla="*/ 4891740 w 5382109"/>
                  <a:gd name="connsiteY13" fmla="*/ 3520318 h 5891378"/>
                  <a:gd name="connsiteX14" fmla="*/ 3031042 w 5382109"/>
                  <a:gd name="connsiteY14" fmla="*/ 941 h 5891378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627 h 5891064"/>
                  <a:gd name="connsiteX1" fmla="*/ 777098 w 5382109"/>
                  <a:gd name="connsiteY1" fmla="*/ 1180776 h 5891064"/>
                  <a:gd name="connsiteX2" fmla="*/ 577563 w 5382109"/>
                  <a:gd name="connsiteY2" fmla="*/ 2302786 h 5891064"/>
                  <a:gd name="connsiteX3" fmla="*/ 763 w 5382109"/>
                  <a:gd name="connsiteY3" fmla="*/ 3052171 h 5891064"/>
                  <a:gd name="connsiteX4" fmla="*/ 511126 w 5382109"/>
                  <a:gd name="connsiteY4" fmla="*/ 3328618 h 5891064"/>
                  <a:gd name="connsiteX5" fmla="*/ 340038 w 5382109"/>
                  <a:gd name="connsiteY5" fmla="*/ 3735417 h 5891064"/>
                  <a:gd name="connsiteX6" fmla="*/ 531424 w 5382109"/>
                  <a:gd name="connsiteY6" fmla="*/ 3870878 h 5891064"/>
                  <a:gd name="connsiteX7" fmla="*/ 372902 w 5382109"/>
                  <a:gd name="connsiteY7" fmla="*/ 4062264 h 5891064"/>
                  <a:gd name="connsiteX8" fmla="*/ 564288 w 5382109"/>
                  <a:gd name="connsiteY8" fmla="*/ 4317446 h 5891064"/>
                  <a:gd name="connsiteX9" fmla="*/ 500493 w 5382109"/>
                  <a:gd name="connsiteY9" fmla="*/ 4976664 h 5891064"/>
                  <a:gd name="connsiteX10" fmla="*/ 1755135 w 5382109"/>
                  <a:gd name="connsiteY10" fmla="*/ 5039631 h 5891064"/>
                  <a:gd name="connsiteX11" fmla="*/ 1946521 w 5382109"/>
                  <a:gd name="connsiteY11" fmla="*/ 5891064 h 5891064"/>
                  <a:gd name="connsiteX12" fmla="*/ 4785414 w 5382109"/>
                  <a:gd name="connsiteY12" fmla="*/ 5859167 h 5891064"/>
                  <a:gd name="connsiteX13" fmla="*/ 4891740 w 5382109"/>
                  <a:gd name="connsiteY13" fmla="*/ 3520004 h 5891064"/>
                  <a:gd name="connsiteX14" fmla="*/ 3031042 w 5382109"/>
                  <a:gd name="connsiteY14" fmla="*/ 627 h 5891064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8119 w 5389186"/>
                  <a:gd name="connsiteY0" fmla="*/ 968 h 5891405"/>
                  <a:gd name="connsiteX1" fmla="*/ 784175 w 5389186"/>
                  <a:gd name="connsiteY1" fmla="*/ 1181117 h 5891405"/>
                  <a:gd name="connsiteX2" fmla="*/ 530049 w 5389186"/>
                  <a:gd name="connsiteY2" fmla="*/ 2303127 h 5891405"/>
                  <a:gd name="connsiteX3" fmla="*/ 7840 w 5389186"/>
                  <a:gd name="connsiteY3" fmla="*/ 3052512 h 5891405"/>
                  <a:gd name="connsiteX4" fmla="*/ 518203 w 5389186"/>
                  <a:gd name="connsiteY4" fmla="*/ 3328959 h 5891405"/>
                  <a:gd name="connsiteX5" fmla="*/ 347115 w 5389186"/>
                  <a:gd name="connsiteY5" fmla="*/ 3735758 h 5891405"/>
                  <a:gd name="connsiteX6" fmla="*/ 538501 w 5389186"/>
                  <a:gd name="connsiteY6" fmla="*/ 3871219 h 5891405"/>
                  <a:gd name="connsiteX7" fmla="*/ 379979 w 5389186"/>
                  <a:gd name="connsiteY7" fmla="*/ 4062605 h 5891405"/>
                  <a:gd name="connsiteX8" fmla="*/ 571365 w 5389186"/>
                  <a:gd name="connsiteY8" fmla="*/ 4317787 h 5891405"/>
                  <a:gd name="connsiteX9" fmla="*/ 507570 w 5389186"/>
                  <a:gd name="connsiteY9" fmla="*/ 4977005 h 5891405"/>
                  <a:gd name="connsiteX10" fmla="*/ 1762212 w 5389186"/>
                  <a:gd name="connsiteY10" fmla="*/ 5039972 h 5891405"/>
                  <a:gd name="connsiteX11" fmla="*/ 1953598 w 5389186"/>
                  <a:gd name="connsiteY11" fmla="*/ 5891405 h 5891405"/>
                  <a:gd name="connsiteX12" fmla="*/ 4792491 w 5389186"/>
                  <a:gd name="connsiteY12" fmla="*/ 5859508 h 5891405"/>
                  <a:gd name="connsiteX13" fmla="*/ 4898817 w 5389186"/>
                  <a:gd name="connsiteY13" fmla="*/ 3520345 h 5891405"/>
                  <a:gd name="connsiteX14" fmla="*/ 3038119 w 5389186"/>
                  <a:gd name="connsiteY14" fmla="*/ 968 h 5891405"/>
                  <a:gd name="connsiteX0" fmla="*/ 3037057 w 5388124"/>
                  <a:gd name="connsiteY0" fmla="*/ 968 h 5891405"/>
                  <a:gd name="connsiteX1" fmla="*/ 783113 w 5388124"/>
                  <a:gd name="connsiteY1" fmla="*/ 1181117 h 5891405"/>
                  <a:gd name="connsiteX2" fmla="*/ 528987 w 5388124"/>
                  <a:gd name="connsiteY2" fmla="*/ 2303127 h 5891405"/>
                  <a:gd name="connsiteX3" fmla="*/ 6778 w 5388124"/>
                  <a:gd name="connsiteY3" fmla="*/ 3052512 h 5891405"/>
                  <a:gd name="connsiteX4" fmla="*/ 517141 w 5388124"/>
                  <a:gd name="connsiteY4" fmla="*/ 3328959 h 5891405"/>
                  <a:gd name="connsiteX5" fmla="*/ 346053 w 5388124"/>
                  <a:gd name="connsiteY5" fmla="*/ 3735758 h 5891405"/>
                  <a:gd name="connsiteX6" fmla="*/ 537439 w 5388124"/>
                  <a:gd name="connsiteY6" fmla="*/ 3871219 h 5891405"/>
                  <a:gd name="connsiteX7" fmla="*/ 378917 w 5388124"/>
                  <a:gd name="connsiteY7" fmla="*/ 4062605 h 5891405"/>
                  <a:gd name="connsiteX8" fmla="*/ 570303 w 5388124"/>
                  <a:gd name="connsiteY8" fmla="*/ 4317787 h 5891405"/>
                  <a:gd name="connsiteX9" fmla="*/ 506508 w 5388124"/>
                  <a:gd name="connsiteY9" fmla="*/ 4977005 h 5891405"/>
                  <a:gd name="connsiteX10" fmla="*/ 1761150 w 5388124"/>
                  <a:gd name="connsiteY10" fmla="*/ 5039972 h 5891405"/>
                  <a:gd name="connsiteX11" fmla="*/ 1952536 w 5388124"/>
                  <a:gd name="connsiteY11" fmla="*/ 5891405 h 5891405"/>
                  <a:gd name="connsiteX12" fmla="*/ 4791429 w 5388124"/>
                  <a:gd name="connsiteY12" fmla="*/ 5859508 h 5891405"/>
                  <a:gd name="connsiteX13" fmla="*/ 4897755 w 5388124"/>
                  <a:gd name="connsiteY13" fmla="*/ 3520345 h 5891405"/>
                  <a:gd name="connsiteX14" fmla="*/ 3037057 w 5388124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2980702 w 5331769"/>
                  <a:gd name="connsiteY0" fmla="*/ 968 h 5891405"/>
                  <a:gd name="connsiteX1" fmla="*/ 726758 w 5331769"/>
                  <a:gd name="connsiteY1" fmla="*/ 1181117 h 5891405"/>
                  <a:gd name="connsiteX2" fmla="*/ 472632 w 5331769"/>
                  <a:gd name="connsiteY2" fmla="*/ 2303127 h 5891405"/>
                  <a:gd name="connsiteX3" fmla="*/ 5014 w 5331769"/>
                  <a:gd name="connsiteY3" fmla="*/ 3079808 h 5891405"/>
                  <a:gd name="connsiteX4" fmla="*/ 460786 w 5331769"/>
                  <a:gd name="connsiteY4" fmla="*/ 3328959 h 5891405"/>
                  <a:gd name="connsiteX5" fmla="*/ 289698 w 5331769"/>
                  <a:gd name="connsiteY5" fmla="*/ 3735758 h 5891405"/>
                  <a:gd name="connsiteX6" fmla="*/ 481084 w 5331769"/>
                  <a:gd name="connsiteY6" fmla="*/ 3871219 h 5891405"/>
                  <a:gd name="connsiteX7" fmla="*/ 322562 w 5331769"/>
                  <a:gd name="connsiteY7" fmla="*/ 4062605 h 5891405"/>
                  <a:gd name="connsiteX8" fmla="*/ 513948 w 5331769"/>
                  <a:gd name="connsiteY8" fmla="*/ 4317787 h 5891405"/>
                  <a:gd name="connsiteX9" fmla="*/ 450153 w 5331769"/>
                  <a:gd name="connsiteY9" fmla="*/ 4977005 h 5891405"/>
                  <a:gd name="connsiteX10" fmla="*/ 1704795 w 5331769"/>
                  <a:gd name="connsiteY10" fmla="*/ 5039972 h 5891405"/>
                  <a:gd name="connsiteX11" fmla="*/ 1896181 w 5331769"/>
                  <a:gd name="connsiteY11" fmla="*/ 5891405 h 5891405"/>
                  <a:gd name="connsiteX12" fmla="*/ 4735074 w 5331769"/>
                  <a:gd name="connsiteY12" fmla="*/ 5859508 h 5891405"/>
                  <a:gd name="connsiteX13" fmla="*/ 4841400 w 5331769"/>
                  <a:gd name="connsiteY13" fmla="*/ 3520345 h 5891405"/>
                  <a:gd name="connsiteX14" fmla="*/ 2980702 w 5331769"/>
                  <a:gd name="connsiteY14" fmla="*/ 968 h 5891405"/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Oval 37">
                <a:extLst>
                  <a:ext uri="{FF2B5EF4-FFF2-40B4-BE49-F238E27FC236}">
                    <a16:creationId xmlns:a16="http://schemas.microsoft.com/office/drawing/2014/main" id="{D51D62BA-8BBE-D092-7886-87A51752DEB8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9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Rectangle 19">
              <a:extLst>
                <a:ext uri="{FF2B5EF4-FFF2-40B4-BE49-F238E27FC236}">
                  <a16:creationId xmlns:a16="http://schemas.microsoft.com/office/drawing/2014/main" id="{A4366098-6BDE-7A45-0859-68E04B8DD509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7472A50E-A1FA-58E0-3702-15E11CD093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8" name="Rounded Rectangle 2">
              <a:extLst>
                <a:ext uri="{FF2B5EF4-FFF2-40B4-BE49-F238E27FC236}">
                  <a16:creationId xmlns:a16="http://schemas.microsoft.com/office/drawing/2014/main" id="{B169E738-7039-2E1D-6D8D-9645B8DD227B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338560 w 3960440"/>
                <a:gd name="connsiteY3" fmla="*/ 1981614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8DFC2C28-421C-6553-6A5B-6681189118A7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id="{E2F0EC77-BD7B-FBE5-219B-09B5F9A5C5F2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155131 w 3960000"/>
                <a:gd name="connsiteY16" fmla="*/ 1419365 h 3960000"/>
                <a:gd name="connsiteX17" fmla="*/ 3207849 w 3960000"/>
                <a:gd name="connsiteY17" fmla="*/ 1493166 h 3960000"/>
                <a:gd name="connsiteX18" fmla="*/ 3407333 w 3960000"/>
                <a:gd name="connsiteY18" fmla="*/ 1117847 h 3960000"/>
                <a:gd name="connsiteX19" fmla="*/ 3108461 w 3960000"/>
                <a:gd name="connsiteY19" fmla="*/ 1185086 h 3960000"/>
                <a:gd name="connsiteX20" fmla="*/ 3334650 w 3960000"/>
                <a:gd name="connsiteY20" fmla="*/ 883134 h 3960000"/>
                <a:gd name="connsiteX21" fmla="*/ 2995677 w 3960000"/>
                <a:gd name="connsiteY21" fmla="*/ 1008938 h 3960000"/>
                <a:gd name="connsiteX22" fmla="*/ 2538382 w 3960000"/>
                <a:gd name="connsiteY22" fmla="*/ 802616 h 3960000"/>
                <a:gd name="connsiteX23" fmla="*/ 308009 w 3960000"/>
                <a:gd name="connsiteY23" fmla="*/ 0 h 3960000"/>
                <a:gd name="connsiteX24" fmla="*/ 3651991 w 3960000"/>
                <a:gd name="connsiteY24" fmla="*/ 0 h 3960000"/>
                <a:gd name="connsiteX25" fmla="*/ 3960000 w 3960000"/>
                <a:gd name="connsiteY25" fmla="*/ 308009 h 3960000"/>
                <a:gd name="connsiteX26" fmla="*/ 3960000 w 3960000"/>
                <a:gd name="connsiteY26" fmla="*/ 3651991 h 3960000"/>
                <a:gd name="connsiteX27" fmla="*/ 3651991 w 3960000"/>
                <a:gd name="connsiteY27" fmla="*/ 3960000 h 3960000"/>
                <a:gd name="connsiteX28" fmla="*/ 308009 w 3960000"/>
                <a:gd name="connsiteY28" fmla="*/ 3960000 h 3960000"/>
                <a:gd name="connsiteX29" fmla="*/ 0 w 3960000"/>
                <a:gd name="connsiteY29" fmla="*/ 3651991 h 3960000"/>
                <a:gd name="connsiteX30" fmla="*/ 0 w 3960000"/>
                <a:gd name="connsiteY30" fmla="*/ 308009 h 3960000"/>
                <a:gd name="connsiteX31" fmla="*/ 308009 w 3960000"/>
                <a:gd name="connsiteY31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207849 w 3960000"/>
                <a:gd name="connsiteY16" fmla="*/ 1493166 h 3960000"/>
                <a:gd name="connsiteX17" fmla="*/ 3407333 w 3960000"/>
                <a:gd name="connsiteY17" fmla="*/ 1117847 h 3960000"/>
                <a:gd name="connsiteX18" fmla="*/ 3108461 w 3960000"/>
                <a:gd name="connsiteY18" fmla="*/ 1185086 h 3960000"/>
                <a:gd name="connsiteX19" fmla="*/ 3334650 w 3960000"/>
                <a:gd name="connsiteY19" fmla="*/ 883134 h 3960000"/>
                <a:gd name="connsiteX20" fmla="*/ 2995677 w 3960000"/>
                <a:gd name="connsiteY20" fmla="*/ 1008938 h 3960000"/>
                <a:gd name="connsiteX21" fmla="*/ 2538382 w 3960000"/>
                <a:gd name="connsiteY21" fmla="*/ 802616 h 3960000"/>
                <a:gd name="connsiteX22" fmla="*/ 308009 w 3960000"/>
                <a:gd name="connsiteY22" fmla="*/ 0 h 3960000"/>
                <a:gd name="connsiteX23" fmla="*/ 3651991 w 3960000"/>
                <a:gd name="connsiteY23" fmla="*/ 0 h 3960000"/>
                <a:gd name="connsiteX24" fmla="*/ 3960000 w 3960000"/>
                <a:gd name="connsiteY24" fmla="*/ 308009 h 3960000"/>
                <a:gd name="connsiteX25" fmla="*/ 3960000 w 3960000"/>
                <a:gd name="connsiteY25" fmla="*/ 3651991 h 3960000"/>
                <a:gd name="connsiteX26" fmla="*/ 3651991 w 3960000"/>
                <a:gd name="connsiteY26" fmla="*/ 3960000 h 3960000"/>
                <a:gd name="connsiteX27" fmla="*/ 308009 w 3960000"/>
                <a:gd name="connsiteY27" fmla="*/ 3960000 h 3960000"/>
                <a:gd name="connsiteX28" fmla="*/ 0 w 3960000"/>
                <a:gd name="connsiteY28" fmla="*/ 3651991 h 3960000"/>
                <a:gd name="connsiteX29" fmla="*/ 0 w 3960000"/>
                <a:gd name="connsiteY29" fmla="*/ 308009 h 3960000"/>
                <a:gd name="connsiteX30" fmla="*/ 308009 w 3960000"/>
                <a:gd name="connsiteY30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08461 w 3960000"/>
                <a:gd name="connsiteY17" fmla="*/ 1185086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3">
              <a:extLst>
                <a:ext uri="{FF2B5EF4-FFF2-40B4-BE49-F238E27FC236}">
                  <a16:creationId xmlns:a16="http://schemas.microsoft.com/office/drawing/2014/main" id="{62837B96-7D47-F54F-52E6-34D5B81740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10">
              <a:extLst>
                <a:ext uri="{FF2B5EF4-FFF2-40B4-BE49-F238E27FC236}">
                  <a16:creationId xmlns:a16="http://schemas.microsoft.com/office/drawing/2014/main" id="{F4FEF181-7CEA-1DF8-08B0-5816FE5F09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13" name="Block Arc 6">
              <a:extLst>
                <a:ext uri="{FF2B5EF4-FFF2-40B4-BE49-F238E27FC236}">
                  <a16:creationId xmlns:a16="http://schemas.microsoft.com/office/drawing/2014/main" id="{620E62C1-1E8E-8CBE-EB46-5615BDB15790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151233"/>
                <a:gd name="connsiteY0" fmla="*/ 2175617 h 3221116"/>
                <a:gd name="connsiteX1" fmla="*/ 2658205 w 3151233"/>
                <a:gd name="connsiteY1" fmla="*/ 2178566 h 3221116"/>
                <a:gd name="connsiteX2" fmla="*/ 2664630 w 3151233"/>
                <a:gd name="connsiteY2" fmla="*/ 2175617 h 3221116"/>
                <a:gd name="connsiteX3" fmla="*/ 1477043 w 3151233"/>
                <a:gd name="connsiteY3" fmla="*/ 1144372 h 3221116"/>
                <a:gd name="connsiteX4" fmla="*/ 1409070 w 3151233"/>
                <a:gd name="connsiteY4" fmla="*/ 1159393 h 3221116"/>
                <a:gd name="connsiteX5" fmla="*/ 1152384 w 3151233"/>
                <a:gd name="connsiteY5" fmla="*/ 1703728 h 3221116"/>
                <a:gd name="connsiteX6" fmla="*/ 1514013 w 3151233"/>
                <a:gd name="connsiteY6" fmla="*/ 2152290 h 3221116"/>
                <a:gd name="connsiteX7" fmla="*/ 1850815 w 3151233"/>
                <a:gd name="connsiteY7" fmla="*/ 1654259 h 3221116"/>
                <a:gd name="connsiteX8" fmla="*/ 1830467 w 3151233"/>
                <a:gd name="connsiteY8" fmla="*/ 1515986 h 3221116"/>
                <a:gd name="connsiteX9" fmla="*/ 1477043 w 3151233"/>
                <a:gd name="connsiteY9" fmla="*/ 1144372 h 3221116"/>
                <a:gd name="connsiteX10" fmla="*/ 1651152 w 3151233"/>
                <a:gd name="connsiteY10" fmla="*/ 501 h 3221116"/>
                <a:gd name="connsiteX11" fmla="*/ 2580395 w 3151233"/>
                <a:gd name="connsiteY11" fmla="*/ 324821 h 3221116"/>
                <a:gd name="connsiteX12" fmla="*/ 3030464 w 3151233"/>
                <a:gd name="connsiteY12" fmla="*/ 2249544 h 3221116"/>
                <a:gd name="connsiteX13" fmla="*/ 2585849 w 3151233"/>
                <a:gd name="connsiteY13" fmla="*/ 2588887 h 3221116"/>
                <a:gd name="connsiteX14" fmla="*/ 1973374 w 3151233"/>
                <a:gd name="connsiteY14" fmla="*/ 2195096 h 3221116"/>
                <a:gd name="connsiteX15" fmla="*/ 1390827 w 3151233"/>
                <a:gd name="connsiteY15" fmla="*/ 2527630 h 3221116"/>
                <a:gd name="connsiteX16" fmla="*/ 783896 w 3151233"/>
                <a:gd name="connsiteY16" fmla="*/ 1665044 h 3221116"/>
                <a:gd name="connsiteX17" fmla="*/ 1268509 w 3151233"/>
                <a:gd name="connsiteY17" fmla="*/ 819983 h 3221116"/>
                <a:gd name="connsiteX18" fmla="*/ 1328805 w 3151233"/>
                <a:gd name="connsiteY18" fmla="*/ 807930 h 3221116"/>
                <a:gd name="connsiteX19" fmla="*/ 1390827 w 3151233"/>
                <a:gd name="connsiteY19" fmla="*/ 802457 h 3221116"/>
                <a:gd name="connsiteX20" fmla="*/ 1462242 w 3151233"/>
                <a:gd name="connsiteY20" fmla="*/ 801708 h 3221116"/>
                <a:gd name="connsiteX21" fmla="*/ 1956122 w 3151233"/>
                <a:gd name="connsiteY21" fmla="*/ 1110076 h 3221116"/>
                <a:gd name="connsiteX22" fmla="*/ 1973374 w 3151233"/>
                <a:gd name="connsiteY22" fmla="*/ 875315 h 3221116"/>
                <a:gd name="connsiteX23" fmla="*/ 2333414 w 3151233"/>
                <a:gd name="connsiteY23" fmla="*/ 875315 h 3221116"/>
                <a:gd name="connsiteX24" fmla="*/ 2324788 w 3151233"/>
                <a:gd name="connsiteY24" fmla="*/ 2054049 h 3221116"/>
                <a:gd name="connsiteX25" fmla="*/ 2661746 w 3151233"/>
                <a:gd name="connsiteY25" fmla="*/ 2179658 h 3221116"/>
                <a:gd name="connsiteX26" fmla="*/ 2691046 w 3151233"/>
                <a:gd name="connsiteY26" fmla="*/ 2188689 h 3221116"/>
                <a:gd name="connsiteX27" fmla="*/ 2667011 w 3151233"/>
                <a:gd name="connsiteY27" fmla="*/ 2175828 h 3221116"/>
                <a:gd name="connsiteX28" fmla="*/ 2332141 w 3151233"/>
                <a:gd name="connsiteY28" fmla="*/ 653899 h 3221116"/>
                <a:gd name="connsiteX29" fmla="*/ 776764 w 3151233"/>
                <a:gd name="connsiteY29" fmla="*/ 749845 h 3221116"/>
                <a:gd name="connsiteX30" fmla="*/ 631487 w 3151233"/>
                <a:gd name="connsiteY30" fmla="*/ 2301392 h 3221116"/>
                <a:gd name="connsiteX31" fmla="*/ 2142017 w 3151233"/>
                <a:gd name="connsiteY31" fmla="*/ 2684410 h 3221116"/>
                <a:gd name="connsiteX32" fmla="*/ 2324866 w 3151233"/>
                <a:gd name="connsiteY32" fmla="*/ 3053856 h 3221116"/>
                <a:gd name="connsiteX33" fmla="*/ 294693 w 3151233"/>
                <a:gd name="connsiteY33" fmla="*/ 2539075 h 3221116"/>
                <a:gd name="connsiteX34" fmla="*/ 489947 w 3151233"/>
                <a:gd name="connsiteY34" fmla="*/ 453774 h 3221116"/>
                <a:gd name="connsiteX35" fmla="*/ 1651152 w 3151233"/>
                <a:gd name="connsiteY35" fmla="*/ 501 h 3221116"/>
                <a:gd name="connsiteX0" fmla="*/ 2664630 w 3161851"/>
                <a:gd name="connsiteY0" fmla="*/ 2175617 h 3221116"/>
                <a:gd name="connsiteX1" fmla="*/ 2658205 w 3161851"/>
                <a:gd name="connsiteY1" fmla="*/ 2178566 h 3221116"/>
                <a:gd name="connsiteX2" fmla="*/ 2664630 w 3161851"/>
                <a:gd name="connsiteY2" fmla="*/ 2175617 h 3221116"/>
                <a:gd name="connsiteX3" fmla="*/ 1477043 w 3161851"/>
                <a:gd name="connsiteY3" fmla="*/ 1144372 h 3221116"/>
                <a:gd name="connsiteX4" fmla="*/ 1409070 w 3161851"/>
                <a:gd name="connsiteY4" fmla="*/ 1159393 h 3221116"/>
                <a:gd name="connsiteX5" fmla="*/ 1152384 w 3161851"/>
                <a:gd name="connsiteY5" fmla="*/ 1703728 h 3221116"/>
                <a:gd name="connsiteX6" fmla="*/ 1514013 w 3161851"/>
                <a:gd name="connsiteY6" fmla="*/ 2152290 h 3221116"/>
                <a:gd name="connsiteX7" fmla="*/ 1850815 w 3161851"/>
                <a:gd name="connsiteY7" fmla="*/ 1654259 h 3221116"/>
                <a:gd name="connsiteX8" fmla="*/ 1830467 w 3161851"/>
                <a:gd name="connsiteY8" fmla="*/ 1515986 h 3221116"/>
                <a:gd name="connsiteX9" fmla="*/ 1477043 w 3161851"/>
                <a:gd name="connsiteY9" fmla="*/ 1144372 h 3221116"/>
                <a:gd name="connsiteX10" fmla="*/ 1651152 w 3161851"/>
                <a:gd name="connsiteY10" fmla="*/ 501 h 3221116"/>
                <a:gd name="connsiteX11" fmla="*/ 2580395 w 3161851"/>
                <a:gd name="connsiteY11" fmla="*/ 324821 h 3221116"/>
                <a:gd name="connsiteX12" fmla="*/ 3030464 w 3161851"/>
                <a:gd name="connsiteY12" fmla="*/ 2249544 h 3221116"/>
                <a:gd name="connsiteX13" fmla="*/ 2585849 w 3161851"/>
                <a:gd name="connsiteY13" fmla="*/ 2588887 h 3221116"/>
                <a:gd name="connsiteX14" fmla="*/ 1973374 w 3161851"/>
                <a:gd name="connsiteY14" fmla="*/ 2195096 h 3221116"/>
                <a:gd name="connsiteX15" fmla="*/ 1390827 w 3161851"/>
                <a:gd name="connsiteY15" fmla="*/ 2527630 h 3221116"/>
                <a:gd name="connsiteX16" fmla="*/ 783896 w 3161851"/>
                <a:gd name="connsiteY16" fmla="*/ 1665044 h 3221116"/>
                <a:gd name="connsiteX17" fmla="*/ 1268509 w 3161851"/>
                <a:gd name="connsiteY17" fmla="*/ 819983 h 3221116"/>
                <a:gd name="connsiteX18" fmla="*/ 1328805 w 3161851"/>
                <a:gd name="connsiteY18" fmla="*/ 807930 h 3221116"/>
                <a:gd name="connsiteX19" fmla="*/ 1390827 w 3161851"/>
                <a:gd name="connsiteY19" fmla="*/ 802457 h 3221116"/>
                <a:gd name="connsiteX20" fmla="*/ 1462242 w 3161851"/>
                <a:gd name="connsiteY20" fmla="*/ 801708 h 3221116"/>
                <a:gd name="connsiteX21" fmla="*/ 1956122 w 3161851"/>
                <a:gd name="connsiteY21" fmla="*/ 1110076 h 3221116"/>
                <a:gd name="connsiteX22" fmla="*/ 1973374 w 3161851"/>
                <a:gd name="connsiteY22" fmla="*/ 875315 h 3221116"/>
                <a:gd name="connsiteX23" fmla="*/ 2333414 w 3161851"/>
                <a:gd name="connsiteY23" fmla="*/ 875315 h 3221116"/>
                <a:gd name="connsiteX24" fmla="*/ 2324788 w 3161851"/>
                <a:gd name="connsiteY24" fmla="*/ 2054049 h 3221116"/>
                <a:gd name="connsiteX25" fmla="*/ 2661746 w 3161851"/>
                <a:gd name="connsiteY25" fmla="*/ 2179658 h 3221116"/>
                <a:gd name="connsiteX26" fmla="*/ 2691046 w 3161851"/>
                <a:gd name="connsiteY26" fmla="*/ 2188689 h 3221116"/>
                <a:gd name="connsiteX27" fmla="*/ 2667011 w 3161851"/>
                <a:gd name="connsiteY27" fmla="*/ 2175828 h 3221116"/>
                <a:gd name="connsiteX28" fmla="*/ 2332141 w 3161851"/>
                <a:gd name="connsiteY28" fmla="*/ 653899 h 3221116"/>
                <a:gd name="connsiteX29" fmla="*/ 776764 w 3161851"/>
                <a:gd name="connsiteY29" fmla="*/ 749845 h 3221116"/>
                <a:gd name="connsiteX30" fmla="*/ 631487 w 3161851"/>
                <a:gd name="connsiteY30" fmla="*/ 2301392 h 3221116"/>
                <a:gd name="connsiteX31" fmla="*/ 2142017 w 3161851"/>
                <a:gd name="connsiteY31" fmla="*/ 2684410 h 3221116"/>
                <a:gd name="connsiteX32" fmla="*/ 2324866 w 3161851"/>
                <a:gd name="connsiteY32" fmla="*/ 3053856 h 3221116"/>
                <a:gd name="connsiteX33" fmla="*/ 294693 w 3161851"/>
                <a:gd name="connsiteY33" fmla="*/ 2539075 h 3221116"/>
                <a:gd name="connsiteX34" fmla="*/ 489947 w 3161851"/>
                <a:gd name="connsiteY34" fmla="*/ 453774 h 3221116"/>
                <a:gd name="connsiteX35" fmla="*/ 1651152 w 3161851"/>
                <a:gd name="connsiteY35" fmla="*/ 501 h 3221116"/>
                <a:gd name="connsiteX0" fmla="*/ 2664630 w 3182629"/>
                <a:gd name="connsiteY0" fmla="*/ 2175617 h 3221116"/>
                <a:gd name="connsiteX1" fmla="*/ 2658205 w 3182629"/>
                <a:gd name="connsiteY1" fmla="*/ 2178566 h 3221116"/>
                <a:gd name="connsiteX2" fmla="*/ 2664630 w 3182629"/>
                <a:gd name="connsiteY2" fmla="*/ 2175617 h 3221116"/>
                <a:gd name="connsiteX3" fmla="*/ 1477043 w 3182629"/>
                <a:gd name="connsiteY3" fmla="*/ 1144372 h 3221116"/>
                <a:gd name="connsiteX4" fmla="*/ 1409070 w 3182629"/>
                <a:gd name="connsiteY4" fmla="*/ 1159393 h 3221116"/>
                <a:gd name="connsiteX5" fmla="*/ 1152384 w 3182629"/>
                <a:gd name="connsiteY5" fmla="*/ 1703728 h 3221116"/>
                <a:gd name="connsiteX6" fmla="*/ 1514013 w 3182629"/>
                <a:gd name="connsiteY6" fmla="*/ 2152290 h 3221116"/>
                <a:gd name="connsiteX7" fmla="*/ 1850815 w 3182629"/>
                <a:gd name="connsiteY7" fmla="*/ 1654259 h 3221116"/>
                <a:gd name="connsiteX8" fmla="*/ 1830467 w 3182629"/>
                <a:gd name="connsiteY8" fmla="*/ 1515986 h 3221116"/>
                <a:gd name="connsiteX9" fmla="*/ 1477043 w 3182629"/>
                <a:gd name="connsiteY9" fmla="*/ 1144372 h 3221116"/>
                <a:gd name="connsiteX10" fmla="*/ 1651152 w 3182629"/>
                <a:gd name="connsiteY10" fmla="*/ 501 h 3221116"/>
                <a:gd name="connsiteX11" fmla="*/ 2580395 w 3182629"/>
                <a:gd name="connsiteY11" fmla="*/ 324821 h 3221116"/>
                <a:gd name="connsiteX12" fmla="*/ 3030464 w 3182629"/>
                <a:gd name="connsiteY12" fmla="*/ 2249544 h 3221116"/>
                <a:gd name="connsiteX13" fmla="*/ 2585849 w 3182629"/>
                <a:gd name="connsiteY13" fmla="*/ 2588887 h 3221116"/>
                <a:gd name="connsiteX14" fmla="*/ 1973374 w 3182629"/>
                <a:gd name="connsiteY14" fmla="*/ 2195096 h 3221116"/>
                <a:gd name="connsiteX15" fmla="*/ 1390827 w 3182629"/>
                <a:gd name="connsiteY15" fmla="*/ 2527630 h 3221116"/>
                <a:gd name="connsiteX16" fmla="*/ 783896 w 3182629"/>
                <a:gd name="connsiteY16" fmla="*/ 1665044 h 3221116"/>
                <a:gd name="connsiteX17" fmla="*/ 1268509 w 3182629"/>
                <a:gd name="connsiteY17" fmla="*/ 819983 h 3221116"/>
                <a:gd name="connsiteX18" fmla="*/ 1328805 w 3182629"/>
                <a:gd name="connsiteY18" fmla="*/ 807930 h 3221116"/>
                <a:gd name="connsiteX19" fmla="*/ 1390827 w 3182629"/>
                <a:gd name="connsiteY19" fmla="*/ 802457 h 3221116"/>
                <a:gd name="connsiteX20" fmla="*/ 1462242 w 3182629"/>
                <a:gd name="connsiteY20" fmla="*/ 801708 h 3221116"/>
                <a:gd name="connsiteX21" fmla="*/ 1956122 w 3182629"/>
                <a:gd name="connsiteY21" fmla="*/ 1110076 h 3221116"/>
                <a:gd name="connsiteX22" fmla="*/ 1973374 w 3182629"/>
                <a:gd name="connsiteY22" fmla="*/ 875315 h 3221116"/>
                <a:gd name="connsiteX23" fmla="*/ 2333414 w 3182629"/>
                <a:gd name="connsiteY23" fmla="*/ 875315 h 3221116"/>
                <a:gd name="connsiteX24" fmla="*/ 2324788 w 3182629"/>
                <a:gd name="connsiteY24" fmla="*/ 2054049 h 3221116"/>
                <a:gd name="connsiteX25" fmla="*/ 2661746 w 3182629"/>
                <a:gd name="connsiteY25" fmla="*/ 2179658 h 3221116"/>
                <a:gd name="connsiteX26" fmla="*/ 2691046 w 3182629"/>
                <a:gd name="connsiteY26" fmla="*/ 2188689 h 3221116"/>
                <a:gd name="connsiteX27" fmla="*/ 2667011 w 3182629"/>
                <a:gd name="connsiteY27" fmla="*/ 2175828 h 3221116"/>
                <a:gd name="connsiteX28" fmla="*/ 2332141 w 3182629"/>
                <a:gd name="connsiteY28" fmla="*/ 653899 h 3221116"/>
                <a:gd name="connsiteX29" fmla="*/ 776764 w 3182629"/>
                <a:gd name="connsiteY29" fmla="*/ 749845 h 3221116"/>
                <a:gd name="connsiteX30" fmla="*/ 631487 w 3182629"/>
                <a:gd name="connsiteY30" fmla="*/ 2301392 h 3221116"/>
                <a:gd name="connsiteX31" fmla="*/ 2142017 w 3182629"/>
                <a:gd name="connsiteY31" fmla="*/ 2684410 h 3221116"/>
                <a:gd name="connsiteX32" fmla="*/ 2324866 w 3182629"/>
                <a:gd name="connsiteY32" fmla="*/ 3053856 h 3221116"/>
                <a:gd name="connsiteX33" fmla="*/ 294693 w 3182629"/>
                <a:gd name="connsiteY33" fmla="*/ 2539075 h 3221116"/>
                <a:gd name="connsiteX34" fmla="*/ 489947 w 3182629"/>
                <a:gd name="connsiteY34" fmla="*/ 453774 h 3221116"/>
                <a:gd name="connsiteX35" fmla="*/ 1651152 w 3182629"/>
                <a:gd name="connsiteY35" fmla="*/ 501 h 3221116"/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4" name="Google Shape;10001;p74">
              <a:extLst>
                <a:ext uri="{FF2B5EF4-FFF2-40B4-BE49-F238E27FC236}">
                  <a16:creationId xmlns:a16="http://schemas.microsoft.com/office/drawing/2014/main" id="{06B0F774-7C89-7B08-20B1-8068C736BED6}"/>
                </a:ext>
              </a:extLst>
            </p:cNvPr>
            <p:cNvGrpSpPr/>
            <p:nvPr/>
          </p:nvGrpSpPr>
          <p:grpSpPr>
            <a:xfrm>
              <a:off x="10882933" y="5417608"/>
              <a:ext cx="583830" cy="583829"/>
              <a:chOff x="-65145700" y="3727425"/>
              <a:chExt cx="317425" cy="317425"/>
            </a:xfrm>
            <a:grpFill/>
          </p:grpSpPr>
          <p:sp>
            <p:nvSpPr>
              <p:cNvPr id="208" name="Google Shape;10002;p74">
                <a:extLst>
                  <a:ext uri="{FF2B5EF4-FFF2-40B4-BE49-F238E27FC236}">
                    <a16:creationId xmlns:a16="http://schemas.microsoft.com/office/drawing/2014/main" id="{0AB9426E-67E6-ECCE-644F-3FF177BB1E74}"/>
                  </a:ext>
                </a:extLst>
              </p:cNvPr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Google Shape;10003;p74">
                <a:extLst>
                  <a:ext uri="{FF2B5EF4-FFF2-40B4-BE49-F238E27FC236}">
                    <a16:creationId xmlns:a16="http://schemas.microsoft.com/office/drawing/2014/main" id="{06EE3A9C-8858-DF15-2804-D4EB029218AA}"/>
                  </a:ext>
                </a:extLst>
              </p:cNvPr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oogle Shape;10027;p74">
              <a:extLst>
                <a:ext uri="{FF2B5EF4-FFF2-40B4-BE49-F238E27FC236}">
                  <a16:creationId xmlns:a16="http://schemas.microsoft.com/office/drawing/2014/main" id="{D937DEE1-B047-7A49-7C66-6DC4096AB382}"/>
                </a:ext>
              </a:extLst>
            </p:cNvPr>
            <p:cNvGrpSpPr/>
            <p:nvPr/>
          </p:nvGrpSpPr>
          <p:grpSpPr>
            <a:xfrm>
              <a:off x="5386424" y="3702820"/>
              <a:ext cx="558124" cy="508110"/>
              <a:chOff x="-61354875" y="3751050"/>
              <a:chExt cx="316650" cy="288275"/>
            </a:xfrm>
            <a:grpFill/>
          </p:grpSpPr>
          <p:sp>
            <p:nvSpPr>
              <p:cNvPr id="205" name="Google Shape;10028;p74">
                <a:extLst>
                  <a:ext uri="{FF2B5EF4-FFF2-40B4-BE49-F238E27FC236}">
                    <a16:creationId xmlns:a16="http://schemas.microsoft.com/office/drawing/2014/main" id="{5DB767FD-1231-6B5C-6CBE-C17FA18AB387}"/>
                  </a:ext>
                </a:extLst>
              </p:cNvPr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Google Shape;10029;p74">
                <a:extLst>
                  <a:ext uri="{FF2B5EF4-FFF2-40B4-BE49-F238E27FC236}">
                    <a16:creationId xmlns:a16="http://schemas.microsoft.com/office/drawing/2014/main" id="{E716D786-4D2C-F854-2DB3-05D862BA2EFE}"/>
                  </a:ext>
                </a:extLst>
              </p:cNvPr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Google Shape;10030;p74">
                <a:extLst>
                  <a:ext uri="{FF2B5EF4-FFF2-40B4-BE49-F238E27FC236}">
                    <a16:creationId xmlns:a16="http://schemas.microsoft.com/office/drawing/2014/main" id="{95BCCF0E-64CA-7E79-86C3-1B67BECCFEBA}"/>
                  </a:ext>
                </a:extLst>
              </p:cNvPr>
              <p:cNvSpPr/>
              <p:nvPr/>
            </p:nvSpPr>
            <p:spPr>
              <a:xfrm>
                <a:off x="-61354875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oogle Shape;10074;p74">
              <a:extLst>
                <a:ext uri="{FF2B5EF4-FFF2-40B4-BE49-F238E27FC236}">
                  <a16:creationId xmlns:a16="http://schemas.microsoft.com/office/drawing/2014/main" id="{036E3041-E155-33E4-4F4A-97CCF9164B75}"/>
                </a:ext>
              </a:extLst>
            </p:cNvPr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202" name="Google Shape;10075;p74">
                <a:extLst>
                  <a:ext uri="{FF2B5EF4-FFF2-40B4-BE49-F238E27FC236}">
                    <a16:creationId xmlns:a16="http://schemas.microsoft.com/office/drawing/2014/main" id="{EFB128A5-9FAA-5030-E65F-03719F325D8E}"/>
                  </a:ext>
                </a:extLst>
              </p:cNvPr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Google Shape;10076;p74">
                <a:extLst>
                  <a:ext uri="{FF2B5EF4-FFF2-40B4-BE49-F238E27FC236}">
                    <a16:creationId xmlns:a16="http://schemas.microsoft.com/office/drawing/2014/main" id="{5258085A-1877-5755-57D0-43D6ED2BA52E}"/>
                  </a:ext>
                </a:extLst>
              </p:cNvPr>
              <p:cNvSpPr/>
              <p:nvPr/>
            </p:nvSpPr>
            <p:spPr>
              <a:xfrm>
                <a:off x="-60742100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Google Shape;10077;p74">
                <a:extLst>
                  <a:ext uri="{FF2B5EF4-FFF2-40B4-BE49-F238E27FC236}">
                    <a16:creationId xmlns:a16="http://schemas.microsoft.com/office/drawing/2014/main" id="{219C24BE-4486-EF74-8E94-376647DD9D0F}"/>
                  </a:ext>
                </a:extLst>
              </p:cNvPr>
              <p:cNvSpPr/>
              <p:nvPr/>
            </p:nvSpPr>
            <p:spPr>
              <a:xfrm>
                <a:off x="-60740525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oogle Shape;10084;p74">
              <a:extLst>
                <a:ext uri="{FF2B5EF4-FFF2-40B4-BE49-F238E27FC236}">
                  <a16:creationId xmlns:a16="http://schemas.microsoft.com/office/drawing/2014/main" id="{E221DE42-4B62-1C00-9C60-23224C32DD21}"/>
                </a:ext>
              </a:extLst>
            </p:cNvPr>
            <p:cNvGrpSpPr/>
            <p:nvPr/>
          </p:nvGrpSpPr>
          <p:grpSpPr>
            <a:xfrm>
              <a:off x="9857793" y="3681088"/>
              <a:ext cx="511097" cy="494716"/>
              <a:chOff x="-59447250" y="3706150"/>
              <a:chExt cx="319000" cy="308775"/>
            </a:xfrm>
            <a:grpFill/>
          </p:grpSpPr>
          <p:sp>
            <p:nvSpPr>
              <p:cNvPr id="198" name="Google Shape;10085;p74">
                <a:extLst>
                  <a:ext uri="{FF2B5EF4-FFF2-40B4-BE49-F238E27FC236}">
                    <a16:creationId xmlns:a16="http://schemas.microsoft.com/office/drawing/2014/main" id="{A65EF7BE-48AF-710B-41A7-704BB4C46A04}"/>
                  </a:ext>
                </a:extLst>
              </p:cNvPr>
              <p:cNvSpPr/>
              <p:nvPr/>
            </p:nvSpPr>
            <p:spPr>
              <a:xfrm>
                <a:off x="-59381875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Google Shape;10086;p74">
                <a:extLst>
                  <a:ext uri="{FF2B5EF4-FFF2-40B4-BE49-F238E27FC236}">
                    <a16:creationId xmlns:a16="http://schemas.microsoft.com/office/drawing/2014/main" id="{7247788E-878D-5EE0-13D3-030B7F45E859}"/>
                  </a:ext>
                </a:extLst>
              </p:cNvPr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Google Shape;10087;p74">
                <a:extLst>
                  <a:ext uri="{FF2B5EF4-FFF2-40B4-BE49-F238E27FC236}">
                    <a16:creationId xmlns:a16="http://schemas.microsoft.com/office/drawing/2014/main" id="{B79F2BAD-DF35-E7FE-541B-977FFDEDBC42}"/>
                  </a:ext>
                </a:extLst>
              </p:cNvPr>
              <p:cNvSpPr/>
              <p:nvPr/>
            </p:nvSpPr>
            <p:spPr>
              <a:xfrm>
                <a:off x="-59447250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Google Shape;10088;p74">
                <a:extLst>
                  <a:ext uri="{FF2B5EF4-FFF2-40B4-BE49-F238E27FC236}">
                    <a16:creationId xmlns:a16="http://schemas.microsoft.com/office/drawing/2014/main" id="{7B2CB1CA-ED12-CD7D-89DA-63C387774ADA}"/>
                  </a:ext>
                </a:extLst>
              </p:cNvPr>
              <p:cNvSpPr/>
              <p:nvPr/>
            </p:nvSpPr>
            <p:spPr>
              <a:xfrm>
                <a:off x="-59293650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" name="Google Shape;10089;p74">
              <a:extLst>
                <a:ext uri="{FF2B5EF4-FFF2-40B4-BE49-F238E27FC236}">
                  <a16:creationId xmlns:a16="http://schemas.microsoft.com/office/drawing/2014/main" id="{D10AC047-3AF3-D09E-213F-D3B04D6CA43B}"/>
                </a:ext>
              </a:extLst>
            </p:cNvPr>
            <p:cNvGrpSpPr/>
            <p:nvPr/>
          </p:nvGrpSpPr>
          <p:grpSpPr>
            <a:xfrm>
              <a:off x="8825251" y="1572826"/>
              <a:ext cx="732560" cy="724676"/>
              <a:chOff x="-64406125" y="3362225"/>
              <a:chExt cx="318225" cy="314800"/>
            </a:xfrm>
            <a:grpFill/>
          </p:grpSpPr>
          <p:sp>
            <p:nvSpPr>
              <p:cNvPr id="196" name="Google Shape;10090;p74">
                <a:extLst>
                  <a:ext uri="{FF2B5EF4-FFF2-40B4-BE49-F238E27FC236}">
                    <a16:creationId xmlns:a16="http://schemas.microsoft.com/office/drawing/2014/main" id="{4E306A3D-0D90-C543-CD71-049BF2F4AB83}"/>
                  </a:ext>
                </a:extLst>
              </p:cNvPr>
              <p:cNvSpPr/>
              <p:nvPr/>
            </p:nvSpPr>
            <p:spPr>
              <a:xfrm>
                <a:off x="-64332100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Google Shape;10091;p74">
                <a:extLst>
                  <a:ext uri="{FF2B5EF4-FFF2-40B4-BE49-F238E27FC236}">
                    <a16:creationId xmlns:a16="http://schemas.microsoft.com/office/drawing/2014/main" id="{C40431DC-548A-92A4-38C1-BCE3B1DA1605}"/>
                  </a:ext>
                </a:extLst>
              </p:cNvPr>
              <p:cNvSpPr/>
              <p:nvPr/>
            </p:nvSpPr>
            <p:spPr>
              <a:xfrm>
                <a:off x="-64406125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9" name="Google Shape;10113;p74">
              <a:extLst>
                <a:ext uri="{FF2B5EF4-FFF2-40B4-BE49-F238E27FC236}">
                  <a16:creationId xmlns:a16="http://schemas.microsoft.com/office/drawing/2014/main" id="{90ED819E-3832-DB54-0463-4FE3F36F4855}"/>
                </a:ext>
              </a:extLst>
            </p:cNvPr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60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0" name="Google Shape;10118;p74">
              <a:extLst>
                <a:ext uri="{FF2B5EF4-FFF2-40B4-BE49-F238E27FC236}">
                  <a16:creationId xmlns:a16="http://schemas.microsoft.com/office/drawing/2014/main" id="{665E716C-CF53-8E77-164E-6F548099E3A0}"/>
                </a:ext>
              </a:extLst>
            </p:cNvPr>
            <p:cNvGrpSpPr/>
            <p:nvPr/>
          </p:nvGrpSpPr>
          <p:grpSpPr>
            <a:xfrm>
              <a:off x="11767951" y="2764178"/>
              <a:ext cx="498284" cy="505891"/>
              <a:chOff x="-59400775" y="4084200"/>
              <a:chExt cx="311125" cy="315875"/>
            </a:xfrm>
            <a:grpFill/>
          </p:grpSpPr>
          <p:sp>
            <p:nvSpPr>
              <p:cNvPr id="190" name="Google Shape;10119;p74">
                <a:extLst>
                  <a:ext uri="{FF2B5EF4-FFF2-40B4-BE49-F238E27FC236}">
                    <a16:creationId xmlns:a16="http://schemas.microsoft.com/office/drawing/2014/main" id="{D65B1163-5CD1-2CB2-137A-A23FED77033C}"/>
                  </a:ext>
                </a:extLst>
              </p:cNvPr>
              <p:cNvSpPr/>
              <p:nvPr/>
            </p:nvSpPr>
            <p:spPr>
              <a:xfrm>
                <a:off x="-5940077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Google Shape;10120;p74">
                <a:extLst>
                  <a:ext uri="{FF2B5EF4-FFF2-40B4-BE49-F238E27FC236}">
                    <a16:creationId xmlns:a16="http://schemas.microsoft.com/office/drawing/2014/main" id="{A7963242-359A-158D-30D3-5DAA89BC6A7C}"/>
                  </a:ext>
                </a:extLst>
              </p:cNvPr>
              <p:cNvSpPr/>
              <p:nvPr/>
            </p:nvSpPr>
            <p:spPr>
              <a:xfrm>
                <a:off x="-59400000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10121;p74">
                <a:extLst>
                  <a:ext uri="{FF2B5EF4-FFF2-40B4-BE49-F238E27FC236}">
                    <a16:creationId xmlns:a16="http://schemas.microsoft.com/office/drawing/2014/main" id="{8826476F-2985-96BE-0C68-037EE96969DA}"/>
                  </a:ext>
                </a:extLst>
              </p:cNvPr>
              <p:cNvSpPr/>
              <p:nvPr/>
            </p:nvSpPr>
            <p:spPr>
              <a:xfrm>
                <a:off x="-59290500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10122;p74">
                <a:extLst>
                  <a:ext uri="{FF2B5EF4-FFF2-40B4-BE49-F238E27FC236}">
                    <a16:creationId xmlns:a16="http://schemas.microsoft.com/office/drawing/2014/main" id="{9614B453-29D9-132C-B6FE-E492A0E63243}"/>
                  </a:ext>
                </a:extLst>
              </p:cNvPr>
              <p:cNvSpPr/>
              <p:nvPr/>
            </p:nvSpPr>
            <p:spPr>
              <a:xfrm>
                <a:off x="-5929050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10123;p74">
                <a:extLst>
                  <a:ext uri="{FF2B5EF4-FFF2-40B4-BE49-F238E27FC236}">
                    <a16:creationId xmlns:a16="http://schemas.microsoft.com/office/drawing/2014/main" id="{DF5EEF6F-043C-8C93-5CFC-A6E3717346E5}"/>
                  </a:ext>
                </a:extLst>
              </p:cNvPr>
              <p:cNvSpPr/>
              <p:nvPr/>
            </p:nvSpPr>
            <p:spPr>
              <a:xfrm>
                <a:off x="-5918102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10124;p74">
                <a:extLst>
                  <a:ext uri="{FF2B5EF4-FFF2-40B4-BE49-F238E27FC236}">
                    <a16:creationId xmlns:a16="http://schemas.microsoft.com/office/drawing/2014/main" id="{85D0068E-6521-04D9-B2D5-FFEC21035DF5}"/>
                  </a:ext>
                </a:extLst>
              </p:cNvPr>
              <p:cNvSpPr/>
              <p:nvPr/>
            </p:nvSpPr>
            <p:spPr>
              <a:xfrm>
                <a:off x="-5917945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oogle Shape;10129;p74">
              <a:extLst>
                <a:ext uri="{FF2B5EF4-FFF2-40B4-BE49-F238E27FC236}">
                  <a16:creationId xmlns:a16="http://schemas.microsoft.com/office/drawing/2014/main" id="{BE779EFE-D644-DD2A-2DF5-C0697A04ED5D}"/>
                </a:ext>
              </a:extLst>
            </p:cNvPr>
            <p:cNvGrpSpPr/>
            <p:nvPr/>
          </p:nvGrpSpPr>
          <p:grpSpPr>
            <a:xfrm>
              <a:off x="8061811" y="1613794"/>
              <a:ext cx="607772" cy="714064"/>
              <a:chOff x="-64022550" y="3727425"/>
              <a:chExt cx="270175" cy="317425"/>
            </a:xfrm>
            <a:grpFill/>
          </p:grpSpPr>
          <p:sp>
            <p:nvSpPr>
              <p:cNvPr id="187" name="Google Shape;10130;p74">
                <a:extLst>
                  <a:ext uri="{FF2B5EF4-FFF2-40B4-BE49-F238E27FC236}">
                    <a16:creationId xmlns:a16="http://schemas.microsoft.com/office/drawing/2014/main" id="{1BC6EB18-35EA-09B4-FA59-6B825A169DB9}"/>
                  </a:ext>
                </a:extLst>
              </p:cNvPr>
              <p:cNvSpPr/>
              <p:nvPr/>
            </p:nvSpPr>
            <p:spPr>
              <a:xfrm>
                <a:off x="-64022550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4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Google Shape;10131;p74">
                <a:extLst>
                  <a:ext uri="{FF2B5EF4-FFF2-40B4-BE49-F238E27FC236}">
                    <a16:creationId xmlns:a16="http://schemas.microsoft.com/office/drawing/2014/main" id="{5CE70847-8F3D-557F-2B01-5E935EE6C3B3}"/>
                  </a:ext>
                </a:extLst>
              </p:cNvPr>
              <p:cNvSpPr/>
              <p:nvPr/>
            </p:nvSpPr>
            <p:spPr>
              <a:xfrm>
                <a:off x="-64000500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10132;p74">
                <a:extLst>
                  <a:ext uri="{FF2B5EF4-FFF2-40B4-BE49-F238E27FC236}">
                    <a16:creationId xmlns:a16="http://schemas.microsoft.com/office/drawing/2014/main" id="{DC3DA2C9-392F-5EF1-BD42-9CE572B1C148}"/>
                  </a:ext>
                </a:extLst>
              </p:cNvPr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oogle Shape;10154;p74">
              <a:extLst>
                <a:ext uri="{FF2B5EF4-FFF2-40B4-BE49-F238E27FC236}">
                  <a16:creationId xmlns:a16="http://schemas.microsoft.com/office/drawing/2014/main" id="{BCA7B028-959A-28BD-71E8-29A47B5E1A11}"/>
                </a:ext>
              </a:extLst>
            </p:cNvPr>
            <p:cNvGrpSpPr/>
            <p:nvPr/>
          </p:nvGrpSpPr>
          <p:grpSpPr>
            <a:xfrm>
              <a:off x="8171512" y="3640450"/>
              <a:ext cx="558124" cy="557947"/>
              <a:chOff x="-60255350" y="3733825"/>
              <a:chExt cx="316650" cy="316550"/>
            </a:xfrm>
            <a:grpFill/>
          </p:grpSpPr>
          <p:sp>
            <p:nvSpPr>
              <p:cNvPr id="180" name="Google Shape;10155;p74">
                <a:extLst>
                  <a:ext uri="{FF2B5EF4-FFF2-40B4-BE49-F238E27FC236}">
                    <a16:creationId xmlns:a16="http://schemas.microsoft.com/office/drawing/2014/main" id="{B0A4F8D7-C8AB-445C-08F9-A40A959E1519}"/>
                  </a:ext>
                </a:extLst>
              </p:cNvPr>
              <p:cNvSpPr/>
              <p:nvPr/>
            </p:nvSpPr>
            <p:spPr>
              <a:xfrm>
                <a:off x="-60218325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Google Shape;10156;p74">
                <a:extLst>
                  <a:ext uri="{FF2B5EF4-FFF2-40B4-BE49-F238E27FC236}">
                    <a16:creationId xmlns:a16="http://schemas.microsoft.com/office/drawing/2014/main" id="{203DECFC-B82F-A478-8D31-6F472B637B68}"/>
                  </a:ext>
                </a:extLst>
              </p:cNvPr>
              <p:cNvSpPr/>
              <p:nvPr/>
            </p:nvSpPr>
            <p:spPr>
              <a:xfrm>
                <a:off x="-60255350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10157;p74">
                <a:extLst>
                  <a:ext uri="{FF2B5EF4-FFF2-40B4-BE49-F238E27FC236}">
                    <a16:creationId xmlns:a16="http://schemas.microsoft.com/office/drawing/2014/main" id="{7279E688-D7B8-DA25-8D8D-5BB8BD73210C}"/>
                  </a:ext>
                </a:extLst>
              </p:cNvPr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10158;p74">
                <a:extLst>
                  <a:ext uri="{FF2B5EF4-FFF2-40B4-BE49-F238E27FC236}">
                    <a16:creationId xmlns:a16="http://schemas.microsoft.com/office/drawing/2014/main" id="{38EF74F6-0C9F-3012-AD01-A6BC018C5BA6}"/>
                  </a:ext>
                </a:extLst>
              </p:cNvPr>
              <p:cNvSpPr/>
              <p:nvPr/>
            </p:nvSpPr>
            <p:spPr>
              <a:xfrm>
                <a:off x="-60212825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10159;p74">
                <a:extLst>
                  <a:ext uri="{FF2B5EF4-FFF2-40B4-BE49-F238E27FC236}">
                    <a16:creationId xmlns:a16="http://schemas.microsoft.com/office/drawing/2014/main" id="{3B52D787-83E2-4F6A-81B6-37BE6F3F28B3}"/>
                  </a:ext>
                </a:extLst>
              </p:cNvPr>
              <p:cNvSpPr/>
              <p:nvPr/>
            </p:nvSpPr>
            <p:spPr>
              <a:xfrm>
                <a:off x="-60012750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10160;p74">
                <a:extLst>
                  <a:ext uri="{FF2B5EF4-FFF2-40B4-BE49-F238E27FC236}">
                    <a16:creationId xmlns:a16="http://schemas.microsoft.com/office/drawing/2014/main" id="{63ADA9EF-E232-A29A-F70B-B2EE57517500}"/>
                  </a:ext>
                </a:extLst>
              </p:cNvPr>
              <p:cNvSpPr/>
              <p:nvPr/>
            </p:nvSpPr>
            <p:spPr>
              <a:xfrm>
                <a:off x="-60012750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10161;p74">
                <a:extLst>
                  <a:ext uri="{FF2B5EF4-FFF2-40B4-BE49-F238E27FC236}">
                    <a16:creationId xmlns:a16="http://schemas.microsoft.com/office/drawing/2014/main" id="{42713C18-C467-1379-5B6B-C4825B90A0F7}"/>
                  </a:ext>
                </a:extLst>
              </p:cNvPr>
              <p:cNvSpPr/>
              <p:nvPr/>
            </p:nvSpPr>
            <p:spPr>
              <a:xfrm>
                <a:off x="-60212825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oogle Shape;10172;p74">
              <a:extLst>
                <a:ext uri="{FF2B5EF4-FFF2-40B4-BE49-F238E27FC236}">
                  <a16:creationId xmlns:a16="http://schemas.microsoft.com/office/drawing/2014/main" id="{FB4F3155-EFD7-00E8-760C-DEBC9DFFCA65}"/>
                </a:ext>
              </a:extLst>
            </p:cNvPr>
            <p:cNvGrpSpPr/>
            <p:nvPr/>
          </p:nvGrpSpPr>
          <p:grpSpPr>
            <a:xfrm>
              <a:off x="9770540" y="1631794"/>
              <a:ext cx="728986" cy="722278"/>
              <a:chOff x="-63679950" y="4093450"/>
              <a:chExt cx="320600" cy="317650"/>
            </a:xfrm>
            <a:grpFill/>
          </p:grpSpPr>
          <p:sp>
            <p:nvSpPr>
              <p:cNvPr id="177" name="Google Shape;10173;p74">
                <a:extLst>
                  <a:ext uri="{FF2B5EF4-FFF2-40B4-BE49-F238E27FC236}">
                    <a16:creationId xmlns:a16="http://schemas.microsoft.com/office/drawing/2014/main" id="{6D3245DD-6FB1-6B68-C2AF-67085ECC84CA}"/>
                  </a:ext>
                </a:extLst>
              </p:cNvPr>
              <p:cNvSpPr/>
              <p:nvPr/>
            </p:nvSpPr>
            <p:spPr>
              <a:xfrm>
                <a:off x="-63595650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Google Shape;10174;p74">
                <a:extLst>
                  <a:ext uri="{FF2B5EF4-FFF2-40B4-BE49-F238E27FC236}">
                    <a16:creationId xmlns:a16="http://schemas.microsoft.com/office/drawing/2014/main" id="{8C71CE7A-3F42-B8E9-7E5D-190197771FFE}"/>
                  </a:ext>
                </a:extLst>
              </p:cNvPr>
              <p:cNvSpPr/>
              <p:nvPr/>
            </p:nvSpPr>
            <p:spPr>
              <a:xfrm>
                <a:off x="-63679950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10175;p74">
                <a:extLst>
                  <a:ext uri="{FF2B5EF4-FFF2-40B4-BE49-F238E27FC236}">
                    <a16:creationId xmlns:a16="http://schemas.microsoft.com/office/drawing/2014/main" id="{4BC95BA8-2F21-714E-11F2-ED9B39E1E972}"/>
                  </a:ext>
                </a:extLst>
              </p:cNvPr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oogle Shape;10184;p74">
              <a:extLst>
                <a:ext uri="{FF2B5EF4-FFF2-40B4-BE49-F238E27FC236}">
                  <a16:creationId xmlns:a16="http://schemas.microsoft.com/office/drawing/2014/main" id="{0FD10626-8206-291B-2B24-212F8B3509F6}"/>
                </a:ext>
              </a:extLst>
            </p:cNvPr>
            <p:cNvGrpSpPr/>
            <p:nvPr/>
          </p:nvGrpSpPr>
          <p:grpSpPr>
            <a:xfrm>
              <a:off x="4282682" y="3638745"/>
              <a:ext cx="558124" cy="559534"/>
              <a:chOff x="-61783350" y="3743950"/>
              <a:chExt cx="316650" cy="317450"/>
            </a:xfrm>
            <a:grpFill/>
          </p:grpSpPr>
          <p:sp>
            <p:nvSpPr>
              <p:cNvPr id="175" name="Google Shape;10185;p74">
                <a:extLst>
                  <a:ext uri="{FF2B5EF4-FFF2-40B4-BE49-F238E27FC236}">
                    <a16:creationId xmlns:a16="http://schemas.microsoft.com/office/drawing/2014/main" id="{8306BE30-968E-1273-A4BC-337D7661D7FC}"/>
                  </a:ext>
                </a:extLst>
              </p:cNvPr>
              <p:cNvSpPr/>
              <p:nvPr/>
            </p:nvSpPr>
            <p:spPr>
              <a:xfrm>
                <a:off x="-61783350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Google Shape;10186;p74">
                <a:extLst>
                  <a:ext uri="{FF2B5EF4-FFF2-40B4-BE49-F238E27FC236}">
                    <a16:creationId xmlns:a16="http://schemas.microsoft.com/office/drawing/2014/main" id="{DB2EABC4-2506-6F7F-091C-6D1ABFF9AC5C}"/>
                  </a:ext>
                </a:extLst>
              </p:cNvPr>
              <p:cNvSpPr/>
              <p:nvPr/>
            </p:nvSpPr>
            <p:spPr>
              <a:xfrm>
                <a:off x="-61739225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5" name="Google Shape;10189;p74">
              <a:extLst>
                <a:ext uri="{FF2B5EF4-FFF2-40B4-BE49-F238E27FC236}">
                  <a16:creationId xmlns:a16="http://schemas.microsoft.com/office/drawing/2014/main" id="{E8B2CCB4-5971-F523-50D7-4C5368CF6718}"/>
                </a:ext>
              </a:extLst>
            </p:cNvPr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6" name="Google Shape;10190;p74">
              <a:extLst>
                <a:ext uri="{FF2B5EF4-FFF2-40B4-BE49-F238E27FC236}">
                  <a16:creationId xmlns:a16="http://schemas.microsoft.com/office/drawing/2014/main" id="{648020C1-B3D5-57D8-5DEC-126502E9E899}"/>
                </a:ext>
              </a:extLst>
            </p:cNvPr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171" name="Google Shape;10191;p74">
                <a:extLst>
                  <a:ext uri="{FF2B5EF4-FFF2-40B4-BE49-F238E27FC236}">
                    <a16:creationId xmlns:a16="http://schemas.microsoft.com/office/drawing/2014/main" id="{F0538841-4345-D3F1-9741-3C5E1DA4A133}"/>
                  </a:ext>
                </a:extLst>
              </p:cNvPr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Google Shape;10192;p74">
                <a:extLst>
                  <a:ext uri="{FF2B5EF4-FFF2-40B4-BE49-F238E27FC236}">
                    <a16:creationId xmlns:a16="http://schemas.microsoft.com/office/drawing/2014/main" id="{BAE598B2-C567-2076-6858-7FCF7F100001}"/>
                  </a:ext>
                </a:extLst>
              </p:cNvPr>
              <p:cNvSpPr/>
              <p:nvPr/>
            </p:nvSpPr>
            <p:spPr>
              <a:xfrm>
                <a:off x="-59811125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3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10193;p74">
                <a:extLst>
                  <a:ext uri="{FF2B5EF4-FFF2-40B4-BE49-F238E27FC236}">
                    <a16:creationId xmlns:a16="http://schemas.microsoft.com/office/drawing/2014/main" id="{7FC1968C-1F85-A046-FFDA-490D43BCAE45}"/>
                  </a:ext>
                </a:extLst>
              </p:cNvPr>
              <p:cNvSpPr/>
              <p:nvPr/>
            </p:nvSpPr>
            <p:spPr>
              <a:xfrm>
                <a:off x="-59700075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10194;p74">
                <a:extLst>
                  <a:ext uri="{FF2B5EF4-FFF2-40B4-BE49-F238E27FC236}">
                    <a16:creationId xmlns:a16="http://schemas.microsoft.com/office/drawing/2014/main" id="{899DEF68-2814-3AB4-508B-28839B264D40}"/>
                  </a:ext>
                </a:extLst>
              </p:cNvPr>
              <p:cNvSpPr/>
              <p:nvPr/>
            </p:nvSpPr>
            <p:spPr>
              <a:xfrm>
                <a:off x="-59742600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" name="Google Shape;10221;p74">
              <a:extLst>
                <a:ext uri="{FF2B5EF4-FFF2-40B4-BE49-F238E27FC236}">
                  <a16:creationId xmlns:a16="http://schemas.microsoft.com/office/drawing/2014/main" id="{25B071C3-3996-15E1-946E-9B46FED5B013}"/>
                </a:ext>
              </a:extLst>
            </p:cNvPr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168" name="Google Shape;10222;p74">
                <a:extLst>
                  <a:ext uri="{FF2B5EF4-FFF2-40B4-BE49-F238E27FC236}">
                    <a16:creationId xmlns:a16="http://schemas.microsoft.com/office/drawing/2014/main" id="{B721A8D8-18FA-001A-28FA-205DDE92993A}"/>
                  </a:ext>
                </a:extLst>
              </p:cNvPr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Google Shape;10223;p74">
                <a:extLst>
                  <a:ext uri="{FF2B5EF4-FFF2-40B4-BE49-F238E27FC236}">
                    <a16:creationId xmlns:a16="http://schemas.microsoft.com/office/drawing/2014/main" id="{9007E62C-213A-A5A9-E6B9-3785A65B5AA4}"/>
                  </a:ext>
                </a:extLst>
              </p:cNvPr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10224;p74">
                <a:extLst>
                  <a:ext uri="{FF2B5EF4-FFF2-40B4-BE49-F238E27FC236}">
                    <a16:creationId xmlns:a16="http://schemas.microsoft.com/office/drawing/2014/main" id="{40721B13-511E-C610-B4A8-2B5A9151F531}"/>
                  </a:ext>
                </a:extLst>
              </p:cNvPr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oogle Shape;10240;p74">
              <a:extLst>
                <a:ext uri="{FF2B5EF4-FFF2-40B4-BE49-F238E27FC236}">
                  <a16:creationId xmlns:a16="http://schemas.microsoft.com/office/drawing/2014/main" id="{67FA323B-B014-AF58-499D-C07859AD36AA}"/>
                </a:ext>
              </a:extLst>
            </p:cNvPr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166" name="Google Shape;10241;p74">
                <a:extLst>
                  <a:ext uri="{FF2B5EF4-FFF2-40B4-BE49-F238E27FC236}">
                    <a16:creationId xmlns:a16="http://schemas.microsoft.com/office/drawing/2014/main" id="{5838CCBB-B1DF-5E4E-15E3-7F044E0B58C8}"/>
                  </a:ext>
                </a:extLst>
              </p:cNvPr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Google Shape;10242;p74">
                <a:extLst>
                  <a:ext uri="{FF2B5EF4-FFF2-40B4-BE49-F238E27FC236}">
                    <a16:creationId xmlns:a16="http://schemas.microsoft.com/office/drawing/2014/main" id="{EBBA51D9-BE35-A34F-D992-78DA57E1F7AE}"/>
                  </a:ext>
                </a:extLst>
              </p:cNvPr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oogle Shape;10303;p74">
              <a:extLst>
                <a:ext uri="{FF2B5EF4-FFF2-40B4-BE49-F238E27FC236}">
                  <a16:creationId xmlns:a16="http://schemas.microsoft.com/office/drawing/2014/main" id="{380E66FD-0DE1-97D3-58B3-C7E40A15010C}"/>
                </a:ext>
              </a:extLst>
            </p:cNvPr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154" name="Google Shape;10304;p74">
                <a:extLst>
                  <a:ext uri="{FF2B5EF4-FFF2-40B4-BE49-F238E27FC236}">
                    <a16:creationId xmlns:a16="http://schemas.microsoft.com/office/drawing/2014/main" id="{77B95B9B-D100-39A1-9A9A-444BACBFE213}"/>
                  </a:ext>
                </a:extLst>
              </p:cNvPr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Google Shape;10305;p74">
                <a:extLst>
                  <a:ext uri="{FF2B5EF4-FFF2-40B4-BE49-F238E27FC236}">
                    <a16:creationId xmlns:a16="http://schemas.microsoft.com/office/drawing/2014/main" id="{98615951-967E-E663-8196-79B6B54D89C4}"/>
                  </a:ext>
                </a:extLst>
              </p:cNvPr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10306;p74">
                <a:extLst>
                  <a:ext uri="{FF2B5EF4-FFF2-40B4-BE49-F238E27FC236}">
                    <a16:creationId xmlns:a16="http://schemas.microsoft.com/office/drawing/2014/main" id="{B9EFEEE0-47C0-1DF5-23DE-D62018E673D3}"/>
                  </a:ext>
                </a:extLst>
              </p:cNvPr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10307;p74">
                <a:extLst>
                  <a:ext uri="{FF2B5EF4-FFF2-40B4-BE49-F238E27FC236}">
                    <a16:creationId xmlns:a16="http://schemas.microsoft.com/office/drawing/2014/main" id="{E2E0EA92-FC2D-CEA4-6FFB-210FE69E42F7}"/>
                  </a:ext>
                </a:extLst>
              </p:cNvPr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10308;p74">
                <a:extLst>
                  <a:ext uri="{FF2B5EF4-FFF2-40B4-BE49-F238E27FC236}">
                    <a16:creationId xmlns:a16="http://schemas.microsoft.com/office/drawing/2014/main" id="{87BBCC33-B6DA-3EAF-8288-83371CCE9103}"/>
                  </a:ext>
                </a:extLst>
              </p:cNvPr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10309;p74">
                <a:extLst>
                  <a:ext uri="{FF2B5EF4-FFF2-40B4-BE49-F238E27FC236}">
                    <a16:creationId xmlns:a16="http://schemas.microsoft.com/office/drawing/2014/main" id="{84525416-4664-E107-07F5-5879F5834332}"/>
                  </a:ext>
                </a:extLst>
              </p:cNvPr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10310;p74">
                <a:extLst>
                  <a:ext uri="{FF2B5EF4-FFF2-40B4-BE49-F238E27FC236}">
                    <a16:creationId xmlns:a16="http://schemas.microsoft.com/office/drawing/2014/main" id="{31DA9AC6-6B32-2404-3F8D-D70CA3435FFE}"/>
                  </a:ext>
                </a:extLst>
              </p:cNvPr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10311;p74">
                <a:extLst>
                  <a:ext uri="{FF2B5EF4-FFF2-40B4-BE49-F238E27FC236}">
                    <a16:creationId xmlns:a16="http://schemas.microsoft.com/office/drawing/2014/main" id="{95A9ADF4-09A9-137D-DB2B-2DA5244ABF3E}"/>
                  </a:ext>
                </a:extLst>
              </p:cNvPr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10312;p74">
                <a:extLst>
                  <a:ext uri="{FF2B5EF4-FFF2-40B4-BE49-F238E27FC236}">
                    <a16:creationId xmlns:a16="http://schemas.microsoft.com/office/drawing/2014/main" id="{E5173F02-9482-0438-8F3B-D725CE2684C6}"/>
                  </a:ext>
                </a:extLst>
              </p:cNvPr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10313;p74">
                <a:extLst>
                  <a:ext uri="{FF2B5EF4-FFF2-40B4-BE49-F238E27FC236}">
                    <a16:creationId xmlns:a16="http://schemas.microsoft.com/office/drawing/2014/main" id="{3A1E8174-88B9-376A-6EF8-FE95E89E4D6D}"/>
                  </a:ext>
                </a:extLst>
              </p:cNvPr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10314;p74">
                <a:extLst>
                  <a:ext uri="{FF2B5EF4-FFF2-40B4-BE49-F238E27FC236}">
                    <a16:creationId xmlns:a16="http://schemas.microsoft.com/office/drawing/2014/main" id="{69292871-25F1-7859-B4E0-3B9A0B3363D8}"/>
                  </a:ext>
                </a:extLst>
              </p:cNvPr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10315;p74">
                <a:extLst>
                  <a:ext uri="{FF2B5EF4-FFF2-40B4-BE49-F238E27FC236}">
                    <a16:creationId xmlns:a16="http://schemas.microsoft.com/office/drawing/2014/main" id="{C8C406B8-56AB-F190-098B-9FFBDF058C96}"/>
                  </a:ext>
                </a:extLst>
              </p:cNvPr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0" name="Google Shape;10341;p74">
              <a:extLst>
                <a:ext uri="{FF2B5EF4-FFF2-40B4-BE49-F238E27FC236}">
                  <a16:creationId xmlns:a16="http://schemas.microsoft.com/office/drawing/2014/main" id="{3C3E760A-9728-787E-8F0B-F0F102E26F76}"/>
                </a:ext>
              </a:extLst>
            </p:cNvPr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149" name="Google Shape;10342;p74">
                <a:extLst>
                  <a:ext uri="{FF2B5EF4-FFF2-40B4-BE49-F238E27FC236}">
                    <a16:creationId xmlns:a16="http://schemas.microsoft.com/office/drawing/2014/main" id="{38B778C1-DBD7-D06C-0C24-5D359ED753C0}"/>
                  </a:ext>
                </a:extLst>
              </p:cNvPr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Google Shape;10343;p74">
                <a:extLst>
                  <a:ext uri="{FF2B5EF4-FFF2-40B4-BE49-F238E27FC236}">
                    <a16:creationId xmlns:a16="http://schemas.microsoft.com/office/drawing/2014/main" id="{6655786A-6974-5F18-33EB-E852B575495D}"/>
                  </a:ext>
                </a:extLst>
              </p:cNvPr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10344;p74">
                <a:extLst>
                  <a:ext uri="{FF2B5EF4-FFF2-40B4-BE49-F238E27FC236}">
                    <a16:creationId xmlns:a16="http://schemas.microsoft.com/office/drawing/2014/main" id="{7EA55572-704C-83C4-4A41-96D4B79603C1}"/>
                  </a:ext>
                </a:extLst>
              </p:cNvPr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10345;p74">
                <a:extLst>
                  <a:ext uri="{FF2B5EF4-FFF2-40B4-BE49-F238E27FC236}">
                    <a16:creationId xmlns:a16="http://schemas.microsoft.com/office/drawing/2014/main" id="{43603275-BA7F-6B30-C80F-20CAC56F9F0E}"/>
                  </a:ext>
                </a:extLst>
              </p:cNvPr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10346;p74">
                <a:extLst>
                  <a:ext uri="{FF2B5EF4-FFF2-40B4-BE49-F238E27FC236}">
                    <a16:creationId xmlns:a16="http://schemas.microsoft.com/office/drawing/2014/main" id="{D2351953-3ADF-E3AA-CF4F-99442315AD71}"/>
                  </a:ext>
                </a:extLst>
              </p:cNvPr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1" name="Google Shape;10359;p74">
              <a:extLst>
                <a:ext uri="{FF2B5EF4-FFF2-40B4-BE49-F238E27FC236}">
                  <a16:creationId xmlns:a16="http://schemas.microsoft.com/office/drawing/2014/main" id="{8BF74AC9-8746-8669-E522-10A9DB3794B5}"/>
                </a:ext>
              </a:extLst>
            </p:cNvPr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142" name="Google Shape;10360;p74">
                <a:extLst>
                  <a:ext uri="{FF2B5EF4-FFF2-40B4-BE49-F238E27FC236}">
                    <a16:creationId xmlns:a16="http://schemas.microsoft.com/office/drawing/2014/main" id="{D58B044C-243B-33DE-9C9D-6DE1D10C10B6}"/>
                  </a:ext>
                </a:extLst>
              </p:cNvPr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Google Shape;10361;p74">
                <a:extLst>
                  <a:ext uri="{FF2B5EF4-FFF2-40B4-BE49-F238E27FC236}">
                    <a16:creationId xmlns:a16="http://schemas.microsoft.com/office/drawing/2014/main" id="{B8E16BCD-EEE6-7805-81FA-4721677EF18B}"/>
                  </a:ext>
                </a:extLst>
              </p:cNvPr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10362;p74">
                <a:extLst>
                  <a:ext uri="{FF2B5EF4-FFF2-40B4-BE49-F238E27FC236}">
                    <a16:creationId xmlns:a16="http://schemas.microsoft.com/office/drawing/2014/main" id="{ECC0A74F-6E1F-6C72-F32E-9D9BC3869DD6}"/>
                  </a:ext>
                </a:extLst>
              </p:cNvPr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10363;p74">
                <a:extLst>
                  <a:ext uri="{FF2B5EF4-FFF2-40B4-BE49-F238E27FC236}">
                    <a16:creationId xmlns:a16="http://schemas.microsoft.com/office/drawing/2014/main" id="{8DA3034B-1E3F-DBCF-42E5-488BF1AE398A}"/>
                  </a:ext>
                </a:extLst>
              </p:cNvPr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10364;p74">
                <a:extLst>
                  <a:ext uri="{FF2B5EF4-FFF2-40B4-BE49-F238E27FC236}">
                    <a16:creationId xmlns:a16="http://schemas.microsoft.com/office/drawing/2014/main" id="{D62ABECC-1220-A33C-AB93-4E9377839635}"/>
                  </a:ext>
                </a:extLst>
              </p:cNvPr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10365;p74">
                <a:extLst>
                  <a:ext uri="{FF2B5EF4-FFF2-40B4-BE49-F238E27FC236}">
                    <a16:creationId xmlns:a16="http://schemas.microsoft.com/office/drawing/2014/main" id="{4D39549A-F35C-C80B-BE78-EDB57FCEBF39}"/>
                  </a:ext>
                </a:extLst>
              </p:cNvPr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10366;p74">
                <a:extLst>
                  <a:ext uri="{FF2B5EF4-FFF2-40B4-BE49-F238E27FC236}">
                    <a16:creationId xmlns:a16="http://schemas.microsoft.com/office/drawing/2014/main" id="{0650B12A-4BD1-EC50-8C66-582A0F0254DA}"/>
                  </a:ext>
                </a:extLst>
              </p:cNvPr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oogle Shape;10399;p74">
              <a:extLst>
                <a:ext uri="{FF2B5EF4-FFF2-40B4-BE49-F238E27FC236}">
                  <a16:creationId xmlns:a16="http://schemas.microsoft.com/office/drawing/2014/main" id="{5E9D69EC-BDD7-E6C3-C2F8-855A46BBBCCB}"/>
                </a:ext>
              </a:extLst>
            </p:cNvPr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134" name="Google Shape;10400;p74">
                <a:extLst>
                  <a:ext uri="{FF2B5EF4-FFF2-40B4-BE49-F238E27FC236}">
                    <a16:creationId xmlns:a16="http://schemas.microsoft.com/office/drawing/2014/main" id="{4A4312C3-9FC3-5E35-9CEE-8989D26E548D}"/>
                  </a:ext>
                </a:extLst>
              </p:cNvPr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Google Shape;10401;p74">
                <a:extLst>
                  <a:ext uri="{FF2B5EF4-FFF2-40B4-BE49-F238E27FC236}">
                    <a16:creationId xmlns:a16="http://schemas.microsoft.com/office/drawing/2014/main" id="{4047332B-6A7B-9140-675B-96F5897B61E6}"/>
                  </a:ext>
                </a:extLst>
              </p:cNvPr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10402;p74">
                <a:extLst>
                  <a:ext uri="{FF2B5EF4-FFF2-40B4-BE49-F238E27FC236}">
                    <a16:creationId xmlns:a16="http://schemas.microsoft.com/office/drawing/2014/main" id="{3A1F5BAB-4D50-E323-7372-990BB35994D4}"/>
                  </a:ext>
                </a:extLst>
              </p:cNvPr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10403;p74">
                <a:extLst>
                  <a:ext uri="{FF2B5EF4-FFF2-40B4-BE49-F238E27FC236}">
                    <a16:creationId xmlns:a16="http://schemas.microsoft.com/office/drawing/2014/main" id="{E5875EB7-82DE-6103-25D9-9536131E3A48}"/>
                  </a:ext>
                </a:extLst>
              </p:cNvPr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10404;p74">
                <a:extLst>
                  <a:ext uri="{FF2B5EF4-FFF2-40B4-BE49-F238E27FC236}">
                    <a16:creationId xmlns:a16="http://schemas.microsoft.com/office/drawing/2014/main" id="{02179390-30BE-1059-6117-965088A3F3F2}"/>
                  </a:ext>
                </a:extLst>
              </p:cNvPr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10405;p74">
                <a:extLst>
                  <a:ext uri="{FF2B5EF4-FFF2-40B4-BE49-F238E27FC236}">
                    <a16:creationId xmlns:a16="http://schemas.microsoft.com/office/drawing/2014/main" id="{19BC261F-937B-71D7-DB23-497BBA6CCADF}"/>
                  </a:ext>
                </a:extLst>
              </p:cNvPr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10406;p74">
                <a:extLst>
                  <a:ext uri="{FF2B5EF4-FFF2-40B4-BE49-F238E27FC236}">
                    <a16:creationId xmlns:a16="http://schemas.microsoft.com/office/drawing/2014/main" id="{403EA54E-407A-63A2-7367-CF25777D51AB}"/>
                  </a:ext>
                </a:extLst>
              </p:cNvPr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10407;p74">
                <a:extLst>
                  <a:ext uri="{FF2B5EF4-FFF2-40B4-BE49-F238E27FC236}">
                    <a16:creationId xmlns:a16="http://schemas.microsoft.com/office/drawing/2014/main" id="{4B455C37-43D0-501F-05A5-47156E55DF9D}"/>
                  </a:ext>
                </a:extLst>
              </p:cNvPr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oogle Shape;10421;p74">
              <a:extLst>
                <a:ext uri="{FF2B5EF4-FFF2-40B4-BE49-F238E27FC236}">
                  <a16:creationId xmlns:a16="http://schemas.microsoft.com/office/drawing/2014/main" id="{C0C9D642-E57A-A175-E876-7759F2CC7382}"/>
                </a:ext>
              </a:extLst>
            </p:cNvPr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126" name="Google Shape;10422;p74">
                <a:extLst>
                  <a:ext uri="{FF2B5EF4-FFF2-40B4-BE49-F238E27FC236}">
                    <a16:creationId xmlns:a16="http://schemas.microsoft.com/office/drawing/2014/main" id="{57093EF2-C7B5-6C33-1511-AF9D6C2702F6}"/>
                  </a:ext>
                </a:extLst>
              </p:cNvPr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Google Shape;10423;p74">
                <a:extLst>
                  <a:ext uri="{FF2B5EF4-FFF2-40B4-BE49-F238E27FC236}">
                    <a16:creationId xmlns:a16="http://schemas.microsoft.com/office/drawing/2014/main" id="{B530518B-D383-7AEF-0B61-18B0CD04F501}"/>
                  </a:ext>
                </a:extLst>
              </p:cNvPr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10424;p74">
                <a:extLst>
                  <a:ext uri="{FF2B5EF4-FFF2-40B4-BE49-F238E27FC236}">
                    <a16:creationId xmlns:a16="http://schemas.microsoft.com/office/drawing/2014/main" id="{6B89A86E-D8C6-9FCE-E629-6A7AED9197E9}"/>
                  </a:ext>
                </a:extLst>
              </p:cNvPr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10425;p74">
                <a:extLst>
                  <a:ext uri="{FF2B5EF4-FFF2-40B4-BE49-F238E27FC236}">
                    <a16:creationId xmlns:a16="http://schemas.microsoft.com/office/drawing/2014/main" id="{63CB98B3-A65B-C9AA-3A92-E7E043E1E7A7}"/>
                  </a:ext>
                </a:extLst>
              </p:cNvPr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10426;p74">
                <a:extLst>
                  <a:ext uri="{FF2B5EF4-FFF2-40B4-BE49-F238E27FC236}">
                    <a16:creationId xmlns:a16="http://schemas.microsoft.com/office/drawing/2014/main" id="{6225DA73-E367-F96D-8540-48540EC73503}"/>
                  </a:ext>
                </a:extLst>
              </p:cNvPr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10427;p74">
                <a:extLst>
                  <a:ext uri="{FF2B5EF4-FFF2-40B4-BE49-F238E27FC236}">
                    <a16:creationId xmlns:a16="http://schemas.microsoft.com/office/drawing/2014/main" id="{F5EAB385-96D8-8D34-DBBE-8FFB8197140E}"/>
                  </a:ext>
                </a:extLst>
              </p:cNvPr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10428;p74">
                <a:extLst>
                  <a:ext uri="{FF2B5EF4-FFF2-40B4-BE49-F238E27FC236}">
                    <a16:creationId xmlns:a16="http://schemas.microsoft.com/office/drawing/2014/main" id="{61E9D884-D6B8-57F6-C44B-468B51FF29A4}"/>
                  </a:ext>
                </a:extLst>
              </p:cNvPr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10429;p74">
                <a:extLst>
                  <a:ext uri="{FF2B5EF4-FFF2-40B4-BE49-F238E27FC236}">
                    <a16:creationId xmlns:a16="http://schemas.microsoft.com/office/drawing/2014/main" id="{B5910F7B-52AA-2C4B-5213-CEA05AEA6919}"/>
                  </a:ext>
                </a:extLst>
              </p:cNvPr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oogle Shape;10435;p74">
              <a:extLst>
                <a:ext uri="{FF2B5EF4-FFF2-40B4-BE49-F238E27FC236}">
                  <a16:creationId xmlns:a16="http://schemas.microsoft.com/office/drawing/2014/main" id="{DCAA0DAE-52A4-8626-9F76-55FF1CEF8437}"/>
                </a:ext>
              </a:extLst>
            </p:cNvPr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119" name="Google Shape;10436;p74">
                <a:extLst>
                  <a:ext uri="{FF2B5EF4-FFF2-40B4-BE49-F238E27FC236}">
                    <a16:creationId xmlns:a16="http://schemas.microsoft.com/office/drawing/2014/main" id="{437FB3B6-AB1C-3510-741B-E62482A6068D}"/>
                  </a:ext>
                </a:extLst>
              </p:cNvPr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10437;p74">
                <a:extLst>
                  <a:ext uri="{FF2B5EF4-FFF2-40B4-BE49-F238E27FC236}">
                    <a16:creationId xmlns:a16="http://schemas.microsoft.com/office/drawing/2014/main" id="{1DFD9F42-8973-CEFF-0E00-FCCEF1A2AE29}"/>
                  </a:ext>
                </a:extLst>
              </p:cNvPr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10438;p74">
                <a:extLst>
                  <a:ext uri="{FF2B5EF4-FFF2-40B4-BE49-F238E27FC236}">
                    <a16:creationId xmlns:a16="http://schemas.microsoft.com/office/drawing/2014/main" id="{38041B87-F764-75C0-A9C9-912BD6834F7E}"/>
                  </a:ext>
                </a:extLst>
              </p:cNvPr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10439;p74">
                <a:extLst>
                  <a:ext uri="{FF2B5EF4-FFF2-40B4-BE49-F238E27FC236}">
                    <a16:creationId xmlns:a16="http://schemas.microsoft.com/office/drawing/2014/main" id="{B5A9BFFE-EE04-0186-A042-C4A3E2D394D8}"/>
                  </a:ext>
                </a:extLst>
              </p:cNvPr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10440;p74">
                <a:extLst>
                  <a:ext uri="{FF2B5EF4-FFF2-40B4-BE49-F238E27FC236}">
                    <a16:creationId xmlns:a16="http://schemas.microsoft.com/office/drawing/2014/main" id="{6808A763-687E-6432-AF09-CBBD5930D0F5}"/>
                  </a:ext>
                </a:extLst>
              </p:cNvPr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10441;p74">
                <a:extLst>
                  <a:ext uri="{FF2B5EF4-FFF2-40B4-BE49-F238E27FC236}">
                    <a16:creationId xmlns:a16="http://schemas.microsoft.com/office/drawing/2014/main" id="{B9823448-778E-9877-71CB-1CE75B669F92}"/>
                  </a:ext>
                </a:extLst>
              </p:cNvPr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10442;p74">
                <a:extLst>
                  <a:ext uri="{FF2B5EF4-FFF2-40B4-BE49-F238E27FC236}">
                    <a16:creationId xmlns:a16="http://schemas.microsoft.com/office/drawing/2014/main" id="{0B21B385-C26D-C7B3-F349-F80FE846F0B1}"/>
                  </a:ext>
                </a:extLst>
              </p:cNvPr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oogle Shape;10443;p74">
              <a:extLst>
                <a:ext uri="{FF2B5EF4-FFF2-40B4-BE49-F238E27FC236}">
                  <a16:creationId xmlns:a16="http://schemas.microsoft.com/office/drawing/2014/main" id="{A26706A0-6F9C-E3D4-5219-262425D741BB}"/>
                </a:ext>
              </a:extLst>
            </p:cNvPr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113" name="Google Shape;10444;p74">
                <a:extLst>
                  <a:ext uri="{FF2B5EF4-FFF2-40B4-BE49-F238E27FC236}">
                    <a16:creationId xmlns:a16="http://schemas.microsoft.com/office/drawing/2014/main" id="{7D72BEA6-408E-32F6-F9E6-6C7C24F77A05}"/>
                  </a:ext>
                </a:extLst>
              </p:cNvPr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Google Shape;10445;p74">
                <a:extLst>
                  <a:ext uri="{FF2B5EF4-FFF2-40B4-BE49-F238E27FC236}">
                    <a16:creationId xmlns:a16="http://schemas.microsoft.com/office/drawing/2014/main" id="{D383A418-EC97-A609-EB37-8E1FF861FE7E}"/>
                  </a:ext>
                </a:extLst>
              </p:cNvPr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10446;p74">
                <a:extLst>
                  <a:ext uri="{FF2B5EF4-FFF2-40B4-BE49-F238E27FC236}">
                    <a16:creationId xmlns:a16="http://schemas.microsoft.com/office/drawing/2014/main" id="{8A8851AC-3CE3-22DD-CEE1-EA787745B18B}"/>
                  </a:ext>
                </a:extLst>
              </p:cNvPr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10447;p74">
                <a:extLst>
                  <a:ext uri="{FF2B5EF4-FFF2-40B4-BE49-F238E27FC236}">
                    <a16:creationId xmlns:a16="http://schemas.microsoft.com/office/drawing/2014/main" id="{E3513F2F-8CB7-A745-A23E-0E0484A96376}"/>
                  </a:ext>
                </a:extLst>
              </p:cNvPr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10448;p74">
                <a:extLst>
                  <a:ext uri="{FF2B5EF4-FFF2-40B4-BE49-F238E27FC236}">
                    <a16:creationId xmlns:a16="http://schemas.microsoft.com/office/drawing/2014/main" id="{5ABA82FD-A2CB-3D54-D9DD-81D158BB0D8B}"/>
                  </a:ext>
                </a:extLst>
              </p:cNvPr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10449;p74">
                <a:extLst>
                  <a:ext uri="{FF2B5EF4-FFF2-40B4-BE49-F238E27FC236}">
                    <a16:creationId xmlns:a16="http://schemas.microsoft.com/office/drawing/2014/main" id="{BD183A20-1889-3F08-EEBA-CCABA2A787C2}"/>
                  </a:ext>
                </a:extLst>
              </p:cNvPr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oogle Shape;10468;p74">
              <a:extLst>
                <a:ext uri="{FF2B5EF4-FFF2-40B4-BE49-F238E27FC236}">
                  <a16:creationId xmlns:a16="http://schemas.microsoft.com/office/drawing/2014/main" id="{A5CA9811-E3A0-B0FF-1CB8-F9438C8DCDA7}"/>
                </a:ext>
              </a:extLst>
            </p:cNvPr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110" name="Google Shape;10469;p74">
                <a:extLst>
                  <a:ext uri="{FF2B5EF4-FFF2-40B4-BE49-F238E27FC236}">
                    <a16:creationId xmlns:a16="http://schemas.microsoft.com/office/drawing/2014/main" id="{1245195D-C1DB-5CA5-6D26-4A1C700876DE}"/>
                  </a:ext>
                </a:extLst>
              </p:cNvPr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10470;p74">
                <a:extLst>
                  <a:ext uri="{FF2B5EF4-FFF2-40B4-BE49-F238E27FC236}">
                    <a16:creationId xmlns:a16="http://schemas.microsoft.com/office/drawing/2014/main" id="{283DA0A4-8E70-F3F4-C6D6-C3CE39C79D7F}"/>
                  </a:ext>
                </a:extLst>
              </p:cNvPr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10471;p74">
                <a:extLst>
                  <a:ext uri="{FF2B5EF4-FFF2-40B4-BE49-F238E27FC236}">
                    <a16:creationId xmlns:a16="http://schemas.microsoft.com/office/drawing/2014/main" id="{36882385-31B8-1F60-9E1D-B3638E01563D}"/>
                  </a:ext>
                </a:extLst>
              </p:cNvPr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oogle Shape;10483;p74">
              <a:extLst>
                <a:ext uri="{FF2B5EF4-FFF2-40B4-BE49-F238E27FC236}">
                  <a16:creationId xmlns:a16="http://schemas.microsoft.com/office/drawing/2014/main" id="{7DEA8872-39E8-0FC2-EE18-7675C15DA84B}"/>
                </a:ext>
              </a:extLst>
            </p:cNvPr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105" name="Google Shape;10484;p74">
                <a:extLst>
                  <a:ext uri="{FF2B5EF4-FFF2-40B4-BE49-F238E27FC236}">
                    <a16:creationId xmlns:a16="http://schemas.microsoft.com/office/drawing/2014/main" id="{94A2D243-3851-FFA0-CBA2-2477EA031BBB}"/>
                  </a:ext>
                </a:extLst>
              </p:cNvPr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10485;p74">
                <a:extLst>
                  <a:ext uri="{FF2B5EF4-FFF2-40B4-BE49-F238E27FC236}">
                    <a16:creationId xmlns:a16="http://schemas.microsoft.com/office/drawing/2014/main" id="{A0B7131A-BEBF-2A71-45BE-0AB50F52959D}"/>
                  </a:ext>
                </a:extLst>
              </p:cNvPr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10486;p74">
                <a:extLst>
                  <a:ext uri="{FF2B5EF4-FFF2-40B4-BE49-F238E27FC236}">
                    <a16:creationId xmlns:a16="http://schemas.microsoft.com/office/drawing/2014/main" id="{B7D86526-C0F4-81B2-A847-5ADC1FB1576B}"/>
                  </a:ext>
                </a:extLst>
              </p:cNvPr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10487;p74">
                <a:extLst>
                  <a:ext uri="{FF2B5EF4-FFF2-40B4-BE49-F238E27FC236}">
                    <a16:creationId xmlns:a16="http://schemas.microsoft.com/office/drawing/2014/main" id="{C0B30865-269D-1349-1138-AF424B593729}"/>
                  </a:ext>
                </a:extLst>
              </p:cNvPr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10488;p74">
                <a:extLst>
                  <a:ext uri="{FF2B5EF4-FFF2-40B4-BE49-F238E27FC236}">
                    <a16:creationId xmlns:a16="http://schemas.microsoft.com/office/drawing/2014/main" id="{B4778CB6-A5D8-07BB-0CDF-2914E531A6C4}"/>
                  </a:ext>
                </a:extLst>
              </p:cNvPr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oogle Shape;10497;p74">
              <a:extLst>
                <a:ext uri="{FF2B5EF4-FFF2-40B4-BE49-F238E27FC236}">
                  <a16:creationId xmlns:a16="http://schemas.microsoft.com/office/drawing/2014/main" id="{3B521A33-86C1-13C7-046D-CDD1BE895172}"/>
                </a:ext>
              </a:extLst>
            </p:cNvPr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99" name="Google Shape;10498;p74">
                <a:extLst>
                  <a:ext uri="{FF2B5EF4-FFF2-40B4-BE49-F238E27FC236}">
                    <a16:creationId xmlns:a16="http://schemas.microsoft.com/office/drawing/2014/main" id="{65D03EA9-C007-1755-D0EA-DADA27AC870C}"/>
                  </a:ext>
                </a:extLst>
              </p:cNvPr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10499;p74">
                <a:extLst>
                  <a:ext uri="{FF2B5EF4-FFF2-40B4-BE49-F238E27FC236}">
                    <a16:creationId xmlns:a16="http://schemas.microsoft.com/office/drawing/2014/main" id="{2315A4CD-97BD-1295-833D-DA530DA74C95}"/>
                  </a:ext>
                </a:extLst>
              </p:cNvPr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10500;p74">
                <a:extLst>
                  <a:ext uri="{FF2B5EF4-FFF2-40B4-BE49-F238E27FC236}">
                    <a16:creationId xmlns:a16="http://schemas.microsoft.com/office/drawing/2014/main" id="{9F24E8F6-4192-786B-86EB-DECF3D09B1E5}"/>
                  </a:ext>
                </a:extLst>
              </p:cNvPr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10501;p74">
                <a:extLst>
                  <a:ext uri="{FF2B5EF4-FFF2-40B4-BE49-F238E27FC236}">
                    <a16:creationId xmlns:a16="http://schemas.microsoft.com/office/drawing/2014/main" id="{B81954CF-C102-3911-7A04-E3339C39B9E7}"/>
                  </a:ext>
                </a:extLst>
              </p:cNvPr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10502;p74">
                <a:extLst>
                  <a:ext uri="{FF2B5EF4-FFF2-40B4-BE49-F238E27FC236}">
                    <a16:creationId xmlns:a16="http://schemas.microsoft.com/office/drawing/2014/main" id="{23D795BA-E82A-94B7-82DC-333D5358F90B}"/>
                  </a:ext>
                </a:extLst>
              </p:cNvPr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10503;p74">
                <a:extLst>
                  <a:ext uri="{FF2B5EF4-FFF2-40B4-BE49-F238E27FC236}">
                    <a16:creationId xmlns:a16="http://schemas.microsoft.com/office/drawing/2014/main" id="{20B13D27-7B92-519D-09CB-7E4CC83A1BED}"/>
                  </a:ext>
                </a:extLst>
              </p:cNvPr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9" name="Google Shape;10234;p74">
              <a:extLst>
                <a:ext uri="{FF2B5EF4-FFF2-40B4-BE49-F238E27FC236}">
                  <a16:creationId xmlns:a16="http://schemas.microsoft.com/office/drawing/2014/main" id="{820260A0-D858-7361-83E0-70627BD6CE08}"/>
                </a:ext>
              </a:extLst>
            </p:cNvPr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94" name="Google Shape;10235;p74">
                <a:extLst>
                  <a:ext uri="{FF2B5EF4-FFF2-40B4-BE49-F238E27FC236}">
                    <a16:creationId xmlns:a16="http://schemas.microsoft.com/office/drawing/2014/main" id="{147B2563-49D2-1A69-5A40-1E3707F60D12}"/>
                  </a:ext>
                </a:extLst>
              </p:cNvPr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10236;p74">
                <a:extLst>
                  <a:ext uri="{FF2B5EF4-FFF2-40B4-BE49-F238E27FC236}">
                    <a16:creationId xmlns:a16="http://schemas.microsoft.com/office/drawing/2014/main" id="{77EFF467-FCA5-78DC-B731-4634DB53C8F8}"/>
                  </a:ext>
                </a:extLst>
              </p:cNvPr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10237;p74">
                <a:extLst>
                  <a:ext uri="{FF2B5EF4-FFF2-40B4-BE49-F238E27FC236}">
                    <a16:creationId xmlns:a16="http://schemas.microsoft.com/office/drawing/2014/main" id="{C686CC4E-0A1C-1E63-8C7B-804EF67D4EAD}"/>
                  </a:ext>
                </a:extLst>
              </p:cNvPr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10238;p74">
                <a:extLst>
                  <a:ext uri="{FF2B5EF4-FFF2-40B4-BE49-F238E27FC236}">
                    <a16:creationId xmlns:a16="http://schemas.microsoft.com/office/drawing/2014/main" id="{AB2792C7-AC02-E1DE-AC76-AF461F16EEAC}"/>
                  </a:ext>
                </a:extLst>
              </p:cNvPr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10239;p74">
                <a:extLst>
                  <a:ext uri="{FF2B5EF4-FFF2-40B4-BE49-F238E27FC236}">
                    <a16:creationId xmlns:a16="http://schemas.microsoft.com/office/drawing/2014/main" id="{3371BABA-B970-92D5-5276-E22B5F517623}"/>
                  </a:ext>
                </a:extLst>
              </p:cNvPr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0" name="Google Shape;10251;p74">
              <a:extLst>
                <a:ext uri="{FF2B5EF4-FFF2-40B4-BE49-F238E27FC236}">
                  <a16:creationId xmlns:a16="http://schemas.microsoft.com/office/drawing/2014/main" id="{C9974FE5-F375-9909-BFE5-267F9DB7AF5F}"/>
                </a:ext>
              </a:extLst>
            </p:cNvPr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87" name="Google Shape;10252;p74">
                <a:extLst>
                  <a:ext uri="{FF2B5EF4-FFF2-40B4-BE49-F238E27FC236}">
                    <a16:creationId xmlns:a16="http://schemas.microsoft.com/office/drawing/2014/main" id="{80637961-530E-0C11-83FA-D4EF755EC2F5}"/>
                  </a:ext>
                </a:extLst>
              </p:cNvPr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10253;p74">
                <a:extLst>
                  <a:ext uri="{FF2B5EF4-FFF2-40B4-BE49-F238E27FC236}">
                    <a16:creationId xmlns:a16="http://schemas.microsoft.com/office/drawing/2014/main" id="{E50E9196-9DBC-74BB-1352-996C9E7D5AD7}"/>
                  </a:ext>
                </a:extLst>
              </p:cNvPr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10254;p74">
                <a:extLst>
                  <a:ext uri="{FF2B5EF4-FFF2-40B4-BE49-F238E27FC236}">
                    <a16:creationId xmlns:a16="http://schemas.microsoft.com/office/drawing/2014/main" id="{38AA9031-EBAD-2BAC-076E-641C3FF7F530}"/>
                  </a:ext>
                </a:extLst>
              </p:cNvPr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10255;p74">
                <a:extLst>
                  <a:ext uri="{FF2B5EF4-FFF2-40B4-BE49-F238E27FC236}">
                    <a16:creationId xmlns:a16="http://schemas.microsoft.com/office/drawing/2014/main" id="{6CBD2ECF-572C-D578-8166-5590379B9340}"/>
                  </a:ext>
                </a:extLst>
              </p:cNvPr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10256;p74">
                <a:extLst>
                  <a:ext uri="{FF2B5EF4-FFF2-40B4-BE49-F238E27FC236}">
                    <a16:creationId xmlns:a16="http://schemas.microsoft.com/office/drawing/2014/main" id="{2E455ECD-07EF-9EA9-6084-C52A90BCB03D}"/>
                  </a:ext>
                </a:extLst>
              </p:cNvPr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10257;p74">
                <a:extLst>
                  <a:ext uri="{FF2B5EF4-FFF2-40B4-BE49-F238E27FC236}">
                    <a16:creationId xmlns:a16="http://schemas.microsoft.com/office/drawing/2014/main" id="{D5EC881D-FC22-F52E-2BAC-DCE3D9AFD9F9}"/>
                  </a:ext>
                </a:extLst>
              </p:cNvPr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10258;p74">
                <a:extLst>
                  <a:ext uri="{FF2B5EF4-FFF2-40B4-BE49-F238E27FC236}">
                    <a16:creationId xmlns:a16="http://schemas.microsoft.com/office/drawing/2014/main" id="{686D29CC-1A6B-5876-D30D-3B3264C7E8AC}"/>
                  </a:ext>
                </a:extLst>
              </p:cNvPr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1" name="Google Shape;10297;p74">
              <a:extLst>
                <a:ext uri="{FF2B5EF4-FFF2-40B4-BE49-F238E27FC236}">
                  <a16:creationId xmlns:a16="http://schemas.microsoft.com/office/drawing/2014/main" id="{17B75C07-C405-C18A-944F-C529242492D4}"/>
                </a:ext>
              </a:extLst>
            </p:cNvPr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82" name="Google Shape;10298;p74">
                <a:extLst>
                  <a:ext uri="{FF2B5EF4-FFF2-40B4-BE49-F238E27FC236}">
                    <a16:creationId xmlns:a16="http://schemas.microsoft.com/office/drawing/2014/main" id="{E7FF1295-06D0-AC85-12DC-5F3C12C52DAD}"/>
                  </a:ext>
                </a:extLst>
              </p:cNvPr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10299;p74">
                <a:extLst>
                  <a:ext uri="{FF2B5EF4-FFF2-40B4-BE49-F238E27FC236}">
                    <a16:creationId xmlns:a16="http://schemas.microsoft.com/office/drawing/2014/main" id="{A55E997D-69FC-ED0D-D1B6-1792AC96D27B}"/>
                  </a:ext>
                </a:extLst>
              </p:cNvPr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10300;p74">
                <a:extLst>
                  <a:ext uri="{FF2B5EF4-FFF2-40B4-BE49-F238E27FC236}">
                    <a16:creationId xmlns:a16="http://schemas.microsoft.com/office/drawing/2014/main" id="{2B2539E3-9C5B-EC6A-361F-E1BDE6445623}"/>
                  </a:ext>
                </a:extLst>
              </p:cNvPr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10301;p74">
                <a:extLst>
                  <a:ext uri="{FF2B5EF4-FFF2-40B4-BE49-F238E27FC236}">
                    <a16:creationId xmlns:a16="http://schemas.microsoft.com/office/drawing/2014/main" id="{FD201FFC-6418-433B-9098-68D3097B7DD2}"/>
                  </a:ext>
                </a:extLst>
              </p:cNvPr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10302;p74">
                <a:extLst>
                  <a:ext uri="{FF2B5EF4-FFF2-40B4-BE49-F238E27FC236}">
                    <a16:creationId xmlns:a16="http://schemas.microsoft.com/office/drawing/2014/main" id="{5F3AC907-F80F-13FA-2AF6-396D5E8C636B}"/>
                  </a:ext>
                </a:extLst>
              </p:cNvPr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oogle Shape;10352;p74">
              <a:extLst>
                <a:ext uri="{FF2B5EF4-FFF2-40B4-BE49-F238E27FC236}">
                  <a16:creationId xmlns:a16="http://schemas.microsoft.com/office/drawing/2014/main" id="{469FDC4E-FD15-F157-316F-8E841719392F}"/>
                </a:ext>
              </a:extLst>
            </p:cNvPr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76" name="Google Shape;10353;p74">
                <a:extLst>
                  <a:ext uri="{FF2B5EF4-FFF2-40B4-BE49-F238E27FC236}">
                    <a16:creationId xmlns:a16="http://schemas.microsoft.com/office/drawing/2014/main" id="{02A11670-0F6C-C27F-F49A-7AA316726B9F}"/>
                  </a:ext>
                </a:extLst>
              </p:cNvPr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10354;p74">
                <a:extLst>
                  <a:ext uri="{FF2B5EF4-FFF2-40B4-BE49-F238E27FC236}">
                    <a16:creationId xmlns:a16="http://schemas.microsoft.com/office/drawing/2014/main" id="{3D6E4646-0FA0-96D8-79E2-29DE13382CE5}"/>
                  </a:ext>
                </a:extLst>
              </p:cNvPr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10355;p74">
                <a:extLst>
                  <a:ext uri="{FF2B5EF4-FFF2-40B4-BE49-F238E27FC236}">
                    <a16:creationId xmlns:a16="http://schemas.microsoft.com/office/drawing/2014/main" id="{DC0A6270-8964-BCCD-9501-AF53ECACF629}"/>
                  </a:ext>
                </a:extLst>
              </p:cNvPr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10356;p74">
                <a:extLst>
                  <a:ext uri="{FF2B5EF4-FFF2-40B4-BE49-F238E27FC236}">
                    <a16:creationId xmlns:a16="http://schemas.microsoft.com/office/drawing/2014/main" id="{C20C7D25-809A-ACBF-9676-D4ACA03BA030}"/>
                  </a:ext>
                </a:extLst>
              </p:cNvPr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10357;p74">
                <a:extLst>
                  <a:ext uri="{FF2B5EF4-FFF2-40B4-BE49-F238E27FC236}">
                    <a16:creationId xmlns:a16="http://schemas.microsoft.com/office/drawing/2014/main" id="{D5A3A142-56D9-50FC-1370-73DAE1E95B50}"/>
                  </a:ext>
                </a:extLst>
              </p:cNvPr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10358;p74">
                <a:extLst>
                  <a:ext uri="{FF2B5EF4-FFF2-40B4-BE49-F238E27FC236}">
                    <a16:creationId xmlns:a16="http://schemas.microsoft.com/office/drawing/2014/main" id="{A7FD09D0-8517-33BE-4617-8C245AA3CFF2}"/>
                  </a:ext>
                </a:extLst>
              </p:cNvPr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93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oogle Shape;10390;p74">
              <a:extLst>
                <a:ext uri="{FF2B5EF4-FFF2-40B4-BE49-F238E27FC236}">
                  <a16:creationId xmlns:a16="http://schemas.microsoft.com/office/drawing/2014/main" id="{CF0BD62B-7321-F81A-4A49-793584486E15}"/>
                </a:ext>
              </a:extLst>
            </p:cNvPr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8" name="Google Shape;10391;p74">
                <a:extLst>
                  <a:ext uri="{FF2B5EF4-FFF2-40B4-BE49-F238E27FC236}">
                    <a16:creationId xmlns:a16="http://schemas.microsoft.com/office/drawing/2014/main" id="{BB050842-5E48-EBA7-F4AE-D9D61A5BDC6B}"/>
                  </a:ext>
                </a:extLst>
              </p:cNvPr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10392;p74">
                <a:extLst>
                  <a:ext uri="{FF2B5EF4-FFF2-40B4-BE49-F238E27FC236}">
                    <a16:creationId xmlns:a16="http://schemas.microsoft.com/office/drawing/2014/main" id="{C17CA389-6A68-328A-3BB3-5EF3689246CA}"/>
                  </a:ext>
                </a:extLst>
              </p:cNvPr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10393;p74">
                <a:extLst>
                  <a:ext uri="{FF2B5EF4-FFF2-40B4-BE49-F238E27FC236}">
                    <a16:creationId xmlns:a16="http://schemas.microsoft.com/office/drawing/2014/main" id="{2E887850-CCF5-16CB-99B8-642CF6CB6A3D}"/>
                  </a:ext>
                </a:extLst>
              </p:cNvPr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10394;p74">
                <a:extLst>
                  <a:ext uri="{FF2B5EF4-FFF2-40B4-BE49-F238E27FC236}">
                    <a16:creationId xmlns:a16="http://schemas.microsoft.com/office/drawing/2014/main" id="{F25BAEDF-2538-5857-CAC2-650AF93B9851}"/>
                  </a:ext>
                </a:extLst>
              </p:cNvPr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10395;p74">
                <a:extLst>
                  <a:ext uri="{FF2B5EF4-FFF2-40B4-BE49-F238E27FC236}">
                    <a16:creationId xmlns:a16="http://schemas.microsoft.com/office/drawing/2014/main" id="{85ECB3EC-4C0A-19CA-EDBA-FCECA08C1E22}"/>
                  </a:ext>
                </a:extLst>
              </p:cNvPr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10396;p74">
                <a:extLst>
                  <a:ext uri="{FF2B5EF4-FFF2-40B4-BE49-F238E27FC236}">
                    <a16:creationId xmlns:a16="http://schemas.microsoft.com/office/drawing/2014/main" id="{9B751CA9-7FD8-74F2-BB64-A1AEBCAA9E56}"/>
                  </a:ext>
                </a:extLst>
              </p:cNvPr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10397;p74">
                <a:extLst>
                  <a:ext uri="{FF2B5EF4-FFF2-40B4-BE49-F238E27FC236}">
                    <a16:creationId xmlns:a16="http://schemas.microsoft.com/office/drawing/2014/main" id="{7FE23AAD-9682-D1E3-318D-5C88205C05AB}"/>
                  </a:ext>
                </a:extLst>
              </p:cNvPr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10398;p74">
                <a:extLst>
                  <a:ext uri="{FF2B5EF4-FFF2-40B4-BE49-F238E27FC236}">
                    <a16:creationId xmlns:a16="http://schemas.microsoft.com/office/drawing/2014/main" id="{2D4349DD-243D-10EB-2A56-1B460AC069DE}"/>
                  </a:ext>
                </a:extLst>
              </p:cNvPr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" name="Google Shape;10412;p74">
              <a:extLst>
                <a:ext uri="{FF2B5EF4-FFF2-40B4-BE49-F238E27FC236}">
                  <a16:creationId xmlns:a16="http://schemas.microsoft.com/office/drawing/2014/main" id="{0E555F9A-E119-CC8B-FE66-0138BC45C162}"/>
                </a:ext>
              </a:extLst>
            </p:cNvPr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0" name="Google Shape;10413;p74">
                <a:extLst>
                  <a:ext uri="{FF2B5EF4-FFF2-40B4-BE49-F238E27FC236}">
                    <a16:creationId xmlns:a16="http://schemas.microsoft.com/office/drawing/2014/main" id="{A88634C5-7A97-FDD7-2471-60DDC2360A13}"/>
                  </a:ext>
                </a:extLst>
              </p:cNvPr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10414;p74">
                <a:extLst>
                  <a:ext uri="{FF2B5EF4-FFF2-40B4-BE49-F238E27FC236}">
                    <a16:creationId xmlns:a16="http://schemas.microsoft.com/office/drawing/2014/main" id="{B64D8A33-D73E-B1A2-E2B9-5495931CA327}"/>
                  </a:ext>
                </a:extLst>
              </p:cNvPr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10415;p74">
                <a:extLst>
                  <a:ext uri="{FF2B5EF4-FFF2-40B4-BE49-F238E27FC236}">
                    <a16:creationId xmlns:a16="http://schemas.microsoft.com/office/drawing/2014/main" id="{86952835-7204-25D3-39BA-60F9BABD4B36}"/>
                  </a:ext>
                </a:extLst>
              </p:cNvPr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10416;p74">
                <a:extLst>
                  <a:ext uri="{FF2B5EF4-FFF2-40B4-BE49-F238E27FC236}">
                    <a16:creationId xmlns:a16="http://schemas.microsoft.com/office/drawing/2014/main" id="{9782EE4B-3DC5-DDB2-885A-AB4A84161CB0}"/>
                  </a:ext>
                </a:extLst>
              </p:cNvPr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10417;p74">
                <a:extLst>
                  <a:ext uri="{FF2B5EF4-FFF2-40B4-BE49-F238E27FC236}">
                    <a16:creationId xmlns:a16="http://schemas.microsoft.com/office/drawing/2014/main" id="{7333A63A-E1CC-F4F9-F892-B15CCC4D63CF}"/>
                  </a:ext>
                </a:extLst>
              </p:cNvPr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10418;p74">
                <a:extLst>
                  <a:ext uri="{FF2B5EF4-FFF2-40B4-BE49-F238E27FC236}">
                    <a16:creationId xmlns:a16="http://schemas.microsoft.com/office/drawing/2014/main" id="{B857309A-FDAC-F9EC-DC63-3EE69CE3FF3C}"/>
                  </a:ext>
                </a:extLst>
              </p:cNvPr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10419;p74">
                <a:extLst>
                  <a:ext uri="{FF2B5EF4-FFF2-40B4-BE49-F238E27FC236}">
                    <a16:creationId xmlns:a16="http://schemas.microsoft.com/office/drawing/2014/main" id="{58D38C75-B4A3-7A25-1BFF-A4EB112A2BE6}"/>
                  </a:ext>
                </a:extLst>
              </p:cNvPr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10420;p74">
                <a:extLst>
                  <a:ext uri="{FF2B5EF4-FFF2-40B4-BE49-F238E27FC236}">
                    <a16:creationId xmlns:a16="http://schemas.microsoft.com/office/drawing/2014/main" id="{C73D91CF-7384-E079-BF3E-EDAE43922D85}"/>
                  </a:ext>
                </a:extLst>
              </p:cNvPr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oogle Shape;10478;p74">
              <a:extLst>
                <a:ext uri="{FF2B5EF4-FFF2-40B4-BE49-F238E27FC236}">
                  <a16:creationId xmlns:a16="http://schemas.microsoft.com/office/drawing/2014/main" id="{C7EB1CCB-3BEF-6A3E-10E5-FF9C467A2B29}"/>
                </a:ext>
              </a:extLst>
            </p:cNvPr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56" name="Google Shape;10479;p74">
                <a:extLst>
                  <a:ext uri="{FF2B5EF4-FFF2-40B4-BE49-F238E27FC236}">
                    <a16:creationId xmlns:a16="http://schemas.microsoft.com/office/drawing/2014/main" id="{EFBEEADC-B57D-E17F-010C-F70F6F6F03C6}"/>
                  </a:ext>
                </a:extLst>
              </p:cNvPr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10480;p74">
                <a:extLst>
                  <a:ext uri="{FF2B5EF4-FFF2-40B4-BE49-F238E27FC236}">
                    <a16:creationId xmlns:a16="http://schemas.microsoft.com/office/drawing/2014/main" id="{258A82AE-7FE8-3E96-55A4-1FED04F2C3B2}"/>
                  </a:ext>
                </a:extLst>
              </p:cNvPr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10481;p74">
                <a:extLst>
                  <a:ext uri="{FF2B5EF4-FFF2-40B4-BE49-F238E27FC236}">
                    <a16:creationId xmlns:a16="http://schemas.microsoft.com/office/drawing/2014/main" id="{50ACC0DF-A74D-8E69-E2AC-E6AF38474357}"/>
                  </a:ext>
                </a:extLst>
              </p:cNvPr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10482;p74">
                <a:extLst>
                  <a:ext uri="{FF2B5EF4-FFF2-40B4-BE49-F238E27FC236}">
                    <a16:creationId xmlns:a16="http://schemas.microsoft.com/office/drawing/2014/main" id="{57B52B22-2234-8228-409A-2BA96156B8B2}"/>
                  </a:ext>
                </a:extLst>
              </p:cNvPr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oogle Shape;10101;p74">
              <a:extLst>
                <a:ext uri="{FF2B5EF4-FFF2-40B4-BE49-F238E27FC236}">
                  <a16:creationId xmlns:a16="http://schemas.microsoft.com/office/drawing/2014/main" id="{1568C16E-E5F4-BBE0-D7E4-60547150A35F}"/>
                </a:ext>
              </a:extLst>
            </p:cNvPr>
            <p:cNvGrpSpPr/>
            <p:nvPr/>
          </p:nvGrpSpPr>
          <p:grpSpPr>
            <a:xfrm>
              <a:off x="11859078" y="5555346"/>
              <a:ext cx="466003" cy="432208"/>
              <a:chOff x="-62511900" y="4129100"/>
              <a:chExt cx="304050" cy="282000"/>
            </a:xfrm>
            <a:grpFill/>
          </p:grpSpPr>
          <p:sp>
            <p:nvSpPr>
              <p:cNvPr id="51" name="Google Shape;10102;p74">
                <a:extLst>
                  <a:ext uri="{FF2B5EF4-FFF2-40B4-BE49-F238E27FC236}">
                    <a16:creationId xmlns:a16="http://schemas.microsoft.com/office/drawing/2014/main" id="{03DE7E29-2094-75B6-B5B0-9492DA2C659D}"/>
                  </a:ext>
                </a:extLst>
              </p:cNvPr>
              <p:cNvSpPr/>
              <p:nvPr/>
            </p:nvSpPr>
            <p:spPr>
              <a:xfrm>
                <a:off x="-62414225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10103;p74">
                <a:extLst>
                  <a:ext uri="{FF2B5EF4-FFF2-40B4-BE49-F238E27FC236}">
                    <a16:creationId xmlns:a16="http://schemas.microsoft.com/office/drawing/2014/main" id="{5B397586-A0B7-757A-38D7-991B57C83271}"/>
                  </a:ext>
                </a:extLst>
              </p:cNvPr>
              <p:cNvSpPr/>
              <p:nvPr/>
            </p:nvSpPr>
            <p:spPr>
              <a:xfrm>
                <a:off x="-62511100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10104;p74">
                <a:extLst>
                  <a:ext uri="{FF2B5EF4-FFF2-40B4-BE49-F238E27FC236}">
                    <a16:creationId xmlns:a16="http://schemas.microsoft.com/office/drawing/2014/main" id="{618DD2AA-21AA-B4EC-DFE7-0938A5A38AAD}"/>
                  </a:ext>
                </a:extLst>
              </p:cNvPr>
              <p:cNvSpPr/>
              <p:nvPr/>
            </p:nvSpPr>
            <p:spPr>
              <a:xfrm>
                <a:off x="-62511100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10105;p74">
                <a:extLst>
                  <a:ext uri="{FF2B5EF4-FFF2-40B4-BE49-F238E27FC236}">
                    <a16:creationId xmlns:a16="http://schemas.microsoft.com/office/drawing/2014/main" id="{DC304F20-B065-802C-8799-93A1382866C3}"/>
                  </a:ext>
                </a:extLst>
              </p:cNvPr>
              <p:cNvSpPr/>
              <p:nvPr/>
            </p:nvSpPr>
            <p:spPr>
              <a:xfrm>
                <a:off x="-62511100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10106;p74">
                <a:extLst>
                  <a:ext uri="{FF2B5EF4-FFF2-40B4-BE49-F238E27FC236}">
                    <a16:creationId xmlns:a16="http://schemas.microsoft.com/office/drawing/2014/main" id="{FC80CBE5-3F31-0AE0-F0C3-893EFDD1C38A}"/>
                  </a:ext>
                </a:extLst>
              </p:cNvPr>
              <p:cNvSpPr/>
              <p:nvPr/>
            </p:nvSpPr>
            <p:spPr>
              <a:xfrm>
                <a:off x="-62511900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oogle Shape;10125;p74">
              <a:extLst>
                <a:ext uri="{FF2B5EF4-FFF2-40B4-BE49-F238E27FC236}">
                  <a16:creationId xmlns:a16="http://schemas.microsoft.com/office/drawing/2014/main" id="{14B945D6-B98A-A376-9093-D14F2BEC7236}"/>
                </a:ext>
              </a:extLst>
            </p:cNvPr>
            <p:cNvGrpSpPr/>
            <p:nvPr/>
          </p:nvGrpSpPr>
          <p:grpSpPr>
            <a:xfrm>
              <a:off x="10823979" y="1752179"/>
              <a:ext cx="633089" cy="634693"/>
              <a:chOff x="-64044600" y="3360375"/>
              <a:chExt cx="315850" cy="316650"/>
            </a:xfrm>
            <a:grpFill/>
          </p:grpSpPr>
          <p:sp>
            <p:nvSpPr>
              <p:cNvPr id="48" name="Google Shape;10126;p74">
                <a:extLst>
                  <a:ext uri="{FF2B5EF4-FFF2-40B4-BE49-F238E27FC236}">
                    <a16:creationId xmlns:a16="http://schemas.microsoft.com/office/drawing/2014/main" id="{3710B2C3-CC7E-12A6-754F-229BDF890EAE}"/>
                  </a:ext>
                </a:extLst>
              </p:cNvPr>
              <p:cNvSpPr/>
              <p:nvPr/>
            </p:nvSpPr>
            <p:spPr>
              <a:xfrm>
                <a:off x="-63980025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10127;p74">
                <a:extLst>
                  <a:ext uri="{FF2B5EF4-FFF2-40B4-BE49-F238E27FC236}">
                    <a16:creationId xmlns:a16="http://schemas.microsoft.com/office/drawing/2014/main" id="{B4288C00-918D-8AC4-D7A3-D997C3162EF5}"/>
                  </a:ext>
                </a:extLst>
              </p:cNvPr>
              <p:cNvSpPr/>
              <p:nvPr/>
            </p:nvSpPr>
            <p:spPr>
              <a:xfrm>
                <a:off x="-64044600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10128;p74">
                <a:extLst>
                  <a:ext uri="{FF2B5EF4-FFF2-40B4-BE49-F238E27FC236}">
                    <a16:creationId xmlns:a16="http://schemas.microsoft.com/office/drawing/2014/main" id="{9273031A-351A-01D0-C4D9-142462E89F44}"/>
                  </a:ext>
                </a:extLst>
              </p:cNvPr>
              <p:cNvSpPr/>
              <p:nvPr/>
            </p:nvSpPr>
            <p:spPr>
              <a:xfrm>
                <a:off x="-63945375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12" name="Text Placeholder 1">
            <a:extLst>
              <a:ext uri="{FF2B5EF4-FFF2-40B4-BE49-F238E27FC236}">
                <a16:creationId xmlns:a16="http://schemas.microsoft.com/office/drawing/2014/main" id="{5A755D41-98D0-BA27-D198-00B12CB57D64}"/>
              </a:ext>
            </a:extLst>
          </p:cNvPr>
          <p:cNvSpPr txBox="1">
            <a:spLocks/>
          </p:cNvSpPr>
          <p:nvPr/>
        </p:nvSpPr>
        <p:spPr>
          <a:xfrm>
            <a:off x="244103" y="121798"/>
            <a:ext cx="11189932" cy="1240793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b="1" dirty="0"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40351291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D6406928-6A80-A787-AB49-775F66277940}"/>
              </a:ext>
            </a:extLst>
          </p:cNvPr>
          <p:cNvSpPr/>
          <p:nvPr/>
        </p:nvSpPr>
        <p:spPr>
          <a:xfrm rot="10800000">
            <a:off x="6356665" y="4804104"/>
            <a:ext cx="249709" cy="77763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0AE55310-9590-0205-9985-734834173C52}"/>
              </a:ext>
            </a:extLst>
          </p:cNvPr>
          <p:cNvSpPr/>
          <p:nvPr/>
        </p:nvSpPr>
        <p:spPr>
          <a:xfrm>
            <a:off x="6994346" y="4893882"/>
            <a:ext cx="599051" cy="59807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7DDDE0E5-453D-A4C6-92EF-8D23F7643EF3}"/>
              </a:ext>
            </a:extLst>
          </p:cNvPr>
          <p:cNvSpPr/>
          <p:nvPr/>
        </p:nvSpPr>
        <p:spPr>
          <a:xfrm>
            <a:off x="8883146" y="4959470"/>
            <a:ext cx="578527" cy="46691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A9DBDC6D-83AA-3D27-BDCE-737D309C6B66}"/>
              </a:ext>
            </a:extLst>
          </p:cNvPr>
          <p:cNvSpPr/>
          <p:nvPr/>
        </p:nvSpPr>
        <p:spPr>
          <a:xfrm>
            <a:off x="8941706" y="6160891"/>
            <a:ext cx="664123" cy="4866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1A4881A6-5755-11C0-91E6-F7C12A77EC8E}"/>
              </a:ext>
            </a:extLst>
          </p:cNvPr>
          <p:cNvSpPr/>
          <p:nvPr/>
        </p:nvSpPr>
        <p:spPr>
          <a:xfrm>
            <a:off x="2147958" y="4867335"/>
            <a:ext cx="651175" cy="6511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DCD26838-1C63-B1EC-DD32-9353976A205C}"/>
              </a:ext>
            </a:extLst>
          </p:cNvPr>
          <p:cNvSpPr/>
          <p:nvPr/>
        </p:nvSpPr>
        <p:spPr>
          <a:xfrm>
            <a:off x="4633858" y="5947883"/>
            <a:ext cx="548659" cy="70554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7797CD54-AFB1-24AF-DEA6-4230A2BC1CA7}"/>
              </a:ext>
            </a:extLst>
          </p:cNvPr>
          <p:cNvSpPr/>
          <p:nvPr/>
        </p:nvSpPr>
        <p:spPr>
          <a:xfrm>
            <a:off x="5471298" y="6118247"/>
            <a:ext cx="574719" cy="56869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ABFF5799-2D35-098A-63B6-EE72A9F5AA21}"/>
              </a:ext>
            </a:extLst>
          </p:cNvPr>
          <p:cNvSpPr/>
          <p:nvPr/>
        </p:nvSpPr>
        <p:spPr>
          <a:xfrm>
            <a:off x="3092862" y="6012327"/>
            <a:ext cx="395403" cy="57123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3C269446-FF56-E2D8-1579-E52AFB3CE33A}"/>
              </a:ext>
            </a:extLst>
          </p:cNvPr>
          <p:cNvSpPr/>
          <p:nvPr/>
        </p:nvSpPr>
        <p:spPr>
          <a:xfrm>
            <a:off x="6317314" y="6054595"/>
            <a:ext cx="515883" cy="57123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BE6B3B5B-B2E1-082B-55AF-EFC2BD5DB477}"/>
              </a:ext>
            </a:extLst>
          </p:cNvPr>
          <p:cNvSpPr/>
          <p:nvPr/>
        </p:nvSpPr>
        <p:spPr>
          <a:xfrm>
            <a:off x="8044184" y="6089693"/>
            <a:ext cx="565332" cy="57963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77E150F7-87D6-F680-95ED-582FC205E88D}"/>
              </a:ext>
            </a:extLst>
          </p:cNvPr>
          <p:cNvSpPr/>
          <p:nvPr/>
        </p:nvSpPr>
        <p:spPr>
          <a:xfrm>
            <a:off x="2958228" y="4997856"/>
            <a:ext cx="695288" cy="4709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F2122804-B7B4-4F7B-7557-01298054C1F6}"/>
              </a:ext>
            </a:extLst>
          </p:cNvPr>
          <p:cNvSpPr/>
          <p:nvPr/>
        </p:nvSpPr>
        <p:spPr>
          <a:xfrm>
            <a:off x="2347825" y="5859682"/>
            <a:ext cx="357713" cy="87652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7DC9D8CD-3461-064C-E864-472264BC96E0}"/>
              </a:ext>
            </a:extLst>
          </p:cNvPr>
          <p:cNvSpPr/>
          <p:nvPr/>
        </p:nvSpPr>
        <p:spPr>
          <a:xfrm>
            <a:off x="7056557" y="6089691"/>
            <a:ext cx="655441" cy="51820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40668DBD-CD88-7501-20AD-779FF001F822}"/>
              </a:ext>
            </a:extLst>
          </p:cNvPr>
          <p:cNvSpPr>
            <a:spLocks noChangeAspect="1"/>
          </p:cNvSpPr>
          <p:nvPr/>
        </p:nvSpPr>
        <p:spPr>
          <a:xfrm>
            <a:off x="3861770" y="6063777"/>
            <a:ext cx="539611" cy="54411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43C1C9C6-1A82-360A-634E-5C7242BD240F}"/>
              </a:ext>
            </a:extLst>
          </p:cNvPr>
          <p:cNvSpPr/>
          <p:nvPr/>
        </p:nvSpPr>
        <p:spPr>
          <a:xfrm>
            <a:off x="7981362" y="4883861"/>
            <a:ext cx="513811" cy="6181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DA3A7D70-57E4-E6F2-281B-F5770C84CA68}"/>
              </a:ext>
            </a:extLst>
          </p:cNvPr>
          <p:cNvGrpSpPr/>
          <p:nvPr/>
        </p:nvGrpSpPr>
        <p:grpSpPr>
          <a:xfrm>
            <a:off x="8910722" y="1546723"/>
            <a:ext cx="566855" cy="56646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6B94C3B8-4349-81B4-A8D8-1C3402973685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8FE2BD15-F68E-9CD7-8D33-6F84085CC5E5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A621B3D7-6854-1539-8AB3-F05B1E34D2AA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A72228A4-4A97-D034-3DE2-6D3EAA8F05D1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FD8E4ABF-9A35-7CA3-E2D6-07F3EDA29649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F47EFE53-247E-9E66-3969-1A3742077779}"/>
              </a:ext>
            </a:extLst>
          </p:cNvPr>
          <p:cNvGrpSpPr/>
          <p:nvPr/>
        </p:nvGrpSpPr>
        <p:grpSpPr>
          <a:xfrm>
            <a:off x="7956208" y="2616138"/>
            <a:ext cx="552087" cy="550621"/>
            <a:chOff x="-30345325" y="3184750"/>
            <a:chExt cx="292225" cy="291450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70348B5E-8637-7EF5-B677-AC522AD344BD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778752C2-E284-E931-C902-6638AA264082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06DB5081-0FC3-D938-B34B-D2A38F77F2C9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253ABD45-C6EA-5398-9240-7D9A9771B969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29397148-1A9D-F799-00B9-C52D0E509B95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6C20EFDD-710A-E07B-69BE-699340AFBB73}"/>
              </a:ext>
            </a:extLst>
          </p:cNvPr>
          <p:cNvGrpSpPr/>
          <p:nvPr/>
        </p:nvGrpSpPr>
        <p:grpSpPr>
          <a:xfrm>
            <a:off x="3876234" y="4955443"/>
            <a:ext cx="508855" cy="563067"/>
            <a:chOff x="-30354000" y="3569100"/>
            <a:chExt cx="292250" cy="292225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15DCEDFE-E0D9-F2F2-132A-A62874848557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EB9B14E5-9E69-83B2-5FEF-149D54A4EEC0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810F4E57-E901-F456-DA72-39CE90D925FB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91CCF4B4-5844-3113-D80D-D973FA01E38C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6D43D230-E5FC-0D88-2402-B50E141DB1CB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7B660D71-29C1-0694-364B-1DB196D28EF4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311F0CF5-5ADE-336C-9584-2A1935657A41}"/>
              </a:ext>
            </a:extLst>
          </p:cNvPr>
          <p:cNvGrpSpPr/>
          <p:nvPr/>
        </p:nvGrpSpPr>
        <p:grpSpPr>
          <a:xfrm>
            <a:off x="2937248" y="1626151"/>
            <a:ext cx="498088" cy="497107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8E2DD321-7FFB-5D10-4ACA-CA7F0E1D4CF5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556CA713-A84B-57CA-5886-A62FE9696256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8EED71A2-AAD7-30BF-A6BA-DA5AF742AB70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7A8550FE-AA65-FD80-DA1D-03972D806938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EE8805E5-4495-1806-7CD4-ABB7A5AAACF0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0B082EBE-D43B-3D18-3CAB-4ABD1953E046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E1195476-2FB9-4D2B-6419-D9ABD736A015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2B859EC4-2F27-978D-DAC7-A861C70BED47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28D2B08F-4208-2A15-884B-DCC1DA428CD2}"/>
              </a:ext>
            </a:extLst>
          </p:cNvPr>
          <p:cNvGrpSpPr/>
          <p:nvPr/>
        </p:nvGrpSpPr>
        <p:grpSpPr>
          <a:xfrm>
            <a:off x="8882170" y="3722584"/>
            <a:ext cx="604881" cy="60581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20549C17-4A3E-BA96-1BE6-D2607E5FB7F6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B039B288-8E20-2C40-45B9-614499E11E7D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7597856E-7802-C531-CF3D-EEF39FD6A2FC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92F681DF-A978-9256-A163-A6D1B2BDA4C0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44B32C33-1CDD-7C98-ACE7-343DC6BCF6B8}"/>
              </a:ext>
            </a:extLst>
          </p:cNvPr>
          <p:cNvGrpSpPr/>
          <p:nvPr/>
        </p:nvGrpSpPr>
        <p:grpSpPr>
          <a:xfrm>
            <a:off x="2165537" y="1558419"/>
            <a:ext cx="499953" cy="600563"/>
            <a:chOff x="-35814600" y="3202075"/>
            <a:chExt cx="242625" cy="291450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303AF573-0B52-7AE9-4608-1B8F352625D3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F809F624-E974-50D4-6BE3-45A21F167EEE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08D65B6F-BE9E-5D18-ECB3-A3011733402F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812EB35B-EEBF-F45F-E850-056C9B33C934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3281A5C9-A9A6-3203-D1DF-19137C19B78E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664D5B89-C718-6C52-16C0-612DD571A7BA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265A0291-CA58-92A2-04A7-FABE04F0C1E1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AA7F47A7-8052-75D2-8984-03DCE639E63C}"/>
              </a:ext>
            </a:extLst>
          </p:cNvPr>
          <p:cNvGrpSpPr/>
          <p:nvPr/>
        </p:nvGrpSpPr>
        <p:grpSpPr>
          <a:xfrm>
            <a:off x="6132954" y="1522695"/>
            <a:ext cx="600561" cy="600563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13B9032B-8366-EF38-155E-6FBC240843CC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FC9B1138-C2C4-07E4-59FF-931632ED513B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996DD6FC-6788-77B7-E570-039443C8F33E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B7DCE37-8B7D-624F-E0C0-0EA43C09BE0E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4C45B572-0587-A424-5465-A0E85A94AE0B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D457B2E1-EAFA-879C-310C-C25751B4A4F4}"/>
              </a:ext>
            </a:extLst>
          </p:cNvPr>
          <p:cNvGrpSpPr/>
          <p:nvPr/>
        </p:nvGrpSpPr>
        <p:grpSpPr>
          <a:xfrm>
            <a:off x="6889241" y="1533219"/>
            <a:ext cx="607053" cy="598915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90E5928-521D-8BBA-7A0F-A6804469C46B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F1FA4949-7BF8-5241-1359-606492A49FBC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83491057-905D-4A72-7F92-DE0BE112D6D2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0B7A615A-B95E-9397-19FB-9C2755A93D3B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30213E8F-7B22-FA4A-337F-9D42FB05F633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C55A74A7-862B-536A-D156-39CDE1DAB00B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A714AB7C-3A93-A78C-74BD-48FEC763789C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7DFE9DB6-A2FA-E63F-58FA-75B687D3F32B}"/>
              </a:ext>
            </a:extLst>
          </p:cNvPr>
          <p:cNvGrpSpPr/>
          <p:nvPr/>
        </p:nvGrpSpPr>
        <p:grpSpPr>
          <a:xfrm>
            <a:off x="3822813" y="1533931"/>
            <a:ext cx="581037" cy="600563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4BB8144A-917C-7C74-D731-235B04AC0541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2F9C54D2-3864-61CB-D95A-B6402FDF1D64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14AEB9DB-FDFA-27BE-321D-5DB7F597DF26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0D53EBE1-7880-2B49-A6CB-8ADBDBE7DFD1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C68905C9-AD62-BAE0-54E4-24B62A3DE3BD}"/>
              </a:ext>
            </a:extLst>
          </p:cNvPr>
          <p:cNvGrpSpPr/>
          <p:nvPr/>
        </p:nvGrpSpPr>
        <p:grpSpPr>
          <a:xfrm>
            <a:off x="7956205" y="1533219"/>
            <a:ext cx="571352" cy="601387"/>
            <a:chOff x="-33277650" y="3226875"/>
            <a:chExt cx="277275" cy="291850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4370E7B1-034A-A470-7225-2EEAC2E571BC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F5D787E2-2DBE-0DEA-0F33-0366F8484F33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34EC7192-ECCB-375B-BA1E-E7B0075FF8D6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000EBF94-60FB-A852-9617-BC9C4B6AE966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26A2EFD2-4C07-4998-FDB8-1C4AA6264C60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EE6D5429-C50A-98BB-0E6A-54BB67FBEBCF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F07DDD2A-45EB-1BD9-DAE9-38CAFB141A21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32DDBD08-2ECF-12EE-DF15-E3282A15604A}"/>
              </a:ext>
            </a:extLst>
          </p:cNvPr>
          <p:cNvGrpSpPr/>
          <p:nvPr/>
        </p:nvGrpSpPr>
        <p:grpSpPr>
          <a:xfrm>
            <a:off x="4590230" y="1533931"/>
            <a:ext cx="564811" cy="600563"/>
            <a:chOff x="-34755225" y="3202075"/>
            <a:chExt cx="274100" cy="291450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8D9DC023-7B64-67CD-0ED6-256F5FC8FAFF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1664557B-66B9-186F-9D8A-4BCA38BDE860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BDB1E07E-7D14-10F0-DA74-18BFC0FE4E38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5F1B5A33-19C7-36A3-DA7D-9D9B40FAD3AB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6C6861BA-2BC0-7CC4-7BBD-633F73D3A7AD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1D452E3-E0F6-ADCE-0444-BFED443E1F5A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FBAEAA23-776B-C198-A111-9406236209EE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9D120280-869E-7F2A-5B7D-D8FE92F036B8}"/>
              </a:ext>
            </a:extLst>
          </p:cNvPr>
          <p:cNvGrpSpPr/>
          <p:nvPr/>
        </p:nvGrpSpPr>
        <p:grpSpPr>
          <a:xfrm>
            <a:off x="5316370" y="1533499"/>
            <a:ext cx="608651" cy="601439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50666010-5FCE-5FBF-5D3E-8552F8D00F63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129C005B-43D0-B751-0617-51F795D09730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E4C8BA9-302D-91EF-B754-2220E7CC470B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D8ADC1D2-A90A-10E0-4039-3B86863A13EC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532C3908-77B9-6BAD-288B-2A6038AFDAC5}"/>
              </a:ext>
            </a:extLst>
          </p:cNvPr>
          <p:cNvGrpSpPr/>
          <p:nvPr/>
        </p:nvGrpSpPr>
        <p:grpSpPr>
          <a:xfrm>
            <a:off x="8857054" y="2550870"/>
            <a:ext cx="664811" cy="661853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DEAABD4B-91FD-E2C9-89DB-E5B0FD13F86E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079B04A5-96FC-792B-F99F-7538706169D2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241BB1D6-7456-B011-98EF-964C32AAE03E}"/>
              </a:ext>
            </a:extLst>
          </p:cNvPr>
          <p:cNvSpPr/>
          <p:nvPr/>
        </p:nvSpPr>
        <p:spPr>
          <a:xfrm>
            <a:off x="3758122" y="2588614"/>
            <a:ext cx="593619" cy="59519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32D2FA59-4E92-9818-CE43-169ABD532343}"/>
              </a:ext>
            </a:extLst>
          </p:cNvPr>
          <p:cNvGrpSpPr/>
          <p:nvPr/>
        </p:nvGrpSpPr>
        <p:grpSpPr>
          <a:xfrm>
            <a:off x="4506232" y="2586597"/>
            <a:ext cx="614444" cy="598967"/>
            <a:chOff x="-31817400" y="3910025"/>
            <a:chExt cx="301675" cy="29407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31E19B16-F634-7D2A-627C-01ABA99C44CF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F0847D26-BD3C-D303-D6B5-7FB9CC0CEE6A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877176E0-5D63-FB31-A93E-E2C7159652F6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22E937AB-845D-2E06-D526-78844D996928}"/>
              </a:ext>
            </a:extLst>
          </p:cNvPr>
          <p:cNvGrpSpPr/>
          <p:nvPr/>
        </p:nvGrpSpPr>
        <p:grpSpPr>
          <a:xfrm>
            <a:off x="5263146" y="2586874"/>
            <a:ext cx="600035" cy="598405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6F6E92E8-4B0B-14D7-1AC8-07F9D7E01028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CB408B57-C48F-8CBC-75FC-259716EFF3A4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37A29104-A08D-B447-2567-72D9B7373771}"/>
              </a:ext>
            </a:extLst>
          </p:cNvPr>
          <p:cNvGrpSpPr/>
          <p:nvPr/>
        </p:nvGrpSpPr>
        <p:grpSpPr>
          <a:xfrm>
            <a:off x="2159789" y="2612455"/>
            <a:ext cx="595197" cy="596827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1E1D41F2-B3EB-9C22-E934-0F823BB794B3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86851A64-B4A5-859D-E3A5-7C4D1EE8FEEB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638B371D-F06F-2ED6-9398-02B20575BCD4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22F83510-945C-3F7A-64B4-F43D0A4DE5D7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D9877D1B-3662-11C4-A322-8A059F048E0B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7807DCE2-5F92-653F-6D2C-6088FB56D66F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41C43260-B324-A8F4-447C-43AEFD3AE257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68377F7F-A9B1-C760-5E71-D83B3AD91271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894BD8F6-9AEA-558D-2B05-B71A3FD62493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E887E8C7-76B3-4866-9CF7-D7CB553C68C6}"/>
              </a:ext>
            </a:extLst>
          </p:cNvPr>
          <p:cNvGrpSpPr/>
          <p:nvPr/>
        </p:nvGrpSpPr>
        <p:grpSpPr>
          <a:xfrm>
            <a:off x="6106318" y="2578369"/>
            <a:ext cx="593619" cy="593568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888A6A9C-9872-2188-2D76-DC616FF410D3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AC43D95C-69B4-E45C-CE89-0058510D3DF9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DF16E1BD-5E29-01B5-C8F5-E2580385EBB5}"/>
              </a:ext>
            </a:extLst>
          </p:cNvPr>
          <p:cNvGrpSpPr/>
          <p:nvPr/>
        </p:nvGrpSpPr>
        <p:grpSpPr>
          <a:xfrm>
            <a:off x="3004697" y="2588683"/>
            <a:ext cx="625697" cy="594791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77204E48-D2C8-20B0-E485-F732126709E2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C27F8399-B309-4187-C301-D53B68D47BD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4DB7D214-F2D1-CE70-AF69-2F98E9C4FB07}"/>
              </a:ext>
            </a:extLst>
          </p:cNvPr>
          <p:cNvGrpSpPr/>
          <p:nvPr/>
        </p:nvGrpSpPr>
        <p:grpSpPr>
          <a:xfrm>
            <a:off x="6936449" y="2587727"/>
            <a:ext cx="595197" cy="593619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370CD563-6D23-9DB0-8833-6520547F421F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1CEFFD25-62F6-44EE-F8EB-A41153DEAD55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5F83B4C8-FE42-24AE-529F-510AAF67E22D}"/>
              </a:ext>
            </a:extLst>
          </p:cNvPr>
          <p:cNvSpPr/>
          <p:nvPr/>
        </p:nvSpPr>
        <p:spPr>
          <a:xfrm>
            <a:off x="3749019" y="3747541"/>
            <a:ext cx="601377" cy="617564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44EE7038-B306-560B-034F-D8BFF99C86E2}"/>
              </a:ext>
            </a:extLst>
          </p:cNvPr>
          <p:cNvSpPr/>
          <p:nvPr/>
        </p:nvSpPr>
        <p:spPr>
          <a:xfrm>
            <a:off x="4468487" y="3844071"/>
            <a:ext cx="612007" cy="52102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FEF7148C-EEDE-C15C-4332-A13EF28B4E83}"/>
              </a:ext>
            </a:extLst>
          </p:cNvPr>
          <p:cNvGrpSpPr/>
          <p:nvPr/>
        </p:nvGrpSpPr>
        <p:grpSpPr>
          <a:xfrm>
            <a:off x="5331766" y="3763724"/>
            <a:ext cx="615051" cy="616007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41372A88-EF7F-6A3E-7C9A-B589D772D3FC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1047F14B-9973-8B90-A970-D8CB39EDFDF9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10053531-4705-C6C3-6AC0-E4931AEF0B70}"/>
              </a:ext>
            </a:extLst>
          </p:cNvPr>
          <p:cNvGrpSpPr/>
          <p:nvPr/>
        </p:nvGrpSpPr>
        <p:grpSpPr>
          <a:xfrm>
            <a:off x="7767790" y="3740219"/>
            <a:ext cx="621091" cy="619071"/>
            <a:chOff x="-37385100" y="3949908"/>
            <a:chExt cx="321350" cy="31822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228D4440-5CD0-A65C-77F7-EBE01EED623A}"/>
                </a:ext>
              </a:extLst>
            </p:cNvPr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B85287AD-257B-898A-B711-5CD3599B3D54}"/>
                </a:ext>
              </a:extLst>
            </p:cNvPr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D54458C5-8FF3-761F-3664-830BA2452768}"/>
              </a:ext>
            </a:extLst>
          </p:cNvPr>
          <p:cNvGrpSpPr/>
          <p:nvPr/>
        </p:nvGrpSpPr>
        <p:grpSpPr>
          <a:xfrm>
            <a:off x="4497786" y="4971797"/>
            <a:ext cx="541719" cy="545216"/>
            <a:chOff x="-40011050" y="3972375"/>
            <a:chExt cx="316650" cy="316625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5EB7B492-1AF6-3DCC-DB38-B7BCFEC24FA2}"/>
                </a:ext>
              </a:extLst>
            </p:cNvPr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E445C525-B18D-18B2-249C-1694456EFC5C}"/>
                </a:ext>
              </a:extLst>
            </p:cNvPr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39FDDA55-010F-519F-8722-D0327E7C09C1}"/>
              </a:ext>
            </a:extLst>
          </p:cNvPr>
          <p:cNvGrpSpPr/>
          <p:nvPr/>
        </p:nvGrpSpPr>
        <p:grpSpPr>
          <a:xfrm>
            <a:off x="6160402" y="3755424"/>
            <a:ext cx="363891" cy="616007"/>
            <a:chOff x="-38109725" y="3955025"/>
            <a:chExt cx="188275" cy="31665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6A52A98-954F-754D-9C10-5E81AB6D617A}"/>
                </a:ext>
              </a:extLst>
            </p:cNvPr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FA11DCEB-7114-5028-CBBD-C20A1E0F9FE6}"/>
                </a:ext>
              </a:extLst>
            </p:cNvPr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D48844E-077C-9DB9-50F7-3A17D38F72A6}"/>
              </a:ext>
            </a:extLst>
          </p:cNvPr>
          <p:cNvGrpSpPr/>
          <p:nvPr/>
        </p:nvGrpSpPr>
        <p:grpSpPr>
          <a:xfrm>
            <a:off x="3024062" y="3784074"/>
            <a:ext cx="605919" cy="616785"/>
            <a:chOff x="-39647175" y="3972000"/>
            <a:chExt cx="313500" cy="317050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B02E7F25-F3A6-B1B1-FA97-0B4931B6ED79}"/>
                </a:ext>
              </a:extLst>
            </p:cNvPr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2E39C898-E963-0A99-108E-119DEBA241CF}"/>
                </a:ext>
              </a:extLst>
            </p:cNvPr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50EBA6A0-0CC2-40FE-DEEB-DB8A5C46CBD1}"/>
                </a:ext>
              </a:extLst>
            </p:cNvPr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761B5C23-8A4F-2275-46E9-2B7556F86179}"/>
              </a:ext>
            </a:extLst>
          </p:cNvPr>
          <p:cNvGrpSpPr/>
          <p:nvPr/>
        </p:nvGrpSpPr>
        <p:grpSpPr>
          <a:xfrm>
            <a:off x="6903030" y="3746447"/>
            <a:ext cx="608963" cy="619071"/>
            <a:chOff x="-37804925" y="3953450"/>
            <a:chExt cx="315075" cy="318225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9A034C07-BB40-8D7C-2DE4-29832178EB2B}"/>
                </a:ext>
              </a:extLst>
            </p:cNvPr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E9652297-EC56-A95A-546A-79A6FF6726EA}"/>
                </a:ext>
              </a:extLst>
            </p:cNvPr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12887A8-67A0-D866-6D1C-D836D7FC598C}"/>
                </a:ext>
              </a:extLst>
            </p:cNvPr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06CB398D-C0ED-F0DC-CCBE-3F9E20267D56}"/>
              </a:ext>
            </a:extLst>
          </p:cNvPr>
          <p:cNvGrpSpPr/>
          <p:nvPr/>
        </p:nvGrpSpPr>
        <p:grpSpPr>
          <a:xfrm>
            <a:off x="5386441" y="5009473"/>
            <a:ext cx="656485" cy="517252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10A366C2-D8E7-1D86-C97E-A8A59FFF612A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1F5FBCB1-3055-7FDF-7CC9-546980A6D2B6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DBDA9F1E-FE8B-9823-AB4D-7E66326AC4C1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6C78DE72-8A29-DC1A-C850-1470C4E69CE8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9FAB8052-C444-ED26-238B-773BC4298E7E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21A0DFA-34D4-FBCE-A4A5-9D93A087B46B}"/>
              </a:ext>
            </a:extLst>
          </p:cNvPr>
          <p:cNvGrpSpPr/>
          <p:nvPr/>
        </p:nvGrpSpPr>
        <p:grpSpPr>
          <a:xfrm>
            <a:off x="2066582" y="3772536"/>
            <a:ext cx="741943" cy="609831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666A6591-37E3-FF93-8D82-4F32576D6116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7112FD82-7A43-5089-A057-8CDD7D363D5A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5184EE7-F154-C269-7202-A305D91696DB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73A7AD7F-B275-B0F0-E13F-530FC32D251D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84A1563E-9DA3-4E91-BE80-29682F37860B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F970CDA3-453D-C3FB-D979-DC692898E267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C9A10580-B23A-61CF-0BFB-8D351A330C49}"/>
              </a:ext>
            </a:extLst>
          </p:cNvPr>
          <p:cNvSpPr txBox="1">
            <a:spLocks/>
          </p:cNvSpPr>
          <p:nvPr/>
        </p:nvSpPr>
        <p:spPr>
          <a:xfrm>
            <a:off x="244102" y="121798"/>
            <a:ext cx="11238717" cy="730679"/>
          </a:xfrm>
          <a:prstGeom prst="rect">
            <a:avLst/>
          </a:prstGeom>
        </p:spPr>
        <p:txBody>
          <a:bodyPr>
            <a:norm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400" b="1" dirty="0"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950765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7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30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7" y="3091795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8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3" y="4145196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7" y="5101336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50" y="5105950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5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2" y="3121285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6" y="4136536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80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3" y="4594385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2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8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2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7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7" y="3112917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3" y="4927918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2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61" y="4126489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8" y="5140774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5" y="5558832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5" y="3541341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1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4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3" y="3119374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3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6" y="3400751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5" y="3435050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6" y="3435050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1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4" y="3974515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9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8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80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8" y="3720434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1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8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2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8" y="4261630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10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8" y="4575371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4" y="5625517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81" y="4934375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9" y="4910265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9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6" y="5265113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5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1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5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7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7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9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70" y="5595895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4" y="4568090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30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3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90" y="4078908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7" y="5095148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60" y="4619447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9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8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1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30" y="4074144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9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4" y="5152408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7" y="5107683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5" y="3921215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6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10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8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3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2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8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6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0" name="Google Shape;12250;p21"/>
          <p:cNvSpPr/>
          <p:nvPr/>
        </p:nvSpPr>
        <p:spPr>
          <a:xfrm>
            <a:off x="3538431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1" name="Google Shape;12251;p21"/>
          <p:cNvSpPr/>
          <p:nvPr/>
        </p:nvSpPr>
        <p:spPr>
          <a:xfrm>
            <a:off x="1840380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3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3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3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1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1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1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8" name="Google Shape;12258;p21"/>
          <p:cNvSpPr/>
          <p:nvPr/>
        </p:nvSpPr>
        <p:spPr>
          <a:xfrm>
            <a:off x="1573668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59" name="Google Shape;12259;p21"/>
          <p:cNvSpPr/>
          <p:nvPr/>
        </p:nvSpPr>
        <p:spPr>
          <a:xfrm>
            <a:off x="2842781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0" name="Google Shape;12260;p21"/>
          <p:cNvSpPr/>
          <p:nvPr/>
        </p:nvSpPr>
        <p:spPr>
          <a:xfrm>
            <a:off x="4116065" y="2468717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1" name="Google Shape;12261;p21"/>
          <p:cNvSpPr/>
          <p:nvPr/>
        </p:nvSpPr>
        <p:spPr>
          <a:xfrm>
            <a:off x="4116065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2" name="Google Shape;12262;p21"/>
          <p:cNvSpPr/>
          <p:nvPr/>
        </p:nvSpPr>
        <p:spPr>
          <a:xfrm>
            <a:off x="2842781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3" name="Google Shape;12263;p21"/>
          <p:cNvSpPr/>
          <p:nvPr/>
        </p:nvSpPr>
        <p:spPr>
          <a:xfrm>
            <a:off x="1575224" y="5135865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333" dirty="0"/>
              <a:t>عنوان را اینجا اضافه کنید</a:t>
            </a:r>
            <a:endParaRPr sz="1333" dirty="0"/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6" y="2160844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6" y="2151477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3" y="2160878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1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78" name="Google Shape;12278;p21"/>
          <p:cNvSpPr/>
          <p:nvPr/>
        </p:nvSpPr>
        <p:spPr>
          <a:xfrm>
            <a:off x="1746291" y="4821234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8" y="4823705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1</a:t>
            </a:r>
            <a:endParaRPr sz="1200" dirty="0"/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2</a:t>
            </a:r>
            <a:endParaRPr sz="1200" dirty="0"/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3</a:t>
            </a:r>
            <a:endParaRPr sz="1200" dirty="0"/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4</a:t>
            </a:r>
            <a:endParaRPr sz="1200" dirty="0"/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5</a:t>
            </a:r>
            <a:endParaRPr sz="1200" dirty="0"/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fa-IR" sz="1200" dirty="0"/>
              <a:t>متن</a:t>
            </a:r>
            <a:r>
              <a:rPr lang="es" sz="1200" dirty="0"/>
              <a:t> 6</a:t>
            </a:r>
            <a:endParaRPr sz="1200" dirty="0"/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8" name="Google Shape;12308;p21"/>
          <p:cNvSpPr/>
          <p:nvPr/>
        </p:nvSpPr>
        <p:spPr>
          <a:xfrm>
            <a:off x="669179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09" name="Google Shape;12309;p21"/>
          <p:cNvSpPr/>
          <p:nvPr/>
        </p:nvSpPr>
        <p:spPr>
          <a:xfrm>
            <a:off x="7730592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1" name="Google Shape;12311;p21"/>
          <p:cNvSpPr/>
          <p:nvPr/>
        </p:nvSpPr>
        <p:spPr>
          <a:xfrm>
            <a:off x="9807704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2" name="Google Shape;12312;p21"/>
          <p:cNvSpPr/>
          <p:nvPr/>
        </p:nvSpPr>
        <p:spPr>
          <a:xfrm>
            <a:off x="5905869" y="2216469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3" name="Google Shape;12313;p21"/>
          <p:cNvSpPr/>
          <p:nvPr/>
        </p:nvSpPr>
        <p:spPr>
          <a:xfrm>
            <a:off x="6992266" y="4877780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4" name="Google Shape;12314;p21"/>
          <p:cNvSpPr/>
          <p:nvPr/>
        </p:nvSpPr>
        <p:spPr>
          <a:xfrm>
            <a:off x="8009682" y="2216469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5" name="Google Shape;12315;p21"/>
          <p:cNvSpPr/>
          <p:nvPr/>
        </p:nvSpPr>
        <p:spPr>
          <a:xfrm>
            <a:off x="9061342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6" name="Google Shape;12316;p21"/>
          <p:cNvSpPr/>
          <p:nvPr/>
        </p:nvSpPr>
        <p:spPr>
          <a:xfrm>
            <a:off x="10113518" y="2216469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2016</a:t>
            </a:r>
            <a:endParaRPr sz="1200" b="1"/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2017</a:t>
            </a:r>
            <a:endParaRPr sz="1200" b="1"/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2018</a:t>
            </a:r>
            <a:endParaRPr sz="1200" b="1"/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2019</a:t>
            </a:r>
            <a:endParaRPr sz="1200" b="1"/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200" b="1"/>
              <a:t>2020</a:t>
            </a:r>
            <a:endParaRPr sz="1200" b="1"/>
          </a:p>
        </p:txBody>
      </p:sp>
      <p:sp>
        <p:nvSpPr>
          <p:cNvPr id="12337" name="Google Shape;12337;p21"/>
          <p:cNvSpPr/>
          <p:nvPr/>
        </p:nvSpPr>
        <p:spPr>
          <a:xfrm>
            <a:off x="9154637" y="4972565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7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2" y="2352724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6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“Despite being red, Mars is actually a very cold place”</a:t>
            </a:r>
            <a:endParaRPr sz="1067"/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“Neptune is the farthest-known planet from the Sun”</a:t>
            </a:r>
            <a:endParaRPr sz="1067"/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/>
              <a:t>“Saturn is a gas giant and has several rings”</a:t>
            </a:r>
            <a:endParaRPr sz="1067"/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dirty="0"/>
              <a:t>“Venus is the second planet from the Sun and is terribly hot”</a:t>
            </a:r>
            <a:endParaRPr sz="1067" dirty="0"/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el hombre lleva a la niña">
            <a:extLst>
              <a:ext uri="{FF2B5EF4-FFF2-40B4-BE49-F238E27FC236}">
                <a16:creationId xmlns:a16="http://schemas.microsoft.com/office/drawing/2014/main" id="{98B9EDB3-E65B-4D84-9BD6-CAB93DAD62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28600" y="618196"/>
            <a:ext cx="11534706" cy="5958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2448DE1F-D061-4916-946B-764BEEA8C1DC}"/>
              </a:ext>
            </a:extLst>
          </p:cNvPr>
          <p:cNvSpPr/>
          <p:nvPr/>
        </p:nvSpPr>
        <p:spPr>
          <a:xfrm>
            <a:off x="5667305" y="3879335"/>
            <a:ext cx="6096000" cy="2123658"/>
          </a:xfrm>
          <a:prstGeom prst="rect">
            <a:avLst/>
          </a:prstGeom>
        </p:spPr>
        <p:txBody>
          <a:bodyPr anchor="ctr" anchorCtr="0">
            <a:spAutoFit/>
          </a:bodyPr>
          <a:lstStyle/>
          <a:p>
            <a:pPr algn="ctr"/>
            <a:r>
              <a:rPr lang="fa-IR" altLang="ko-KR" sz="6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شکستن بخش</a:t>
            </a:r>
          </a:p>
          <a:p>
            <a:pPr algn="ctr"/>
            <a:r>
              <a:rPr lang="fa-IR" altLang="ko-KR" sz="6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عنوان اسلاید</a:t>
            </a:r>
            <a:endParaRPr lang="ko-KR" altLang="en-US" sz="6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Flecha: a la derecha 2">
            <a:extLst>
              <a:ext uri="{FF2B5EF4-FFF2-40B4-BE49-F238E27FC236}">
                <a16:creationId xmlns:a16="http://schemas.microsoft.com/office/drawing/2014/main" id="{488EC4DA-917F-4537-9B52-0655A2928CB6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Flecha: a la derecha 13">
            <a:extLst>
              <a:ext uri="{FF2B5EF4-FFF2-40B4-BE49-F238E27FC236}">
                <a16:creationId xmlns:a16="http://schemas.microsoft.com/office/drawing/2014/main" id="{B17D1167-B01F-4CF8-BBDF-CA05B2B780B6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B9EB1DE0-394C-4C8A-8885-48D2C2C734E8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anja diagonal 6">
            <a:extLst>
              <a:ext uri="{FF2B5EF4-FFF2-40B4-BE49-F238E27FC236}">
                <a16:creationId xmlns:a16="http://schemas.microsoft.com/office/drawing/2014/main" id="{477F2C4B-010A-47D1-8BB9-DD7C8036BF3A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" name="Franja diagonal 7">
            <a:extLst>
              <a:ext uri="{FF2B5EF4-FFF2-40B4-BE49-F238E27FC236}">
                <a16:creationId xmlns:a16="http://schemas.microsoft.com/office/drawing/2014/main" id="{3BFDB97C-DB30-446E-B391-FCBB27CD983C}"/>
              </a:ext>
            </a:extLst>
          </p:cNvPr>
          <p:cNvSpPr/>
          <p:nvPr/>
        </p:nvSpPr>
        <p:spPr>
          <a:xfrm>
            <a:off x="0" y="114177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9" name="그림 17">
            <a:extLst>
              <a:ext uri="{FF2B5EF4-FFF2-40B4-BE49-F238E27FC236}">
                <a16:creationId xmlns:a16="http://schemas.microsoft.com/office/drawing/2014/main" id="{EB49122A-7D9F-4CB0-BA04-3DB7F2FF6E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55751" y="1580606"/>
            <a:ext cx="2352423" cy="2016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446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2" y="2114041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dirty="0"/>
              <a:t>“Mercury is closest planet to the Sun and the smallest”</a:t>
            </a:r>
            <a:endParaRPr sz="1067" dirty="0"/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067" b="1"/>
              <a:t>TITLE 1</a:t>
            </a:r>
            <a:endParaRPr sz="1067" b="1"/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1733" b="1"/>
              <a:t>75%</a:t>
            </a:r>
            <a:endParaRPr sz="1733" b="1"/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3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4" y="2378519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4" y="3434652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4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defRPr/>
              </a:pPr>
              <a:endParaRPr sz="2400"/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40">
              <a:defRPr/>
            </a:pPr>
            <a:endParaRPr sz="2400"/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40">
              <a:defRPr/>
            </a:pPr>
            <a:r>
              <a:rPr lang="es" sz="4000" b="1"/>
              <a:t>75%</a:t>
            </a:r>
            <a:endParaRPr sz="4000" b="1"/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9" y="4531553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6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4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2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4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90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3" y="2400306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6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6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20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7" y="1731027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6" y="3378314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9" y="1292366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2" y="4887874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8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300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5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7" y="4253932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4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7" y="2075784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1" y="3099025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5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9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80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7" y="1308800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81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4" y="4193061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9" y="2871780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8" y="3410201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3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61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4" y="1268858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3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3" y="2465849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4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2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4" y="2479053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4" y="2471728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1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30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9" y="4665866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9" y="5170761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5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8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3" y="3609017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6" y="3621829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5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2" y="3605098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5" y="2472713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4" y="1294583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2" y="2472213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3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9" y="1294583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1" y="4658445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9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501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7" y="2471737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8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5" y="1294583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5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3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4" y="1294583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7" y="1294584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4" y="2476345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6" y="4650707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4" y="1294583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4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4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5" y="1313350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3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9" y="3629360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61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70" y="2940994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8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7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5" y="5178073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5" y="2488903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8" y="1292328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6" y="2923430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3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7" y="2917490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3" y="2922794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9" y="4440549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6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2" y="910769"/>
            <a:ext cx="3086100" cy="3651311"/>
            <a:chOff x="884237" y="1516734"/>
            <a:chExt cx="6172200" cy="7302621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696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696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2"/>
              <a:chOff x="960437" y="4996193"/>
              <a:chExt cx="5943600" cy="2756362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1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615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40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40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6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6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6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9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4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4" y="3969546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6" y="2997202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6" y="2024859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2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6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9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4" y="2997202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2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6" y="3969546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9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4" y="2024859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2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90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6" y="4941890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90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90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4" y="4941890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6" y="3055451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7" y="3050413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6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4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50" y="3095292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9" y="3053208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9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3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8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8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1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7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8" y="3079669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1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6" y="3661971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4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8" y="3699231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301" y="3659304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1" y="3660701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6" y="3680940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7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60" y="3696691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8" y="3694193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5" y="3719384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6" y="3720400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3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70" y="4326837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2" y="4344493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1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2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4" y="4316888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8" y="4276410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8" y="4302618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3" y="4288128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7" y="4287503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90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1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9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40" y="4276410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4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70" y="4978660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9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21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3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3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3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1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8" y="4932257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3" y="4932257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60" y="4907826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70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8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90" y="5507149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1" y="5514008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7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1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5" y="5566424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4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500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9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7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2" y="5498669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50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1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8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4" y="1780654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4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9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4" y="1789227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7" y="1789737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9" y="1789227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5" y="1815495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3" y="1788718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60" y="1812481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90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9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1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2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4" y="2403115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8" y="2383424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6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7" y="2402096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8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2" y="2393525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2" y="2394544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8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6" y="2393525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1" y="3621811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6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3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8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81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3" y="2421320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4" y="2394543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4" y="2395562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7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3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9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9" y="2997823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1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9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3" y="2454336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4" y="3020060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5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1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1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4" y="2402097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6" y="2987723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9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4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1" y="2982163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4" y="3743817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6" y="3642012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5" y="3708213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7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2" y="3643030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5" y="3004401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21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4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2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900" y="3667812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1" y="4266510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5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50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5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5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20" y="4255900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20" y="4319597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9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5" y="4296342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7" y="4288746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1" y="4284205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2" y="5497851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1" y="5483126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2" y="5489236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4" y="5481683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6" y="5494330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5" y="5495306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6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3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3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2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2" y="5497851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4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1" y="5484187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7" y="4849081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9" y="4297870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8" y="4842501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8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6" y="4856167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5" y="4839490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80" y="4841525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1" y="4287727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6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3" y="4839914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3" y="4877896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7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8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3" y="4856676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8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7" y="4880398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30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1" y="4846067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6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8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10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8" y="4846814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3" y="4809094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1" y="4830721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4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9" y="4783920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3" y="5447805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9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9" y="4881578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7" y="4787570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8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8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9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30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9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6" y="5445270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8" y="4247133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3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4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2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600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1" y="4246838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30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20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4" y="4246330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5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4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1" y="4228717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6" y="4228717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30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7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81" y="4228716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30" y="4212116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1" y="4206075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9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700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5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30" y="3612139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3" y="3612646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6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3" y="3608929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9" y="3607619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2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7" y="3607620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2" y="3608126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3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6" y="3624685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8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9" y="3027199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4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70" y="2986481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6" y="3081224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3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3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2" y="2986015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9" y="2986481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8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5" y="2986987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3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2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7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1" y="2376534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5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7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8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20" y="2400104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30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1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5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3" y="2390558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8" y="2390051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9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9" y="2391529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7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7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1" y="1783527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6" y="1783104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5" y="1777797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2" y="1783781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7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9" y="1783950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1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4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7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3" y="1766420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6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3" y="1766421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60" y="1767940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42"/>
          <p:cNvSpPr txBox="1">
            <a:spLocks noGrp="1"/>
          </p:cNvSpPr>
          <p:nvPr>
            <p:ph type="ctrTitle"/>
          </p:nvPr>
        </p:nvSpPr>
        <p:spPr>
          <a:xfrm>
            <a:off x="7024106" y="3932348"/>
            <a:ext cx="4275266" cy="11680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fa-IR" dirty="0">
                <a:solidFill>
                  <a:srgbClr val="5EA6DD"/>
                </a:solidFill>
                <a:cs typeface="B Nazanin" panose="00000700000000000000" pitchFamily="2" charset="-78"/>
              </a:rPr>
              <a:t>بخش اول</a:t>
            </a:r>
            <a:endParaRPr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489" name="Google Shape;489;p42"/>
          <p:cNvSpPr txBox="1">
            <a:spLocks noGrp="1"/>
          </p:cNvSpPr>
          <p:nvPr>
            <p:ph type="subTitle" idx="1"/>
          </p:nvPr>
        </p:nvSpPr>
        <p:spPr>
          <a:xfrm>
            <a:off x="7904972" y="5145370"/>
            <a:ext cx="3394400" cy="770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fa-IR" dirty="0">
                <a:solidFill>
                  <a:srgbClr val="5EA6DD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490" name="Google Shape;490;p42"/>
          <p:cNvSpPr txBox="1">
            <a:spLocks noGrp="1"/>
          </p:cNvSpPr>
          <p:nvPr>
            <p:ph type="title" idx="2"/>
          </p:nvPr>
        </p:nvSpPr>
        <p:spPr>
          <a:xfrm>
            <a:off x="5521234" y="1476762"/>
            <a:ext cx="4956997" cy="159914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25000" dirty="0">
                <a:cs typeface="B Nazanin" panose="00000700000000000000" pitchFamily="2" charset="-78"/>
              </a:rPr>
              <a:t>01</a:t>
            </a:r>
            <a:endParaRPr sz="25000" dirty="0">
              <a:cs typeface="B Nazanin" panose="00000700000000000000" pitchFamily="2" charset="-78"/>
            </a:endParaRPr>
          </a:p>
        </p:txBody>
      </p:sp>
      <p:grpSp>
        <p:nvGrpSpPr>
          <p:cNvPr id="491" name="Google Shape;491;p42"/>
          <p:cNvGrpSpPr/>
          <p:nvPr/>
        </p:nvGrpSpPr>
        <p:grpSpPr>
          <a:xfrm>
            <a:off x="1198458" y="1008594"/>
            <a:ext cx="1030621" cy="936335"/>
            <a:chOff x="6517550" y="1933038"/>
            <a:chExt cx="592175" cy="538000"/>
          </a:xfrm>
        </p:grpSpPr>
        <p:sp>
          <p:nvSpPr>
            <p:cNvPr id="492" name="Google Shape;492;p42"/>
            <p:cNvSpPr/>
            <p:nvPr/>
          </p:nvSpPr>
          <p:spPr>
            <a:xfrm>
              <a:off x="6517550" y="1933038"/>
              <a:ext cx="592175" cy="538000"/>
            </a:xfrm>
            <a:custGeom>
              <a:avLst/>
              <a:gdLst/>
              <a:ahLst/>
              <a:cxnLst/>
              <a:rect l="l" t="t" r="r" b="b"/>
              <a:pathLst>
                <a:path w="23687" h="21520" extrusionOk="0">
                  <a:moveTo>
                    <a:pt x="13986" y="1"/>
                  </a:moveTo>
                  <a:cubicBezTo>
                    <a:pt x="9288" y="1"/>
                    <a:pt x="4481" y="2826"/>
                    <a:pt x="2973" y="6231"/>
                  </a:cubicBezTo>
                  <a:cubicBezTo>
                    <a:pt x="1" y="12950"/>
                    <a:pt x="4384" y="20258"/>
                    <a:pt x="13086" y="20258"/>
                  </a:cubicBezTo>
                  <a:cubicBezTo>
                    <a:pt x="13104" y="20258"/>
                    <a:pt x="13122" y="20258"/>
                    <a:pt x="13140" y="20258"/>
                  </a:cubicBezTo>
                  <a:lnTo>
                    <a:pt x="13140" y="20273"/>
                  </a:lnTo>
                  <a:cubicBezTo>
                    <a:pt x="14493" y="21246"/>
                    <a:pt x="17091" y="21489"/>
                    <a:pt x="18353" y="21520"/>
                  </a:cubicBezTo>
                  <a:cubicBezTo>
                    <a:pt x="16468" y="19817"/>
                    <a:pt x="16377" y="18586"/>
                    <a:pt x="18505" y="17280"/>
                  </a:cubicBezTo>
                  <a:cubicBezTo>
                    <a:pt x="20496" y="16049"/>
                    <a:pt x="22350" y="14347"/>
                    <a:pt x="23018" y="12021"/>
                  </a:cubicBezTo>
                  <a:cubicBezTo>
                    <a:pt x="23687" y="9651"/>
                    <a:pt x="23581" y="6611"/>
                    <a:pt x="22289" y="4529"/>
                  </a:cubicBezTo>
                  <a:cubicBezTo>
                    <a:pt x="20265" y="1282"/>
                    <a:pt x="17150" y="1"/>
                    <a:pt x="13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42"/>
            <p:cNvSpPr/>
            <p:nvPr/>
          </p:nvSpPr>
          <p:spPr>
            <a:xfrm>
              <a:off x="6653425" y="2085213"/>
              <a:ext cx="334175" cy="241450"/>
            </a:xfrm>
            <a:custGeom>
              <a:avLst/>
              <a:gdLst/>
              <a:ahLst/>
              <a:cxnLst/>
              <a:rect l="l" t="t" r="r" b="b"/>
              <a:pathLst>
                <a:path w="13367" h="9658" extrusionOk="0">
                  <a:moveTo>
                    <a:pt x="3735" y="1"/>
                  </a:moveTo>
                  <a:cubicBezTo>
                    <a:pt x="3192" y="1"/>
                    <a:pt x="2647" y="288"/>
                    <a:pt x="2143" y="995"/>
                  </a:cubicBezTo>
                  <a:cubicBezTo>
                    <a:pt x="0" y="4004"/>
                    <a:pt x="3678" y="9399"/>
                    <a:pt x="7189" y="9658"/>
                  </a:cubicBezTo>
                  <a:cubicBezTo>
                    <a:pt x="10942" y="8776"/>
                    <a:pt x="13100" y="5205"/>
                    <a:pt x="13237" y="3108"/>
                  </a:cubicBezTo>
                  <a:cubicBezTo>
                    <a:pt x="13367" y="1181"/>
                    <a:pt x="12339" y="371"/>
                    <a:pt x="11113" y="371"/>
                  </a:cubicBezTo>
                  <a:cubicBezTo>
                    <a:pt x="9327" y="371"/>
                    <a:pt x="7120" y="2090"/>
                    <a:pt x="7460" y="4580"/>
                  </a:cubicBezTo>
                  <a:lnTo>
                    <a:pt x="7460" y="4580"/>
                  </a:lnTo>
                  <a:cubicBezTo>
                    <a:pt x="7240" y="3028"/>
                    <a:pt x="5498" y="1"/>
                    <a:pt x="37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42"/>
            <p:cNvSpPr/>
            <p:nvPr/>
          </p:nvSpPr>
          <p:spPr>
            <a:xfrm>
              <a:off x="6564950" y="1985463"/>
              <a:ext cx="124200" cy="242275"/>
            </a:xfrm>
            <a:custGeom>
              <a:avLst/>
              <a:gdLst/>
              <a:ahLst/>
              <a:cxnLst/>
              <a:rect l="l" t="t" r="r" b="b"/>
              <a:pathLst>
                <a:path w="4968" h="9691" extrusionOk="0">
                  <a:moveTo>
                    <a:pt x="4953" y="1"/>
                  </a:moveTo>
                  <a:cubicBezTo>
                    <a:pt x="3175" y="1110"/>
                    <a:pt x="1776" y="2554"/>
                    <a:pt x="1077" y="4134"/>
                  </a:cubicBezTo>
                  <a:cubicBezTo>
                    <a:pt x="290" y="5876"/>
                    <a:pt x="1" y="7798"/>
                    <a:pt x="239" y="9691"/>
                  </a:cubicBezTo>
                  <a:lnTo>
                    <a:pt x="239" y="9691"/>
                  </a:lnTo>
                  <a:cubicBezTo>
                    <a:pt x="1" y="7798"/>
                    <a:pt x="290" y="5876"/>
                    <a:pt x="1093" y="4150"/>
                  </a:cubicBezTo>
                  <a:cubicBezTo>
                    <a:pt x="1776" y="2584"/>
                    <a:pt x="3175" y="1141"/>
                    <a:pt x="4937" y="31"/>
                  </a:cubicBezTo>
                  <a:lnTo>
                    <a:pt x="49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42"/>
            <p:cNvSpPr/>
            <p:nvPr/>
          </p:nvSpPr>
          <p:spPr>
            <a:xfrm>
              <a:off x="6790200" y="1992313"/>
              <a:ext cx="13325" cy="9900"/>
            </a:xfrm>
            <a:custGeom>
              <a:avLst/>
              <a:gdLst/>
              <a:ahLst/>
              <a:cxnLst/>
              <a:rect l="l" t="t" r="r" b="b"/>
              <a:pathLst>
                <a:path w="533" h="396" extrusionOk="0">
                  <a:moveTo>
                    <a:pt x="259" y="0"/>
                  </a:moveTo>
                  <a:cubicBezTo>
                    <a:pt x="0" y="0"/>
                    <a:pt x="0" y="395"/>
                    <a:pt x="259" y="395"/>
                  </a:cubicBezTo>
                  <a:cubicBezTo>
                    <a:pt x="532" y="395"/>
                    <a:pt x="532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42"/>
            <p:cNvSpPr/>
            <p:nvPr/>
          </p:nvSpPr>
          <p:spPr>
            <a:xfrm>
              <a:off x="6774625" y="2032588"/>
              <a:ext cx="10275" cy="10800"/>
            </a:xfrm>
            <a:custGeom>
              <a:avLst/>
              <a:gdLst/>
              <a:ahLst/>
              <a:cxnLst/>
              <a:rect l="l" t="t" r="r" b="b"/>
              <a:pathLst>
                <a:path w="411" h="432" extrusionOk="0">
                  <a:moveTo>
                    <a:pt x="152" y="0"/>
                  </a:moveTo>
                  <a:cubicBezTo>
                    <a:pt x="122" y="0"/>
                    <a:pt x="91" y="31"/>
                    <a:pt x="61" y="46"/>
                  </a:cubicBezTo>
                  <a:lnTo>
                    <a:pt x="31" y="91"/>
                  </a:lnTo>
                  <a:cubicBezTo>
                    <a:pt x="15" y="122"/>
                    <a:pt x="0" y="152"/>
                    <a:pt x="0" y="198"/>
                  </a:cubicBezTo>
                  <a:lnTo>
                    <a:pt x="0" y="228"/>
                  </a:lnTo>
                  <a:cubicBezTo>
                    <a:pt x="0" y="259"/>
                    <a:pt x="15" y="289"/>
                    <a:pt x="15" y="304"/>
                  </a:cubicBezTo>
                  <a:cubicBezTo>
                    <a:pt x="46" y="365"/>
                    <a:pt x="76" y="395"/>
                    <a:pt x="122" y="411"/>
                  </a:cubicBezTo>
                  <a:cubicBezTo>
                    <a:pt x="143" y="421"/>
                    <a:pt x="165" y="432"/>
                    <a:pt x="181" y="432"/>
                  </a:cubicBezTo>
                  <a:cubicBezTo>
                    <a:pt x="188" y="432"/>
                    <a:pt x="193" y="430"/>
                    <a:pt x="198" y="426"/>
                  </a:cubicBezTo>
                  <a:lnTo>
                    <a:pt x="259" y="426"/>
                  </a:lnTo>
                  <a:cubicBezTo>
                    <a:pt x="289" y="426"/>
                    <a:pt x="319" y="411"/>
                    <a:pt x="350" y="380"/>
                  </a:cubicBezTo>
                  <a:lnTo>
                    <a:pt x="380" y="335"/>
                  </a:lnTo>
                  <a:cubicBezTo>
                    <a:pt x="395" y="304"/>
                    <a:pt x="411" y="274"/>
                    <a:pt x="395" y="243"/>
                  </a:cubicBezTo>
                  <a:lnTo>
                    <a:pt x="395" y="198"/>
                  </a:lnTo>
                  <a:cubicBezTo>
                    <a:pt x="411" y="167"/>
                    <a:pt x="395" y="137"/>
                    <a:pt x="380" y="122"/>
                  </a:cubicBezTo>
                  <a:cubicBezTo>
                    <a:pt x="380" y="91"/>
                    <a:pt x="365" y="76"/>
                    <a:pt x="350" y="61"/>
                  </a:cubicBezTo>
                  <a:cubicBezTo>
                    <a:pt x="304" y="15"/>
                    <a:pt x="259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42"/>
            <p:cNvSpPr/>
            <p:nvPr/>
          </p:nvSpPr>
          <p:spPr>
            <a:xfrm>
              <a:off x="6738900" y="1999538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59" y="0"/>
                  </a:moveTo>
                  <a:cubicBezTo>
                    <a:pt x="1" y="0"/>
                    <a:pt x="1" y="395"/>
                    <a:pt x="259" y="395"/>
                  </a:cubicBezTo>
                  <a:cubicBezTo>
                    <a:pt x="517" y="395"/>
                    <a:pt x="517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42"/>
            <p:cNvSpPr/>
            <p:nvPr/>
          </p:nvSpPr>
          <p:spPr>
            <a:xfrm>
              <a:off x="6712700" y="2044738"/>
              <a:ext cx="12925" cy="10275"/>
            </a:xfrm>
            <a:custGeom>
              <a:avLst/>
              <a:gdLst/>
              <a:ahLst/>
              <a:cxnLst/>
              <a:rect l="l" t="t" r="r" b="b"/>
              <a:pathLst>
                <a:path w="517" h="411" extrusionOk="0">
                  <a:moveTo>
                    <a:pt x="258" y="0"/>
                  </a:moveTo>
                  <a:cubicBezTo>
                    <a:pt x="0" y="0"/>
                    <a:pt x="0" y="411"/>
                    <a:pt x="258" y="411"/>
                  </a:cubicBezTo>
                  <a:cubicBezTo>
                    <a:pt x="517" y="411"/>
                    <a:pt x="517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42"/>
            <p:cNvSpPr/>
            <p:nvPr/>
          </p:nvSpPr>
          <p:spPr>
            <a:xfrm>
              <a:off x="6684200" y="2020038"/>
              <a:ext cx="11050" cy="10275"/>
            </a:xfrm>
            <a:custGeom>
              <a:avLst/>
              <a:gdLst/>
              <a:ahLst/>
              <a:cxnLst/>
              <a:rect l="l" t="t" r="r" b="b"/>
              <a:pathLst>
                <a:path w="442" h="411" extrusionOk="0">
                  <a:moveTo>
                    <a:pt x="198" y="1"/>
                  </a:moveTo>
                  <a:cubicBezTo>
                    <a:pt x="183" y="1"/>
                    <a:pt x="152" y="16"/>
                    <a:pt x="122" y="16"/>
                  </a:cubicBezTo>
                  <a:cubicBezTo>
                    <a:pt x="107" y="31"/>
                    <a:pt x="76" y="46"/>
                    <a:pt x="61" y="61"/>
                  </a:cubicBezTo>
                  <a:cubicBezTo>
                    <a:pt x="46" y="77"/>
                    <a:pt x="31" y="107"/>
                    <a:pt x="16" y="122"/>
                  </a:cubicBezTo>
                  <a:cubicBezTo>
                    <a:pt x="16" y="153"/>
                    <a:pt x="0" y="183"/>
                    <a:pt x="0" y="198"/>
                  </a:cubicBezTo>
                  <a:lnTo>
                    <a:pt x="0" y="259"/>
                  </a:lnTo>
                  <a:cubicBezTo>
                    <a:pt x="16" y="289"/>
                    <a:pt x="31" y="320"/>
                    <a:pt x="61" y="350"/>
                  </a:cubicBezTo>
                  <a:lnTo>
                    <a:pt x="91" y="381"/>
                  </a:lnTo>
                  <a:cubicBezTo>
                    <a:pt x="122" y="396"/>
                    <a:pt x="152" y="396"/>
                    <a:pt x="198" y="411"/>
                  </a:cubicBezTo>
                  <a:lnTo>
                    <a:pt x="243" y="411"/>
                  </a:lnTo>
                  <a:cubicBezTo>
                    <a:pt x="259" y="411"/>
                    <a:pt x="289" y="396"/>
                    <a:pt x="319" y="381"/>
                  </a:cubicBezTo>
                  <a:cubicBezTo>
                    <a:pt x="335" y="381"/>
                    <a:pt x="365" y="365"/>
                    <a:pt x="380" y="350"/>
                  </a:cubicBezTo>
                  <a:cubicBezTo>
                    <a:pt x="395" y="335"/>
                    <a:pt x="411" y="305"/>
                    <a:pt x="426" y="289"/>
                  </a:cubicBezTo>
                  <a:cubicBezTo>
                    <a:pt x="426" y="259"/>
                    <a:pt x="441" y="229"/>
                    <a:pt x="441" y="198"/>
                  </a:cubicBezTo>
                  <a:lnTo>
                    <a:pt x="441" y="153"/>
                  </a:lnTo>
                  <a:cubicBezTo>
                    <a:pt x="426" y="122"/>
                    <a:pt x="411" y="92"/>
                    <a:pt x="380" y="61"/>
                  </a:cubicBezTo>
                  <a:lnTo>
                    <a:pt x="350" y="31"/>
                  </a:lnTo>
                  <a:cubicBezTo>
                    <a:pt x="319" y="16"/>
                    <a:pt x="274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42"/>
            <p:cNvSpPr/>
            <p:nvPr/>
          </p:nvSpPr>
          <p:spPr>
            <a:xfrm>
              <a:off x="6671275" y="2076113"/>
              <a:ext cx="11050" cy="10825"/>
            </a:xfrm>
            <a:custGeom>
              <a:avLst/>
              <a:gdLst/>
              <a:ahLst/>
              <a:cxnLst/>
              <a:rect l="l" t="t" r="r" b="b"/>
              <a:pathLst>
                <a:path w="442" h="433" extrusionOk="0">
                  <a:moveTo>
                    <a:pt x="175" y="1"/>
                  </a:moveTo>
                  <a:cubicBezTo>
                    <a:pt x="158" y="1"/>
                    <a:pt x="144" y="11"/>
                    <a:pt x="122" y="22"/>
                  </a:cubicBezTo>
                  <a:cubicBezTo>
                    <a:pt x="92" y="22"/>
                    <a:pt x="77" y="37"/>
                    <a:pt x="61" y="52"/>
                  </a:cubicBezTo>
                  <a:lnTo>
                    <a:pt x="31" y="98"/>
                  </a:lnTo>
                  <a:cubicBezTo>
                    <a:pt x="16" y="128"/>
                    <a:pt x="1" y="159"/>
                    <a:pt x="1" y="204"/>
                  </a:cubicBezTo>
                  <a:lnTo>
                    <a:pt x="1" y="250"/>
                  </a:lnTo>
                  <a:cubicBezTo>
                    <a:pt x="16" y="280"/>
                    <a:pt x="31" y="311"/>
                    <a:pt x="46" y="341"/>
                  </a:cubicBezTo>
                  <a:lnTo>
                    <a:pt x="107" y="372"/>
                  </a:lnTo>
                  <a:cubicBezTo>
                    <a:pt x="122" y="402"/>
                    <a:pt x="137" y="417"/>
                    <a:pt x="168" y="417"/>
                  </a:cubicBezTo>
                  <a:cubicBezTo>
                    <a:pt x="183" y="432"/>
                    <a:pt x="213" y="432"/>
                    <a:pt x="244" y="432"/>
                  </a:cubicBezTo>
                  <a:cubicBezTo>
                    <a:pt x="259" y="432"/>
                    <a:pt x="289" y="432"/>
                    <a:pt x="320" y="417"/>
                  </a:cubicBezTo>
                  <a:cubicBezTo>
                    <a:pt x="335" y="417"/>
                    <a:pt x="365" y="402"/>
                    <a:pt x="381" y="372"/>
                  </a:cubicBezTo>
                  <a:lnTo>
                    <a:pt x="411" y="341"/>
                  </a:lnTo>
                  <a:cubicBezTo>
                    <a:pt x="426" y="311"/>
                    <a:pt x="441" y="265"/>
                    <a:pt x="441" y="235"/>
                  </a:cubicBezTo>
                  <a:lnTo>
                    <a:pt x="441" y="189"/>
                  </a:lnTo>
                  <a:cubicBezTo>
                    <a:pt x="426" y="144"/>
                    <a:pt x="411" y="113"/>
                    <a:pt x="396" y="98"/>
                  </a:cubicBezTo>
                  <a:lnTo>
                    <a:pt x="335" y="52"/>
                  </a:lnTo>
                  <a:cubicBezTo>
                    <a:pt x="320" y="37"/>
                    <a:pt x="305" y="22"/>
                    <a:pt x="274" y="22"/>
                  </a:cubicBezTo>
                  <a:cubicBezTo>
                    <a:pt x="263" y="11"/>
                    <a:pt x="245" y="1"/>
                    <a:pt x="225" y="1"/>
                  </a:cubicBezTo>
                  <a:cubicBezTo>
                    <a:pt x="216" y="1"/>
                    <a:pt x="207" y="2"/>
                    <a:pt x="198" y="7"/>
                  </a:cubicBezTo>
                  <a:cubicBezTo>
                    <a:pt x="189" y="2"/>
                    <a:pt x="18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Freeform 5">
            <a:extLst>
              <a:ext uri="{FF2B5EF4-FFF2-40B4-BE49-F238E27FC236}">
                <a16:creationId xmlns:a16="http://schemas.microsoft.com/office/drawing/2014/main" id="{895B52F8-DF00-45CF-A2F3-0159A5C08533}"/>
              </a:ext>
            </a:extLst>
          </p:cNvPr>
          <p:cNvSpPr>
            <a:spLocks noEditPoints="1"/>
          </p:cNvSpPr>
          <p:nvPr/>
        </p:nvSpPr>
        <p:spPr bwMode="auto">
          <a:xfrm>
            <a:off x="2465388" y="1412875"/>
            <a:ext cx="3440113" cy="4711701"/>
          </a:xfrm>
          <a:custGeom>
            <a:avLst/>
            <a:gdLst>
              <a:gd name="T0" fmla="*/ 641 w 641"/>
              <a:gd name="T1" fmla="*/ 879 h 879"/>
              <a:gd name="T2" fmla="*/ 4 w 641"/>
              <a:gd name="T3" fmla="*/ 879 h 879"/>
              <a:gd name="T4" fmla="*/ 3 w 641"/>
              <a:gd name="T5" fmla="*/ 865 h 879"/>
              <a:gd name="T6" fmla="*/ 0 w 641"/>
              <a:gd name="T7" fmla="*/ 167 h 879"/>
              <a:gd name="T8" fmla="*/ 30 w 641"/>
              <a:gd name="T9" fmla="*/ 126 h 879"/>
              <a:gd name="T10" fmla="*/ 128 w 641"/>
              <a:gd name="T11" fmla="*/ 90 h 879"/>
              <a:gd name="T12" fmla="*/ 139 w 641"/>
              <a:gd name="T13" fmla="*/ 83 h 879"/>
              <a:gd name="T14" fmla="*/ 269 w 641"/>
              <a:gd name="T15" fmla="*/ 10 h 879"/>
              <a:gd name="T16" fmla="*/ 441 w 641"/>
              <a:gd name="T17" fmla="*/ 35 h 879"/>
              <a:gd name="T18" fmla="*/ 495 w 641"/>
              <a:gd name="T19" fmla="*/ 80 h 879"/>
              <a:gd name="T20" fmla="*/ 510 w 641"/>
              <a:gd name="T21" fmla="*/ 91 h 879"/>
              <a:gd name="T22" fmla="*/ 625 w 641"/>
              <a:gd name="T23" fmla="*/ 132 h 879"/>
              <a:gd name="T24" fmla="*/ 638 w 641"/>
              <a:gd name="T25" fmla="*/ 150 h 879"/>
              <a:gd name="T26" fmla="*/ 638 w 641"/>
              <a:gd name="T27" fmla="*/ 522 h 879"/>
              <a:gd name="T28" fmla="*/ 641 w 641"/>
              <a:gd name="T29" fmla="*/ 862 h 879"/>
              <a:gd name="T30" fmla="*/ 641 w 641"/>
              <a:gd name="T31" fmla="*/ 879 h 879"/>
              <a:gd name="T32" fmla="*/ 508 w 641"/>
              <a:gd name="T33" fmla="*/ 99 h 879"/>
              <a:gd name="T34" fmla="*/ 417 w 641"/>
              <a:gd name="T35" fmla="*/ 350 h 879"/>
              <a:gd name="T36" fmla="*/ 372 w 641"/>
              <a:gd name="T37" fmla="*/ 309 h 879"/>
              <a:gd name="T38" fmla="*/ 366 w 641"/>
              <a:gd name="T39" fmla="*/ 322 h 879"/>
              <a:gd name="T40" fmla="*/ 342 w 641"/>
              <a:gd name="T41" fmla="*/ 338 h 879"/>
              <a:gd name="T42" fmla="*/ 308 w 641"/>
              <a:gd name="T43" fmla="*/ 338 h 879"/>
              <a:gd name="T44" fmla="*/ 274 w 641"/>
              <a:gd name="T45" fmla="*/ 316 h 879"/>
              <a:gd name="T46" fmla="*/ 268 w 641"/>
              <a:gd name="T47" fmla="*/ 305 h 879"/>
              <a:gd name="T48" fmla="*/ 218 w 641"/>
              <a:gd name="T49" fmla="*/ 351 h 879"/>
              <a:gd name="T50" fmla="*/ 143 w 641"/>
              <a:gd name="T51" fmla="*/ 230 h 879"/>
              <a:gd name="T52" fmla="*/ 124 w 641"/>
              <a:gd name="T53" fmla="*/ 119 h 879"/>
              <a:gd name="T54" fmla="*/ 128 w 641"/>
              <a:gd name="T55" fmla="*/ 99 h 879"/>
              <a:gd name="T56" fmla="*/ 15 w 641"/>
              <a:gd name="T57" fmla="*/ 140 h 879"/>
              <a:gd name="T58" fmla="*/ 7 w 641"/>
              <a:gd name="T59" fmla="*/ 153 h 879"/>
              <a:gd name="T60" fmla="*/ 8 w 641"/>
              <a:gd name="T61" fmla="*/ 232 h 879"/>
              <a:gd name="T62" fmla="*/ 10 w 641"/>
              <a:gd name="T63" fmla="*/ 773 h 879"/>
              <a:gd name="T64" fmla="*/ 10 w 641"/>
              <a:gd name="T65" fmla="*/ 871 h 879"/>
              <a:gd name="T66" fmla="*/ 630 w 641"/>
              <a:gd name="T67" fmla="*/ 871 h 879"/>
              <a:gd name="T68" fmla="*/ 630 w 641"/>
              <a:gd name="T69" fmla="*/ 143 h 879"/>
              <a:gd name="T70" fmla="*/ 508 w 641"/>
              <a:gd name="T71" fmla="*/ 99 h 879"/>
              <a:gd name="T72" fmla="*/ 182 w 641"/>
              <a:gd name="T73" fmla="*/ 86 h 879"/>
              <a:gd name="T74" fmla="*/ 198 w 641"/>
              <a:gd name="T75" fmla="*/ 122 h 879"/>
              <a:gd name="T76" fmla="*/ 312 w 641"/>
              <a:gd name="T77" fmla="*/ 241 h 879"/>
              <a:gd name="T78" fmla="*/ 327 w 641"/>
              <a:gd name="T79" fmla="*/ 240 h 879"/>
              <a:gd name="T80" fmla="*/ 416 w 641"/>
              <a:gd name="T81" fmla="*/ 155 h 879"/>
              <a:gd name="T82" fmla="*/ 452 w 641"/>
              <a:gd name="T83" fmla="*/ 88 h 879"/>
              <a:gd name="T84" fmla="*/ 182 w 641"/>
              <a:gd name="T85" fmla="*/ 86 h 879"/>
              <a:gd name="T86" fmla="*/ 311 w 641"/>
              <a:gd name="T87" fmla="*/ 253 h 879"/>
              <a:gd name="T88" fmla="*/ 267 w 641"/>
              <a:gd name="T89" fmla="*/ 215 h 879"/>
              <a:gd name="T90" fmla="*/ 173 w 641"/>
              <a:gd name="T91" fmla="*/ 59 h 879"/>
              <a:gd name="T92" fmla="*/ 130 w 641"/>
              <a:gd name="T93" fmla="*/ 137 h 879"/>
              <a:gd name="T94" fmla="*/ 177 w 641"/>
              <a:gd name="T95" fmla="*/ 279 h 879"/>
              <a:gd name="T96" fmla="*/ 219 w 641"/>
              <a:gd name="T97" fmla="*/ 340 h 879"/>
              <a:gd name="T98" fmla="*/ 311 w 641"/>
              <a:gd name="T99" fmla="*/ 253 h 879"/>
              <a:gd name="T100" fmla="*/ 464 w 641"/>
              <a:gd name="T101" fmla="*/ 60 h 879"/>
              <a:gd name="T102" fmla="*/ 325 w 641"/>
              <a:gd name="T103" fmla="*/ 253 h 879"/>
              <a:gd name="T104" fmla="*/ 418 w 641"/>
              <a:gd name="T105" fmla="*/ 340 h 879"/>
              <a:gd name="T106" fmla="*/ 466 w 641"/>
              <a:gd name="T107" fmla="*/ 268 h 879"/>
              <a:gd name="T108" fmla="*/ 506 w 641"/>
              <a:gd name="T109" fmla="*/ 147 h 879"/>
              <a:gd name="T110" fmla="*/ 464 w 641"/>
              <a:gd name="T111" fmla="*/ 60 h 879"/>
              <a:gd name="T112" fmla="*/ 454 w 641"/>
              <a:gd name="T113" fmla="*/ 76 h 879"/>
              <a:gd name="T114" fmla="*/ 436 w 641"/>
              <a:gd name="T115" fmla="*/ 41 h 879"/>
              <a:gd name="T116" fmla="*/ 198 w 641"/>
              <a:gd name="T117" fmla="*/ 42 h 879"/>
              <a:gd name="T118" fmla="*/ 184 w 641"/>
              <a:gd name="T119" fmla="*/ 76 h 879"/>
              <a:gd name="T120" fmla="*/ 454 w 641"/>
              <a:gd name="T121" fmla="*/ 76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1" h="879">
                <a:moveTo>
                  <a:pt x="641" y="879"/>
                </a:moveTo>
                <a:cubicBezTo>
                  <a:pt x="428" y="879"/>
                  <a:pt x="217" y="879"/>
                  <a:pt x="4" y="879"/>
                </a:cubicBezTo>
                <a:cubicBezTo>
                  <a:pt x="3" y="875"/>
                  <a:pt x="3" y="870"/>
                  <a:pt x="3" y="865"/>
                </a:cubicBezTo>
                <a:cubicBezTo>
                  <a:pt x="2" y="633"/>
                  <a:pt x="1" y="400"/>
                  <a:pt x="0" y="167"/>
                </a:cubicBezTo>
                <a:cubicBezTo>
                  <a:pt x="0" y="136"/>
                  <a:pt x="0" y="136"/>
                  <a:pt x="30" y="126"/>
                </a:cubicBezTo>
                <a:cubicBezTo>
                  <a:pt x="63" y="114"/>
                  <a:pt x="95" y="102"/>
                  <a:pt x="128" y="90"/>
                </a:cubicBezTo>
                <a:cubicBezTo>
                  <a:pt x="132" y="89"/>
                  <a:pt x="136" y="86"/>
                  <a:pt x="139" y="83"/>
                </a:cubicBezTo>
                <a:cubicBezTo>
                  <a:pt x="171" y="39"/>
                  <a:pt x="217" y="18"/>
                  <a:pt x="269" y="10"/>
                </a:cubicBezTo>
                <a:cubicBezTo>
                  <a:pt x="329" y="0"/>
                  <a:pt x="388" y="4"/>
                  <a:pt x="441" y="35"/>
                </a:cubicBezTo>
                <a:cubicBezTo>
                  <a:pt x="461" y="47"/>
                  <a:pt x="477" y="65"/>
                  <a:pt x="495" y="80"/>
                </a:cubicBezTo>
                <a:cubicBezTo>
                  <a:pt x="500" y="84"/>
                  <a:pt x="505" y="89"/>
                  <a:pt x="510" y="91"/>
                </a:cubicBezTo>
                <a:cubicBezTo>
                  <a:pt x="548" y="105"/>
                  <a:pt x="587" y="119"/>
                  <a:pt x="625" y="132"/>
                </a:cubicBezTo>
                <a:cubicBezTo>
                  <a:pt x="634" y="135"/>
                  <a:pt x="638" y="139"/>
                  <a:pt x="638" y="150"/>
                </a:cubicBezTo>
                <a:cubicBezTo>
                  <a:pt x="638" y="274"/>
                  <a:pt x="638" y="398"/>
                  <a:pt x="638" y="522"/>
                </a:cubicBezTo>
                <a:cubicBezTo>
                  <a:pt x="639" y="635"/>
                  <a:pt x="640" y="749"/>
                  <a:pt x="641" y="862"/>
                </a:cubicBezTo>
                <a:cubicBezTo>
                  <a:pt x="641" y="868"/>
                  <a:pt x="641" y="873"/>
                  <a:pt x="641" y="879"/>
                </a:cubicBezTo>
                <a:close/>
                <a:moveTo>
                  <a:pt x="508" y="99"/>
                </a:moveTo>
                <a:cubicBezTo>
                  <a:pt x="534" y="189"/>
                  <a:pt x="464" y="298"/>
                  <a:pt x="417" y="350"/>
                </a:cubicBezTo>
                <a:cubicBezTo>
                  <a:pt x="402" y="337"/>
                  <a:pt x="387" y="323"/>
                  <a:pt x="372" y="309"/>
                </a:cubicBezTo>
                <a:cubicBezTo>
                  <a:pt x="369" y="314"/>
                  <a:pt x="367" y="318"/>
                  <a:pt x="366" y="322"/>
                </a:cubicBezTo>
                <a:cubicBezTo>
                  <a:pt x="363" y="334"/>
                  <a:pt x="355" y="339"/>
                  <a:pt x="342" y="338"/>
                </a:cubicBezTo>
                <a:cubicBezTo>
                  <a:pt x="331" y="336"/>
                  <a:pt x="320" y="336"/>
                  <a:pt x="308" y="338"/>
                </a:cubicBezTo>
                <a:cubicBezTo>
                  <a:pt x="291" y="340"/>
                  <a:pt x="278" y="335"/>
                  <a:pt x="274" y="316"/>
                </a:cubicBezTo>
                <a:cubicBezTo>
                  <a:pt x="274" y="312"/>
                  <a:pt x="271" y="309"/>
                  <a:pt x="268" y="305"/>
                </a:cubicBezTo>
                <a:cubicBezTo>
                  <a:pt x="251" y="321"/>
                  <a:pt x="235" y="336"/>
                  <a:pt x="218" y="351"/>
                </a:cubicBezTo>
                <a:cubicBezTo>
                  <a:pt x="188" y="313"/>
                  <a:pt x="161" y="274"/>
                  <a:pt x="143" y="230"/>
                </a:cubicBezTo>
                <a:cubicBezTo>
                  <a:pt x="127" y="195"/>
                  <a:pt x="117" y="158"/>
                  <a:pt x="124" y="119"/>
                </a:cubicBezTo>
                <a:cubicBezTo>
                  <a:pt x="125" y="113"/>
                  <a:pt x="126" y="107"/>
                  <a:pt x="128" y="99"/>
                </a:cubicBezTo>
                <a:cubicBezTo>
                  <a:pt x="89" y="113"/>
                  <a:pt x="52" y="126"/>
                  <a:pt x="15" y="140"/>
                </a:cubicBezTo>
                <a:cubicBezTo>
                  <a:pt x="11" y="141"/>
                  <a:pt x="7" y="148"/>
                  <a:pt x="7" y="153"/>
                </a:cubicBezTo>
                <a:cubicBezTo>
                  <a:pt x="7" y="179"/>
                  <a:pt x="8" y="206"/>
                  <a:pt x="8" y="232"/>
                </a:cubicBezTo>
                <a:cubicBezTo>
                  <a:pt x="8" y="412"/>
                  <a:pt x="9" y="593"/>
                  <a:pt x="10" y="773"/>
                </a:cubicBezTo>
                <a:cubicBezTo>
                  <a:pt x="10" y="805"/>
                  <a:pt x="10" y="837"/>
                  <a:pt x="10" y="871"/>
                </a:cubicBezTo>
                <a:cubicBezTo>
                  <a:pt x="218" y="871"/>
                  <a:pt x="424" y="871"/>
                  <a:pt x="630" y="871"/>
                </a:cubicBezTo>
                <a:cubicBezTo>
                  <a:pt x="630" y="628"/>
                  <a:pt x="630" y="385"/>
                  <a:pt x="630" y="143"/>
                </a:cubicBezTo>
                <a:cubicBezTo>
                  <a:pt x="589" y="128"/>
                  <a:pt x="550" y="114"/>
                  <a:pt x="508" y="99"/>
                </a:cubicBezTo>
                <a:close/>
                <a:moveTo>
                  <a:pt x="182" y="86"/>
                </a:moveTo>
                <a:cubicBezTo>
                  <a:pt x="188" y="99"/>
                  <a:pt x="192" y="111"/>
                  <a:pt x="198" y="122"/>
                </a:cubicBezTo>
                <a:cubicBezTo>
                  <a:pt x="226" y="170"/>
                  <a:pt x="268" y="208"/>
                  <a:pt x="312" y="241"/>
                </a:cubicBezTo>
                <a:cubicBezTo>
                  <a:pt x="315" y="244"/>
                  <a:pt x="324" y="242"/>
                  <a:pt x="327" y="240"/>
                </a:cubicBezTo>
                <a:cubicBezTo>
                  <a:pt x="357" y="212"/>
                  <a:pt x="388" y="184"/>
                  <a:pt x="416" y="155"/>
                </a:cubicBezTo>
                <a:cubicBezTo>
                  <a:pt x="433" y="137"/>
                  <a:pt x="445" y="115"/>
                  <a:pt x="452" y="88"/>
                </a:cubicBezTo>
                <a:cubicBezTo>
                  <a:pt x="363" y="79"/>
                  <a:pt x="275" y="77"/>
                  <a:pt x="182" y="86"/>
                </a:cubicBezTo>
                <a:close/>
                <a:moveTo>
                  <a:pt x="311" y="253"/>
                </a:moveTo>
                <a:cubicBezTo>
                  <a:pt x="296" y="240"/>
                  <a:pt x="281" y="228"/>
                  <a:pt x="267" y="215"/>
                </a:cubicBezTo>
                <a:cubicBezTo>
                  <a:pt x="222" y="172"/>
                  <a:pt x="175" y="130"/>
                  <a:pt x="173" y="59"/>
                </a:cubicBezTo>
                <a:cubicBezTo>
                  <a:pt x="147" y="80"/>
                  <a:pt x="131" y="104"/>
                  <a:pt x="130" y="137"/>
                </a:cubicBezTo>
                <a:cubicBezTo>
                  <a:pt x="130" y="190"/>
                  <a:pt x="151" y="236"/>
                  <a:pt x="177" y="279"/>
                </a:cubicBezTo>
                <a:cubicBezTo>
                  <a:pt x="190" y="300"/>
                  <a:pt x="204" y="319"/>
                  <a:pt x="219" y="340"/>
                </a:cubicBezTo>
                <a:cubicBezTo>
                  <a:pt x="251" y="310"/>
                  <a:pt x="281" y="282"/>
                  <a:pt x="311" y="253"/>
                </a:cubicBezTo>
                <a:close/>
                <a:moveTo>
                  <a:pt x="464" y="60"/>
                </a:moveTo>
                <a:cubicBezTo>
                  <a:pt x="455" y="152"/>
                  <a:pt x="386" y="199"/>
                  <a:pt x="325" y="253"/>
                </a:cubicBezTo>
                <a:cubicBezTo>
                  <a:pt x="355" y="282"/>
                  <a:pt x="386" y="310"/>
                  <a:pt x="418" y="340"/>
                </a:cubicBezTo>
                <a:cubicBezTo>
                  <a:pt x="435" y="315"/>
                  <a:pt x="452" y="292"/>
                  <a:pt x="466" y="268"/>
                </a:cubicBezTo>
                <a:cubicBezTo>
                  <a:pt x="487" y="230"/>
                  <a:pt x="504" y="191"/>
                  <a:pt x="506" y="147"/>
                </a:cubicBezTo>
                <a:cubicBezTo>
                  <a:pt x="508" y="110"/>
                  <a:pt x="493" y="82"/>
                  <a:pt x="464" y="60"/>
                </a:cubicBezTo>
                <a:close/>
                <a:moveTo>
                  <a:pt x="454" y="76"/>
                </a:moveTo>
                <a:cubicBezTo>
                  <a:pt x="457" y="56"/>
                  <a:pt x="455" y="50"/>
                  <a:pt x="436" y="41"/>
                </a:cubicBezTo>
                <a:cubicBezTo>
                  <a:pt x="357" y="3"/>
                  <a:pt x="277" y="4"/>
                  <a:pt x="198" y="42"/>
                </a:cubicBezTo>
                <a:cubicBezTo>
                  <a:pt x="182" y="50"/>
                  <a:pt x="179" y="58"/>
                  <a:pt x="184" y="76"/>
                </a:cubicBezTo>
                <a:cubicBezTo>
                  <a:pt x="274" y="76"/>
                  <a:pt x="363" y="76"/>
                  <a:pt x="454" y="7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DECC359-3348-4D4F-91E5-0C5B87F7E506}"/>
              </a:ext>
            </a:extLst>
          </p:cNvPr>
          <p:cNvSpPr>
            <a:spLocks/>
          </p:cNvSpPr>
          <p:nvPr/>
        </p:nvSpPr>
        <p:spPr bwMode="auto">
          <a:xfrm>
            <a:off x="3748088" y="3327400"/>
            <a:ext cx="879475" cy="2560638"/>
          </a:xfrm>
          <a:custGeom>
            <a:avLst/>
            <a:gdLst>
              <a:gd name="T0" fmla="*/ 83 w 164"/>
              <a:gd name="T1" fmla="*/ 478 h 478"/>
              <a:gd name="T2" fmla="*/ 4 w 164"/>
              <a:gd name="T3" fmla="*/ 395 h 478"/>
              <a:gd name="T4" fmla="*/ 1 w 164"/>
              <a:gd name="T5" fmla="*/ 379 h 478"/>
              <a:gd name="T6" fmla="*/ 32 w 164"/>
              <a:gd name="T7" fmla="*/ 129 h 478"/>
              <a:gd name="T8" fmla="*/ 48 w 164"/>
              <a:gd name="T9" fmla="*/ 0 h 478"/>
              <a:gd name="T10" fmla="*/ 109 w 164"/>
              <a:gd name="T11" fmla="*/ 1 h 478"/>
              <a:gd name="T12" fmla="*/ 118 w 164"/>
              <a:gd name="T13" fmla="*/ 12 h 478"/>
              <a:gd name="T14" fmla="*/ 136 w 164"/>
              <a:gd name="T15" fmla="*/ 149 h 478"/>
              <a:gd name="T16" fmla="*/ 163 w 164"/>
              <a:gd name="T17" fmla="*/ 379 h 478"/>
              <a:gd name="T18" fmla="*/ 157 w 164"/>
              <a:gd name="T19" fmla="*/ 398 h 478"/>
              <a:gd name="T20" fmla="*/ 83 w 164"/>
              <a:gd name="T21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4" h="478">
                <a:moveTo>
                  <a:pt x="83" y="478"/>
                </a:moveTo>
                <a:cubicBezTo>
                  <a:pt x="55" y="449"/>
                  <a:pt x="30" y="422"/>
                  <a:pt x="4" y="395"/>
                </a:cubicBezTo>
                <a:cubicBezTo>
                  <a:pt x="1" y="391"/>
                  <a:pt x="0" y="384"/>
                  <a:pt x="1" y="379"/>
                </a:cubicBezTo>
                <a:cubicBezTo>
                  <a:pt x="11" y="295"/>
                  <a:pt x="22" y="212"/>
                  <a:pt x="32" y="129"/>
                </a:cubicBezTo>
                <a:cubicBezTo>
                  <a:pt x="38" y="86"/>
                  <a:pt x="42" y="44"/>
                  <a:pt x="48" y="0"/>
                </a:cubicBezTo>
                <a:cubicBezTo>
                  <a:pt x="69" y="0"/>
                  <a:pt x="89" y="0"/>
                  <a:pt x="109" y="1"/>
                </a:cubicBezTo>
                <a:cubicBezTo>
                  <a:pt x="112" y="1"/>
                  <a:pt x="117" y="8"/>
                  <a:pt x="118" y="12"/>
                </a:cubicBezTo>
                <a:cubicBezTo>
                  <a:pt x="124" y="57"/>
                  <a:pt x="130" y="103"/>
                  <a:pt x="136" y="149"/>
                </a:cubicBezTo>
                <a:cubicBezTo>
                  <a:pt x="145" y="226"/>
                  <a:pt x="155" y="302"/>
                  <a:pt x="163" y="379"/>
                </a:cubicBezTo>
                <a:cubicBezTo>
                  <a:pt x="164" y="385"/>
                  <a:pt x="161" y="393"/>
                  <a:pt x="157" y="398"/>
                </a:cubicBezTo>
                <a:cubicBezTo>
                  <a:pt x="133" y="424"/>
                  <a:pt x="108" y="450"/>
                  <a:pt x="83" y="4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94F1358-D835-43E1-9880-A3C986FDE47A}"/>
              </a:ext>
            </a:extLst>
          </p:cNvPr>
          <p:cNvSpPr>
            <a:spLocks/>
          </p:cNvSpPr>
          <p:nvPr/>
        </p:nvSpPr>
        <p:spPr bwMode="auto">
          <a:xfrm>
            <a:off x="3308351" y="3524250"/>
            <a:ext cx="617538" cy="1260475"/>
          </a:xfrm>
          <a:custGeom>
            <a:avLst/>
            <a:gdLst>
              <a:gd name="T0" fmla="*/ 115 w 115"/>
              <a:gd name="T1" fmla="*/ 0 h 235"/>
              <a:gd name="T2" fmla="*/ 74 w 115"/>
              <a:gd name="T3" fmla="*/ 184 h 235"/>
              <a:gd name="T4" fmla="*/ 70 w 115"/>
              <a:gd name="T5" fmla="*/ 193 h 235"/>
              <a:gd name="T6" fmla="*/ 13 w 115"/>
              <a:gd name="T7" fmla="*/ 235 h 235"/>
              <a:gd name="T8" fmla="*/ 1 w 115"/>
              <a:gd name="T9" fmla="*/ 204 h 235"/>
              <a:gd name="T10" fmla="*/ 3 w 115"/>
              <a:gd name="T11" fmla="*/ 193 h 235"/>
              <a:gd name="T12" fmla="*/ 111 w 115"/>
              <a:gd name="T13" fmla="*/ 3 h 235"/>
              <a:gd name="T14" fmla="*/ 115 w 115"/>
              <a:gd name="T15" fmla="*/ 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5" h="235">
                <a:moveTo>
                  <a:pt x="115" y="0"/>
                </a:moveTo>
                <a:cubicBezTo>
                  <a:pt x="109" y="64"/>
                  <a:pt x="104" y="127"/>
                  <a:pt x="74" y="184"/>
                </a:cubicBezTo>
                <a:cubicBezTo>
                  <a:pt x="72" y="187"/>
                  <a:pt x="70" y="190"/>
                  <a:pt x="70" y="193"/>
                </a:cubicBezTo>
                <a:cubicBezTo>
                  <a:pt x="64" y="224"/>
                  <a:pt x="41" y="231"/>
                  <a:pt x="13" y="235"/>
                </a:cubicBezTo>
                <a:cubicBezTo>
                  <a:pt x="9" y="225"/>
                  <a:pt x="4" y="215"/>
                  <a:pt x="1" y="204"/>
                </a:cubicBezTo>
                <a:cubicBezTo>
                  <a:pt x="0" y="201"/>
                  <a:pt x="1" y="197"/>
                  <a:pt x="3" y="193"/>
                </a:cubicBezTo>
                <a:cubicBezTo>
                  <a:pt x="39" y="130"/>
                  <a:pt x="75" y="67"/>
                  <a:pt x="111" y="3"/>
                </a:cubicBezTo>
                <a:cubicBezTo>
                  <a:pt x="112" y="3"/>
                  <a:pt x="113" y="2"/>
                  <a:pt x="115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2" name="Flecha: a la derecha 121">
            <a:extLst>
              <a:ext uri="{FF2B5EF4-FFF2-40B4-BE49-F238E27FC236}">
                <a16:creationId xmlns:a16="http://schemas.microsoft.com/office/drawing/2014/main" id="{DCF48C66-CD41-4341-8022-F9F7CD19EE8A}"/>
              </a:ext>
            </a:extLst>
          </p:cNvPr>
          <p:cNvSpPr/>
          <p:nvPr/>
        </p:nvSpPr>
        <p:spPr>
          <a:xfrm>
            <a:off x="6251348" y="6547464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4" name="Flecha: a la derecha 123">
            <a:extLst>
              <a:ext uri="{FF2B5EF4-FFF2-40B4-BE49-F238E27FC236}">
                <a16:creationId xmlns:a16="http://schemas.microsoft.com/office/drawing/2014/main" id="{4D424BE5-511F-4583-9DAE-5A3DFDBF4EC8}"/>
              </a:ext>
            </a:extLst>
          </p:cNvPr>
          <p:cNvSpPr/>
          <p:nvPr/>
        </p:nvSpPr>
        <p:spPr>
          <a:xfrm rot="10800000">
            <a:off x="174963" y="6547464"/>
            <a:ext cx="6076384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5" name="Franja diagonal 124">
            <a:extLst>
              <a:ext uri="{FF2B5EF4-FFF2-40B4-BE49-F238E27FC236}">
                <a16:creationId xmlns:a16="http://schemas.microsoft.com/office/drawing/2014/main" id="{56AD834B-8FD0-4EB0-B24C-DC8E877EDE25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>
            <a:extLst>
              <a:ext uri="{FF2B5EF4-FFF2-40B4-BE49-F238E27FC236}">
                <a16:creationId xmlns:a16="http://schemas.microsoft.com/office/drawing/2014/main" id="{8E72823A-C04F-4593-9CC9-740AA16B3B53}"/>
              </a:ext>
            </a:extLst>
          </p:cNvPr>
          <p:cNvSpPr txBox="1"/>
          <p:nvPr/>
        </p:nvSpPr>
        <p:spPr>
          <a:xfrm>
            <a:off x="2882900" y="1693870"/>
            <a:ext cx="6426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>
                <a:solidFill>
                  <a:schemeClr val="bg1">
                    <a:lumMod val="8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fa-IR" altLang="ko-KR" dirty="0">
                <a:solidFill>
                  <a:srgbClr val="5EA6DD"/>
                </a:solidFill>
                <a:cs typeface="B Nazanin" panose="00000700000000000000" pitchFamily="2" charset="-78"/>
              </a:rPr>
              <a:t>عنوان اسلاید شکستن بخش</a:t>
            </a:r>
            <a:endParaRPr lang="ko-KR" altLang="en-US"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A6A46B0-2B97-4696-A703-AA181754F8CA}"/>
              </a:ext>
            </a:extLst>
          </p:cNvPr>
          <p:cNvSpPr txBox="1"/>
          <p:nvPr/>
        </p:nvSpPr>
        <p:spPr>
          <a:xfrm>
            <a:off x="1270000" y="4823981"/>
            <a:ext cx="21582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DAB51FEB-46D9-4733-AA09-4E7EF6D91E0F}"/>
              </a:ext>
            </a:extLst>
          </p:cNvPr>
          <p:cNvSpPr/>
          <p:nvPr/>
        </p:nvSpPr>
        <p:spPr>
          <a:xfrm>
            <a:off x="1269999" y="4387180"/>
            <a:ext cx="21582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12068F48-AB52-46D0-86EA-9B7F7A5F8971}"/>
              </a:ext>
            </a:extLst>
          </p:cNvPr>
          <p:cNvSpPr/>
          <p:nvPr/>
        </p:nvSpPr>
        <p:spPr>
          <a:xfrm>
            <a:off x="1269999" y="3955935"/>
            <a:ext cx="21582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01.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882EF4F-67F4-4B80-A601-5038C66D557B}"/>
              </a:ext>
            </a:extLst>
          </p:cNvPr>
          <p:cNvSpPr txBox="1"/>
          <p:nvPr/>
        </p:nvSpPr>
        <p:spPr>
          <a:xfrm>
            <a:off x="3767921" y="4823981"/>
            <a:ext cx="21582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10B81202-7031-4578-A8AD-0FD21C4445CD}"/>
              </a:ext>
            </a:extLst>
          </p:cNvPr>
          <p:cNvSpPr/>
          <p:nvPr/>
        </p:nvSpPr>
        <p:spPr>
          <a:xfrm>
            <a:off x="3767920" y="4387180"/>
            <a:ext cx="21582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A40F4049-7BA8-4D41-83CF-349CE3074AA2}"/>
              </a:ext>
            </a:extLst>
          </p:cNvPr>
          <p:cNvSpPr/>
          <p:nvPr/>
        </p:nvSpPr>
        <p:spPr>
          <a:xfrm>
            <a:off x="3767920" y="3955935"/>
            <a:ext cx="21582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02.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13677C6-6412-44B0-B9BC-9207F97D534D}"/>
              </a:ext>
            </a:extLst>
          </p:cNvPr>
          <p:cNvSpPr txBox="1"/>
          <p:nvPr/>
        </p:nvSpPr>
        <p:spPr>
          <a:xfrm>
            <a:off x="6265842" y="4823981"/>
            <a:ext cx="21582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C859569A-0F07-4F96-90B3-8C7C8D746B99}"/>
              </a:ext>
            </a:extLst>
          </p:cNvPr>
          <p:cNvSpPr/>
          <p:nvPr/>
        </p:nvSpPr>
        <p:spPr>
          <a:xfrm>
            <a:off x="6265841" y="4387180"/>
            <a:ext cx="21582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95A33352-9EB6-49AF-91E1-EB07B3DCA5D8}"/>
              </a:ext>
            </a:extLst>
          </p:cNvPr>
          <p:cNvSpPr/>
          <p:nvPr/>
        </p:nvSpPr>
        <p:spPr>
          <a:xfrm>
            <a:off x="6265841" y="3955935"/>
            <a:ext cx="21582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03.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0D85A4F-CAD7-4DCE-A550-0D7A767CDD31}"/>
              </a:ext>
            </a:extLst>
          </p:cNvPr>
          <p:cNvSpPr txBox="1"/>
          <p:nvPr/>
        </p:nvSpPr>
        <p:spPr>
          <a:xfrm>
            <a:off x="8763764" y="4823981"/>
            <a:ext cx="21582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AC94D438-51D3-47BE-9204-9D938CBE8EAE}"/>
              </a:ext>
            </a:extLst>
          </p:cNvPr>
          <p:cNvSpPr/>
          <p:nvPr/>
        </p:nvSpPr>
        <p:spPr>
          <a:xfrm>
            <a:off x="8763763" y="4387180"/>
            <a:ext cx="21582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dirty="0">
                <a:solidFill>
                  <a:srgbClr val="5EA6DD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solidFill>
                <a:srgbClr val="5EA6DD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EA35F38E-83F0-4460-A33B-CE131A2375D8}"/>
              </a:ext>
            </a:extLst>
          </p:cNvPr>
          <p:cNvSpPr/>
          <p:nvPr/>
        </p:nvSpPr>
        <p:spPr>
          <a:xfrm>
            <a:off x="8763763" y="3955935"/>
            <a:ext cx="21582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04.</a:t>
            </a:r>
          </a:p>
        </p:txBody>
      </p:sp>
      <p:sp>
        <p:nvSpPr>
          <p:cNvPr id="15" name="Flecha: a la derecha 14">
            <a:extLst>
              <a:ext uri="{FF2B5EF4-FFF2-40B4-BE49-F238E27FC236}">
                <a16:creationId xmlns:a16="http://schemas.microsoft.com/office/drawing/2014/main" id="{377CBA08-DFE8-4ED5-BA94-56E3711F69CC}"/>
              </a:ext>
            </a:extLst>
          </p:cNvPr>
          <p:cNvSpPr/>
          <p:nvPr/>
        </p:nvSpPr>
        <p:spPr>
          <a:xfrm>
            <a:off x="6251348" y="277273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Flecha: a la derecha 13">
            <a:extLst>
              <a:ext uri="{FF2B5EF4-FFF2-40B4-BE49-F238E27FC236}">
                <a16:creationId xmlns:a16="http://schemas.microsoft.com/office/drawing/2014/main" id="{BE6D8401-E0EF-4309-A8C3-429FF722A53D}"/>
              </a:ext>
            </a:extLst>
          </p:cNvPr>
          <p:cNvSpPr/>
          <p:nvPr/>
        </p:nvSpPr>
        <p:spPr>
          <a:xfrm rot="10800000">
            <a:off x="117347" y="210589"/>
            <a:ext cx="5765688" cy="290836"/>
          </a:xfrm>
          <a:custGeom>
            <a:avLst/>
            <a:gdLst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0 w 5765689"/>
              <a:gd name="connsiteY6" fmla="*/ 172245 h 229660"/>
              <a:gd name="connsiteX7" fmla="*/ 0 w 5765689"/>
              <a:gd name="connsiteY7" fmla="*/ 57415 h 229660"/>
              <a:gd name="connsiteX0" fmla="*/ 0 w 5765689"/>
              <a:gd name="connsiteY0" fmla="*/ 57415 h 229660"/>
              <a:gd name="connsiteX1" fmla="*/ 5650859 w 5765689"/>
              <a:gd name="connsiteY1" fmla="*/ 57415 h 229660"/>
              <a:gd name="connsiteX2" fmla="*/ 5650859 w 5765689"/>
              <a:gd name="connsiteY2" fmla="*/ 0 h 229660"/>
              <a:gd name="connsiteX3" fmla="*/ 5765689 w 5765689"/>
              <a:gd name="connsiteY3" fmla="*/ 114830 h 229660"/>
              <a:gd name="connsiteX4" fmla="*/ 5650859 w 5765689"/>
              <a:gd name="connsiteY4" fmla="*/ 229660 h 229660"/>
              <a:gd name="connsiteX5" fmla="*/ 5650859 w 5765689"/>
              <a:gd name="connsiteY5" fmla="*/ 172245 h 229660"/>
              <a:gd name="connsiteX6" fmla="*/ 83127 w 5765689"/>
              <a:gd name="connsiteY6" fmla="*/ 144535 h 229660"/>
              <a:gd name="connsiteX7" fmla="*/ 0 w 5765689"/>
              <a:gd name="connsiteY7" fmla="*/ 57415 h 22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5689" h="229660">
                <a:moveTo>
                  <a:pt x="0" y="57415"/>
                </a:moveTo>
                <a:lnTo>
                  <a:pt x="5650859" y="57415"/>
                </a:lnTo>
                <a:lnTo>
                  <a:pt x="5650859" y="0"/>
                </a:lnTo>
                <a:lnTo>
                  <a:pt x="5765689" y="114830"/>
                </a:lnTo>
                <a:lnTo>
                  <a:pt x="5650859" y="229660"/>
                </a:lnTo>
                <a:lnTo>
                  <a:pt x="5650859" y="172245"/>
                </a:lnTo>
                <a:lnTo>
                  <a:pt x="83127" y="144535"/>
                </a:lnTo>
                <a:lnTo>
                  <a:pt x="0" y="57415"/>
                </a:lnTo>
                <a:close/>
              </a:path>
            </a:pathLst>
          </a:cu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6724B763-1C18-4926-88CE-97A3A1746FC0}"/>
              </a:ext>
            </a:extLst>
          </p:cNvPr>
          <p:cNvSpPr>
            <a:spLocks noEditPoints="1"/>
          </p:cNvSpPr>
          <p:nvPr/>
        </p:nvSpPr>
        <p:spPr bwMode="auto">
          <a:xfrm>
            <a:off x="5667305" y="327358"/>
            <a:ext cx="857390" cy="747211"/>
          </a:xfrm>
          <a:custGeom>
            <a:avLst/>
            <a:gdLst>
              <a:gd name="T0" fmla="*/ 491 w 980"/>
              <a:gd name="T1" fmla="*/ 854 h 854"/>
              <a:gd name="T2" fmla="*/ 470 w 980"/>
              <a:gd name="T3" fmla="*/ 831 h 854"/>
              <a:gd name="T4" fmla="*/ 9 w 980"/>
              <a:gd name="T5" fmla="*/ 314 h 854"/>
              <a:gd name="T6" fmla="*/ 4 w 980"/>
              <a:gd name="T7" fmla="*/ 289 h 854"/>
              <a:gd name="T8" fmla="*/ 110 w 980"/>
              <a:gd name="T9" fmla="*/ 12 h 854"/>
              <a:gd name="T10" fmla="*/ 128 w 980"/>
              <a:gd name="T11" fmla="*/ 0 h 854"/>
              <a:gd name="T12" fmla="*/ 852 w 980"/>
              <a:gd name="T13" fmla="*/ 0 h 854"/>
              <a:gd name="T14" fmla="*/ 871 w 980"/>
              <a:gd name="T15" fmla="*/ 14 h 854"/>
              <a:gd name="T16" fmla="*/ 976 w 980"/>
              <a:gd name="T17" fmla="*/ 288 h 854"/>
              <a:gd name="T18" fmla="*/ 972 w 980"/>
              <a:gd name="T19" fmla="*/ 314 h 854"/>
              <a:gd name="T20" fmla="*/ 672 w 980"/>
              <a:gd name="T21" fmla="*/ 649 h 854"/>
              <a:gd name="T22" fmla="*/ 499 w 980"/>
              <a:gd name="T23" fmla="*/ 845 h 854"/>
              <a:gd name="T24" fmla="*/ 491 w 980"/>
              <a:gd name="T25" fmla="*/ 854 h 854"/>
              <a:gd name="T26" fmla="*/ 301 w 980"/>
              <a:gd name="T27" fmla="*/ 289 h 854"/>
              <a:gd name="T28" fmla="*/ 291 w 980"/>
              <a:gd name="T29" fmla="*/ 302 h 854"/>
              <a:gd name="T30" fmla="*/ 290 w 980"/>
              <a:gd name="T31" fmla="*/ 300 h 854"/>
              <a:gd name="T32" fmla="*/ 287 w 980"/>
              <a:gd name="T33" fmla="*/ 267 h 854"/>
              <a:gd name="T34" fmla="*/ 257 w 980"/>
              <a:gd name="T35" fmla="*/ 274 h 854"/>
              <a:gd name="T36" fmla="*/ 163 w 980"/>
              <a:gd name="T37" fmla="*/ 256 h 854"/>
              <a:gd name="T38" fmla="*/ 141 w 980"/>
              <a:gd name="T39" fmla="*/ 216 h 854"/>
              <a:gd name="T40" fmla="*/ 127 w 980"/>
              <a:gd name="T41" fmla="*/ 155 h 854"/>
              <a:gd name="T42" fmla="*/ 79 w 980"/>
              <a:gd name="T43" fmla="*/ 283 h 854"/>
              <a:gd name="T44" fmla="*/ 84 w 980"/>
              <a:gd name="T45" fmla="*/ 297 h 854"/>
              <a:gd name="T46" fmla="*/ 261 w 980"/>
              <a:gd name="T47" fmla="*/ 496 h 854"/>
              <a:gd name="T48" fmla="*/ 270 w 980"/>
              <a:gd name="T49" fmla="*/ 503 h 854"/>
              <a:gd name="T50" fmla="*/ 326 w 980"/>
              <a:gd name="T51" fmla="*/ 504 h 854"/>
              <a:gd name="T52" fmla="*/ 301 w 980"/>
              <a:gd name="T53" fmla="*/ 289 h 854"/>
              <a:gd name="T54" fmla="*/ 483 w 980"/>
              <a:gd name="T55" fmla="*/ 350 h 854"/>
              <a:gd name="T56" fmla="*/ 489 w 980"/>
              <a:gd name="T57" fmla="*/ 350 h 854"/>
              <a:gd name="T58" fmla="*/ 489 w 980"/>
              <a:gd name="T59" fmla="*/ 488 h 854"/>
              <a:gd name="T60" fmla="*/ 499 w 980"/>
              <a:gd name="T61" fmla="*/ 504 h 854"/>
              <a:gd name="T62" fmla="*/ 587 w 980"/>
              <a:gd name="T63" fmla="*/ 449 h 854"/>
              <a:gd name="T64" fmla="*/ 596 w 980"/>
              <a:gd name="T65" fmla="*/ 268 h 854"/>
              <a:gd name="T66" fmla="*/ 532 w 980"/>
              <a:gd name="T67" fmla="*/ 202 h 854"/>
              <a:gd name="T68" fmla="*/ 500 w 980"/>
              <a:gd name="T69" fmla="*/ 198 h 854"/>
              <a:gd name="T70" fmla="*/ 482 w 980"/>
              <a:gd name="T71" fmla="*/ 215 h 854"/>
              <a:gd name="T72" fmla="*/ 483 w 980"/>
              <a:gd name="T73" fmla="*/ 350 h 854"/>
              <a:gd name="T74" fmla="*/ 783 w 980"/>
              <a:gd name="T75" fmla="*/ 423 h 854"/>
              <a:gd name="T76" fmla="*/ 789 w 980"/>
              <a:gd name="T77" fmla="*/ 419 h 854"/>
              <a:gd name="T78" fmla="*/ 899 w 980"/>
              <a:gd name="T79" fmla="*/ 295 h 854"/>
              <a:gd name="T80" fmla="*/ 900 w 980"/>
              <a:gd name="T81" fmla="*/ 277 h 854"/>
              <a:gd name="T82" fmla="*/ 826 w 980"/>
              <a:gd name="T83" fmla="*/ 80 h 854"/>
              <a:gd name="T84" fmla="*/ 806 w 980"/>
              <a:gd name="T85" fmla="*/ 66 h 854"/>
              <a:gd name="T86" fmla="*/ 647 w 980"/>
              <a:gd name="T87" fmla="*/ 67 h 854"/>
              <a:gd name="T88" fmla="*/ 632 w 980"/>
              <a:gd name="T89" fmla="*/ 67 h 854"/>
              <a:gd name="T90" fmla="*/ 651 w 980"/>
              <a:gd name="T91" fmla="*/ 76 h 854"/>
              <a:gd name="T92" fmla="*/ 787 w 980"/>
              <a:gd name="T93" fmla="*/ 214 h 854"/>
              <a:gd name="T94" fmla="*/ 792 w 980"/>
              <a:gd name="T95" fmla="*/ 380 h 854"/>
              <a:gd name="T96" fmla="*/ 783 w 980"/>
              <a:gd name="T97" fmla="*/ 423 h 854"/>
              <a:gd name="T98" fmla="*/ 590 w 980"/>
              <a:gd name="T99" fmla="*/ 643 h 854"/>
              <a:gd name="T100" fmla="*/ 397 w 980"/>
              <a:gd name="T101" fmla="*/ 643 h 854"/>
              <a:gd name="T102" fmla="*/ 395 w 980"/>
              <a:gd name="T103" fmla="*/ 647 h 854"/>
              <a:gd name="T104" fmla="*/ 490 w 980"/>
              <a:gd name="T105" fmla="*/ 754 h 854"/>
              <a:gd name="T106" fmla="*/ 590 w 980"/>
              <a:gd name="T107" fmla="*/ 643 h 854"/>
              <a:gd name="T108" fmla="*/ 298 w 980"/>
              <a:gd name="T109" fmla="*/ 259 h 854"/>
              <a:gd name="T110" fmla="*/ 295 w 980"/>
              <a:gd name="T111" fmla="*/ 232 h 854"/>
              <a:gd name="T112" fmla="*/ 255 w 980"/>
              <a:gd name="T113" fmla="*/ 197 h 854"/>
              <a:gd name="T114" fmla="*/ 212 w 980"/>
              <a:gd name="T115" fmla="*/ 223 h 854"/>
              <a:gd name="T116" fmla="*/ 213 w 980"/>
              <a:gd name="T117" fmla="*/ 249 h 854"/>
              <a:gd name="T118" fmla="*/ 237 w 980"/>
              <a:gd name="T119" fmla="*/ 258 h 854"/>
              <a:gd name="T120" fmla="*/ 250 w 980"/>
              <a:gd name="T121" fmla="*/ 254 h 854"/>
              <a:gd name="T122" fmla="*/ 298 w 980"/>
              <a:gd name="T123" fmla="*/ 259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0" h="854">
                <a:moveTo>
                  <a:pt x="491" y="854"/>
                </a:moveTo>
                <a:cubicBezTo>
                  <a:pt x="483" y="845"/>
                  <a:pt x="476" y="838"/>
                  <a:pt x="470" y="831"/>
                </a:cubicBezTo>
                <a:cubicBezTo>
                  <a:pt x="316" y="659"/>
                  <a:pt x="163" y="486"/>
                  <a:pt x="9" y="314"/>
                </a:cubicBezTo>
                <a:cubicBezTo>
                  <a:pt x="2" y="306"/>
                  <a:pt x="0" y="300"/>
                  <a:pt x="4" y="289"/>
                </a:cubicBezTo>
                <a:cubicBezTo>
                  <a:pt x="40" y="197"/>
                  <a:pt x="75" y="104"/>
                  <a:pt x="110" y="12"/>
                </a:cubicBezTo>
                <a:cubicBezTo>
                  <a:pt x="113" y="3"/>
                  <a:pt x="118" y="0"/>
                  <a:pt x="128" y="0"/>
                </a:cubicBezTo>
                <a:cubicBezTo>
                  <a:pt x="369" y="0"/>
                  <a:pt x="610" y="0"/>
                  <a:pt x="852" y="0"/>
                </a:cubicBezTo>
                <a:cubicBezTo>
                  <a:pt x="863" y="0"/>
                  <a:pt x="867" y="3"/>
                  <a:pt x="871" y="14"/>
                </a:cubicBezTo>
                <a:cubicBezTo>
                  <a:pt x="906" y="105"/>
                  <a:pt x="941" y="197"/>
                  <a:pt x="976" y="288"/>
                </a:cubicBezTo>
                <a:cubicBezTo>
                  <a:pt x="980" y="299"/>
                  <a:pt x="979" y="305"/>
                  <a:pt x="972" y="314"/>
                </a:cubicBezTo>
                <a:cubicBezTo>
                  <a:pt x="872" y="425"/>
                  <a:pt x="772" y="537"/>
                  <a:pt x="672" y="649"/>
                </a:cubicBezTo>
                <a:cubicBezTo>
                  <a:pt x="614" y="714"/>
                  <a:pt x="556" y="779"/>
                  <a:pt x="499" y="845"/>
                </a:cubicBezTo>
                <a:cubicBezTo>
                  <a:pt x="496" y="847"/>
                  <a:pt x="494" y="850"/>
                  <a:pt x="491" y="854"/>
                </a:cubicBezTo>
                <a:close/>
                <a:moveTo>
                  <a:pt x="301" y="289"/>
                </a:moveTo>
                <a:cubicBezTo>
                  <a:pt x="297" y="295"/>
                  <a:pt x="294" y="298"/>
                  <a:pt x="291" y="302"/>
                </a:cubicBezTo>
                <a:cubicBezTo>
                  <a:pt x="291" y="301"/>
                  <a:pt x="290" y="300"/>
                  <a:pt x="290" y="300"/>
                </a:cubicBezTo>
                <a:cubicBezTo>
                  <a:pt x="294" y="289"/>
                  <a:pt x="298" y="277"/>
                  <a:pt x="287" y="267"/>
                </a:cubicBezTo>
                <a:cubicBezTo>
                  <a:pt x="275" y="257"/>
                  <a:pt x="266" y="269"/>
                  <a:pt x="257" y="274"/>
                </a:cubicBezTo>
                <a:cubicBezTo>
                  <a:pt x="221" y="294"/>
                  <a:pt x="189" y="288"/>
                  <a:pt x="163" y="256"/>
                </a:cubicBezTo>
                <a:cubicBezTo>
                  <a:pt x="154" y="244"/>
                  <a:pt x="146" y="230"/>
                  <a:pt x="141" y="216"/>
                </a:cubicBezTo>
                <a:cubicBezTo>
                  <a:pt x="134" y="197"/>
                  <a:pt x="132" y="176"/>
                  <a:pt x="127" y="155"/>
                </a:cubicBezTo>
                <a:cubicBezTo>
                  <a:pt x="110" y="198"/>
                  <a:pt x="94" y="240"/>
                  <a:pt x="79" y="283"/>
                </a:cubicBezTo>
                <a:cubicBezTo>
                  <a:pt x="77" y="286"/>
                  <a:pt x="80" y="293"/>
                  <a:pt x="84" y="297"/>
                </a:cubicBezTo>
                <a:cubicBezTo>
                  <a:pt x="142" y="363"/>
                  <a:pt x="202" y="430"/>
                  <a:pt x="261" y="496"/>
                </a:cubicBezTo>
                <a:cubicBezTo>
                  <a:pt x="263" y="499"/>
                  <a:pt x="267" y="503"/>
                  <a:pt x="270" y="503"/>
                </a:cubicBezTo>
                <a:cubicBezTo>
                  <a:pt x="288" y="504"/>
                  <a:pt x="306" y="504"/>
                  <a:pt x="326" y="504"/>
                </a:cubicBezTo>
                <a:cubicBezTo>
                  <a:pt x="318" y="432"/>
                  <a:pt x="310" y="362"/>
                  <a:pt x="301" y="289"/>
                </a:cubicBezTo>
                <a:close/>
                <a:moveTo>
                  <a:pt x="483" y="350"/>
                </a:moveTo>
                <a:cubicBezTo>
                  <a:pt x="485" y="350"/>
                  <a:pt x="487" y="350"/>
                  <a:pt x="489" y="350"/>
                </a:cubicBezTo>
                <a:cubicBezTo>
                  <a:pt x="489" y="396"/>
                  <a:pt x="489" y="442"/>
                  <a:pt x="489" y="488"/>
                </a:cubicBezTo>
                <a:cubicBezTo>
                  <a:pt x="490" y="495"/>
                  <a:pt x="487" y="504"/>
                  <a:pt x="499" y="504"/>
                </a:cubicBezTo>
                <a:cubicBezTo>
                  <a:pt x="535" y="504"/>
                  <a:pt x="571" y="498"/>
                  <a:pt x="587" y="449"/>
                </a:cubicBezTo>
                <a:cubicBezTo>
                  <a:pt x="607" y="389"/>
                  <a:pt x="609" y="329"/>
                  <a:pt x="596" y="268"/>
                </a:cubicBezTo>
                <a:cubicBezTo>
                  <a:pt x="588" y="234"/>
                  <a:pt x="570" y="208"/>
                  <a:pt x="532" y="202"/>
                </a:cubicBezTo>
                <a:cubicBezTo>
                  <a:pt x="522" y="200"/>
                  <a:pt x="511" y="200"/>
                  <a:pt x="500" y="198"/>
                </a:cubicBezTo>
                <a:cubicBezTo>
                  <a:pt x="486" y="195"/>
                  <a:pt x="482" y="200"/>
                  <a:pt x="482" y="215"/>
                </a:cubicBezTo>
                <a:cubicBezTo>
                  <a:pt x="483" y="260"/>
                  <a:pt x="483" y="305"/>
                  <a:pt x="483" y="350"/>
                </a:cubicBezTo>
                <a:close/>
                <a:moveTo>
                  <a:pt x="783" y="423"/>
                </a:moveTo>
                <a:cubicBezTo>
                  <a:pt x="786" y="421"/>
                  <a:pt x="788" y="420"/>
                  <a:pt x="789" y="419"/>
                </a:cubicBezTo>
                <a:cubicBezTo>
                  <a:pt x="826" y="378"/>
                  <a:pt x="863" y="337"/>
                  <a:pt x="899" y="295"/>
                </a:cubicBezTo>
                <a:cubicBezTo>
                  <a:pt x="902" y="291"/>
                  <a:pt x="902" y="282"/>
                  <a:pt x="900" y="277"/>
                </a:cubicBezTo>
                <a:cubicBezTo>
                  <a:pt x="876" y="211"/>
                  <a:pt x="850" y="146"/>
                  <a:pt x="826" y="80"/>
                </a:cubicBezTo>
                <a:cubicBezTo>
                  <a:pt x="822" y="70"/>
                  <a:pt x="817" y="66"/>
                  <a:pt x="806" y="66"/>
                </a:cubicBezTo>
                <a:cubicBezTo>
                  <a:pt x="753" y="67"/>
                  <a:pt x="700" y="67"/>
                  <a:pt x="647" y="67"/>
                </a:cubicBezTo>
                <a:cubicBezTo>
                  <a:pt x="642" y="67"/>
                  <a:pt x="637" y="67"/>
                  <a:pt x="632" y="67"/>
                </a:cubicBezTo>
                <a:cubicBezTo>
                  <a:pt x="638" y="72"/>
                  <a:pt x="645" y="74"/>
                  <a:pt x="651" y="76"/>
                </a:cubicBezTo>
                <a:cubicBezTo>
                  <a:pt x="719" y="99"/>
                  <a:pt x="766" y="144"/>
                  <a:pt x="787" y="214"/>
                </a:cubicBezTo>
                <a:cubicBezTo>
                  <a:pt x="804" y="269"/>
                  <a:pt x="803" y="324"/>
                  <a:pt x="792" y="380"/>
                </a:cubicBezTo>
                <a:cubicBezTo>
                  <a:pt x="789" y="393"/>
                  <a:pt x="786" y="407"/>
                  <a:pt x="783" y="423"/>
                </a:cubicBezTo>
                <a:close/>
                <a:moveTo>
                  <a:pt x="590" y="643"/>
                </a:moveTo>
                <a:cubicBezTo>
                  <a:pt x="525" y="643"/>
                  <a:pt x="461" y="643"/>
                  <a:pt x="397" y="643"/>
                </a:cubicBezTo>
                <a:cubicBezTo>
                  <a:pt x="396" y="644"/>
                  <a:pt x="396" y="646"/>
                  <a:pt x="395" y="647"/>
                </a:cubicBezTo>
                <a:cubicBezTo>
                  <a:pt x="427" y="683"/>
                  <a:pt x="458" y="718"/>
                  <a:pt x="490" y="754"/>
                </a:cubicBezTo>
                <a:cubicBezTo>
                  <a:pt x="525" y="715"/>
                  <a:pt x="558" y="679"/>
                  <a:pt x="590" y="643"/>
                </a:cubicBezTo>
                <a:close/>
                <a:moveTo>
                  <a:pt x="298" y="259"/>
                </a:moveTo>
                <a:cubicBezTo>
                  <a:pt x="296" y="248"/>
                  <a:pt x="295" y="240"/>
                  <a:pt x="295" y="232"/>
                </a:cubicBezTo>
                <a:cubicBezTo>
                  <a:pt x="291" y="196"/>
                  <a:pt x="291" y="197"/>
                  <a:pt x="255" y="197"/>
                </a:cubicBezTo>
                <a:cubicBezTo>
                  <a:pt x="234" y="196"/>
                  <a:pt x="220" y="206"/>
                  <a:pt x="212" y="223"/>
                </a:cubicBezTo>
                <a:cubicBezTo>
                  <a:pt x="208" y="230"/>
                  <a:pt x="209" y="243"/>
                  <a:pt x="213" y="249"/>
                </a:cubicBezTo>
                <a:cubicBezTo>
                  <a:pt x="217" y="255"/>
                  <a:pt x="228" y="256"/>
                  <a:pt x="237" y="258"/>
                </a:cubicBezTo>
                <a:cubicBezTo>
                  <a:pt x="241" y="258"/>
                  <a:pt x="246" y="256"/>
                  <a:pt x="250" y="254"/>
                </a:cubicBezTo>
                <a:cubicBezTo>
                  <a:pt x="266" y="247"/>
                  <a:pt x="281" y="244"/>
                  <a:pt x="298" y="2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367BCE5B-CBA8-496A-8324-455F6C2F55E7}"/>
              </a:ext>
            </a:extLst>
          </p:cNvPr>
          <p:cNvGrpSpPr/>
          <p:nvPr/>
        </p:nvGrpSpPr>
        <p:grpSpPr>
          <a:xfrm>
            <a:off x="2217470" y="2752811"/>
            <a:ext cx="263294" cy="1122090"/>
            <a:chOff x="1152525" y="1725613"/>
            <a:chExt cx="473075" cy="2016125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A8A5234C-63C5-4905-BC32-0C4180FE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2" y="2979738"/>
              <a:ext cx="393700" cy="560388"/>
            </a:xfrm>
            <a:custGeom>
              <a:avLst/>
              <a:gdLst>
                <a:gd name="T0" fmla="*/ 336 w 352"/>
                <a:gd name="T1" fmla="*/ 0 h 502"/>
                <a:gd name="T2" fmla="*/ 344 w 352"/>
                <a:gd name="T3" fmla="*/ 97 h 502"/>
                <a:gd name="T4" fmla="*/ 306 w 352"/>
                <a:gd name="T5" fmla="*/ 202 h 502"/>
                <a:gd name="T6" fmla="*/ 37 w 352"/>
                <a:gd name="T7" fmla="*/ 485 h 502"/>
                <a:gd name="T8" fmla="*/ 22 w 352"/>
                <a:gd name="T9" fmla="*/ 502 h 502"/>
                <a:gd name="T10" fmla="*/ 2 w 352"/>
                <a:gd name="T11" fmla="*/ 464 h 502"/>
                <a:gd name="T12" fmla="*/ 11 w 352"/>
                <a:gd name="T13" fmla="*/ 349 h 502"/>
                <a:gd name="T14" fmla="*/ 16 w 352"/>
                <a:gd name="T15" fmla="*/ 334 h 502"/>
                <a:gd name="T16" fmla="*/ 331 w 352"/>
                <a:gd name="T17" fmla="*/ 2 h 502"/>
                <a:gd name="T18" fmla="*/ 336 w 352"/>
                <a:gd name="T19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502">
                  <a:moveTo>
                    <a:pt x="336" y="0"/>
                  </a:moveTo>
                  <a:cubicBezTo>
                    <a:pt x="338" y="33"/>
                    <a:pt x="338" y="66"/>
                    <a:pt x="344" y="97"/>
                  </a:cubicBezTo>
                  <a:cubicBezTo>
                    <a:pt x="352" y="141"/>
                    <a:pt x="337" y="171"/>
                    <a:pt x="306" y="202"/>
                  </a:cubicBezTo>
                  <a:cubicBezTo>
                    <a:pt x="215" y="294"/>
                    <a:pt x="126" y="390"/>
                    <a:pt x="37" y="485"/>
                  </a:cubicBezTo>
                  <a:cubicBezTo>
                    <a:pt x="32" y="490"/>
                    <a:pt x="27" y="496"/>
                    <a:pt x="22" y="502"/>
                  </a:cubicBezTo>
                  <a:cubicBezTo>
                    <a:pt x="6" y="492"/>
                    <a:pt x="0" y="481"/>
                    <a:pt x="2" y="464"/>
                  </a:cubicBezTo>
                  <a:cubicBezTo>
                    <a:pt x="6" y="426"/>
                    <a:pt x="8" y="387"/>
                    <a:pt x="11" y="349"/>
                  </a:cubicBezTo>
                  <a:cubicBezTo>
                    <a:pt x="12" y="344"/>
                    <a:pt x="13" y="337"/>
                    <a:pt x="16" y="334"/>
                  </a:cubicBezTo>
                  <a:cubicBezTo>
                    <a:pt x="121" y="223"/>
                    <a:pt x="226" y="112"/>
                    <a:pt x="331" y="2"/>
                  </a:cubicBezTo>
                  <a:cubicBezTo>
                    <a:pt x="331" y="1"/>
                    <a:pt x="332" y="1"/>
                    <a:pt x="33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D5F7B58-CDCE-4FA4-8BDC-BC2571B92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212" y="2765425"/>
              <a:ext cx="354013" cy="541338"/>
            </a:xfrm>
            <a:custGeom>
              <a:avLst/>
              <a:gdLst>
                <a:gd name="T0" fmla="*/ 305 w 316"/>
                <a:gd name="T1" fmla="*/ 0 h 485"/>
                <a:gd name="T2" fmla="*/ 316 w 316"/>
                <a:gd name="T3" fmla="*/ 153 h 485"/>
                <a:gd name="T4" fmla="*/ 309 w 316"/>
                <a:gd name="T5" fmla="*/ 168 h 485"/>
                <a:gd name="T6" fmla="*/ 57 w 316"/>
                <a:gd name="T7" fmla="*/ 434 h 485"/>
                <a:gd name="T8" fmla="*/ 1 w 316"/>
                <a:gd name="T9" fmla="*/ 485 h 485"/>
                <a:gd name="T10" fmla="*/ 0 w 316"/>
                <a:gd name="T11" fmla="*/ 479 h 485"/>
                <a:gd name="T12" fmla="*/ 10 w 316"/>
                <a:gd name="T13" fmla="*/ 319 h 485"/>
                <a:gd name="T14" fmla="*/ 18 w 316"/>
                <a:gd name="T15" fmla="*/ 302 h 485"/>
                <a:gd name="T16" fmla="*/ 296 w 316"/>
                <a:gd name="T17" fmla="*/ 8 h 485"/>
                <a:gd name="T18" fmla="*/ 305 w 316"/>
                <a:gd name="T1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485">
                  <a:moveTo>
                    <a:pt x="305" y="0"/>
                  </a:moveTo>
                  <a:cubicBezTo>
                    <a:pt x="309" y="53"/>
                    <a:pt x="313" y="103"/>
                    <a:pt x="316" y="153"/>
                  </a:cubicBezTo>
                  <a:cubicBezTo>
                    <a:pt x="316" y="158"/>
                    <a:pt x="312" y="164"/>
                    <a:pt x="309" y="168"/>
                  </a:cubicBezTo>
                  <a:cubicBezTo>
                    <a:pt x="225" y="257"/>
                    <a:pt x="141" y="345"/>
                    <a:pt x="57" y="434"/>
                  </a:cubicBezTo>
                  <a:cubicBezTo>
                    <a:pt x="39" y="452"/>
                    <a:pt x="19" y="468"/>
                    <a:pt x="1" y="485"/>
                  </a:cubicBezTo>
                  <a:cubicBezTo>
                    <a:pt x="1" y="485"/>
                    <a:pt x="0" y="482"/>
                    <a:pt x="0" y="479"/>
                  </a:cubicBezTo>
                  <a:cubicBezTo>
                    <a:pt x="3" y="426"/>
                    <a:pt x="6" y="372"/>
                    <a:pt x="10" y="319"/>
                  </a:cubicBezTo>
                  <a:cubicBezTo>
                    <a:pt x="11" y="313"/>
                    <a:pt x="14" y="306"/>
                    <a:pt x="18" y="302"/>
                  </a:cubicBezTo>
                  <a:cubicBezTo>
                    <a:pt x="111" y="203"/>
                    <a:pt x="204" y="106"/>
                    <a:pt x="296" y="8"/>
                  </a:cubicBezTo>
                  <a:cubicBezTo>
                    <a:pt x="298" y="6"/>
                    <a:pt x="300" y="4"/>
                    <a:pt x="305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DC63C8A5-5A39-42D1-979C-E80FDF56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5" y="1735138"/>
              <a:ext cx="382588" cy="444500"/>
            </a:xfrm>
            <a:custGeom>
              <a:avLst/>
              <a:gdLst>
                <a:gd name="T0" fmla="*/ 55 w 343"/>
                <a:gd name="T1" fmla="*/ 0 h 398"/>
                <a:gd name="T2" fmla="*/ 117 w 343"/>
                <a:gd name="T3" fmla="*/ 65 h 398"/>
                <a:gd name="T4" fmla="*/ 333 w 343"/>
                <a:gd name="T5" fmla="*/ 292 h 398"/>
                <a:gd name="T6" fmla="*/ 338 w 343"/>
                <a:gd name="T7" fmla="*/ 321 h 398"/>
                <a:gd name="T8" fmla="*/ 311 w 343"/>
                <a:gd name="T9" fmla="*/ 385 h 398"/>
                <a:gd name="T10" fmla="*/ 295 w 343"/>
                <a:gd name="T11" fmla="*/ 396 h 398"/>
                <a:gd name="T12" fmla="*/ 246 w 343"/>
                <a:gd name="T13" fmla="*/ 376 h 398"/>
                <a:gd name="T14" fmla="*/ 87 w 343"/>
                <a:gd name="T15" fmla="*/ 207 h 398"/>
                <a:gd name="T16" fmla="*/ 5 w 343"/>
                <a:gd name="T17" fmla="*/ 118 h 398"/>
                <a:gd name="T18" fmla="*/ 1 w 343"/>
                <a:gd name="T19" fmla="*/ 102 h 398"/>
                <a:gd name="T20" fmla="*/ 51 w 343"/>
                <a:gd name="T21" fmla="*/ 4 h 398"/>
                <a:gd name="T22" fmla="*/ 55 w 343"/>
                <a:gd name="T2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398">
                  <a:moveTo>
                    <a:pt x="55" y="0"/>
                  </a:moveTo>
                  <a:cubicBezTo>
                    <a:pt x="76" y="22"/>
                    <a:pt x="96" y="43"/>
                    <a:pt x="117" y="65"/>
                  </a:cubicBezTo>
                  <a:cubicBezTo>
                    <a:pt x="188" y="141"/>
                    <a:pt x="260" y="217"/>
                    <a:pt x="333" y="292"/>
                  </a:cubicBezTo>
                  <a:cubicBezTo>
                    <a:pt x="342" y="302"/>
                    <a:pt x="343" y="309"/>
                    <a:pt x="338" y="321"/>
                  </a:cubicBezTo>
                  <a:cubicBezTo>
                    <a:pt x="328" y="342"/>
                    <a:pt x="319" y="364"/>
                    <a:pt x="311" y="385"/>
                  </a:cubicBezTo>
                  <a:cubicBezTo>
                    <a:pt x="308" y="393"/>
                    <a:pt x="304" y="395"/>
                    <a:pt x="295" y="396"/>
                  </a:cubicBezTo>
                  <a:cubicBezTo>
                    <a:pt x="275" y="398"/>
                    <a:pt x="261" y="391"/>
                    <a:pt x="246" y="376"/>
                  </a:cubicBezTo>
                  <a:cubicBezTo>
                    <a:pt x="194" y="318"/>
                    <a:pt x="140" y="263"/>
                    <a:pt x="87" y="207"/>
                  </a:cubicBezTo>
                  <a:cubicBezTo>
                    <a:pt x="59" y="177"/>
                    <a:pt x="32" y="148"/>
                    <a:pt x="5" y="118"/>
                  </a:cubicBezTo>
                  <a:cubicBezTo>
                    <a:pt x="2" y="114"/>
                    <a:pt x="0" y="106"/>
                    <a:pt x="1" y="102"/>
                  </a:cubicBezTo>
                  <a:cubicBezTo>
                    <a:pt x="17" y="69"/>
                    <a:pt x="34" y="37"/>
                    <a:pt x="51" y="4"/>
                  </a:cubicBezTo>
                  <a:cubicBezTo>
                    <a:pt x="51" y="3"/>
                    <a:pt x="53" y="2"/>
                    <a:pt x="55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0B991DE-7B2E-4C82-B7AE-D357D902B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262" y="3189288"/>
              <a:ext cx="365125" cy="466725"/>
            </a:xfrm>
            <a:custGeom>
              <a:avLst/>
              <a:gdLst>
                <a:gd name="T0" fmla="*/ 81 w 327"/>
                <a:gd name="T1" fmla="*/ 418 h 418"/>
                <a:gd name="T2" fmla="*/ 0 w 327"/>
                <a:gd name="T3" fmla="*/ 331 h 418"/>
                <a:gd name="T4" fmla="*/ 315 w 327"/>
                <a:gd name="T5" fmla="*/ 0 h 418"/>
                <a:gd name="T6" fmla="*/ 319 w 327"/>
                <a:gd name="T7" fmla="*/ 37 h 418"/>
                <a:gd name="T8" fmla="*/ 326 w 327"/>
                <a:gd name="T9" fmla="*/ 148 h 418"/>
                <a:gd name="T10" fmla="*/ 321 w 327"/>
                <a:gd name="T11" fmla="*/ 166 h 418"/>
                <a:gd name="T12" fmla="*/ 85 w 327"/>
                <a:gd name="T13" fmla="*/ 415 h 418"/>
                <a:gd name="T14" fmla="*/ 81 w 327"/>
                <a:gd name="T15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418">
                  <a:moveTo>
                    <a:pt x="81" y="418"/>
                  </a:moveTo>
                  <a:cubicBezTo>
                    <a:pt x="54" y="389"/>
                    <a:pt x="27" y="361"/>
                    <a:pt x="0" y="331"/>
                  </a:cubicBezTo>
                  <a:cubicBezTo>
                    <a:pt x="105" y="221"/>
                    <a:pt x="209" y="112"/>
                    <a:pt x="315" y="0"/>
                  </a:cubicBezTo>
                  <a:cubicBezTo>
                    <a:pt x="316" y="14"/>
                    <a:pt x="318" y="26"/>
                    <a:pt x="319" y="37"/>
                  </a:cubicBezTo>
                  <a:cubicBezTo>
                    <a:pt x="321" y="74"/>
                    <a:pt x="324" y="111"/>
                    <a:pt x="326" y="148"/>
                  </a:cubicBezTo>
                  <a:cubicBezTo>
                    <a:pt x="327" y="154"/>
                    <a:pt x="325" y="162"/>
                    <a:pt x="321" y="166"/>
                  </a:cubicBezTo>
                  <a:cubicBezTo>
                    <a:pt x="243" y="249"/>
                    <a:pt x="164" y="332"/>
                    <a:pt x="85" y="415"/>
                  </a:cubicBezTo>
                  <a:cubicBezTo>
                    <a:pt x="85" y="415"/>
                    <a:pt x="84" y="416"/>
                    <a:pt x="81" y="41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7AF9849D-B0BD-4D10-AEC2-DBC1B0A9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087" y="2554288"/>
              <a:ext cx="322263" cy="514350"/>
            </a:xfrm>
            <a:custGeom>
              <a:avLst/>
              <a:gdLst>
                <a:gd name="T0" fmla="*/ 0 w 288"/>
                <a:gd name="T1" fmla="*/ 461 h 461"/>
                <a:gd name="T2" fmla="*/ 13 w 288"/>
                <a:gd name="T3" fmla="*/ 283 h 461"/>
                <a:gd name="T4" fmla="*/ 19 w 288"/>
                <a:gd name="T5" fmla="*/ 270 h 461"/>
                <a:gd name="T6" fmla="*/ 268 w 288"/>
                <a:gd name="T7" fmla="*/ 7 h 461"/>
                <a:gd name="T8" fmla="*/ 277 w 288"/>
                <a:gd name="T9" fmla="*/ 0 h 461"/>
                <a:gd name="T10" fmla="*/ 280 w 288"/>
                <a:gd name="T11" fmla="*/ 40 h 461"/>
                <a:gd name="T12" fmla="*/ 288 w 288"/>
                <a:gd name="T13" fmla="*/ 147 h 461"/>
                <a:gd name="T14" fmla="*/ 282 w 288"/>
                <a:gd name="T15" fmla="*/ 165 h 461"/>
                <a:gd name="T16" fmla="*/ 6 w 288"/>
                <a:gd name="T17" fmla="*/ 457 h 461"/>
                <a:gd name="T18" fmla="*/ 0 w 288"/>
                <a:gd name="T1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61">
                  <a:moveTo>
                    <a:pt x="0" y="461"/>
                  </a:moveTo>
                  <a:cubicBezTo>
                    <a:pt x="4" y="400"/>
                    <a:pt x="8" y="341"/>
                    <a:pt x="13" y="283"/>
                  </a:cubicBezTo>
                  <a:cubicBezTo>
                    <a:pt x="14" y="279"/>
                    <a:pt x="16" y="273"/>
                    <a:pt x="19" y="270"/>
                  </a:cubicBezTo>
                  <a:cubicBezTo>
                    <a:pt x="102" y="182"/>
                    <a:pt x="185" y="95"/>
                    <a:pt x="268" y="7"/>
                  </a:cubicBezTo>
                  <a:cubicBezTo>
                    <a:pt x="270" y="5"/>
                    <a:pt x="273" y="4"/>
                    <a:pt x="277" y="0"/>
                  </a:cubicBezTo>
                  <a:cubicBezTo>
                    <a:pt x="278" y="15"/>
                    <a:pt x="279" y="27"/>
                    <a:pt x="280" y="40"/>
                  </a:cubicBezTo>
                  <a:cubicBezTo>
                    <a:pt x="283" y="76"/>
                    <a:pt x="286" y="112"/>
                    <a:pt x="288" y="147"/>
                  </a:cubicBezTo>
                  <a:cubicBezTo>
                    <a:pt x="288" y="153"/>
                    <a:pt x="286" y="161"/>
                    <a:pt x="282" y="165"/>
                  </a:cubicBezTo>
                  <a:cubicBezTo>
                    <a:pt x="190" y="263"/>
                    <a:pt x="98" y="360"/>
                    <a:pt x="6" y="457"/>
                  </a:cubicBezTo>
                  <a:cubicBezTo>
                    <a:pt x="5" y="458"/>
                    <a:pt x="4" y="459"/>
                    <a:pt x="0" y="46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07194A0F-CB95-40C9-AB6E-B7EA1E1C4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50" y="2341563"/>
              <a:ext cx="290513" cy="481013"/>
            </a:xfrm>
            <a:custGeom>
              <a:avLst/>
              <a:gdLst>
                <a:gd name="T0" fmla="*/ 247 w 260"/>
                <a:gd name="T1" fmla="*/ 0 h 430"/>
                <a:gd name="T2" fmla="*/ 257 w 260"/>
                <a:gd name="T3" fmla="*/ 130 h 430"/>
                <a:gd name="T4" fmla="*/ 238 w 260"/>
                <a:gd name="T5" fmla="*/ 182 h 430"/>
                <a:gd name="T6" fmla="*/ 15 w 260"/>
                <a:gd name="T7" fmla="*/ 416 h 430"/>
                <a:gd name="T8" fmla="*/ 5 w 260"/>
                <a:gd name="T9" fmla="*/ 430 h 430"/>
                <a:gd name="T10" fmla="*/ 0 w 260"/>
                <a:gd name="T11" fmla="*/ 427 h 430"/>
                <a:gd name="T12" fmla="*/ 5 w 260"/>
                <a:gd name="T13" fmla="*/ 362 h 430"/>
                <a:gd name="T14" fmla="*/ 13 w 260"/>
                <a:gd name="T15" fmla="*/ 255 h 430"/>
                <a:gd name="T16" fmla="*/ 20 w 260"/>
                <a:gd name="T17" fmla="*/ 239 h 430"/>
                <a:gd name="T18" fmla="*/ 240 w 260"/>
                <a:gd name="T19" fmla="*/ 6 h 430"/>
                <a:gd name="T20" fmla="*/ 247 w 260"/>
                <a:gd name="T2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430">
                  <a:moveTo>
                    <a:pt x="247" y="0"/>
                  </a:moveTo>
                  <a:cubicBezTo>
                    <a:pt x="251" y="45"/>
                    <a:pt x="252" y="88"/>
                    <a:pt x="257" y="130"/>
                  </a:cubicBezTo>
                  <a:cubicBezTo>
                    <a:pt x="260" y="152"/>
                    <a:pt x="253" y="167"/>
                    <a:pt x="238" y="182"/>
                  </a:cubicBezTo>
                  <a:cubicBezTo>
                    <a:pt x="163" y="260"/>
                    <a:pt x="89" y="338"/>
                    <a:pt x="15" y="416"/>
                  </a:cubicBezTo>
                  <a:cubicBezTo>
                    <a:pt x="11" y="420"/>
                    <a:pt x="9" y="425"/>
                    <a:pt x="5" y="430"/>
                  </a:cubicBezTo>
                  <a:cubicBezTo>
                    <a:pt x="4" y="429"/>
                    <a:pt x="2" y="428"/>
                    <a:pt x="0" y="427"/>
                  </a:cubicBezTo>
                  <a:cubicBezTo>
                    <a:pt x="2" y="405"/>
                    <a:pt x="3" y="384"/>
                    <a:pt x="5" y="362"/>
                  </a:cubicBezTo>
                  <a:cubicBezTo>
                    <a:pt x="7" y="326"/>
                    <a:pt x="10" y="291"/>
                    <a:pt x="13" y="255"/>
                  </a:cubicBezTo>
                  <a:cubicBezTo>
                    <a:pt x="14" y="249"/>
                    <a:pt x="16" y="243"/>
                    <a:pt x="20" y="239"/>
                  </a:cubicBezTo>
                  <a:cubicBezTo>
                    <a:pt x="93" y="161"/>
                    <a:pt x="166" y="84"/>
                    <a:pt x="240" y="6"/>
                  </a:cubicBezTo>
                  <a:cubicBezTo>
                    <a:pt x="241" y="5"/>
                    <a:pt x="243" y="4"/>
                    <a:pt x="247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CABFB470-28F3-4716-816D-002B0C7C1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" y="1725613"/>
              <a:ext cx="357188" cy="323850"/>
            </a:xfrm>
            <a:custGeom>
              <a:avLst/>
              <a:gdLst>
                <a:gd name="T0" fmla="*/ 273 w 321"/>
                <a:gd name="T1" fmla="*/ 290 h 290"/>
                <a:gd name="T2" fmla="*/ 0 w 321"/>
                <a:gd name="T3" fmla="*/ 2 h 290"/>
                <a:gd name="T4" fmla="*/ 13 w 321"/>
                <a:gd name="T5" fmla="*/ 0 h 290"/>
                <a:gd name="T6" fmla="*/ 150 w 321"/>
                <a:gd name="T7" fmla="*/ 0 h 290"/>
                <a:gd name="T8" fmla="*/ 170 w 321"/>
                <a:gd name="T9" fmla="*/ 9 h 290"/>
                <a:gd name="T10" fmla="*/ 315 w 321"/>
                <a:gd name="T11" fmla="*/ 161 h 290"/>
                <a:gd name="T12" fmla="*/ 320 w 321"/>
                <a:gd name="T13" fmla="*/ 178 h 290"/>
                <a:gd name="T14" fmla="*/ 277 w 321"/>
                <a:gd name="T15" fmla="*/ 285 h 290"/>
                <a:gd name="T16" fmla="*/ 273 w 321"/>
                <a:gd name="T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290">
                  <a:moveTo>
                    <a:pt x="273" y="290"/>
                  </a:moveTo>
                  <a:cubicBezTo>
                    <a:pt x="182" y="194"/>
                    <a:pt x="92" y="99"/>
                    <a:pt x="0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59" y="0"/>
                    <a:pt x="104" y="0"/>
                    <a:pt x="150" y="0"/>
                  </a:cubicBezTo>
                  <a:cubicBezTo>
                    <a:pt x="157" y="1"/>
                    <a:pt x="165" y="4"/>
                    <a:pt x="170" y="9"/>
                  </a:cubicBezTo>
                  <a:cubicBezTo>
                    <a:pt x="219" y="59"/>
                    <a:pt x="267" y="110"/>
                    <a:pt x="315" y="161"/>
                  </a:cubicBezTo>
                  <a:cubicBezTo>
                    <a:pt x="318" y="165"/>
                    <a:pt x="321" y="174"/>
                    <a:pt x="320" y="178"/>
                  </a:cubicBezTo>
                  <a:cubicBezTo>
                    <a:pt x="306" y="214"/>
                    <a:pt x="291" y="249"/>
                    <a:pt x="277" y="285"/>
                  </a:cubicBezTo>
                  <a:cubicBezTo>
                    <a:pt x="276" y="286"/>
                    <a:pt x="275" y="288"/>
                    <a:pt x="273" y="29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1E825957-CC83-48B2-BD41-18D50471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600" y="2228850"/>
              <a:ext cx="254000" cy="346075"/>
            </a:xfrm>
            <a:custGeom>
              <a:avLst/>
              <a:gdLst>
                <a:gd name="T0" fmla="*/ 0 w 228"/>
                <a:gd name="T1" fmla="*/ 311 h 311"/>
                <a:gd name="T2" fmla="*/ 4 w 228"/>
                <a:gd name="T3" fmla="*/ 255 h 311"/>
                <a:gd name="T4" fmla="*/ 13 w 228"/>
                <a:gd name="T5" fmla="*/ 136 h 311"/>
                <a:gd name="T6" fmla="*/ 21 w 228"/>
                <a:gd name="T7" fmla="*/ 118 h 311"/>
                <a:gd name="T8" fmla="*/ 124 w 228"/>
                <a:gd name="T9" fmla="*/ 10 h 311"/>
                <a:gd name="T10" fmla="*/ 146 w 228"/>
                <a:gd name="T11" fmla="*/ 1 h 311"/>
                <a:gd name="T12" fmla="*/ 224 w 228"/>
                <a:gd name="T13" fmla="*/ 1 h 311"/>
                <a:gd name="T14" fmla="*/ 228 w 228"/>
                <a:gd name="T15" fmla="*/ 68 h 311"/>
                <a:gd name="T16" fmla="*/ 223 w 228"/>
                <a:gd name="T17" fmla="*/ 78 h 311"/>
                <a:gd name="T18" fmla="*/ 7 w 228"/>
                <a:gd name="T19" fmla="*/ 305 h 311"/>
                <a:gd name="T20" fmla="*/ 0 w 228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311">
                  <a:moveTo>
                    <a:pt x="0" y="311"/>
                  </a:moveTo>
                  <a:cubicBezTo>
                    <a:pt x="2" y="290"/>
                    <a:pt x="3" y="273"/>
                    <a:pt x="4" y="255"/>
                  </a:cubicBezTo>
                  <a:cubicBezTo>
                    <a:pt x="7" y="215"/>
                    <a:pt x="10" y="176"/>
                    <a:pt x="13" y="136"/>
                  </a:cubicBezTo>
                  <a:cubicBezTo>
                    <a:pt x="14" y="130"/>
                    <a:pt x="17" y="123"/>
                    <a:pt x="21" y="118"/>
                  </a:cubicBezTo>
                  <a:cubicBezTo>
                    <a:pt x="55" y="82"/>
                    <a:pt x="89" y="46"/>
                    <a:pt x="124" y="10"/>
                  </a:cubicBezTo>
                  <a:cubicBezTo>
                    <a:pt x="129" y="5"/>
                    <a:pt x="138" y="1"/>
                    <a:pt x="146" y="1"/>
                  </a:cubicBezTo>
                  <a:cubicBezTo>
                    <a:pt x="171" y="0"/>
                    <a:pt x="197" y="1"/>
                    <a:pt x="224" y="1"/>
                  </a:cubicBezTo>
                  <a:cubicBezTo>
                    <a:pt x="225" y="24"/>
                    <a:pt x="227" y="46"/>
                    <a:pt x="228" y="68"/>
                  </a:cubicBezTo>
                  <a:cubicBezTo>
                    <a:pt x="228" y="71"/>
                    <a:pt x="226" y="75"/>
                    <a:pt x="223" y="78"/>
                  </a:cubicBezTo>
                  <a:cubicBezTo>
                    <a:pt x="151" y="154"/>
                    <a:pt x="79" y="230"/>
                    <a:pt x="7" y="305"/>
                  </a:cubicBezTo>
                  <a:cubicBezTo>
                    <a:pt x="6" y="307"/>
                    <a:pt x="4" y="308"/>
                    <a:pt x="0" y="31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076B0076-3B03-4B5F-9723-CA9AEE6D3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212" y="3400425"/>
              <a:ext cx="273050" cy="341313"/>
            </a:xfrm>
            <a:custGeom>
              <a:avLst/>
              <a:gdLst>
                <a:gd name="T0" fmla="*/ 56 w 245"/>
                <a:gd name="T1" fmla="*/ 306 h 306"/>
                <a:gd name="T2" fmla="*/ 0 w 245"/>
                <a:gd name="T3" fmla="*/ 246 h 306"/>
                <a:gd name="T4" fmla="*/ 233 w 245"/>
                <a:gd name="T5" fmla="*/ 0 h 306"/>
                <a:gd name="T6" fmla="*/ 239 w 245"/>
                <a:gd name="T7" fmla="*/ 71 h 306"/>
                <a:gd name="T8" fmla="*/ 217 w 245"/>
                <a:gd name="T9" fmla="*/ 134 h 306"/>
                <a:gd name="T10" fmla="*/ 66 w 245"/>
                <a:gd name="T11" fmla="*/ 297 h 306"/>
                <a:gd name="T12" fmla="*/ 56 w 245"/>
                <a:gd name="T13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06">
                  <a:moveTo>
                    <a:pt x="56" y="306"/>
                  </a:moveTo>
                  <a:cubicBezTo>
                    <a:pt x="37" y="286"/>
                    <a:pt x="19" y="267"/>
                    <a:pt x="0" y="246"/>
                  </a:cubicBezTo>
                  <a:cubicBezTo>
                    <a:pt x="77" y="164"/>
                    <a:pt x="154" y="84"/>
                    <a:pt x="233" y="0"/>
                  </a:cubicBezTo>
                  <a:cubicBezTo>
                    <a:pt x="235" y="26"/>
                    <a:pt x="235" y="49"/>
                    <a:pt x="239" y="71"/>
                  </a:cubicBezTo>
                  <a:cubicBezTo>
                    <a:pt x="245" y="98"/>
                    <a:pt x="235" y="116"/>
                    <a:pt x="217" y="134"/>
                  </a:cubicBezTo>
                  <a:cubicBezTo>
                    <a:pt x="165" y="187"/>
                    <a:pt x="116" y="242"/>
                    <a:pt x="66" y="297"/>
                  </a:cubicBezTo>
                  <a:cubicBezTo>
                    <a:pt x="63" y="300"/>
                    <a:pt x="60" y="302"/>
                    <a:pt x="56" y="3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6FD7D123-34DD-46AE-B285-9C7482F8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2" y="1912938"/>
              <a:ext cx="250825" cy="263525"/>
            </a:xfrm>
            <a:custGeom>
              <a:avLst/>
              <a:gdLst>
                <a:gd name="T0" fmla="*/ 0 w 225"/>
                <a:gd name="T1" fmla="*/ 0 h 236"/>
                <a:gd name="T2" fmla="*/ 225 w 225"/>
                <a:gd name="T3" fmla="*/ 236 h 236"/>
                <a:gd name="T4" fmla="*/ 194 w 225"/>
                <a:gd name="T5" fmla="*/ 236 h 236"/>
                <a:gd name="T6" fmla="*/ 105 w 225"/>
                <a:gd name="T7" fmla="*/ 235 h 236"/>
                <a:gd name="T8" fmla="*/ 90 w 225"/>
                <a:gd name="T9" fmla="*/ 227 h 236"/>
                <a:gd name="T10" fmla="*/ 0 w 225"/>
                <a:gd name="T11" fmla="*/ 6 h 236"/>
                <a:gd name="T12" fmla="*/ 0 w 225"/>
                <a:gd name="T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36">
                  <a:moveTo>
                    <a:pt x="0" y="0"/>
                  </a:moveTo>
                  <a:cubicBezTo>
                    <a:pt x="76" y="79"/>
                    <a:pt x="149" y="155"/>
                    <a:pt x="225" y="236"/>
                  </a:cubicBezTo>
                  <a:cubicBezTo>
                    <a:pt x="212" y="236"/>
                    <a:pt x="203" y="236"/>
                    <a:pt x="194" y="236"/>
                  </a:cubicBezTo>
                  <a:cubicBezTo>
                    <a:pt x="164" y="236"/>
                    <a:pt x="135" y="236"/>
                    <a:pt x="105" y="235"/>
                  </a:cubicBezTo>
                  <a:cubicBezTo>
                    <a:pt x="100" y="235"/>
                    <a:pt x="92" y="231"/>
                    <a:pt x="90" y="227"/>
                  </a:cubicBezTo>
                  <a:cubicBezTo>
                    <a:pt x="60" y="153"/>
                    <a:pt x="30" y="80"/>
                    <a:pt x="0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4F21458A-0220-43E0-B7FF-111234876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737" y="1725613"/>
              <a:ext cx="169863" cy="165100"/>
            </a:xfrm>
            <a:custGeom>
              <a:avLst/>
              <a:gdLst>
                <a:gd name="T0" fmla="*/ 140 w 152"/>
                <a:gd name="T1" fmla="*/ 148 h 148"/>
                <a:gd name="T2" fmla="*/ 0 w 152"/>
                <a:gd name="T3" fmla="*/ 1 h 148"/>
                <a:gd name="T4" fmla="*/ 83 w 152"/>
                <a:gd name="T5" fmla="*/ 1 h 148"/>
                <a:gd name="T6" fmla="*/ 90 w 152"/>
                <a:gd name="T7" fmla="*/ 10 h 148"/>
                <a:gd name="T8" fmla="*/ 145 w 152"/>
                <a:gd name="T9" fmla="*/ 116 h 148"/>
                <a:gd name="T10" fmla="*/ 140 w 152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48">
                  <a:moveTo>
                    <a:pt x="140" y="148"/>
                  </a:moveTo>
                  <a:cubicBezTo>
                    <a:pt x="94" y="99"/>
                    <a:pt x="48" y="51"/>
                    <a:pt x="0" y="1"/>
                  </a:cubicBezTo>
                  <a:cubicBezTo>
                    <a:pt x="30" y="1"/>
                    <a:pt x="57" y="0"/>
                    <a:pt x="83" y="1"/>
                  </a:cubicBezTo>
                  <a:cubicBezTo>
                    <a:pt x="86" y="1"/>
                    <a:pt x="89" y="6"/>
                    <a:pt x="90" y="10"/>
                  </a:cubicBezTo>
                  <a:cubicBezTo>
                    <a:pt x="109" y="45"/>
                    <a:pt x="126" y="81"/>
                    <a:pt x="145" y="116"/>
                  </a:cubicBezTo>
                  <a:cubicBezTo>
                    <a:pt x="152" y="129"/>
                    <a:pt x="144" y="136"/>
                    <a:pt x="140" y="1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3F33059E-10CE-489C-B6EA-675BE336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2" y="2230438"/>
              <a:ext cx="95250" cy="96838"/>
            </a:xfrm>
            <a:custGeom>
              <a:avLst/>
              <a:gdLst>
                <a:gd name="T0" fmla="*/ 0 w 86"/>
                <a:gd name="T1" fmla="*/ 85 h 87"/>
                <a:gd name="T2" fmla="*/ 7 w 86"/>
                <a:gd name="T3" fmla="*/ 0 h 87"/>
                <a:gd name="T4" fmla="*/ 86 w 86"/>
                <a:gd name="T5" fmla="*/ 0 h 87"/>
                <a:gd name="T6" fmla="*/ 3 w 86"/>
                <a:gd name="T7" fmla="*/ 87 h 87"/>
                <a:gd name="T8" fmla="*/ 0 w 86"/>
                <a:gd name="T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7">
                  <a:moveTo>
                    <a:pt x="0" y="85"/>
                  </a:moveTo>
                  <a:cubicBezTo>
                    <a:pt x="2" y="57"/>
                    <a:pt x="4" y="29"/>
                    <a:pt x="7" y="0"/>
                  </a:cubicBezTo>
                  <a:cubicBezTo>
                    <a:pt x="32" y="0"/>
                    <a:pt x="57" y="0"/>
                    <a:pt x="86" y="0"/>
                  </a:cubicBezTo>
                  <a:cubicBezTo>
                    <a:pt x="57" y="30"/>
                    <a:pt x="30" y="58"/>
                    <a:pt x="3" y="87"/>
                  </a:cubicBezTo>
                  <a:cubicBezTo>
                    <a:pt x="2" y="86"/>
                    <a:pt x="1" y="85"/>
                    <a:pt x="0" y="8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42" name="Freeform 4">
            <a:extLst>
              <a:ext uri="{FF2B5EF4-FFF2-40B4-BE49-F238E27FC236}">
                <a16:creationId xmlns:a16="http://schemas.microsoft.com/office/drawing/2014/main" id="{9949D4D4-5668-4845-80FC-8F767C769771}"/>
              </a:ext>
            </a:extLst>
          </p:cNvPr>
          <p:cNvSpPr>
            <a:spLocks noEditPoints="1"/>
          </p:cNvSpPr>
          <p:nvPr/>
        </p:nvSpPr>
        <p:spPr bwMode="auto">
          <a:xfrm>
            <a:off x="4141899" y="3007452"/>
            <a:ext cx="1403350" cy="774700"/>
          </a:xfrm>
          <a:custGeom>
            <a:avLst/>
            <a:gdLst>
              <a:gd name="T0" fmla="*/ 985 w 1257"/>
              <a:gd name="T1" fmla="*/ 398 h 693"/>
              <a:gd name="T2" fmla="*/ 1072 w 1257"/>
              <a:gd name="T3" fmla="*/ 393 h 693"/>
              <a:gd name="T4" fmla="*/ 1207 w 1257"/>
              <a:gd name="T5" fmla="*/ 397 h 693"/>
              <a:gd name="T6" fmla="*/ 1222 w 1257"/>
              <a:gd name="T7" fmla="*/ 401 h 693"/>
              <a:gd name="T8" fmla="*/ 1241 w 1257"/>
              <a:gd name="T9" fmla="*/ 455 h 693"/>
              <a:gd name="T10" fmla="*/ 1189 w 1257"/>
              <a:gd name="T11" fmla="*/ 510 h 693"/>
              <a:gd name="T12" fmla="*/ 937 w 1257"/>
              <a:gd name="T13" fmla="*/ 629 h 693"/>
              <a:gd name="T14" fmla="*/ 250 w 1257"/>
              <a:gd name="T15" fmla="*/ 606 h 693"/>
              <a:gd name="T16" fmla="*/ 53 w 1257"/>
              <a:gd name="T17" fmla="*/ 497 h 693"/>
              <a:gd name="T18" fmla="*/ 18 w 1257"/>
              <a:gd name="T19" fmla="*/ 458 h 693"/>
              <a:gd name="T20" fmla="*/ 39 w 1257"/>
              <a:gd name="T21" fmla="*/ 401 h 693"/>
              <a:gd name="T22" fmla="*/ 95 w 1257"/>
              <a:gd name="T23" fmla="*/ 392 h 693"/>
              <a:gd name="T24" fmla="*/ 234 w 1257"/>
              <a:gd name="T25" fmla="*/ 396 h 693"/>
              <a:gd name="T26" fmla="*/ 272 w 1257"/>
              <a:gd name="T27" fmla="*/ 398 h 693"/>
              <a:gd name="T28" fmla="*/ 278 w 1257"/>
              <a:gd name="T29" fmla="*/ 351 h 693"/>
              <a:gd name="T30" fmla="*/ 304 w 1257"/>
              <a:gd name="T31" fmla="*/ 108 h 693"/>
              <a:gd name="T32" fmla="*/ 444 w 1257"/>
              <a:gd name="T33" fmla="*/ 18 h 693"/>
              <a:gd name="T34" fmla="*/ 593 w 1257"/>
              <a:gd name="T35" fmla="*/ 47 h 693"/>
              <a:gd name="T36" fmla="*/ 798 w 1257"/>
              <a:gd name="T37" fmla="*/ 23 h 693"/>
              <a:gd name="T38" fmla="*/ 863 w 1257"/>
              <a:gd name="T39" fmla="*/ 13 h 693"/>
              <a:gd name="T40" fmla="*/ 950 w 1257"/>
              <a:gd name="T41" fmla="*/ 88 h 693"/>
              <a:gd name="T42" fmla="*/ 971 w 1257"/>
              <a:gd name="T43" fmla="*/ 266 h 693"/>
              <a:gd name="T44" fmla="*/ 985 w 1257"/>
              <a:gd name="T45" fmla="*/ 398 h 693"/>
              <a:gd name="T46" fmla="*/ 958 w 1257"/>
              <a:gd name="T47" fmla="*/ 346 h 693"/>
              <a:gd name="T48" fmla="*/ 299 w 1257"/>
              <a:gd name="T49" fmla="*/ 356 h 693"/>
              <a:gd name="T50" fmla="*/ 284 w 1257"/>
              <a:gd name="T51" fmla="*/ 480 h 693"/>
              <a:gd name="T52" fmla="*/ 296 w 1257"/>
              <a:gd name="T53" fmla="*/ 492 h 693"/>
              <a:gd name="T54" fmla="*/ 394 w 1257"/>
              <a:gd name="T55" fmla="*/ 512 h 693"/>
              <a:gd name="T56" fmla="*/ 795 w 1257"/>
              <a:gd name="T57" fmla="*/ 517 h 693"/>
              <a:gd name="T58" fmla="*/ 961 w 1257"/>
              <a:gd name="T59" fmla="*/ 483 h 693"/>
              <a:gd name="T60" fmla="*/ 974 w 1257"/>
              <a:gd name="T61" fmla="*/ 471 h 693"/>
              <a:gd name="T62" fmla="*/ 958 w 1257"/>
              <a:gd name="T63" fmla="*/ 346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7" h="693">
                <a:moveTo>
                  <a:pt x="985" y="398"/>
                </a:moveTo>
                <a:cubicBezTo>
                  <a:pt x="1016" y="396"/>
                  <a:pt x="1044" y="393"/>
                  <a:pt x="1072" y="393"/>
                </a:cubicBezTo>
                <a:cubicBezTo>
                  <a:pt x="1117" y="393"/>
                  <a:pt x="1162" y="396"/>
                  <a:pt x="1207" y="397"/>
                </a:cubicBezTo>
                <a:cubicBezTo>
                  <a:pt x="1212" y="397"/>
                  <a:pt x="1217" y="399"/>
                  <a:pt x="1222" y="401"/>
                </a:cubicBezTo>
                <a:cubicBezTo>
                  <a:pt x="1248" y="412"/>
                  <a:pt x="1257" y="431"/>
                  <a:pt x="1241" y="455"/>
                </a:cubicBezTo>
                <a:cubicBezTo>
                  <a:pt x="1227" y="475"/>
                  <a:pt x="1209" y="495"/>
                  <a:pt x="1189" y="510"/>
                </a:cubicBezTo>
                <a:cubicBezTo>
                  <a:pt x="1114" y="569"/>
                  <a:pt x="1028" y="604"/>
                  <a:pt x="937" y="629"/>
                </a:cubicBezTo>
                <a:cubicBezTo>
                  <a:pt x="706" y="693"/>
                  <a:pt x="476" y="687"/>
                  <a:pt x="250" y="606"/>
                </a:cubicBezTo>
                <a:cubicBezTo>
                  <a:pt x="178" y="581"/>
                  <a:pt x="111" y="548"/>
                  <a:pt x="53" y="497"/>
                </a:cubicBezTo>
                <a:cubicBezTo>
                  <a:pt x="40" y="486"/>
                  <a:pt x="28" y="473"/>
                  <a:pt x="18" y="458"/>
                </a:cubicBezTo>
                <a:cubicBezTo>
                  <a:pt x="0" y="431"/>
                  <a:pt x="8" y="410"/>
                  <a:pt x="39" y="401"/>
                </a:cubicBezTo>
                <a:cubicBezTo>
                  <a:pt x="57" y="395"/>
                  <a:pt x="77" y="392"/>
                  <a:pt x="95" y="392"/>
                </a:cubicBezTo>
                <a:cubicBezTo>
                  <a:pt x="142" y="392"/>
                  <a:pt x="188" y="394"/>
                  <a:pt x="234" y="396"/>
                </a:cubicBezTo>
                <a:cubicBezTo>
                  <a:pt x="246" y="396"/>
                  <a:pt x="258" y="397"/>
                  <a:pt x="272" y="398"/>
                </a:cubicBezTo>
                <a:cubicBezTo>
                  <a:pt x="274" y="382"/>
                  <a:pt x="276" y="367"/>
                  <a:pt x="278" y="351"/>
                </a:cubicBezTo>
                <a:cubicBezTo>
                  <a:pt x="287" y="270"/>
                  <a:pt x="297" y="190"/>
                  <a:pt x="304" y="108"/>
                </a:cubicBezTo>
                <a:cubicBezTo>
                  <a:pt x="312" y="18"/>
                  <a:pt x="376" y="0"/>
                  <a:pt x="444" y="18"/>
                </a:cubicBezTo>
                <a:cubicBezTo>
                  <a:pt x="493" y="31"/>
                  <a:pt x="542" y="44"/>
                  <a:pt x="593" y="47"/>
                </a:cubicBezTo>
                <a:cubicBezTo>
                  <a:pt x="663" y="52"/>
                  <a:pt x="731" y="42"/>
                  <a:pt x="798" y="23"/>
                </a:cubicBezTo>
                <a:cubicBezTo>
                  <a:pt x="819" y="17"/>
                  <a:pt x="841" y="13"/>
                  <a:pt x="863" y="13"/>
                </a:cubicBezTo>
                <a:cubicBezTo>
                  <a:pt x="911" y="12"/>
                  <a:pt x="943" y="40"/>
                  <a:pt x="950" y="88"/>
                </a:cubicBezTo>
                <a:cubicBezTo>
                  <a:pt x="958" y="147"/>
                  <a:pt x="964" y="207"/>
                  <a:pt x="971" y="266"/>
                </a:cubicBezTo>
                <a:cubicBezTo>
                  <a:pt x="976" y="310"/>
                  <a:pt x="980" y="353"/>
                  <a:pt x="985" y="398"/>
                </a:cubicBezTo>
                <a:close/>
                <a:moveTo>
                  <a:pt x="958" y="346"/>
                </a:moveTo>
                <a:cubicBezTo>
                  <a:pt x="739" y="412"/>
                  <a:pt x="520" y="415"/>
                  <a:pt x="299" y="356"/>
                </a:cubicBezTo>
                <a:cubicBezTo>
                  <a:pt x="294" y="399"/>
                  <a:pt x="289" y="439"/>
                  <a:pt x="284" y="480"/>
                </a:cubicBezTo>
                <a:cubicBezTo>
                  <a:pt x="283" y="489"/>
                  <a:pt x="289" y="491"/>
                  <a:pt x="296" y="492"/>
                </a:cubicBezTo>
                <a:cubicBezTo>
                  <a:pt x="328" y="499"/>
                  <a:pt x="361" y="506"/>
                  <a:pt x="394" y="512"/>
                </a:cubicBezTo>
                <a:cubicBezTo>
                  <a:pt x="527" y="534"/>
                  <a:pt x="661" y="537"/>
                  <a:pt x="795" y="517"/>
                </a:cubicBezTo>
                <a:cubicBezTo>
                  <a:pt x="851" y="508"/>
                  <a:pt x="906" y="495"/>
                  <a:pt x="961" y="483"/>
                </a:cubicBezTo>
                <a:cubicBezTo>
                  <a:pt x="967" y="482"/>
                  <a:pt x="975" y="481"/>
                  <a:pt x="974" y="471"/>
                </a:cubicBezTo>
                <a:cubicBezTo>
                  <a:pt x="968" y="430"/>
                  <a:pt x="964" y="390"/>
                  <a:pt x="958" y="34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6" name="Freeform 4">
            <a:extLst>
              <a:ext uri="{FF2B5EF4-FFF2-40B4-BE49-F238E27FC236}">
                <a16:creationId xmlns:a16="http://schemas.microsoft.com/office/drawing/2014/main" id="{58E64B71-7CA9-438D-8E1A-D19DC5FE07E2}"/>
              </a:ext>
            </a:extLst>
          </p:cNvPr>
          <p:cNvSpPr>
            <a:spLocks noEditPoints="1"/>
          </p:cNvSpPr>
          <p:nvPr/>
        </p:nvSpPr>
        <p:spPr bwMode="auto">
          <a:xfrm>
            <a:off x="9054549" y="3000500"/>
            <a:ext cx="1403350" cy="774700"/>
          </a:xfrm>
          <a:custGeom>
            <a:avLst/>
            <a:gdLst>
              <a:gd name="T0" fmla="*/ 985 w 1257"/>
              <a:gd name="T1" fmla="*/ 398 h 693"/>
              <a:gd name="T2" fmla="*/ 1072 w 1257"/>
              <a:gd name="T3" fmla="*/ 393 h 693"/>
              <a:gd name="T4" fmla="*/ 1207 w 1257"/>
              <a:gd name="T5" fmla="*/ 397 h 693"/>
              <a:gd name="T6" fmla="*/ 1222 w 1257"/>
              <a:gd name="T7" fmla="*/ 401 h 693"/>
              <a:gd name="T8" fmla="*/ 1241 w 1257"/>
              <a:gd name="T9" fmla="*/ 455 h 693"/>
              <a:gd name="T10" fmla="*/ 1189 w 1257"/>
              <a:gd name="T11" fmla="*/ 510 h 693"/>
              <a:gd name="T12" fmla="*/ 937 w 1257"/>
              <a:gd name="T13" fmla="*/ 629 h 693"/>
              <a:gd name="T14" fmla="*/ 250 w 1257"/>
              <a:gd name="T15" fmla="*/ 606 h 693"/>
              <a:gd name="T16" fmla="*/ 53 w 1257"/>
              <a:gd name="T17" fmla="*/ 497 h 693"/>
              <a:gd name="T18" fmla="*/ 18 w 1257"/>
              <a:gd name="T19" fmla="*/ 458 h 693"/>
              <a:gd name="T20" fmla="*/ 39 w 1257"/>
              <a:gd name="T21" fmla="*/ 401 h 693"/>
              <a:gd name="T22" fmla="*/ 95 w 1257"/>
              <a:gd name="T23" fmla="*/ 392 h 693"/>
              <a:gd name="T24" fmla="*/ 234 w 1257"/>
              <a:gd name="T25" fmla="*/ 396 h 693"/>
              <a:gd name="T26" fmla="*/ 272 w 1257"/>
              <a:gd name="T27" fmla="*/ 398 h 693"/>
              <a:gd name="T28" fmla="*/ 278 w 1257"/>
              <a:gd name="T29" fmla="*/ 351 h 693"/>
              <a:gd name="T30" fmla="*/ 304 w 1257"/>
              <a:gd name="T31" fmla="*/ 108 h 693"/>
              <a:gd name="T32" fmla="*/ 444 w 1257"/>
              <a:gd name="T33" fmla="*/ 18 h 693"/>
              <a:gd name="T34" fmla="*/ 593 w 1257"/>
              <a:gd name="T35" fmla="*/ 47 h 693"/>
              <a:gd name="T36" fmla="*/ 798 w 1257"/>
              <a:gd name="T37" fmla="*/ 23 h 693"/>
              <a:gd name="T38" fmla="*/ 863 w 1257"/>
              <a:gd name="T39" fmla="*/ 13 h 693"/>
              <a:gd name="T40" fmla="*/ 950 w 1257"/>
              <a:gd name="T41" fmla="*/ 88 h 693"/>
              <a:gd name="T42" fmla="*/ 971 w 1257"/>
              <a:gd name="T43" fmla="*/ 266 h 693"/>
              <a:gd name="T44" fmla="*/ 985 w 1257"/>
              <a:gd name="T45" fmla="*/ 398 h 693"/>
              <a:gd name="T46" fmla="*/ 958 w 1257"/>
              <a:gd name="T47" fmla="*/ 346 h 693"/>
              <a:gd name="T48" fmla="*/ 299 w 1257"/>
              <a:gd name="T49" fmla="*/ 356 h 693"/>
              <a:gd name="T50" fmla="*/ 284 w 1257"/>
              <a:gd name="T51" fmla="*/ 480 h 693"/>
              <a:gd name="T52" fmla="*/ 296 w 1257"/>
              <a:gd name="T53" fmla="*/ 492 h 693"/>
              <a:gd name="T54" fmla="*/ 394 w 1257"/>
              <a:gd name="T55" fmla="*/ 512 h 693"/>
              <a:gd name="T56" fmla="*/ 795 w 1257"/>
              <a:gd name="T57" fmla="*/ 517 h 693"/>
              <a:gd name="T58" fmla="*/ 961 w 1257"/>
              <a:gd name="T59" fmla="*/ 483 h 693"/>
              <a:gd name="T60" fmla="*/ 974 w 1257"/>
              <a:gd name="T61" fmla="*/ 471 h 693"/>
              <a:gd name="T62" fmla="*/ 958 w 1257"/>
              <a:gd name="T63" fmla="*/ 346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7" h="693">
                <a:moveTo>
                  <a:pt x="985" y="398"/>
                </a:moveTo>
                <a:cubicBezTo>
                  <a:pt x="1016" y="396"/>
                  <a:pt x="1044" y="393"/>
                  <a:pt x="1072" y="393"/>
                </a:cubicBezTo>
                <a:cubicBezTo>
                  <a:pt x="1117" y="393"/>
                  <a:pt x="1162" y="396"/>
                  <a:pt x="1207" y="397"/>
                </a:cubicBezTo>
                <a:cubicBezTo>
                  <a:pt x="1212" y="397"/>
                  <a:pt x="1217" y="399"/>
                  <a:pt x="1222" y="401"/>
                </a:cubicBezTo>
                <a:cubicBezTo>
                  <a:pt x="1248" y="412"/>
                  <a:pt x="1257" y="431"/>
                  <a:pt x="1241" y="455"/>
                </a:cubicBezTo>
                <a:cubicBezTo>
                  <a:pt x="1227" y="475"/>
                  <a:pt x="1209" y="495"/>
                  <a:pt x="1189" y="510"/>
                </a:cubicBezTo>
                <a:cubicBezTo>
                  <a:pt x="1114" y="569"/>
                  <a:pt x="1028" y="604"/>
                  <a:pt x="937" y="629"/>
                </a:cubicBezTo>
                <a:cubicBezTo>
                  <a:pt x="706" y="693"/>
                  <a:pt x="476" y="687"/>
                  <a:pt x="250" y="606"/>
                </a:cubicBezTo>
                <a:cubicBezTo>
                  <a:pt x="178" y="581"/>
                  <a:pt x="111" y="548"/>
                  <a:pt x="53" y="497"/>
                </a:cubicBezTo>
                <a:cubicBezTo>
                  <a:pt x="40" y="486"/>
                  <a:pt x="28" y="473"/>
                  <a:pt x="18" y="458"/>
                </a:cubicBezTo>
                <a:cubicBezTo>
                  <a:pt x="0" y="431"/>
                  <a:pt x="8" y="410"/>
                  <a:pt x="39" y="401"/>
                </a:cubicBezTo>
                <a:cubicBezTo>
                  <a:pt x="57" y="395"/>
                  <a:pt x="77" y="392"/>
                  <a:pt x="95" y="392"/>
                </a:cubicBezTo>
                <a:cubicBezTo>
                  <a:pt x="142" y="392"/>
                  <a:pt x="188" y="394"/>
                  <a:pt x="234" y="396"/>
                </a:cubicBezTo>
                <a:cubicBezTo>
                  <a:pt x="246" y="396"/>
                  <a:pt x="258" y="397"/>
                  <a:pt x="272" y="398"/>
                </a:cubicBezTo>
                <a:cubicBezTo>
                  <a:pt x="274" y="382"/>
                  <a:pt x="276" y="367"/>
                  <a:pt x="278" y="351"/>
                </a:cubicBezTo>
                <a:cubicBezTo>
                  <a:pt x="287" y="270"/>
                  <a:pt x="297" y="190"/>
                  <a:pt x="304" y="108"/>
                </a:cubicBezTo>
                <a:cubicBezTo>
                  <a:pt x="312" y="18"/>
                  <a:pt x="376" y="0"/>
                  <a:pt x="444" y="18"/>
                </a:cubicBezTo>
                <a:cubicBezTo>
                  <a:pt x="493" y="31"/>
                  <a:pt x="542" y="44"/>
                  <a:pt x="593" y="47"/>
                </a:cubicBezTo>
                <a:cubicBezTo>
                  <a:pt x="663" y="52"/>
                  <a:pt x="731" y="42"/>
                  <a:pt x="798" y="23"/>
                </a:cubicBezTo>
                <a:cubicBezTo>
                  <a:pt x="819" y="17"/>
                  <a:pt x="841" y="13"/>
                  <a:pt x="863" y="13"/>
                </a:cubicBezTo>
                <a:cubicBezTo>
                  <a:pt x="911" y="12"/>
                  <a:pt x="943" y="40"/>
                  <a:pt x="950" y="88"/>
                </a:cubicBezTo>
                <a:cubicBezTo>
                  <a:pt x="958" y="147"/>
                  <a:pt x="964" y="207"/>
                  <a:pt x="971" y="266"/>
                </a:cubicBezTo>
                <a:cubicBezTo>
                  <a:pt x="976" y="310"/>
                  <a:pt x="980" y="353"/>
                  <a:pt x="985" y="398"/>
                </a:cubicBezTo>
                <a:close/>
                <a:moveTo>
                  <a:pt x="958" y="346"/>
                </a:moveTo>
                <a:cubicBezTo>
                  <a:pt x="739" y="412"/>
                  <a:pt x="520" y="415"/>
                  <a:pt x="299" y="356"/>
                </a:cubicBezTo>
                <a:cubicBezTo>
                  <a:pt x="294" y="399"/>
                  <a:pt x="289" y="439"/>
                  <a:pt x="284" y="480"/>
                </a:cubicBezTo>
                <a:cubicBezTo>
                  <a:pt x="283" y="489"/>
                  <a:pt x="289" y="491"/>
                  <a:pt x="296" y="492"/>
                </a:cubicBezTo>
                <a:cubicBezTo>
                  <a:pt x="328" y="499"/>
                  <a:pt x="361" y="506"/>
                  <a:pt x="394" y="512"/>
                </a:cubicBezTo>
                <a:cubicBezTo>
                  <a:pt x="527" y="534"/>
                  <a:pt x="661" y="537"/>
                  <a:pt x="795" y="517"/>
                </a:cubicBezTo>
                <a:cubicBezTo>
                  <a:pt x="851" y="508"/>
                  <a:pt x="906" y="495"/>
                  <a:pt x="961" y="483"/>
                </a:cubicBezTo>
                <a:cubicBezTo>
                  <a:pt x="967" y="482"/>
                  <a:pt x="975" y="481"/>
                  <a:pt x="974" y="471"/>
                </a:cubicBezTo>
                <a:cubicBezTo>
                  <a:pt x="968" y="430"/>
                  <a:pt x="964" y="390"/>
                  <a:pt x="958" y="34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97AB783C-766C-4AC5-8CA8-599285CF4105}"/>
              </a:ext>
            </a:extLst>
          </p:cNvPr>
          <p:cNvGrpSpPr/>
          <p:nvPr/>
        </p:nvGrpSpPr>
        <p:grpSpPr>
          <a:xfrm>
            <a:off x="7168252" y="2772149"/>
            <a:ext cx="263294" cy="1122090"/>
            <a:chOff x="1152525" y="1725613"/>
            <a:chExt cx="473075" cy="2016125"/>
          </a:xfrm>
        </p:grpSpPr>
        <p:sp>
          <p:nvSpPr>
            <p:cNvPr id="58" name="Freeform 5">
              <a:extLst>
                <a:ext uri="{FF2B5EF4-FFF2-40B4-BE49-F238E27FC236}">
                  <a16:creationId xmlns:a16="http://schemas.microsoft.com/office/drawing/2014/main" id="{A6CA31AE-58A6-42E2-B11B-0E18AA77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2" y="2979738"/>
              <a:ext cx="393700" cy="560388"/>
            </a:xfrm>
            <a:custGeom>
              <a:avLst/>
              <a:gdLst>
                <a:gd name="T0" fmla="*/ 336 w 352"/>
                <a:gd name="T1" fmla="*/ 0 h 502"/>
                <a:gd name="T2" fmla="*/ 344 w 352"/>
                <a:gd name="T3" fmla="*/ 97 h 502"/>
                <a:gd name="T4" fmla="*/ 306 w 352"/>
                <a:gd name="T5" fmla="*/ 202 h 502"/>
                <a:gd name="T6" fmla="*/ 37 w 352"/>
                <a:gd name="T7" fmla="*/ 485 h 502"/>
                <a:gd name="T8" fmla="*/ 22 w 352"/>
                <a:gd name="T9" fmla="*/ 502 h 502"/>
                <a:gd name="T10" fmla="*/ 2 w 352"/>
                <a:gd name="T11" fmla="*/ 464 h 502"/>
                <a:gd name="T12" fmla="*/ 11 w 352"/>
                <a:gd name="T13" fmla="*/ 349 h 502"/>
                <a:gd name="T14" fmla="*/ 16 w 352"/>
                <a:gd name="T15" fmla="*/ 334 h 502"/>
                <a:gd name="T16" fmla="*/ 331 w 352"/>
                <a:gd name="T17" fmla="*/ 2 h 502"/>
                <a:gd name="T18" fmla="*/ 336 w 352"/>
                <a:gd name="T19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502">
                  <a:moveTo>
                    <a:pt x="336" y="0"/>
                  </a:moveTo>
                  <a:cubicBezTo>
                    <a:pt x="338" y="33"/>
                    <a:pt x="338" y="66"/>
                    <a:pt x="344" y="97"/>
                  </a:cubicBezTo>
                  <a:cubicBezTo>
                    <a:pt x="352" y="141"/>
                    <a:pt x="337" y="171"/>
                    <a:pt x="306" y="202"/>
                  </a:cubicBezTo>
                  <a:cubicBezTo>
                    <a:pt x="215" y="294"/>
                    <a:pt x="126" y="390"/>
                    <a:pt x="37" y="485"/>
                  </a:cubicBezTo>
                  <a:cubicBezTo>
                    <a:pt x="32" y="490"/>
                    <a:pt x="27" y="496"/>
                    <a:pt x="22" y="502"/>
                  </a:cubicBezTo>
                  <a:cubicBezTo>
                    <a:pt x="6" y="492"/>
                    <a:pt x="0" y="481"/>
                    <a:pt x="2" y="464"/>
                  </a:cubicBezTo>
                  <a:cubicBezTo>
                    <a:pt x="6" y="426"/>
                    <a:pt x="8" y="387"/>
                    <a:pt x="11" y="349"/>
                  </a:cubicBezTo>
                  <a:cubicBezTo>
                    <a:pt x="12" y="344"/>
                    <a:pt x="13" y="337"/>
                    <a:pt x="16" y="334"/>
                  </a:cubicBezTo>
                  <a:cubicBezTo>
                    <a:pt x="121" y="223"/>
                    <a:pt x="226" y="112"/>
                    <a:pt x="331" y="2"/>
                  </a:cubicBezTo>
                  <a:cubicBezTo>
                    <a:pt x="331" y="1"/>
                    <a:pt x="332" y="1"/>
                    <a:pt x="336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1EA6875A-80CF-4B74-AE9D-9A2DA22C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212" y="2765425"/>
              <a:ext cx="354013" cy="541338"/>
            </a:xfrm>
            <a:custGeom>
              <a:avLst/>
              <a:gdLst>
                <a:gd name="T0" fmla="*/ 305 w 316"/>
                <a:gd name="T1" fmla="*/ 0 h 485"/>
                <a:gd name="T2" fmla="*/ 316 w 316"/>
                <a:gd name="T3" fmla="*/ 153 h 485"/>
                <a:gd name="T4" fmla="*/ 309 w 316"/>
                <a:gd name="T5" fmla="*/ 168 h 485"/>
                <a:gd name="T6" fmla="*/ 57 w 316"/>
                <a:gd name="T7" fmla="*/ 434 h 485"/>
                <a:gd name="T8" fmla="*/ 1 w 316"/>
                <a:gd name="T9" fmla="*/ 485 h 485"/>
                <a:gd name="T10" fmla="*/ 0 w 316"/>
                <a:gd name="T11" fmla="*/ 479 h 485"/>
                <a:gd name="T12" fmla="*/ 10 w 316"/>
                <a:gd name="T13" fmla="*/ 319 h 485"/>
                <a:gd name="T14" fmla="*/ 18 w 316"/>
                <a:gd name="T15" fmla="*/ 302 h 485"/>
                <a:gd name="T16" fmla="*/ 296 w 316"/>
                <a:gd name="T17" fmla="*/ 8 h 485"/>
                <a:gd name="T18" fmla="*/ 305 w 316"/>
                <a:gd name="T1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485">
                  <a:moveTo>
                    <a:pt x="305" y="0"/>
                  </a:moveTo>
                  <a:cubicBezTo>
                    <a:pt x="309" y="53"/>
                    <a:pt x="313" y="103"/>
                    <a:pt x="316" y="153"/>
                  </a:cubicBezTo>
                  <a:cubicBezTo>
                    <a:pt x="316" y="158"/>
                    <a:pt x="312" y="164"/>
                    <a:pt x="309" y="168"/>
                  </a:cubicBezTo>
                  <a:cubicBezTo>
                    <a:pt x="225" y="257"/>
                    <a:pt x="141" y="345"/>
                    <a:pt x="57" y="434"/>
                  </a:cubicBezTo>
                  <a:cubicBezTo>
                    <a:pt x="39" y="452"/>
                    <a:pt x="19" y="468"/>
                    <a:pt x="1" y="485"/>
                  </a:cubicBezTo>
                  <a:cubicBezTo>
                    <a:pt x="1" y="485"/>
                    <a:pt x="0" y="482"/>
                    <a:pt x="0" y="479"/>
                  </a:cubicBezTo>
                  <a:cubicBezTo>
                    <a:pt x="3" y="426"/>
                    <a:pt x="6" y="372"/>
                    <a:pt x="10" y="319"/>
                  </a:cubicBezTo>
                  <a:cubicBezTo>
                    <a:pt x="11" y="313"/>
                    <a:pt x="14" y="306"/>
                    <a:pt x="18" y="302"/>
                  </a:cubicBezTo>
                  <a:cubicBezTo>
                    <a:pt x="111" y="203"/>
                    <a:pt x="204" y="106"/>
                    <a:pt x="296" y="8"/>
                  </a:cubicBezTo>
                  <a:cubicBezTo>
                    <a:pt x="298" y="6"/>
                    <a:pt x="300" y="4"/>
                    <a:pt x="305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0" name="Freeform 7">
              <a:extLst>
                <a:ext uri="{FF2B5EF4-FFF2-40B4-BE49-F238E27FC236}">
                  <a16:creationId xmlns:a16="http://schemas.microsoft.com/office/drawing/2014/main" id="{45554D24-5120-4B8C-A8E4-581062B41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5" y="1735138"/>
              <a:ext cx="382588" cy="444500"/>
            </a:xfrm>
            <a:custGeom>
              <a:avLst/>
              <a:gdLst>
                <a:gd name="T0" fmla="*/ 55 w 343"/>
                <a:gd name="T1" fmla="*/ 0 h 398"/>
                <a:gd name="T2" fmla="*/ 117 w 343"/>
                <a:gd name="T3" fmla="*/ 65 h 398"/>
                <a:gd name="T4" fmla="*/ 333 w 343"/>
                <a:gd name="T5" fmla="*/ 292 h 398"/>
                <a:gd name="T6" fmla="*/ 338 w 343"/>
                <a:gd name="T7" fmla="*/ 321 h 398"/>
                <a:gd name="T8" fmla="*/ 311 w 343"/>
                <a:gd name="T9" fmla="*/ 385 h 398"/>
                <a:gd name="T10" fmla="*/ 295 w 343"/>
                <a:gd name="T11" fmla="*/ 396 h 398"/>
                <a:gd name="T12" fmla="*/ 246 w 343"/>
                <a:gd name="T13" fmla="*/ 376 h 398"/>
                <a:gd name="T14" fmla="*/ 87 w 343"/>
                <a:gd name="T15" fmla="*/ 207 h 398"/>
                <a:gd name="T16" fmla="*/ 5 w 343"/>
                <a:gd name="T17" fmla="*/ 118 h 398"/>
                <a:gd name="T18" fmla="*/ 1 w 343"/>
                <a:gd name="T19" fmla="*/ 102 h 398"/>
                <a:gd name="T20" fmla="*/ 51 w 343"/>
                <a:gd name="T21" fmla="*/ 4 h 398"/>
                <a:gd name="T22" fmla="*/ 55 w 343"/>
                <a:gd name="T2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398">
                  <a:moveTo>
                    <a:pt x="55" y="0"/>
                  </a:moveTo>
                  <a:cubicBezTo>
                    <a:pt x="76" y="22"/>
                    <a:pt x="96" y="43"/>
                    <a:pt x="117" y="65"/>
                  </a:cubicBezTo>
                  <a:cubicBezTo>
                    <a:pt x="188" y="141"/>
                    <a:pt x="260" y="217"/>
                    <a:pt x="333" y="292"/>
                  </a:cubicBezTo>
                  <a:cubicBezTo>
                    <a:pt x="342" y="302"/>
                    <a:pt x="343" y="309"/>
                    <a:pt x="338" y="321"/>
                  </a:cubicBezTo>
                  <a:cubicBezTo>
                    <a:pt x="328" y="342"/>
                    <a:pt x="319" y="364"/>
                    <a:pt x="311" y="385"/>
                  </a:cubicBezTo>
                  <a:cubicBezTo>
                    <a:pt x="308" y="393"/>
                    <a:pt x="304" y="395"/>
                    <a:pt x="295" y="396"/>
                  </a:cubicBezTo>
                  <a:cubicBezTo>
                    <a:pt x="275" y="398"/>
                    <a:pt x="261" y="391"/>
                    <a:pt x="246" y="376"/>
                  </a:cubicBezTo>
                  <a:cubicBezTo>
                    <a:pt x="194" y="318"/>
                    <a:pt x="140" y="263"/>
                    <a:pt x="87" y="207"/>
                  </a:cubicBezTo>
                  <a:cubicBezTo>
                    <a:pt x="59" y="177"/>
                    <a:pt x="32" y="148"/>
                    <a:pt x="5" y="118"/>
                  </a:cubicBezTo>
                  <a:cubicBezTo>
                    <a:pt x="2" y="114"/>
                    <a:pt x="0" y="106"/>
                    <a:pt x="1" y="102"/>
                  </a:cubicBezTo>
                  <a:cubicBezTo>
                    <a:pt x="17" y="69"/>
                    <a:pt x="34" y="37"/>
                    <a:pt x="51" y="4"/>
                  </a:cubicBezTo>
                  <a:cubicBezTo>
                    <a:pt x="51" y="3"/>
                    <a:pt x="53" y="2"/>
                    <a:pt x="55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1" name="Freeform 8">
              <a:extLst>
                <a:ext uri="{FF2B5EF4-FFF2-40B4-BE49-F238E27FC236}">
                  <a16:creationId xmlns:a16="http://schemas.microsoft.com/office/drawing/2014/main" id="{DA2BFF5A-389E-40B0-BD26-E28EEA49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262" y="3189288"/>
              <a:ext cx="365125" cy="466725"/>
            </a:xfrm>
            <a:custGeom>
              <a:avLst/>
              <a:gdLst>
                <a:gd name="T0" fmla="*/ 81 w 327"/>
                <a:gd name="T1" fmla="*/ 418 h 418"/>
                <a:gd name="T2" fmla="*/ 0 w 327"/>
                <a:gd name="T3" fmla="*/ 331 h 418"/>
                <a:gd name="T4" fmla="*/ 315 w 327"/>
                <a:gd name="T5" fmla="*/ 0 h 418"/>
                <a:gd name="T6" fmla="*/ 319 w 327"/>
                <a:gd name="T7" fmla="*/ 37 h 418"/>
                <a:gd name="T8" fmla="*/ 326 w 327"/>
                <a:gd name="T9" fmla="*/ 148 h 418"/>
                <a:gd name="T10" fmla="*/ 321 w 327"/>
                <a:gd name="T11" fmla="*/ 166 h 418"/>
                <a:gd name="T12" fmla="*/ 85 w 327"/>
                <a:gd name="T13" fmla="*/ 415 h 418"/>
                <a:gd name="T14" fmla="*/ 81 w 327"/>
                <a:gd name="T15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418">
                  <a:moveTo>
                    <a:pt x="81" y="418"/>
                  </a:moveTo>
                  <a:cubicBezTo>
                    <a:pt x="54" y="389"/>
                    <a:pt x="27" y="361"/>
                    <a:pt x="0" y="331"/>
                  </a:cubicBezTo>
                  <a:cubicBezTo>
                    <a:pt x="105" y="221"/>
                    <a:pt x="209" y="112"/>
                    <a:pt x="315" y="0"/>
                  </a:cubicBezTo>
                  <a:cubicBezTo>
                    <a:pt x="316" y="14"/>
                    <a:pt x="318" y="26"/>
                    <a:pt x="319" y="37"/>
                  </a:cubicBezTo>
                  <a:cubicBezTo>
                    <a:pt x="321" y="74"/>
                    <a:pt x="324" y="111"/>
                    <a:pt x="326" y="148"/>
                  </a:cubicBezTo>
                  <a:cubicBezTo>
                    <a:pt x="327" y="154"/>
                    <a:pt x="325" y="162"/>
                    <a:pt x="321" y="166"/>
                  </a:cubicBezTo>
                  <a:cubicBezTo>
                    <a:pt x="243" y="249"/>
                    <a:pt x="164" y="332"/>
                    <a:pt x="85" y="415"/>
                  </a:cubicBezTo>
                  <a:cubicBezTo>
                    <a:pt x="85" y="415"/>
                    <a:pt x="84" y="416"/>
                    <a:pt x="81" y="41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112A8DA0-4927-4350-9968-320512E6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087" y="2554288"/>
              <a:ext cx="322263" cy="514350"/>
            </a:xfrm>
            <a:custGeom>
              <a:avLst/>
              <a:gdLst>
                <a:gd name="T0" fmla="*/ 0 w 288"/>
                <a:gd name="T1" fmla="*/ 461 h 461"/>
                <a:gd name="T2" fmla="*/ 13 w 288"/>
                <a:gd name="T3" fmla="*/ 283 h 461"/>
                <a:gd name="T4" fmla="*/ 19 w 288"/>
                <a:gd name="T5" fmla="*/ 270 h 461"/>
                <a:gd name="T6" fmla="*/ 268 w 288"/>
                <a:gd name="T7" fmla="*/ 7 h 461"/>
                <a:gd name="T8" fmla="*/ 277 w 288"/>
                <a:gd name="T9" fmla="*/ 0 h 461"/>
                <a:gd name="T10" fmla="*/ 280 w 288"/>
                <a:gd name="T11" fmla="*/ 40 h 461"/>
                <a:gd name="T12" fmla="*/ 288 w 288"/>
                <a:gd name="T13" fmla="*/ 147 h 461"/>
                <a:gd name="T14" fmla="*/ 282 w 288"/>
                <a:gd name="T15" fmla="*/ 165 h 461"/>
                <a:gd name="T16" fmla="*/ 6 w 288"/>
                <a:gd name="T17" fmla="*/ 457 h 461"/>
                <a:gd name="T18" fmla="*/ 0 w 288"/>
                <a:gd name="T1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61">
                  <a:moveTo>
                    <a:pt x="0" y="461"/>
                  </a:moveTo>
                  <a:cubicBezTo>
                    <a:pt x="4" y="400"/>
                    <a:pt x="8" y="341"/>
                    <a:pt x="13" y="283"/>
                  </a:cubicBezTo>
                  <a:cubicBezTo>
                    <a:pt x="14" y="279"/>
                    <a:pt x="16" y="273"/>
                    <a:pt x="19" y="270"/>
                  </a:cubicBezTo>
                  <a:cubicBezTo>
                    <a:pt x="102" y="182"/>
                    <a:pt x="185" y="95"/>
                    <a:pt x="268" y="7"/>
                  </a:cubicBezTo>
                  <a:cubicBezTo>
                    <a:pt x="270" y="5"/>
                    <a:pt x="273" y="4"/>
                    <a:pt x="277" y="0"/>
                  </a:cubicBezTo>
                  <a:cubicBezTo>
                    <a:pt x="278" y="15"/>
                    <a:pt x="279" y="27"/>
                    <a:pt x="280" y="40"/>
                  </a:cubicBezTo>
                  <a:cubicBezTo>
                    <a:pt x="283" y="76"/>
                    <a:pt x="286" y="112"/>
                    <a:pt x="288" y="147"/>
                  </a:cubicBezTo>
                  <a:cubicBezTo>
                    <a:pt x="288" y="153"/>
                    <a:pt x="286" y="161"/>
                    <a:pt x="282" y="165"/>
                  </a:cubicBezTo>
                  <a:cubicBezTo>
                    <a:pt x="190" y="263"/>
                    <a:pt x="98" y="360"/>
                    <a:pt x="6" y="457"/>
                  </a:cubicBezTo>
                  <a:cubicBezTo>
                    <a:pt x="5" y="458"/>
                    <a:pt x="4" y="459"/>
                    <a:pt x="0" y="46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D09C6815-182B-4AFA-BCAD-5006937C4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50" y="2341563"/>
              <a:ext cx="290513" cy="481013"/>
            </a:xfrm>
            <a:custGeom>
              <a:avLst/>
              <a:gdLst>
                <a:gd name="T0" fmla="*/ 247 w 260"/>
                <a:gd name="T1" fmla="*/ 0 h 430"/>
                <a:gd name="T2" fmla="*/ 257 w 260"/>
                <a:gd name="T3" fmla="*/ 130 h 430"/>
                <a:gd name="T4" fmla="*/ 238 w 260"/>
                <a:gd name="T5" fmla="*/ 182 h 430"/>
                <a:gd name="T6" fmla="*/ 15 w 260"/>
                <a:gd name="T7" fmla="*/ 416 h 430"/>
                <a:gd name="T8" fmla="*/ 5 w 260"/>
                <a:gd name="T9" fmla="*/ 430 h 430"/>
                <a:gd name="T10" fmla="*/ 0 w 260"/>
                <a:gd name="T11" fmla="*/ 427 h 430"/>
                <a:gd name="T12" fmla="*/ 5 w 260"/>
                <a:gd name="T13" fmla="*/ 362 h 430"/>
                <a:gd name="T14" fmla="*/ 13 w 260"/>
                <a:gd name="T15" fmla="*/ 255 h 430"/>
                <a:gd name="T16" fmla="*/ 20 w 260"/>
                <a:gd name="T17" fmla="*/ 239 h 430"/>
                <a:gd name="T18" fmla="*/ 240 w 260"/>
                <a:gd name="T19" fmla="*/ 6 h 430"/>
                <a:gd name="T20" fmla="*/ 247 w 260"/>
                <a:gd name="T2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430">
                  <a:moveTo>
                    <a:pt x="247" y="0"/>
                  </a:moveTo>
                  <a:cubicBezTo>
                    <a:pt x="251" y="45"/>
                    <a:pt x="252" y="88"/>
                    <a:pt x="257" y="130"/>
                  </a:cubicBezTo>
                  <a:cubicBezTo>
                    <a:pt x="260" y="152"/>
                    <a:pt x="253" y="167"/>
                    <a:pt x="238" y="182"/>
                  </a:cubicBezTo>
                  <a:cubicBezTo>
                    <a:pt x="163" y="260"/>
                    <a:pt x="89" y="338"/>
                    <a:pt x="15" y="416"/>
                  </a:cubicBezTo>
                  <a:cubicBezTo>
                    <a:pt x="11" y="420"/>
                    <a:pt x="9" y="425"/>
                    <a:pt x="5" y="430"/>
                  </a:cubicBezTo>
                  <a:cubicBezTo>
                    <a:pt x="4" y="429"/>
                    <a:pt x="2" y="428"/>
                    <a:pt x="0" y="427"/>
                  </a:cubicBezTo>
                  <a:cubicBezTo>
                    <a:pt x="2" y="405"/>
                    <a:pt x="3" y="384"/>
                    <a:pt x="5" y="362"/>
                  </a:cubicBezTo>
                  <a:cubicBezTo>
                    <a:pt x="7" y="326"/>
                    <a:pt x="10" y="291"/>
                    <a:pt x="13" y="255"/>
                  </a:cubicBezTo>
                  <a:cubicBezTo>
                    <a:pt x="14" y="249"/>
                    <a:pt x="16" y="243"/>
                    <a:pt x="20" y="239"/>
                  </a:cubicBezTo>
                  <a:cubicBezTo>
                    <a:pt x="93" y="161"/>
                    <a:pt x="166" y="84"/>
                    <a:pt x="240" y="6"/>
                  </a:cubicBezTo>
                  <a:cubicBezTo>
                    <a:pt x="241" y="5"/>
                    <a:pt x="243" y="4"/>
                    <a:pt x="247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4" name="Freeform 11">
              <a:extLst>
                <a:ext uri="{FF2B5EF4-FFF2-40B4-BE49-F238E27FC236}">
                  <a16:creationId xmlns:a16="http://schemas.microsoft.com/office/drawing/2014/main" id="{0A044DAD-AB14-4841-AC9F-C7E44A571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" y="1725613"/>
              <a:ext cx="357188" cy="323850"/>
            </a:xfrm>
            <a:custGeom>
              <a:avLst/>
              <a:gdLst>
                <a:gd name="T0" fmla="*/ 273 w 321"/>
                <a:gd name="T1" fmla="*/ 290 h 290"/>
                <a:gd name="T2" fmla="*/ 0 w 321"/>
                <a:gd name="T3" fmla="*/ 2 h 290"/>
                <a:gd name="T4" fmla="*/ 13 w 321"/>
                <a:gd name="T5" fmla="*/ 0 h 290"/>
                <a:gd name="T6" fmla="*/ 150 w 321"/>
                <a:gd name="T7" fmla="*/ 0 h 290"/>
                <a:gd name="T8" fmla="*/ 170 w 321"/>
                <a:gd name="T9" fmla="*/ 9 h 290"/>
                <a:gd name="T10" fmla="*/ 315 w 321"/>
                <a:gd name="T11" fmla="*/ 161 h 290"/>
                <a:gd name="T12" fmla="*/ 320 w 321"/>
                <a:gd name="T13" fmla="*/ 178 h 290"/>
                <a:gd name="T14" fmla="*/ 277 w 321"/>
                <a:gd name="T15" fmla="*/ 285 h 290"/>
                <a:gd name="T16" fmla="*/ 273 w 321"/>
                <a:gd name="T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290">
                  <a:moveTo>
                    <a:pt x="273" y="290"/>
                  </a:moveTo>
                  <a:cubicBezTo>
                    <a:pt x="182" y="194"/>
                    <a:pt x="92" y="99"/>
                    <a:pt x="0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59" y="0"/>
                    <a:pt x="104" y="0"/>
                    <a:pt x="150" y="0"/>
                  </a:cubicBezTo>
                  <a:cubicBezTo>
                    <a:pt x="157" y="1"/>
                    <a:pt x="165" y="4"/>
                    <a:pt x="170" y="9"/>
                  </a:cubicBezTo>
                  <a:cubicBezTo>
                    <a:pt x="219" y="59"/>
                    <a:pt x="267" y="110"/>
                    <a:pt x="315" y="161"/>
                  </a:cubicBezTo>
                  <a:cubicBezTo>
                    <a:pt x="318" y="165"/>
                    <a:pt x="321" y="174"/>
                    <a:pt x="320" y="178"/>
                  </a:cubicBezTo>
                  <a:cubicBezTo>
                    <a:pt x="306" y="214"/>
                    <a:pt x="291" y="249"/>
                    <a:pt x="277" y="285"/>
                  </a:cubicBezTo>
                  <a:cubicBezTo>
                    <a:pt x="276" y="286"/>
                    <a:pt x="275" y="288"/>
                    <a:pt x="273" y="29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C70036E6-66F4-46BB-8AD4-8DD062BD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600" y="2228850"/>
              <a:ext cx="254000" cy="346075"/>
            </a:xfrm>
            <a:custGeom>
              <a:avLst/>
              <a:gdLst>
                <a:gd name="T0" fmla="*/ 0 w 228"/>
                <a:gd name="T1" fmla="*/ 311 h 311"/>
                <a:gd name="T2" fmla="*/ 4 w 228"/>
                <a:gd name="T3" fmla="*/ 255 h 311"/>
                <a:gd name="T4" fmla="*/ 13 w 228"/>
                <a:gd name="T5" fmla="*/ 136 h 311"/>
                <a:gd name="T6" fmla="*/ 21 w 228"/>
                <a:gd name="T7" fmla="*/ 118 h 311"/>
                <a:gd name="T8" fmla="*/ 124 w 228"/>
                <a:gd name="T9" fmla="*/ 10 h 311"/>
                <a:gd name="T10" fmla="*/ 146 w 228"/>
                <a:gd name="T11" fmla="*/ 1 h 311"/>
                <a:gd name="T12" fmla="*/ 224 w 228"/>
                <a:gd name="T13" fmla="*/ 1 h 311"/>
                <a:gd name="T14" fmla="*/ 228 w 228"/>
                <a:gd name="T15" fmla="*/ 68 h 311"/>
                <a:gd name="T16" fmla="*/ 223 w 228"/>
                <a:gd name="T17" fmla="*/ 78 h 311"/>
                <a:gd name="T18" fmla="*/ 7 w 228"/>
                <a:gd name="T19" fmla="*/ 305 h 311"/>
                <a:gd name="T20" fmla="*/ 0 w 228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311">
                  <a:moveTo>
                    <a:pt x="0" y="311"/>
                  </a:moveTo>
                  <a:cubicBezTo>
                    <a:pt x="2" y="290"/>
                    <a:pt x="3" y="273"/>
                    <a:pt x="4" y="255"/>
                  </a:cubicBezTo>
                  <a:cubicBezTo>
                    <a:pt x="7" y="215"/>
                    <a:pt x="10" y="176"/>
                    <a:pt x="13" y="136"/>
                  </a:cubicBezTo>
                  <a:cubicBezTo>
                    <a:pt x="14" y="130"/>
                    <a:pt x="17" y="123"/>
                    <a:pt x="21" y="118"/>
                  </a:cubicBezTo>
                  <a:cubicBezTo>
                    <a:pt x="55" y="82"/>
                    <a:pt x="89" y="46"/>
                    <a:pt x="124" y="10"/>
                  </a:cubicBezTo>
                  <a:cubicBezTo>
                    <a:pt x="129" y="5"/>
                    <a:pt x="138" y="1"/>
                    <a:pt x="146" y="1"/>
                  </a:cubicBezTo>
                  <a:cubicBezTo>
                    <a:pt x="171" y="0"/>
                    <a:pt x="197" y="1"/>
                    <a:pt x="224" y="1"/>
                  </a:cubicBezTo>
                  <a:cubicBezTo>
                    <a:pt x="225" y="24"/>
                    <a:pt x="227" y="46"/>
                    <a:pt x="228" y="68"/>
                  </a:cubicBezTo>
                  <a:cubicBezTo>
                    <a:pt x="228" y="71"/>
                    <a:pt x="226" y="75"/>
                    <a:pt x="223" y="78"/>
                  </a:cubicBezTo>
                  <a:cubicBezTo>
                    <a:pt x="151" y="154"/>
                    <a:pt x="79" y="230"/>
                    <a:pt x="7" y="305"/>
                  </a:cubicBezTo>
                  <a:cubicBezTo>
                    <a:pt x="6" y="307"/>
                    <a:pt x="4" y="308"/>
                    <a:pt x="0" y="31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6" name="Freeform 13">
              <a:extLst>
                <a:ext uri="{FF2B5EF4-FFF2-40B4-BE49-F238E27FC236}">
                  <a16:creationId xmlns:a16="http://schemas.microsoft.com/office/drawing/2014/main" id="{7D9685A1-B0E8-4897-BF35-4DBD222C2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212" y="3400425"/>
              <a:ext cx="273050" cy="341313"/>
            </a:xfrm>
            <a:custGeom>
              <a:avLst/>
              <a:gdLst>
                <a:gd name="T0" fmla="*/ 56 w 245"/>
                <a:gd name="T1" fmla="*/ 306 h 306"/>
                <a:gd name="T2" fmla="*/ 0 w 245"/>
                <a:gd name="T3" fmla="*/ 246 h 306"/>
                <a:gd name="T4" fmla="*/ 233 w 245"/>
                <a:gd name="T5" fmla="*/ 0 h 306"/>
                <a:gd name="T6" fmla="*/ 239 w 245"/>
                <a:gd name="T7" fmla="*/ 71 h 306"/>
                <a:gd name="T8" fmla="*/ 217 w 245"/>
                <a:gd name="T9" fmla="*/ 134 h 306"/>
                <a:gd name="T10" fmla="*/ 66 w 245"/>
                <a:gd name="T11" fmla="*/ 297 h 306"/>
                <a:gd name="T12" fmla="*/ 56 w 245"/>
                <a:gd name="T13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06">
                  <a:moveTo>
                    <a:pt x="56" y="306"/>
                  </a:moveTo>
                  <a:cubicBezTo>
                    <a:pt x="37" y="286"/>
                    <a:pt x="19" y="267"/>
                    <a:pt x="0" y="246"/>
                  </a:cubicBezTo>
                  <a:cubicBezTo>
                    <a:pt x="77" y="164"/>
                    <a:pt x="154" y="84"/>
                    <a:pt x="233" y="0"/>
                  </a:cubicBezTo>
                  <a:cubicBezTo>
                    <a:pt x="235" y="26"/>
                    <a:pt x="235" y="49"/>
                    <a:pt x="239" y="71"/>
                  </a:cubicBezTo>
                  <a:cubicBezTo>
                    <a:pt x="245" y="98"/>
                    <a:pt x="235" y="116"/>
                    <a:pt x="217" y="134"/>
                  </a:cubicBezTo>
                  <a:cubicBezTo>
                    <a:pt x="165" y="187"/>
                    <a:pt x="116" y="242"/>
                    <a:pt x="66" y="297"/>
                  </a:cubicBezTo>
                  <a:cubicBezTo>
                    <a:pt x="63" y="300"/>
                    <a:pt x="60" y="302"/>
                    <a:pt x="56" y="3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7" name="Freeform 14">
              <a:extLst>
                <a:ext uri="{FF2B5EF4-FFF2-40B4-BE49-F238E27FC236}">
                  <a16:creationId xmlns:a16="http://schemas.microsoft.com/office/drawing/2014/main" id="{40B995CD-C78C-402E-9D86-C16646125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2" y="1912938"/>
              <a:ext cx="250825" cy="263525"/>
            </a:xfrm>
            <a:custGeom>
              <a:avLst/>
              <a:gdLst>
                <a:gd name="T0" fmla="*/ 0 w 225"/>
                <a:gd name="T1" fmla="*/ 0 h 236"/>
                <a:gd name="T2" fmla="*/ 225 w 225"/>
                <a:gd name="T3" fmla="*/ 236 h 236"/>
                <a:gd name="T4" fmla="*/ 194 w 225"/>
                <a:gd name="T5" fmla="*/ 236 h 236"/>
                <a:gd name="T6" fmla="*/ 105 w 225"/>
                <a:gd name="T7" fmla="*/ 235 h 236"/>
                <a:gd name="T8" fmla="*/ 90 w 225"/>
                <a:gd name="T9" fmla="*/ 227 h 236"/>
                <a:gd name="T10" fmla="*/ 0 w 225"/>
                <a:gd name="T11" fmla="*/ 6 h 236"/>
                <a:gd name="T12" fmla="*/ 0 w 225"/>
                <a:gd name="T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36">
                  <a:moveTo>
                    <a:pt x="0" y="0"/>
                  </a:moveTo>
                  <a:cubicBezTo>
                    <a:pt x="76" y="79"/>
                    <a:pt x="149" y="155"/>
                    <a:pt x="225" y="236"/>
                  </a:cubicBezTo>
                  <a:cubicBezTo>
                    <a:pt x="212" y="236"/>
                    <a:pt x="203" y="236"/>
                    <a:pt x="194" y="236"/>
                  </a:cubicBezTo>
                  <a:cubicBezTo>
                    <a:pt x="164" y="236"/>
                    <a:pt x="135" y="236"/>
                    <a:pt x="105" y="235"/>
                  </a:cubicBezTo>
                  <a:cubicBezTo>
                    <a:pt x="100" y="235"/>
                    <a:pt x="92" y="231"/>
                    <a:pt x="90" y="227"/>
                  </a:cubicBezTo>
                  <a:cubicBezTo>
                    <a:pt x="60" y="153"/>
                    <a:pt x="30" y="80"/>
                    <a:pt x="0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8" name="Freeform 15">
              <a:extLst>
                <a:ext uri="{FF2B5EF4-FFF2-40B4-BE49-F238E27FC236}">
                  <a16:creationId xmlns:a16="http://schemas.microsoft.com/office/drawing/2014/main" id="{ACBC6613-DD0A-4718-A2B7-8D65759B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737" y="1725613"/>
              <a:ext cx="169863" cy="165100"/>
            </a:xfrm>
            <a:custGeom>
              <a:avLst/>
              <a:gdLst>
                <a:gd name="T0" fmla="*/ 140 w 152"/>
                <a:gd name="T1" fmla="*/ 148 h 148"/>
                <a:gd name="T2" fmla="*/ 0 w 152"/>
                <a:gd name="T3" fmla="*/ 1 h 148"/>
                <a:gd name="T4" fmla="*/ 83 w 152"/>
                <a:gd name="T5" fmla="*/ 1 h 148"/>
                <a:gd name="T6" fmla="*/ 90 w 152"/>
                <a:gd name="T7" fmla="*/ 10 h 148"/>
                <a:gd name="T8" fmla="*/ 145 w 152"/>
                <a:gd name="T9" fmla="*/ 116 h 148"/>
                <a:gd name="T10" fmla="*/ 140 w 152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48">
                  <a:moveTo>
                    <a:pt x="140" y="148"/>
                  </a:moveTo>
                  <a:cubicBezTo>
                    <a:pt x="94" y="99"/>
                    <a:pt x="48" y="51"/>
                    <a:pt x="0" y="1"/>
                  </a:cubicBezTo>
                  <a:cubicBezTo>
                    <a:pt x="30" y="1"/>
                    <a:pt x="57" y="0"/>
                    <a:pt x="83" y="1"/>
                  </a:cubicBezTo>
                  <a:cubicBezTo>
                    <a:pt x="86" y="1"/>
                    <a:pt x="89" y="6"/>
                    <a:pt x="90" y="10"/>
                  </a:cubicBezTo>
                  <a:cubicBezTo>
                    <a:pt x="109" y="45"/>
                    <a:pt x="126" y="81"/>
                    <a:pt x="145" y="116"/>
                  </a:cubicBezTo>
                  <a:cubicBezTo>
                    <a:pt x="152" y="129"/>
                    <a:pt x="144" y="136"/>
                    <a:pt x="140" y="1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77AFD56D-9F2D-4B2A-B45B-40C9C94A8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2" y="2230438"/>
              <a:ext cx="95250" cy="96838"/>
            </a:xfrm>
            <a:custGeom>
              <a:avLst/>
              <a:gdLst>
                <a:gd name="T0" fmla="*/ 0 w 86"/>
                <a:gd name="T1" fmla="*/ 85 h 87"/>
                <a:gd name="T2" fmla="*/ 7 w 86"/>
                <a:gd name="T3" fmla="*/ 0 h 87"/>
                <a:gd name="T4" fmla="*/ 86 w 86"/>
                <a:gd name="T5" fmla="*/ 0 h 87"/>
                <a:gd name="T6" fmla="*/ 3 w 86"/>
                <a:gd name="T7" fmla="*/ 87 h 87"/>
                <a:gd name="T8" fmla="*/ 0 w 86"/>
                <a:gd name="T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7">
                  <a:moveTo>
                    <a:pt x="0" y="85"/>
                  </a:moveTo>
                  <a:cubicBezTo>
                    <a:pt x="2" y="57"/>
                    <a:pt x="4" y="29"/>
                    <a:pt x="7" y="0"/>
                  </a:cubicBezTo>
                  <a:cubicBezTo>
                    <a:pt x="32" y="0"/>
                    <a:pt x="57" y="0"/>
                    <a:pt x="86" y="0"/>
                  </a:cubicBezTo>
                  <a:cubicBezTo>
                    <a:pt x="57" y="30"/>
                    <a:pt x="30" y="58"/>
                    <a:pt x="3" y="87"/>
                  </a:cubicBezTo>
                  <a:cubicBezTo>
                    <a:pt x="2" y="86"/>
                    <a:pt x="1" y="85"/>
                    <a:pt x="0" y="8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70" name="Franja diagonal 69">
            <a:extLst>
              <a:ext uri="{FF2B5EF4-FFF2-40B4-BE49-F238E27FC236}">
                <a16:creationId xmlns:a16="http://schemas.microsoft.com/office/drawing/2014/main" id="{33FEC677-7C74-4A2F-BF6E-023AEED4D34D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71377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래픽 8">
            <a:extLst>
              <a:ext uri="{FF2B5EF4-FFF2-40B4-BE49-F238E27FC236}">
                <a16:creationId xmlns:a16="http://schemas.microsoft.com/office/drawing/2014/main" id="{71DF6E2C-94C0-46F9-89A7-633FBA0E07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1248" y="3545658"/>
            <a:ext cx="553777" cy="40205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7DCADA1-9371-4762-AFD1-F8D56B41BAD0}"/>
              </a:ext>
            </a:extLst>
          </p:cNvPr>
          <p:cNvSpPr txBox="1"/>
          <p:nvPr/>
        </p:nvSpPr>
        <p:spPr>
          <a:xfrm>
            <a:off x="928136" y="3764261"/>
            <a:ext cx="54036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4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AAEBC-8685-42D2-A03C-832EEB3AED22}"/>
              </a:ext>
            </a:extLst>
          </p:cNvPr>
          <p:cNvSpPr txBox="1"/>
          <p:nvPr/>
        </p:nvSpPr>
        <p:spPr>
          <a:xfrm>
            <a:off x="1473356" y="5308838"/>
            <a:ext cx="54036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- john doe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04198E48-D6A4-4B95-A546-1F3D46D15E67}"/>
              </a:ext>
            </a:extLst>
          </p:cNvPr>
          <p:cNvSpPr/>
          <p:nvPr/>
        </p:nvSpPr>
        <p:spPr>
          <a:xfrm>
            <a:off x="7145383" y="1319349"/>
            <a:ext cx="4506686" cy="4506686"/>
          </a:xfrm>
          <a:prstGeom prst="ellipse">
            <a:avLst/>
          </a:prstGeom>
          <a:blipFill>
            <a:blip r:embed="rId4"/>
            <a:stretch>
              <a:fillRect l="-11908" t="-325" r="-11908" b="-325"/>
            </a:stretch>
          </a:blip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2EC4591F-8293-4438-97C3-6431BAD3D6DD}"/>
              </a:ext>
            </a:extLst>
          </p:cNvPr>
          <p:cNvSpPr>
            <a:spLocks/>
          </p:cNvSpPr>
          <p:nvPr/>
        </p:nvSpPr>
        <p:spPr bwMode="auto">
          <a:xfrm>
            <a:off x="1093198" y="1814248"/>
            <a:ext cx="5205420" cy="1525408"/>
          </a:xfrm>
          <a:custGeom>
            <a:avLst/>
            <a:gdLst>
              <a:gd name="T0" fmla="*/ 173 w 1101"/>
              <a:gd name="T1" fmla="*/ 65 h 320"/>
              <a:gd name="T2" fmla="*/ 163 w 1101"/>
              <a:gd name="T3" fmla="*/ 60 h 320"/>
              <a:gd name="T4" fmla="*/ 126 w 1101"/>
              <a:gd name="T5" fmla="*/ 48 h 320"/>
              <a:gd name="T6" fmla="*/ 88 w 1101"/>
              <a:gd name="T7" fmla="*/ 109 h 320"/>
              <a:gd name="T8" fmla="*/ 135 w 1101"/>
              <a:gd name="T9" fmla="*/ 148 h 320"/>
              <a:gd name="T10" fmla="*/ 229 w 1101"/>
              <a:gd name="T11" fmla="*/ 105 h 320"/>
              <a:gd name="T12" fmla="*/ 361 w 1101"/>
              <a:gd name="T13" fmla="*/ 23 h 320"/>
              <a:gd name="T14" fmla="*/ 528 w 1101"/>
              <a:gd name="T15" fmla="*/ 31 h 320"/>
              <a:gd name="T16" fmla="*/ 556 w 1101"/>
              <a:gd name="T17" fmla="*/ 54 h 320"/>
              <a:gd name="T18" fmla="*/ 687 w 1101"/>
              <a:gd name="T19" fmla="*/ 8 h 320"/>
              <a:gd name="T20" fmla="*/ 793 w 1101"/>
              <a:gd name="T21" fmla="*/ 42 h 320"/>
              <a:gd name="T22" fmla="*/ 888 w 1101"/>
              <a:gd name="T23" fmla="*/ 107 h 320"/>
              <a:gd name="T24" fmla="*/ 977 w 1101"/>
              <a:gd name="T25" fmla="*/ 148 h 320"/>
              <a:gd name="T26" fmla="*/ 1023 w 1101"/>
              <a:gd name="T27" fmla="*/ 120 h 320"/>
              <a:gd name="T28" fmla="*/ 1007 w 1101"/>
              <a:gd name="T29" fmla="*/ 56 h 320"/>
              <a:gd name="T30" fmla="*/ 952 w 1101"/>
              <a:gd name="T31" fmla="*/ 59 h 320"/>
              <a:gd name="T32" fmla="*/ 942 w 1101"/>
              <a:gd name="T33" fmla="*/ 66 h 320"/>
              <a:gd name="T34" fmla="*/ 942 w 1101"/>
              <a:gd name="T35" fmla="*/ 54 h 320"/>
              <a:gd name="T36" fmla="*/ 1004 w 1101"/>
              <a:gd name="T37" fmla="*/ 19 h 320"/>
              <a:gd name="T38" fmla="*/ 1094 w 1101"/>
              <a:gd name="T39" fmla="*/ 145 h 320"/>
              <a:gd name="T40" fmla="*/ 1020 w 1101"/>
              <a:gd name="T41" fmla="*/ 257 h 320"/>
              <a:gd name="T42" fmla="*/ 874 w 1101"/>
              <a:gd name="T43" fmla="*/ 298 h 320"/>
              <a:gd name="T44" fmla="*/ 569 w 1101"/>
              <a:gd name="T45" fmla="*/ 197 h 320"/>
              <a:gd name="T46" fmla="*/ 545 w 1101"/>
              <a:gd name="T47" fmla="*/ 197 h 320"/>
              <a:gd name="T48" fmla="*/ 163 w 1101"/>
              <a:gd name="T49" fmla="*/ 285 h 320"/>
              <a:gd name="T50" fmla="*/ 78 w 1101"/>
              <a:gd name="T51" fmla="*/ 246 h 320"/>
              <a:gd name="T52" fmla="*/ 49 w 1101"/>
              <a:gd name="T53" fmla="*/ 52 h 320"/>
              <a:gd name="T54" fmla="*/ 112 w 1101"/>
              <a:gd name="T55" fmla="*/ 19 h 320"/>
              <a:gd name="T56" fmla="*/ 173 w 1101"/>
              <a:gd name="T57" fmla="*/ 6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1" h="320">
                <a:moveTo>
                  <a:pt x="173" y="65"/>
                </a:moveTo>
                <a:cubicBezTo>
                  <a:pt x="168" y="63"/>
                  <a:pt x="165" y="62"/>
                  <a:pt x="163" y="60"/>
                </a:cubicBezTo>
                <a:cubicBezTo>
                  <a:pt x="154" y="46"/>
                  <a:pt x="140" y="46"/>
                  <a:pt x="126" y="48"/>
                </a:cubicBezTo>
                <a:cubicBezTo>
                  <a:pt x="100" y="51"/>
                  <a:pt x="84" y="77"/>
                  <a:pt x="88" y="109"/>
                </a:cubicBezTo>
                <a:cubicBezTo>
                  <a:pt x="91" y="135"/>
                  <a:pt x="110" y="150"/>
                  <a:pt x="135" y="148"/>
                </a:cubicBezTo>
                <a:cubicBezTo>
                  <a:pt x="172" y="144"/>
                  <a:pt x="201" y="124"/>
                  <a:pt x="229" y="105"/>
                </a:cubicBezTo>
                <a:cubicBezTo>
                  <a:pt x="272" y="75"/>
                  <a:pt x="312" y="42"/>
                  <a:pt x="361" y="23"/>
                </a:cubicBezTo>
                <a:cubicBezTo>
                  <a:pt x="417" y="0"/>
                  <a:pt x="474" y="2"/>
                  <a:pt x="528" y="31"/>
                </a:cubicBezTo>
                <a:cubicBezTo>
                  <a:pt x="538" y="36"/>
                  <a:pt x="546" y="46"/>
                  <a:pt x="556" y="54"/>
                </a:cubicBezTo>
                <a:cubicBezTo>
                  <a:pt x="593" y="19"/>
                  <a:pt x="638" y="6"/>
                  <a:pt x="687" y="8"/>
                </a:cubicBezTo>
                <a:cubicBezTo>
                  <a:pt x="726" y="9"/>
                  <a:pt x="761" y="22"/>
                  <a:pt x="793" y="42"/>
                </a:cubicBezTo>
                <a:cubicBezTo>
                  <a:pt x="825" y="63"/>
                  <a:pt x="857" y="85"/>
                  <a:pt x="888" y="107"/>
                </a:cubicBezTo>
                <a:cubicBezTo>
                  <a:pt x="916" y="126"/>
                  <a:pt x="943" y="143"/>
                  <a:pt x="977" y="148"/>
                </a:cubicBezTo>
                <a:cubicBezTo>
                  <a:pt x="999" y="150"/>
                  <a:pt x="1015" y="141"/>
                  <a:pt x="1023" y="120"/>
                </a:cubicBezTo>
                <a:cubicBezTo>
                  <a:pt x="1032" y="98"/>
                  <a:pt x="1025" y="69"/>
                  <a:pt x="1007" y="56"/>
                </a:cubicBezTo>
                <a:cubicBezTo>
                  <a:pt x="990" y="43"/>
                  <a:pt x="970" y="44"/>
                  <a:pt x="952" y="59"/>
                </a:cubicBezTo>
                <a:cubicBezTo>
                  <a:pt x="950" y="61"/>
                  <a:pt x="947" y="63"/>
                  <a:pt x="942" y="66"/>
                </a:cubicBezTo>
                <a:cubicBezTo>
                  <a:pt x="942" y="61"/>
                  <a:pt x="941" y="57"/>
                  <a:pt x="942" y="54"/>
                </a:cubicBezTo>
                <a:cubicBezTo>
                  <a:pt x="952" y="30"/>
                  <a:pt x="978" y="15"/>
                  <a:pt x="1004" y="19"/>
                </a:cubicBezTo>
                <a:cubicBezTo>
                  <a:pt x="1060" y="27"/>
                  <a:pt x="1101" y="84"/>
                  <a:pt x="1094" y="145"/>
                </a:cubicBezTo>
                <a:cubicBezTo>
                  <a:pt x="1089" y="195"/>
                  <a:pt x="1063" y="232"/>
                  <a:pt x="1020" y="257"/>
                </a:cubicBezTo>
                <a:cubicBezTo>
                  <a:pt x="975" y="283"/>
                  <a:pt x="926" y="295"/>
                  <a:pt x="874" y="298"/>
                </a:cubicBezTo>
                <a:cubicBezTo>
                  <a:pt x="760" y="304"/>
                  <a:pt x="658" y="269"/>
                  <a:pt x="569" y="197"/>
                </a:cubicBezTo>
                <a:cubicBezTo>
                  <a:pt x="559" y="189"/>
                  <a:pt x="554" y="190"/>
                  <a:pt x="545" y="197"/>
                </a:cubicBezTo>
                <a:cubicBezTo>
                  <a:pt x="431" y="287"/>
                  <a:pt x="304" y="320"/>
                  <a:pt x="163" y="285"/>
                </a:cubicBezTo>
                <a:cubicBezTo>
                  <a:pt x="134" y="277"/>
                  <a:pt x="104" y="263"/>
                  <a:pt x="78" y="246"/>
                </a:cubicBezTo>
                <a:cubicBezTo>
                  <a:pt x="12" y="202"/>
                  <a:pt x="0" y="110"/>
                  <a:pt x="49" y="52"/>
                </a:cubicBezTo>
                <a:cubicBezTo>
                  <a:pt x="66" y="33"/>
                  <a:pt x="87" y="22"/>
                  <a:pt x="112" y="19"/>
                </a:cubicBezTo>
                <a:cubicBezTo>
                  <a:pt x="140" y="16"/>
                  <a:pt x="169" y="37"/>
                  <a:pt x="173" y="6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14" name="그래픽 8">
            <a:extLst>
              <a:ext uri="{FF2B5EF4-FFF2-40B4-BE49-F238E27FC236}">
                <a16:creationId xmlns:a16="http://schemas.microsoft.com/office/drawing/2014/main" id="{B513634E-7B4F-4671-A557-E5533F39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6180552" y="4925496"/>
            <a:ext cx="553777" cy="402053"/>
          </a:xfrm>
          <a:prstGeom prst="rect">
            <a:avLst/>
          </a:prstGeom>
        </p:spPr>
      </p:pic>
      <p:sp>
        <p:nvSpPr>
          <p:cNvPr id="15" name="Flecha: a la derecha 14">
            <a:extLst>
              <a:ext uri="{FF2B5EF4-FFF2-40B4-BE49-F238E27FC236}">
                <a16:creationId xmlns:a16="http://schemas.microsoft.com/office/drawing/2014/main" id="{2A50FB45-FD35-4388-B7EC-B61CA994EBDD}"/>
              </a:ext>
            </a:extLst>
          </p:cNvPr>
          <p:cNvSpPr/>
          <p:nvPr/>
        </p:nvSpPr>
        <p:spPr>
          <a:xfrm>
            <a:off x="6251348" y="6547464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Flecha: a la derecha 15">
            <a:extLst>
              <a:ext uri="{FF2B5EF4-FFF2-40B4-BE49-F238E27FC236}">
                <a16:creationId xmlns:a16="http://schemas.microsoft.com/office/drawing/2014/main" id="{012188A6-4C71-43BE-A946-3E299CCE99A1}"/>
              </a:ext>
            </a:extLst>
          </p:cNvPr>
          <p:cNvSpPr/>
          <p:nvPr/>
        </p:nvSpPr>
        <p:spPr>
          <a:xfrm rot="10800000">
            <a:off x="174963" y="6547464"/>
            <a:ext cx="6076384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53498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C3731EF0-8963-48BE-A9B6-B60C5B4B9252}"/>
              </a:ext>
            </a:extLst>
          </p:cNvPr>
          <p:cNvSpPr txBox="1"/>
          <p:nvPr/>
        </p:nvSpPr>
        <p:spPr>
          <a:xfrm>
            <a:off x="1389017" y="1299626"/>
            <a:ext cx="52709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4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بررسی اجمالی</a:t>
            </a:r>
            <a:endParaRPr lang="en-US" altLang="ko-KR" sz="44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B1B400-019A-4867-972C-4EA76740B3B1}"/>
              </a:ext>
            </a:extLst>
          </p:cNvPr>
          <p:cNvSpPr txBox="1"/>
          <p:nvPr/>
        </p:nvSpPr>
        <p:spPr>
          <a:xfrm>
            <a:off x="1242331" y="2085892"/>
            <a:ext cx="52709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23CE5D-46F0-4CB3-80BE-9C9CCFAB3B0B}"/>
              </a:ext>
            </a:extLst>
          </p:cNvPr>
          <p:cNvSpPr txBox="1"/>
          <p:nvPr/>
        </p:nvSpPr>
        <p:spPr>
          <a:xfrm>
            <a:off x="1242331" y="2816688"/>
            <a:ext cx="52709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8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86585E2-D18B-4631-9784-555F7AF16EF2}"/>
              </a:ext>
            </a:extLst>
          </p:cNvPr>
          <p:cNvSpPr txBox="1"/>
          <p:nvPr/>
        </p:nvSpPr>
        <p:spPr>
          <a:xfrm>
            <a:off x="1242331" y="3281467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D2E019-4520-407F-B9FA-8CF0D975DD5A}"/>
              </a:ext>
            </a:extLst>
          </p:cNvPr>
          <p:cNvSpPr txBox="1"/>
          <p:nvPr/>
        </p:nvSpPr>
        <p:spPr>
          <a:xfrm>
            <a:off x="1242331" y="4368884"/>
            <a:ext cx="52709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000" b="1">
                <a:solidFill>
                  <a:srgbClr val="00C4CC"/>
                </a:solidFill>
              </a:defRPr>
            </a:lvl1pPr>
          </a:lstStyle>
          <a:p>
            <a:pPr algn="r" rtl="1"/>
            <a:r>
              <a:rPr lang="fa-IR" altLang="ko-KR" sz="2800" dirty="0">
                <a:solidFill>
                  <a:srgbClr val="FFCD37"/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sz="2800" dirty="0">
              <a:solidFill>
                <a:srgbClr val="FFCD3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EEEAFC-9062-4218-89FA-54741E758BA4}"/>
              </a:ext>
            </a:extLst>
          </p:cNvPr>
          <p:cNvSpPr txBox="1"/>
          <p:nvPr/>
        </p:nvSpPr>
        <p:spPr>
          <a:xfrm>
            <a:off x="1242331" y="4833663"/>
            <a:ext cx="5270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600">
                <a:solidFill>
                  <a:srgbClr val="4D4D4D"/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lecha: a la derecha 9">
            <a:extLst>
              <a:ext uri="{FF2B5EF4-FFF2-40B4-BE49-F238E27FC236}">
                <a16:creationId xmlns:a16="http://schemas.microsoft.com/office/drawing/2014/main" id="{8DE63BC2-4D68-478B-A3D3-B983D5BEF5D0}"/>
              </a:ext>
            </a:extLst>
          </p:cNvPr>
          <p:cNvSpPr/>
          <p:nvPr/>
        </p:nvSpPr>
        <p:spPr>
          <a:xfrm>
            <a:off x="6251348" y="6547464"/>
            <a:ext cx="5765689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Flecha: a la derecha 10">
            <a:extLst>
              <a:ext uri="{FF2B5EF4-FFF2-40B4-BE49-F238E27FC236}">
                <a16:creationId xmlns:a16="http://schemas.microsoft.com/office/drawing/2014/main" id="{FDA80C4B-53D4-492E-96FF-7B5DBA7E4389}"/>
              </a:ext>
            </a:extLst>
          </p:cNvPr>
          <p:cNvSpPr/>
          <p:nvPr/>
        </p:nvSpPr>
        <p:spPr>
          <a:xfrm rot="10800000">
            <a:off x="174963" y="6547464"/>
            <a:ext cx="6076384" cy="229660"/>
          </a:xfrm>
          <a:prstGeom prst="rightArrow">
            <a:avLst/>
          </a:prstGeom>
          <a:solidFill>
            <a:srgbClr val="3966AC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05796D9C-C1BF-4E16-8689-EF5A28F10855}"/>
              </a:ext>
            </a:extLst>
          </p:cNvPr>
          <p:cNvSpPr/>
          <p:nvPr/>
        </p:nvSpPr>
        <p:spPr>
          <a:xfrm>
            <a:off x="7850777" y="1366978"/>
            <a:ext cx="2952206" cy="4875417"/>
          </a:xfrm>
          <a:prstGeom prst="roundRect">
            <a:avLst/>
          </a:prstGeom>
          <a:blipFill>
            <a:blip r:embed="rId2"/>
            <a:stretch>
              <a:fillRect l="-36579" t="-27194" r="-36579" b="-27194"/>
            </a:stretch>
          </a:blip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555540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65"/>
          <p:cNvSpPr txBox="1">
            <a:spLocks noGrp="1"/>
          </p:cNvSpPr>
          <p:nvPr>
            <p:ph type="ctrTitle"/>
          </p:nvPr>
        </p:nvSpPr>
        <p:spPr>
          <a:xfrm flipH="1">
            <a:off x="6844938" y="4275639"/>
            <a:ext cx="4682677" cy="11680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fa-IR" dirty="0">
                <a:solidFill>
                  <a:srgbClr val="FFCD37"/>
                </a:solidFill>
                <a:cs typeface="B Nazanin" panose="00000700000000000000" pitchFamily="2" charset="-78"/>
              </a:rPr>
              <a:t>بخش دوم</a:t>
            </a:r>
            <a:endParaRPr dirty="0">
              <a:solidFill>
                <a:srgbClr val="FFCD37"/>
              </a:solidFill>
              <a:cs typeface="B Nazanin" panose="00000700000000000000" pitchFamily="2" charset="-78"/>
            </a:endParaRPr>
          </a:p>
        </p:txBody>
      </p:sp>
      <p:sp>
        <p:nvSpPr>
          <p:cNvPr id="1357" name="Google Shape;1357;p65"/>
          <p:cNvSpPr txBox="1">
            <a:spLocks noGrp="1"/>
          </p:cNvSpPr>
          <p:nvPr>
            <p:ph type="subTitle" idx="1"/>
          </p:nvPr>
        </p:nvSpPr>
        <p:spPr>
          <a:xfrm flipH="1">
            <a:off x="8133215" y="5443639"/>
            <a:ext cx="3394400" cy="770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fa-IR" dirty="0">
                <a:solidFill>
                  <a:srgbClr val="5EA6DD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dirty="0">
              <a:solidFill>
                <a:srgbClr val="5EA6DD"/>
              </a:solidFill>
              <a:cs typeface="B Nazanin" panose="00000700000000000000" pitchFamily="2" charset="-78"/>
            </a:endParaRPr>
          </a:p>
        </p:txBody>
      </p:sp>
      <p:sp>
        <p:nvSpPr>
          <p:cNvPr id="1358" name="Google Shape;1358;p65"/>
          <p:cNvSpPr txBox="1">
            <a:spLocks noGrp="1"/>
          </p:cNvSpPr>
          <p:nvPr>
            <p:ph type="title" idx="2"/>
          </p:nvPr>
        </p:nvSpPr>
        <p:spPr>
          <a:xfrm flipH="1">
            <a:off x="7892015" y="3125755"/>
            <a:ext cx="3635600" cy="770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/>
            <a:r>
              <a:rPr lang="en" dirty="0">
                <a:solidFill>
                  <a:srgbClr val="3966AC"/>
                </a:solidFill>
                <a:cs typeface="B Nazanin" panose="00000700000000000000" pitchFamily="2" charset="-78"/>
              </a:rPr>
              <a:t>02</a:t>
            </a:r>
            <a:endParaRPr dirty="0">
              <a:solidFill>
                <a:srgbClr val="3966AC"/>
              </a:solidFill>
              <a:cs typeface="B Nazanin" panose="00000700000000000000" pitchFamily="2" charset="-78"/>
            </a:endParaRPr>
          </a:p>
        </p:txBody>
      </p:sp>
      <p:grpSp>
        <p:nvGrpSpPr>
          <p:cNvPr id="1359" name="Google Shape;1359;p65"/>
          <p:cNvGrpSpPr/>
          <p:nvPr/>
        </p:nvGrpSpPr>
        <p:grpSpPr>
          <a:xfrm>
            <a:off x="418296" y="509451"/>
            <a:ext cx="1449692" cy="1317068"/>
            <a:chOff x="6517550" y="1933038"/>
            <a:chExt cx="592175" cy="538000"/>
          </a:xfrm>
        </p:grpSpPr>
        <p:sp>
          <p:nvSpPr>
            <p:cNvPr id="1360" name="Google Shape;1360;p65"/>
            <p:cNvSpPr/>
            <p:nvPr/>
          </p:nvSpPr>
          <p:spPr>
            <a:xfrm>
              <a:off x="6517550" y="1933038"/>
              <a:ext cx="592175" cy="538000"/>
            </a:xfrm>
            <a:custGeom>
              <a:avLst/>
              <a:gdLst/>
              <a:ahLst/>
              <a:cxnLst/>
              <a:rect l="l" t="t" r="r" b="b"/>
              <a:pathLst>
                <a:path w="23687" h="21520" extrusionOk="0">
                  <a:moveTo>
                    <a:pt x="13986" y="1"/>
                  </a:moveTo>
                  <a:cubicBezTo>
                    <a:pt x="9288" y="1"/>
                    <a:pt x="4481" y="2826"/>
                    <a:pt x="2973" y="6231"/>
                  </a:cubicBezTo>
                  <a:cubicBezTo>
                    <a:pt x="1" y="12950"/>
                    <a:pt x="4384" y="20258"/>
                    <a:pt x="13086" y="20258"/>
                  </a:cubicBezTo>
                  <a:cubicBezTo>
                    <a:pt x="13104" y="20258"/>
                    <a:pt x="13122" y="20258"/>
                    <a:pt x="13140" y="20258"/>
                  </a:cubicBezTo>
                  <a:lnTo>
                    <a:pt x="13140" y="20273"/>
                  </a:lnTo>
                  <a:cubicBezTo>
                    <a:pt x="14493" y="21246"/>
                    <a:pt x="17091" y="21489"/>
                    <a:pt x="18353" y="21520"/>
                  </a:cubicBezTo>
                  <a:cubicBezTo>
                    <a:pt x="16468" y="19817"/>
                    <a:pt x="16377" y="18586"/>
                    <a:pt x="18505" y="17280"/>
                  </a:cubicBezTo>
                  <a:cubicBezTo>
                    <a:pt x="20496" y="16049"/>
                    <a:pt x="22350" y="14347"/>
                    <a:pt x="23018" y="12021"/>
                  </a:cubicBezTo>
                  <a:cubicBezTo>
                    <a:pt x="23687" y="9651"/>
                    <a:pt x="23581" y="6611"/>
                    <a:pt x="22289" y="4529"/>
                  </a:cubicBezTo>
                  <a:cubicBezTo>
                    <a:pt x="20265" y="1282"/>
                    <a:pt x="17150" y="1"/>
                    <a:pt x="13986" y="1"/>
                  </a:cubicBezTo>
                  <a:close/>
                </a:path>
              </a:pathLst>
            </a:custGeom>
            <a:solidFill>
              <a:srgbClr val="3966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1" name="Google Shape;1361;p65"/>
            <p:cNvSpPr/>
            <p:nvPr/>
          </p:nvSpPr>
          <p:spPr>
            <a:xfrm>
              <a:off x="6653425" y="2085213"/>
              <a:ext cx="334175" cy="241450"/>
            </a:xfrm>
            <a:custGeom>
              <a:avLst/>
              <a:gdLst/>
              <a:ahLst/>
              <a:cxnLst/>
              <a:rect l="l" t="t" r="r" b="b"/>
              <a:pathLst>
                <a:path w="13367" h="9658" extrusionOk="0">
                  <a:moveTo>
                    <a:pt x="3735" y="1"/>
                  </a:moveTo>
                  <a:cubicBezTo>
                    <a:pt x="3192" y="1"/>
                    <a:pt x="2647" y="288"/>
                    <a:pt x="2143" y="995"/>
                  </a:cubicBezTo>
                  <a:cubicBezTo>
                    <a:pt x="0" y="4004"/>
                    <a:pt x="3678" y="9399"/>
                    <a:pt x="7189" y="9658"/>
                  </a:cubicBezTo>
                  <a:cubicBezTo>
                    <a:pt x="10942" y="8776"/>
                    <a:pt x="13100" y="5205"/>
                    <a:pt x="13237" y="3108"/>
                  </a:cubicBezTo>
                  <a:cubicBezTo>
                    <a:pt x="13367" y="1181"/>
                    <a:pt x="12339" y="371"/>
                    <a:pt x="11113" y="371"/>
                  </a:cubicBezTo>
                  <a:cubicBezTo>
                    <a:pt x="9327" y="371"/>
                    <a:pt x="7120" y="2090"/>
                    <a:pt x="7460" y="4580"/>
                  </a:cubicBezTo>
                  <a:lnTo>
                    <a:pt x="7460" y="4580"/>
                  </a:lnTo>
                  <a:cubicBezTo>
                    <a:pt x="7240" y="3028"/>
                    <a:pt x="5498" y="1"/>
                    <a:pt x="37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65"/>
            <p:cNvSpPr/>
            <p:nvPr/>
          </p:nvSpPr>
          <p:spPr>
            <a:xfrm>
              <a:off x="6564950" y="1985463"/>
              <a:ext cx="124200" cy="242275"/>
            </a:xfrm>
            <a:custGeom>
              <a:avLst/>
              <a:gdLst/>
              <a:ahLst/>
              <a:cxnLst/>
              <a:rect l="l" t="t" r="r" b="b"/>
              <a:pathLst>
                <a:path w="4968" h="9691" extrusionOk="0">
                  <a:moveTo>
                    <a:pt x="4953" y="1"/>
                  </a:moveTo>
                  <a:cubicBezTo>
                    <a:pt x="3175" y="1110"/>
                    <a:pt x="1776" y="2554"/>
                    <a:pt x="1077" y="4134"/>
                  </a:cubicBezTo>
                  <a:cubicBezTo>
                    <a:pt x="290" y="5876"/>
                    <a:pt x="1" y="7798"/>
                    <a:pt x="239" y="9691"/>
                  </a:cubicBezTo>
                  <a:lnTo>
                    <a:pt x="239" y="9691"/>
                  </a:lnTo>
                  <a:cubicBezTo>
                    <a:pt x="1" y="7798"/>
                    <a:pt x="290" y="5876"/>
                    <a:pt x="1093" y="4150"/>
                  </a:cubicBezTo>
                  <a:cubicBezTo>
                    <a:pt x="1776" y="2584"/>
                    <a:pt x="3175" y="1141"/>
                    <a:pt x="4937" y="31"/>
                  </a:cubicBezTo>
                  <a:lnTo>
                    <a:pt x="49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3" name="Google Shape;1363;p65"/>
            <p:cNvSpPr/>
            <p:nvPr/>
          </p:nvSpPr>
          <p:spPr>
            <a:xfrm>
              <a:off x="6790200" y="1992313"/>
              <a:ext cx="13325" cy="9900"/>
            </a:xfrm>
            <a:custGeom>
              <a:avLst/>
              <a:gdLst/>
              <a:ahLst/>
              <a:cxnLst/>
              <a:rect l="l" t="t" r="r" b="b"/>
              <a:pathLst>
                <a:path w="533" h="396" extrusionOk="0">
                  <a:moveTo>
                    <a:pt x="259" y="0"/>
                  </a:moveTo>
                  <a:cubicBezTo>
                    <a:pt x="0" y="0"/>
                    <a:pt x="0" y="395"/>
                    <a:pt x="259" y="395"/>
                  </a:cubicBezTo>
                  <a:cubicBezTo>
                    <a:pt x="532" y="395"/>
                    <a:pt x="532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4" name="Google Shape;1364;p65"/>
            <p:cNvSpPr/>
            <p:nvPr/>
          </p:nvSpPr>
          <p:spPr>
            <a:xfrm>
              <a:off x="6774625" y="2032588"/>
              <a:ext cx="10275" cy="10800"/>
            </a:xfrm>
            <a:custGeom>
              <a:avLst/>
              <a:gdLst/>
              <a:ahLst/>
              <a:cxnLst/>
              <a:rect l="l" t="t" r="r" b="b"/>
              <a:pathLst>
                <a:path w="411" h="432" extrusionOk="0">
                  <a:moveTo>
                    <a:pt x="152" y="0"/>
                  </a:moveTo>
                  <a:cubicBezTo>
                    <a:pt x="122" y="0"/>
                    <a:pt x="91" y="31"/>
                    <a:pt x="61" y="46"/>
                  </a:cubicBezTo>
                  <a:lnTo>
                    <a:pt x="31" y="91"/>
                  </a:lnTo>
                  <a:cubicBezTo>
                    <a:pt x="15" y="122"/>
                    <a:pt x="0" y="152"/>
                    <a:pt x="0" y="198"/>
                  </a:cubicBezTo>
                  <a:lnTo>
                    <a:pt x="0" y="228"/>
                  </a:lnTo>
                  <a:cubicBezTo>
                    <a:pt x="0" y="259"/>
                    <a:pt x="15" y="289"/>
                    <a:pt x="15" y="304"/>
                  </a:cubicBezTo>
                  <a:cubicBezTo>
                    <a:pt x="46" y="365"/>
                    <a:pt x="76" y="395"/>
                    <a:pt x="122" y="411"/>
                  </a:cubicBezTo>
                  <a:cubicBezTo>
                    <a:pt x="143" y="421"/>
                    <a:pt x="165" y="432"/>
                    <a:pt x="181" y="432"/>
                  </a:cubicBezTo>
                  <a:cubicBezTo>
                    <a:pt x="188" y="432"/>
                    <a:pt x="193" y="430"/>
                    <a:pt x="198" y="426"/>
                  </a:cubicBezTo>
                  <a:lnTo>
                    <a:pt x="259" y="426"/>
                  </a:lnTo>
                  <a:cubicBezTo>
                    <a:pt x="289" y="426"/>
                    <a:pt x="319" y="411"/>
                    <a:pt x="350" y="380"/>
                  </a:cubicBezTo>
                  <a:lnTo>
                    <a:pt x="380" y="335"/>
                  </a:lnTo>
                  <a:cubicBezTo>
                    <a:pt x="395" y="304"/>
                    <a:pt x="411" y="274"/>
                    <a:pt x="395" y="243"/>
                  </a:cubicBezTo>
                  <a:lnTo>
                    <a:pt x="395" y="198"/>
                  </a:lnTo>
                  <a:cubicBezTo>
                    <a:pt x="411" y="167"/>
                    <a:pt x="395" y="137"/>
                    <a:pt x="380" y="122"/>
                  </a:cubicBezTo>
                  <a:cubicBezTo>
                    <a:pt x="380" y="91"/>
                    <a:pt x="365" y="76"/>
                    <a:pt x="350" y="61"/>
                  </a:cubicBezTo>
                  <a:cubicBezTo>
                    <a:pt x="304" y="15"/>
                    <a:pt x="259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65"/>
            <p:cNvSpPr/>
            <p:nvPr/>
          </p:nvSpPr>
          <p:spPr>
            <a:xfrm>
              <a:off x="6738900" y="1999538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59" y="0"/>
                  </a:moveTo>
                  <a:cubicBezTo>
                    <a:pt x="1" y="0"/>
                    <a:pt x="1" y="395"/>
                    <a:pt x="259" y="395"/>
                  </a:cubicBezTo>
                  <a:cubicBezTo>
                    <a:pt x="517" y="395"/>
                    <a:pt x="517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6" name="Google Shape;1366;p65"/>
            <p:cNvSpPr/>
            <p:nvPr/>
          </p:nvSpPr>
          <p:spPr>
            <a:xfrm>
              <a:off x="6712700" y="2044738"/>
              <a:ext cx="12925" cy="10275"/>
            </a:xfrm>
            <a:custGeom>
              <a:avLst/>
              <a:gdLst/>
              <a:ahLst/>
              <a:cxnLst/>
              <a:rect l="l" t="t" r="r" b="b"/>
              <a:pathLst>
                <a:path w="517" h="411" extrusionOk="0">
                  <a:moveTo>
                    <a:pt x="258" y="0"/>
                  </a:moveTo>
                  <a:cubicBezTo>
                    <a:pt x="0" y="0"/>
                    <a:pt x="0" y="411"/>
                    <a:pt x="258" y="411"/>
                  </a:cubicBezTo>
                  <a:cubicBezTo>
                    <a:pt x="517" y="411"/>
                    <a:pt x="517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7" name="Google Shape;1367;p65"/>
            <p:cNvSpPr/>
            <p:nvPr/>
          </p:nvSpPr>
          <p:spPr>
            <a:xfrm>
              <a:off x="6684200" y="2020038"/>
              <a:ext cx="11050" cy="10275"/>
            </a:xfrm>
            <a:custGeom>
              <a:avLst/>
              <a:gdLst/>
              <a:ahLst/>
              <a:cxnLst/>
              <a:rect l="l" t="t" r="r" b="b"/>
              <a:pathLst>
                <a:path w="442" h="411" extrusionOk="0">
                  <a:moveTo>
                    <a:pt x="198" y="1"/>
                  </a:moveTo>
                  <a:cubicBezTo>
                    <a:pt x="183" y="1"/>
                    <a:pt x="152" y="16"/>
                    <a:pt x="122" y="16"/>
                  </a:cubicBezTo>
                  <a:cubicBezTo>
                    <a:pt x="107" y="31"/>
                    <a:pt x="76" y="46"/>
                    <a:pt x="61" y="61"/>
                  </a:cubicBezTo>
                  <a:cubicBezTo>
                    <a:pt x="46" y="77"/>
                    <a:pt x="31" y="107"/>
                    <a:pt x="16" y="122"/>
                  </a:cubicBezTo>
                  <a:cubicBezTo>
                    <a:pt x="16" y="153"/>
                    <a:pt x="0" y="183"/>
                    <a:pt x="0" y="198"/>
                  </a:cubicBezTo>
                  <a:lnTo>
                    <a:pt x="0" y="259"/>
                  </a:lnTo>
                  <a:cubicBezTo>
                    <a:pt x="16" y="289"/>
                    <a:pt x="31" y="320"/>
                    <a:pt x="61" y="350"/>
                  </a:cubicBezTo>
                  <a:lnTo>
                    <a:pt x="91" y="381"/>
                  </a:lnTo>
                  <a:cubicBezTo>
                    <a:pt x="122" y="396"/>
                    <a:pt x="152" y="396"/>
                    <a:pt x="198" y="411"/>
                  </a:cubicBezTo>
                  <a:lnTo>
                    <a:pt x="243" y="411"/>
                  </a:lnTo>
                  <a:cubicBezTo>
                    <a:pt x="259" y="411"/>
                    <a:pt x="289" y="396"/>
                    <a:pt x="319" y="381"/>
                  </a:cubicBezTo>
                  <a:cubicBezTo>
                    <a:pt x="335" y="381"/>
                    <a:pt x="365" y="365"/>
                    <a:pt x="380" y="350"/>
                  </a:cubicBezTo>
                  <a:cubicBezTo>
                    <a:pt x="395" y="335"/>
                    <a:pt x="411" y="305"/>
                    <a:pt x="426" y="289"/>
                  </a:cubicBezTo>
                  <a:cubicBezTo>
                    <a:pt x="426" y="259"/>
                    <a:pt x="441" y="229"/>
                    <a:pt x="441" y="198"/>
                  </a:cubicBezTo>
                  <a:lnTo>
                    <a:pt x="441" y="153"/>
                  </a:lnTo>
                  <a:cubicBezTo>
                    <a:pt x="426" y="122"/>
                    <a:pt x="411" y="92"/>
                    <a:pt x="380" y="61"/>
                  </a:cubicBezTo>
                  <a:lnTo>
                    <a:pt x="350" y="31"/>
                  </a:lnTo>
                  <a:cubicBezTo>
                    <a:pt x="319" y="16"/>
                    <a:pt x="274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65"/>
            <p:cNvSpPr/>
            <p:nvPr/>
          </p:nvSpPr>
          <p:spPr>
            <a:xfrm>
              <a:off x="6671275" y="2076113"/>
              <a:ext cx="11050" cy="10825"/>
            </a:xfrm>
            <a:custGeom>
              <a:avLst/>
              <a:gdLst/>
              <a:ahLst/>
              <a:cxnLst/>
              <a:rect l="l" t="t" r="r" b="b"/>
              <a:pathLst>
                <a:path w="442" h="433" extrusionOk="0">
                  <a:moveTo>
                    <a:pt x="175" y="1"/>
                  </a:moveTo>
                  <a:cubicBezTo>
                    <a:pt x="158" y="1"/>
                    <a:pt x="144" y="11"/>
                    <a:pt x="122" y="22"/>
                  </a:cubicBezTo>
                  <a:cubicBezTo>
                    <a:pt x="92" y="22"/>
                    <a:pt x="77" y="37"/>
                    <a:pt x="61" y="52"/>
                  </a:cubicBezTo>
                  <a:lnTo>
                    <a:pt x="31" y="98"/>
                  </a:lnTo>
                  <a:cubicBezTo>
                    <a:pt x="16" y="128"/>
                    <a:pt x="1" y="159"/>
                    <a:pt x="1" y="204"/>
                  </a:cubicBezTo>
                  <a:lnTo>
                    <a:pt x="1" y="250"/>
                  </a:lnTo>
                  <a:cubicBezTo>
                    <a:pt x="16" y="280"/>
                    <a:pt x="31" y="311"/>
                    <a:pt x="46" y="341"/>
                  </a:cubicBezTo>
                  <a:lnTo>
                    <a:pt x="107" y="372"/>
                  </a:lnTo>
                  <a:cubicBezTo>
                    <a:pt x="122" y="402"/>
                    <a:pt x="137" y="417"/>
                    <a:pt x="168" y="417"/>
                  </a:cubicBezTo>
                  <a:cubicBezTo>
                    <a:pt x="183" y="432"/>
                    <a:pt x="213" y="432"/>
                    <a:pt x="244" y="432"/>
                  </a:cubicBezTo>
                  <a:cubicBezTo>
                    <a:pt x="259" y="432"/>
                    <a:pt x="289" y="432"/>
                    <a:pt x="320" y="417"/>
                  </a:cubicBezTo>
                  <a:cubicBezTo>
                    <a:pt x="335" y="417"/>
                    <a:pt x="365" y="402"/>
                    <a:pt x="381" y="372"/>
                  </a:cubicBezTo>
                  <a:lnTo>
                    <a:pt x="411" y="341"/>
                  </a:lnTo>
                  <a:cubicBezTo>
                    <a:pt x="426" y="311"/>
                    <a:pt x="441" y="265"/>
                    <a:pt x="441" y="235"/>
                  </a:cubicBezTo>
                  <a:lnTo>
                    <a:pt x="441" y="189"/>
                  </a:lnTo>
                  <a:cubicBezTo>
                    <a:pt x="426" y="144"/>
                    <a:pt x="411" y="113"/>
                    <a:pt x="396" y="98"/>
                  </a:cubicBezTo>
                  <a:lnTo>
                    <a:pt x="335" y="52"/>
                  </a:lnTo>
                  <a:cubicBezTo>
                    <a:pt x="320" y="37"/>
                    <a:pt x="305" y="22"/>
                    <a:pt x="274" y="22"/>
                  </a:cubicBezTo>
                  <a:cubicBezTo>
                    <a:pt x="263" y="11"/>
                    <a:pt x="245" y="1"/>
                    <a:pt x="225" y="1"/>
                  </a:cubicBezTo>
                  <a:cubicBezTo>
                    <a:pt x="216" y="1"/>
                    <a:pt x="207" y="2"/>
                    <a:pt x="198" y="7"/>
                  </a:cubicBezTo>
                  <a:cubicBezTo>
                    <a:pt x="189" y="2"/>
                    <a:pt x="18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>
                <a:solidFill>
                  <a:srgbClr val="5EA6DD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Freeform 5">
            <a:extLst>
              <a:ext uri="{FF2B5EF4-FFF2-40B4-BE49-F238E27FC236}">
                <a16:creationId xmlns:a16="http://schemas.microsoft.com/office/drawing/2014/main" id="{20E7E7B2-89DF-4FCE-9261-CEEAC00EC832}"/>
              </a:ext>
            </a:extLst>
          </p:cNvPr>
          <p:cNvSpPr>
            <a:spLocks noEditPoints="1"/>
          </p:cNvSpPr>
          <p:nvPr/>
        </p:nvSpPr>
        <p:spPr bwMode="auto">
          <a:xfrm>
            <a:off x="1814512" y="1508126"/>
            <a:ext cx="4367213" cy="4708525"/>
          </a:xfrm>
          <a:custGeom>
            <a:avLst/>
            <a:gdLst>
              <a:gd name="T0" fmla="*/ 211 w 471"/>
              <a:gd name="T1" fmla="*/ 205 h 508"/>
              <a:gd name="T2" fmla="*/ 264 w 471"/>
              <a:gd name="T3" fmla="*/ 77 h 508"/>
              <a:gd name="T4" fmla="*/ 399 w 471"/>
              <a:gd name="T5" fmla="*/ 29 h 508"/>
              <a:gd name="T6" fmla="*/ 343 w 471"/>
              <a:gd name="T7" fmla="*/ 121 h 508"/>
              <a:gd name="T8" fmla="*/ 441 w 471"/>
              <a:gd name="T9" fmla="*/ 68 h 508"/>
              <a:gd name="T10" fmla="*/ 393 w 471"/>
              <a:gd name="T11" fmla="*/ 202 h 508"/>
              <a:gd name="T12" fmla="*/ 356 w 471"/>
              <a:gd name="T13" fmla="*/ 217 h 508"/>
              <a:gd name="T14" fmla="*/ 277 w 471"/>
              <a:gd name="T15" fmla="*/ 274 h 508"/>
              <a:gd name="T16" fmla="*/ 301 w 471"/>
              <a:gd name="T17" fmla="*/ 261 h 508"/>
              <a:gd name="T18" fmla="*/ 337 w 471"/>
              <a:gd name="T19" fmla="*/ 303 h 508"/>
              <a:gd name="T20" fmla="*/ 448 w 471"/>
              <a:gd name="T21" fmla="*/ 403 h 508"/>
              <a:gd name="T22" fmla="*/ 428 w 471"/>
              <a:gd name="T23" fmla="*/ 496 h 508"/>
              <a:gd name="T24" fmla="*/ 279 w 471"/>
              <a:gd name="T25" fmla="*/ 398 h 508"/>
              <a:gd name="T26" fmla="*/ 250 w 471"/>
              <a:gd name="T27" fmla="*/ 357 h 508"/>
              <a:gd name="T28" fmla="*/ 226 w 471"/>
              <a:gd name="T29" fmla="*/ 324 h 508"/>
              <a:gd name="T30" fmla="*/ 227 w 471"/>
              <a:gd name="T31" fmla="*/ 300 h 508"/>
              <a:gd name="T32" fmla="*/ 66 w 471"/>
              <a:gd name="T33" fmla="*/ 460 h 508"/>
              <a:gd name="T34" fmla="*/ 15 w 471"/>
              <a:gd name="T35" fmla="*/ 445 h 508"/>
              <a:gd name="T36" fmla="*/ 94 w 471"/>
              <a:gd name="T37" fmla="*/ 325 h 508"/>
              <a:gd name="T38" fmla="*/ 101 w 471"/>
              <a:gd name="T39" fmla="*/ 172 h 508"/>
              <a:gd name="T40" fmla="*/ 40 w 471"/>
              <a:gd name="T41" fmla="*/ 136 h 508"/>
              <a:gd name="T42" fmla="*/ 36 w 471"/>
              <a:gd name="T43" fmla="*/ 50 h 508"/>
              <a:gd name="T44" fmla="*/ 83 w 471"/>
              <a:gd name="T45" fmla="*/ 69 h 508"/>
              <a:gd name="T46" fmla="*/ 101 w 471"/>
              <a:gd name="T47" fmla="*/ 101 h 508"/>
              <a:gd name="T48" fmla="*/ 371 w 471"/>
              <a:gd name="T49" fmla="*/ 30 h 508"/>
              <a:gd name="T50" fmla="*/ 310 w 471"/>
              <a:gd name="T51" fmla="*/ 53 h 508"/>
              <a:gd name="T52" fmla="*/ 257 w 471"/>
              <a:gd name="T53" fmla="*/ 184 h 508"/>
              <a:gd name="T54" fmla="*/ 20 w 471"/>
              <a:gd name="T55" fmla="*/ 426 h 508"/>
              <a:gd name="T56" fmla="*/ 61 w 471"/>
              <a:gd name="T57" fmla="*/ 440 h 508"/>
              <a:gd name="T58" fmla="*/ 354 w 471"/>
              <a:gd name="T59" fmla="*/ 198 h 508"/>
              <a:gd name="T60" fmla="*/ 431 w 471"/>
              <a:gd name="T61" fmla="*/ 136 h 508"/>
              <a:gd name="T62" fmla="*/ 434 w 471"/>
              <a:gd name="T63" fmla="*/ 99 h 508"/>
              <a:gd name="T64" fmla="*/ 368 w 471"/>
              <a:gd name="T65" fmla="*/ 146 h 508"/>
              <a:gd name="T66" fmla="*/ 326 w 471"/>
              <a:gd name="T67" fmla="*/ 74 h 508"/>
              <a:gd name="T68" fmla="*/ 31 w 471"/>
              <a:gd name="T69" fmla="*/ 79 h 508"/>
              <a:gd name="T70" fmla="*/ 71 w 471"/>
              <a:gd name="T71" fmla="*/ 119 h 508"/>
              <a:gd name="T72" fmla="*/ 186 w 471"/>
              <a:gd name="T73" fmla="*/ 231 h 508"/>
              <a:gd name="T74" fmla="*/ 94 w 471"/>
              <a:gd name="T75" fmla="*/ 119 h 508"/>
              <a:gd name="T76" fmla="*/ 76 w 471"/>
              <a:gd name="T77" fmla="*/ 86 h 508"/>
              <a:gd name="T78" fmla="*/ 31 w 471"/>
              <a:gd name="T79" fmla="*/ 79 h 508"/>
              <a:gd name="T80" fmla="*/ 248 w 471"/>
              <a:gd name="T81" fmla="*/ 273 h 508"/>
              <a:gd name="T82" fmla="*/ 253 w 471"/>
              <a:gd name="T83" fmla="*/ 299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1" h="508">
                <a:moveTo>
                  <a:pt x="210" y="206"/>
                </a:moveTo>
                <a:cubicBezTo>
                  <a:pt x="210" y="206"/>
                  <a:pt x="210" y="206"/>
                  <a:pt x="211" y="205"/>
                </a:cubicBezTo>
                <a:cubicBezTo>
                  <a:pt x="241" y="183"/>
                  <a:pt x="254" y="155"/>
                  <a:pt x="250" y="117"/>
                </a:cubicBezTo>
                <a:cubicBezTo>
                  <a:pt x="248" y="104"/>
                  <a:pt x="256" y="88"/>
                  <a:pt x="264" y="77"/>
                </a:cubicBezTo>
                <a:cubicBezTo>
                  <a:pt x="277" y="59"/>
                  <a:pt x="294" y="44"/>
                  <a:pt x="309" y="28"/>
                </a:cubicBezTo>
                <a:cubicBezTo>
                  <a:pt x="335" y="0"/>
                  <a:pt x="371" y="0"/>
                  <a:pt x="399" y="29"/>
                </a:cubicBezTo>
                <a:cubicBezTo>
                  <a:pt x="381" y="46"/>
                  <a:pt x="363" y="63"/>
                  <a:pt x="346" y="79"/>
                </a:cubicBezTo>
                <a:cubicBezTo>
                  <a:pt x="338" y="87"/>
                  <a:pt x="336" y="114"/>
                  <a:pt x="343" y="121"/>
                </a:cubicBezTo>
                <a:cubicBezTo>
                  <a:pt x="350" y="128"/>
                  <a:pt x="376" y="128"/>
                  <a:pt x="384" y="121"/>
                </a:cubicBezTo>
                <a:cubicBezTo>
                  <a:pt x="403" y="103"/>
                  <a:pt x="422" y="85"/>
                  <a:pt x="441" y="68"/>
                </a:cubicBezTo>
                <a:cubicBezTo>
                  <a:pt x="464" y="93"/>
                  <a:pt x="466" y="122"/>
                  <a:pt x="445" y="146"/>
                </a:cubicBezTo>
                <a:cubicBezTo>
                  <a:pt x="429" y="166"/>
                  <a:pt x="412" y="185"/>
                  <a:pt x="393" y="202"/>
                </a:cubicBezTo>
                <a:cubicBezTo>
                  <a:pt x="385" y="210"/>
                  <a:pt x="371" y="212"/>
                  <a:pt x="359" y="216"/>
                </a:cubicBezTo>
                <a:cubicBezTo>
                  <a:pt x="358" y="217"/>
                  <a:pt x="357" y="217"/>
                  <a:pt x="356" y="217"/>
                </a:cubicBezTo>
                <a:cubicBezTo>
                  <a:pt x="315" y="211"/>
                  <a:pt x="284" y="226"/>
                  <a:pt x="263" y="264"/>
                </a:cubicBezTo>
                <a:cubicBezTo>
                  <a:pt x="266" y="266"/>
                  <a:pt x="271" y="270"/>
                  <a:pt x="277" y="274"/>
                </a:cubicBezTo>
                <a:cubicBezTo>
                  <a:pt x="278" y="273"/>
                  <a:pt x="281" y="270"/>
                  <a:pt x="285" y="268"/>
                </a:cubicBezTo>
                <a:cubicBezTo>
                  <a:pt x="290" y="265"/>
                  <a:pt x="298" y="259"/>
                  <a:pt x="301" y="261"/>
                </a:cubicBezTo>
                <a:cubicBezTo>
                  <a:pt x="308" y="265"/>
                  <a:pt x="316" y="273"/>
                  <a:pt x="316" y="280"/>
                </a:cubicBezTo>
                <a:cubicBezTo>
                  <a:pt x="316" y="295"/>
                  <a:pt x="321" y="301"/>
                  <a:pt x="337" y="303"/>
                </a:cubicBezTo>
                <a:cubicBezTo>
                  <a:pt x="345" y="304"/>
                  <a:pt x="353" y="310"/>
                  <a:pt x="359" y="316"/>
                </a:cubicBezTo>
                <a:cubicBezTo>
                  <a:pt x="389" y="344"/>
                  <a:pt x="419" y="373"/>
                  <a:pt x="448" y="403"/>
                </a:cubicBezTo>
                <a:cubicBezTo>
                  <a:pt x="471" y="426"/>
                  <a:pt x="471" y="453"/>
                  <a:pt x="448" y="477"/>
                </a:cubicBezTo>
                <a:cubicBezTo>
                  <a:pt x="442" y="484"/>
                  <a:pt x="436" y="491"/>
                  <a:pt x="428" y="496"/>
                </a:cubicBezTo>
                <a:cubicBezTo>
                  <a:pt x="411" y="508"/>
                  <a:pt x="386" y="504"/>
                  <a:pt x="368" y="486"/>
                </a:cubicBezTo>
                <a:cubicBezTo>
                  <a:pt x="338" y="457"/>
                  <a:pt x="308" y="428"/>
                  <a:pt x="279" y="398"/>
                </a:cubicBezTo>
                <a:cubicBezTo>
                  <a:pt x="271" y="390"/>
                  <a:pt x="267" y="378"/>
                  <a:pt x="264" y="367"/>
                </a:cubicBezTo>
                <a:cubicBezTo>
                  <a:pt x="261" y="359"/>
                  <a:pt x="259" y="357"/>
                  <a:pt x="250" y="357"/>
                </a:cubicBezTo>
                <a:cubicBezTo>
                  <a:pt x="241" y="356"/>
                  <a:pt x="231" y="352"/>
                  <a:pt x="225" y="346"/>
                </a:cubicBezTo>
                <a:cubicBezTo>
                  <a:pt x="218" y="340"/>
                  <a:pt x="218" y="331"/>
                  <a:pt x="226" y="324"/>
                </a:cubicBezTo>
                <a:cubicBezTo>
                  <a:pt x="231" y="321"/>
                  <a:pt x="234" y="316"/>
                  <a:pt x="239" y="312"/>
                </a:cubicBezTo>
                <a:cubicBezTo>
                  <a:pt x="235" y="308"/>
                  <a:pt x="231" y="303"/>
                  <a:pt x="227" y="300"/>
                </a:cubicBezTo>
                <a:cubicBezTo>
                  <a:pt x="201" y="325"/>
                  <a:pt x="174" y="350"/>
                  <a:pt x="149" y="376"/>
                </a:cubicBezTo>
                <a:cubicBezTo>
                  <a:pt x="121" y="404"/>
                  <a:pt x="94" y="432"/>
                  <a:pt x="66" y="460"/>
                </a:cubicBezTo>
                <a:cubicBezTo>
                  <a:pt x="54" y="471"/>
                  <a:pt x="44" y="471"/>
                  <a:pt x="31" y="460"/>
                </a:cubicBezTo>
                <a:cubicBezTo>
                  <a:pt x="26" y="455"/>
                  <a:pt x="21" y="450"/>
                  <a:pt x="15" y="445"/>
                </a:cubicBezTo>
                <a:cubicBezTo>
                  <a:pt x="0" y="430"/>
                  <a:pt x="0" y="420"/>
                  <a:pt x="15" y="405"/>
                </a:cubicBezTo>
                <a:cubicBezTo>
                  <a:pt x="41" y="378"/>
                  <a:pt x="67" y="351"/>
                  <a:pt x="94" y="325"/>
                </a:cubicBezTo>
                <a:cubicBezTo>
                  <a:pt x="120" y="299"/>
                  <a:pt x="148" y="275"/>
                  <a:pt x="176" y="249"/>
                </a:cubicBezTo>
                <a:cubicBezTo>
                  <a:pt x="148" y="220"/>
                  <a:pt x="125" y="196"/>
                  <a:pt x="101" y="172"/>
                </a:cubicBezTo>
                <a:cubicBezTo>
                  <a:pt x="95" y="166"/>
                  <a:pt x="89" y="160"/>
                  <a:pt x="83" y="154"/>
                </a:cubicBezTo>
                <a:cubicBezTo>
                  <a:pt x="65" y="135"/>
                  <a:pt x="65" y="135"/>
                  <a:pt x="40" y="136"/>
                </a:cubicBezTo>
                <a:cubicBezTo>
                  <a:pt x="30" y="117"/>
                  <a:pt x="20" y="97"/>
                  <a:pt x="9" y="73"/>
                </a:cubicBezTo>
                <a:cubicBezTo>
                  <a:pt x="17" y="66"/>
                  <a:pt x="26" y="57"/>
                  <a:pt x="36" y="50"/>
                </a:cubicBezTo>
                <a:cubicBezTo>
                  <a:pt x="39" y="48"/>
                  <a:pt x="46" y="48"/>
                  <a:pt x="49" y="50"/>
                </a:cubicBezTo>
                <a:cubicBezTo>
                  <a:pt x="61" y="56"/>
                  <a:pt x="72" y="62"/>
                  <a:pt x="83" y="69"/>
                </a:cubicBezTo>
                <a:cubicBezTo>
                  <a:pt x="92" y="74"/>
                  <a:pt x="102" y="79"/>
                  <a:pt x="98" y="93"/>
                </a:cubicBezTo>
                <a:cubicBezTo>
                  <a:pt x="98" y="95"/>
                  <a:pt x="99" y="99"/>
                  <a:pt x="101" y="101"/>
                </a:cubicBezTo>
                <a:cubicBezTo>
                  <a:pt x="137" y="136"/>
                  <a:pt x="173" y="170"/>
                  <a:pt x="210" y="206"/>
                </a:cubicBezTo>
                <a:close/>
                <a:moveTo>
                  <a:pt x="371" y="30"/>
                </a:moveTo>
                <a:cubicBezTo>
                  <a:pt x="354" y="21"/>
                  <a:pt x="340" y="25"/>
                  <a:pt x="328" y="35"/>
                </a:cubicBezTo>
                <a:cubicBezTo>
                  <a:pt x="321" y="40"/>
                  <a:pt x="315" y="47"/>
                  <a:pt x="310" y="53"/>
                </a:cubicBezTo>
                <a:cubicBezTo>
                  <a:pt x="259" y="110"/>
                  <a:pt x="267" y="87"/>
                  <a:pt x="266" y="161"/>
                </a:cubicBezTo>
                <a:cubicBezTo>
                  <a:pt x="266" y="169"/>
                  <a:pt x="262" y="179"/>
                  <a:pt x="257" y="184"/>
                </a:cubicBezTo>
                <a:cubicBezTo>
                  <a:pt x="200" y="243"/>
                  <a:pt x="142" y="302"/>
                  <a:pt x="85" y="360"/>
                </a:cubicBezTo>
                <a:cubicBezTo>
                  <a:pt x="64" y="381"/>
                  <a:pt x="43" y="403"/>
                  <a:pt x="20" y="426"/>
                </a:cubicBezTo>
                <a:cubicBezTo>
                  <a:pt x="26" y="432"/>
                  <a:pt x="33" y="435"/>
                  <a:pt x="37" y="440"/>
                </a:cubicBezTo>
                <a:cubicBezTo>
                  <a:pt x="45" y="452"/>
                  <a:pt x="51" y="450"/>
                  <a:pt x="61" y="440"/>
                </a:cubicBezTo>
                <a:cubicBezTo>
                  <a:pt x="126" y="373"/>
                  <a:pt x="193" y="308"/>
                  <a:pt x="256" y="239"/>
                </a:cubicBezTo>
                <a:cubicBezTo>
                  <a:pt x="284" y="208"/>
                  <a:pt x="313" y="194"/>
                  <a:pt x="354" y="198"/>
                </a:cubicBezTo>
                <a:cubicBezTo>
                  <a:pt x="364" y="199"/>
                  <a:pt x="377" y="192"/>
                  <a:pt x="385" y="185"/>
                </a:cubicBezTo>
                <a:cubicBezTo>
                  <a:pt x="401" y="170"/>
                  <a:pt x="416" y="152"/>
                  <a:pt x="431" y="136"/>
                </a:cubicBezTo>
                <a:cubicBezTo>
                  <a:pt x="441" y="124"/>
                  <a:pt x="443" y="112"/>
                  <a:pt x="439" y="97"/>
                </a:cubicBezTo>
                <a:cubicBezTo>
                  <a:pt x="437" y="98"/>
                  <a:pt x="435" y="98"/>
                  <a:pt x="434" y="99"/>
                </a:cubicBezTo>
                <a:cubicBezTo>
                  <a:pt x="420" y="112"/>
                  <a:pt x="406" y="125"/>
                  <a:pt x="392" y="139"/>
                </a:cubicBezTo>
                <a:cubicBezTo>
                  <a:pt x="385" y="146"/>
                  <a:pt x="379" y="149"/>
                  <a:pt x="368" y="146"/>
                </a:cubicBezTo>
                <a:cubicBezTo>
                  <a:pt x="323" y="136"/>
                  <a:pt x="323" y="137"/>
                  <a:pt x="319" y="91"/>
                </a:cubicBezTo>
                <a:cubicBezTo>
                  <a:pt x="319" y="85"/>
                  <a:pt x="322" y="78"/>
                  <a:pt x="326" y="74"/>
                </a:cubicBezTo>
                <a:cubicBezTo>
                  <a:pt x="340" y="59"/>
                  <a:pt x="355" y="45"/>
                  <a:pt x="371" y="30"/>
                </a:cubicBezTo>
                <a:close/>
                <a:moveTo>
                  <a:pt x="31" y="79"/>
                </a:moveTo>
                <a:cubicBezTo>
                  <a:pt x="34" y="84"/>
                  <a:pt x="36" y="88"/>
                  <a:pt x="38" y="93"/>
                </a:cubicBezTo>
                <a:cubicBezTo>
                  <a:pt x="44" y="107"/>
                  <a:pt x="50" y="122"/>
                  <a:pt x="71" y="119"/>
                </a:cubicBezTo>
                <a:cubicBezTo>
                  <a:pt x="74" y="119"/>
                  <a:pt x="78" y="124"/>
                  <a:pt x="81" y="127"/>
                </a:cubicBezTo>
                <a:cubicBezTo>
                  <a:pt x="116" y="161"/>
                  <a:pt x="150" y="196"/>
                  <a:pt x="186" y="231"/>
                </a:cubicBezTo>
                <a:cubicBezTo>
                  <a:pt x="189" y="227"/>
                  <a:pt x="192" y="224"/>
                  <a:pt x="197" y="219"/>
                </a:cubicBezTo>
                <a:cubicBezTo>
                  <a:pt x="162" y="186"/>
                  <a:pt x="128" y="152"/>
                  <a:pt x="94" y="119"/>
                </a:cubicBezTo>
                <a:cubicBezTo>
                  <a:pt x="86" y="112"/>
                  <a:pt x="77" y="105"/>
                  <a:pt x="80" y="92"/>
                </a:cubicBezTo>
                <a:cubicBezTo>
                  <a:pt x="80" y="90"/>
                  <a:pt x="78" y="87"/>
                  <a:pt x="76" y="86"/>
                </a:cubicBezTo>
                <a:cubicBezTo>
                  <a:pt x="65" y="79"/>
                  <a:pt x="54" y="74"/>
                  <a:pt x="44" y="67"/>
                </a:cubicBezTo>
                <a:cubicBezTo>
                  <a:pt x="40" y="71"/>
                  <a:pt x="36" y="74"/>
                  <a:pt x="31" y="79"/>
                </a:cubicBezTo>
                <a:close/>
                <a:moveTo>
                  <a:pt x="262" y="291"/>
                </a:moveTo>
                <a:cubicBezTo>
                  <a:pt x="256" y="284"/>
                  <a:pt x="252" y="279"/>
                  <a:pt x="248" y="273"/>
                </a:cubicBezTo>
                <a:cubicBezTo>
                  <a:pt x="244" y="279"/>
                  <a:pt x="241" y="282"/>
                  <a:pt x="239" y="286"/>
                </a:cubicBezTo>
                <a:cubicBezTo>
                  <a:pt x="244" y="290"/>
                  <a:pt x="248" y="294"/>
                  <a:pt x="253" y="299"/>
                </a:cubicBezTo>
                <a:cubicBezTo>
                  <a:pt x="256" y="296"/>
                  <a:pt x="259" y="293"/>
                  <a:pt x="262" y="291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7BCB5419-7054-42D3-AF03-837F4EE57C31}"/>
              </a:ext>
            </a:extLst>
          </p:cNvPr>
          <p:cNvSpPr>
            <a:spLocks/>
          </p:cNvSpPr>
          <p:nvPr/>
        </p:nvSpPr>
        <p:spPr bwMode="auto">
          <a:xfrm>
            <a:off x="2184400" y="5346701"/>
            <a:ext cx="185738" cy="222250"/>
          </a:xfrm>
          <a:custGeom>
            <a:avLst/>
            <a:gdLst>
              <a:gd name="T0" fmla="*/ 11 w 20"/>
              <a:gd name="T1" fmla="*/ 24 h 24"/>
              <a:gd name="T2" fmla="*/ 1 w 20"/>
              <a:gd name="T3" fmla="*/ 10 h 24"/>
              <a:gd name="T4" fmla="*/ 10 w 20"/>
              <a:gd name="T5" fmla="*/ 0 h 24"/>
              <a:gd name="T6" fmla="*/ 20 w 20"/>
              <a:gd name="T7" fmla="*/ 9 h 24"/>
              <a:gd name="T8" fmla="*/ 11 w 2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4">
                <a:moveTo>
                  <a:pt x="11" y="24"/>
                </a:moveTo>
                <a:cubicBezTo>
                  <a:pt x="6" y="17"/>
                  <a:pt x="0" y="13"/>
                  <a:pt x="1" y="10"/>
                </a:cubicBezTo>
                <a:cubicBezTo>
                  <a:pt x="1" y="6"/>
                  <a:pt x="6" y="0"/>
                  <a:pt x="10" y="0"/>
                </a:cubicBezTo>
                <a:cubicBezTo>
                  <a:pt x="13" y="0"/>
                  <a:pt x="19" y="5"/>
                  <a:pt x="20" y="9"/>
                </a:cubicBezTo>
                <a:cubicBezTo>
                  <a:pt x="20" y="12"/>
                  <a:pt x="15" y="17"/>
                  <a:pt x="11" y="24"/>
                </a:cubicBezTo>
                <a:close/>
              </a:path>
            </a:pathLst>
          </a:custGeom>
          <a:solidFill>
            <a:srgbClr val="FFCD3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58" name="Franja diagonal 157">
            <a:extLst>
              <a:ext uri="{FF2B5EF4-FFF2-40B4-BE49-F238E27FC236}">
                <a16:creationId xmlns:a16="http://schemas.microsoft.com/office/drawing/2014/main" id="{E3971B11-E0A5-4992-80EC-06DAFE51A89B}"/>
              </a:ext>
            </a:extLst>
          </p:cNvPr>
          <p:cNvSpPr/>
          <p:nvPr/>
        </p:nvSpPr>
        <p:spPr>
          <a:xfrm rot="10800000">
            <a:off x="10776857" y="5460274"/>
            <a:ext cx="1397726" cy="1397726"/>
          </a:xfrm>
          <a:prstGeom prst="diagStripe">
            <a:avLst/>
          </a:prstGeom>
          <a:solidFill>
            <a:srgbClr val="FFCD37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s-E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bril Fatface - Montserrat Light">
      <a:majorFont>
        <a:latin typeface="Abril Fatface"/>
        <a:ea typeface="Arial Unicode MS"/>
        <a:cs typeface=""/>
      </a:majorFont>
      <a:minorFont>
        <a:latin typeface="Montserrat Light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3966AC"/>
        </a:solidFill>
        <a:ln w="76200" cap="flat">
          <a:noFill/>
          <a:prstDash val="solid"/>
          <a:miter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400" dirty="0" smtClean="0">
            <a:solidFill>
              <a:schemeClr val="bg1"/>
            </a:solidFill>
            <a:latin typeface="+mj-lt"/>
          </a:defRPr>
        </a:defPPr>
      </a:lst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2394</Words>
  <Application>Microsoft Office PowerPoint</Application>
  <PresentationFormat>Widescreen</PresentationFormat>
  <Paragraphs>289</Paragraphs>
  <Slides>48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48</vt:i4>
      </vt:variant>
    </vt:vector>
  </HeadingPairs>
  <TitlesOfParts>
    <vt:vector size="65" baseType="lpstr">
      <vt:lpstr>Wingdings</vt:lpstr>
      <vt:lpstr>Lato Black</vt:lpstr>
      <vt:lpstr>DM Sans</vt:lpstr>
      <vt:lpstr>Malgun Gothic</vt:lpstr>
      <vt:lpstr>Arial</vt:lpstr>
      <vt:lpstr>Open Sans Light</vt:lpstr>
      <vt:lpstr>Roboto Medium</vt:lpstr>
      <vt:lpstr>Overpass Light</vt:lpstr>
      <vt:lpstr>Montserrat Light</vt:lpstr>
      <vt:lpstr>Abril Fatface (Títulos)</vt:lpstr>
      <vt:lpstr>Nunito Light</vt:lpstr>
      <vt:lpstr>Amatic SC</vt:lpstr>
      <vt:lpstr>Calibri</vt:lpstr>
      <vt:lpstr>Oswald Medium</vt:lpstr>
      <vt:lpstr>Abril Fatface</vt:lpstr>
      <vt:lpstr>Lato</vt:lpstr>
      <vt:lpstr>PPTMON theme</vt:lpstr>
      <vt:lpstr>PowerPoint Presentation</vt:lpstr>
      <vt:lpstr>PowerPoint Presentation</vt:lpstr>
      <vt:lpstr>PowerPoint Presentation</vt:lpstr>
      <vt:lpstr>PowerPoint Presentation</vt:lpstr>
      <vt:lpstr>بخش اول</vt:lpstr>
      <vt:lpstr>PowerPoint Presentation</vt:lpstr>
      <vt:lpstr>PowerPoint Presentation</vt:lpstr>
      <vt:lpstr>PowerPoint Presentation</vt:lpstr>
      <vt:lpstr>بخش دوم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بخش اول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لیست آرزوهای پدر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منابع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2023-08-28T04:00:44Z</dcterms:created>
  <dcterms:modified xsi:type="dcterms:W3CDTF">2023-08-28T04:00:55Z</dcterms:modified>
</cp:coreProperties>
</file>